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notesSlides/notesSlide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4.xml" ContentType="application/vnd.openxmlformats-officedocument.themeOverrid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notesSlides/notesSlide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notesSlides/notesSlide5.xml" ContentType="application/vnd.openxmlformats-officedocument.presentationml.notesSlide+xml"/>
  <Override PartName="/ppt/theme/themeOverride7.xml" ContentType="application/vnd.openxmlformats-officedocument.themeOverride+xml"/>
  <Override PartName="/ppt/notesSlides/notesSlide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notesSlides/notesSlide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notesSlides/notesSlide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0.xml" ContentType="application/vnd.openxmlformats-officedocument.themeOverride+xml"/>
  <Override PartName="/ppt/notesSlides/notesSlide9.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1.xml" ContentType="application/vnd.openxmlformats-officedocument.themeOverride+xml"/>
  <Override PartName="/ppt/notesSlides/notesSlide10.xml" ContentType="application/vnd.openxmlformats-officedocument.presentationml.notesSlide+xml"/>
  <Override PartName="/ppt/theme/themeOverride12.xml" ContentType="application/vnd.openxmlformats-officedocument.themeOverride+xml"/>
  <Override PartName="/ppt/notesSlides/notesSlide11.xml" ContentType="application/vnd.openxmlformats-officedocument.presentationml.notesSlide+xml"/>
  <Override PartName="/ppt/theme/themeOverride13.xml" ContentType="application/vnd.openxmlformats-officedocument.themeOverride+xml"/>
  <Override PartName="/ppt/notesSlides/notesSlide12.xml" ContentType="application/vnd.openxmlformats-officedocument.presentationml.notesSlide+xml"/>
  <Override PartName="/ppt/theme/themeOverride14.xml" ContentType="application/vnd.openxmlformats-officedocument.themeOverride+xml"/>
  <Override PartName="/ppt/notesSlides/notesSlide13.xml" ContentType="application/vnd.openxmlformats-officedocument.presentationml.notesSlide+xml"/>
  <Override PartName="/ppt/theme/themeOverride15.xml" ContentType="application/vnd.openxmlformats-officedocument.themeOverride+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6.xml" ContentType="application/vnd.openxmlformats-officedocument.themeOverride+xml"/>
  <Override PartName="/ppt/notesSlides/notesSlide15.xml" ContentType="application/vnd.openxmlformats-officedocument.presentationml.notesSlide+xml"/>
  <Override PartName="/ppt/theme/themeOverride17.xml" ContentType="application/vnd.openxmlformats-officedocument.themeOverride+xml"/>
  <Override PartName="/ppt/notesSlides/notesSlide16.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8.xml" ContentType="application/vnd.openxmlformats-officedocument.themeOverride+xml"/>
  <Override PartName="/ppt/notesSlides/notesSlide1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9.xml" ContentType="application/vnd.openxmlformats-officedocument.themeOverride+xml"/>
  <Override PartName="/ppt/notesSlides/notesSlide1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20.xml" ContentType="application/vnd.openxmlformats-officedocument.themeOverride+xml"/>
  <Override PartName="/ppt/notesSlides/notesSlide19.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1.xml" ContentType="application/vnd.openxmlformats-officedocument.themeOverride+xml"/>
  <Override PartName="/ppt/notesSlides/notesSlide20.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2.xml" ContentType="application/vnd.openxmlformats-officedocument.themeOverride+xml"/>
  <Override PartName="/ppt/notesSlides/notesSlide21.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heme/themeOverride23.xml" ContentType="application/vnd.openxmlformats-officedocument.themeOverride+xml"/>
  <Override PartName="/ppt/notesSlides/notesSlide22.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heme/themeOverride24.xml" ContentType="application/vnd.openxmlformats-officedocument.themeOverride+xml"/>
  <Override PartName="/ppt/notesSlides/notesSlide23.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4.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heme/themeOverride25.xml" ContentType="application/vnd.openxmlformats-officedocument.themeOverr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heme/themeOverride26.xml" ContentType="application/vnd.openxmlformats-officedocument.themeOverr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4"/>
  </p:notesMasterIdLst>
  <p:sldIdLst>
    <p:sldId id="257" r:id="rId2"/>
    <p:sldId id="261" r:id="rId3"/>
    <p:sldId id="277" r:id="rId4"/>
    <p:sldId id="301" r:id="rId5"/>
    <p:sldId id="278" r:id="rId6"/>
    <p:sldId id="279" r:id="rId7"/>
    <p:sldId id="281" r:id="rId8"/>
    <p:sldId id="302" r:id="rId9"/>
    <p:sldId id="283" r:id="rId10"/>
    <p:sldId id="303" r:id="rId11"/>
    <p:sldId id="304" r:id="rId12"/>
    <p:sldId id="284" r:id="rId13"/>
    <p:sldId id="306" r:id="rId14"/>
    <p:sldId id="282" r:id="rId15"/>
    <p:sldId id="286" r:id="rId16"/>
    <p:sldId id="285" r:id="rId17"/>
    <p:sldId id="305" r:id="rId18"/>
    <p:sldId id="287" r:id="rId19"/>
    <p:sldId id="288" r:id="rId20"/>
    <p:sldId id="289" r:id="rId21"/>
    <p:sldId id="290" r:id="rId22"/>
    <p:sldId id="291" r:id="rId23"/>
    <p:sldId id="292" r:id="rId24"/>
    <p:sldId id="293" r:id="rId25"/>
    <p:sldId id="296" r:id="rId26"/>
    <p:sldId id="294" r:id="rId27"/>
    <p:sldId id="295" r:id="rId28"/>
    <p:sldId id="297" r:id="rId29"/>
    <p:sldId id="298" r:id="rId30"/>
    <p:sldId id="299" r:id="rId31"/>
    <p:sldId id="300" r:id="rId32"/>
    <p:sldId id="276"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4103" autoAdjust="0"/>
  </p:normalViewPr>
  <p:slideViewPr>
    <p:cSldViewPr snapToGrid="0">
      <p:cViewPr varScale="1">
        <p:scale>
          <a:sx n="75" d="100"/>
          <a:sy n="75" d="100"/>
        </p:scale>
        <p:origin x="72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Sync\datas_b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E:\Sync\datas_b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E:\Sync\datas_b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E:\Sync\datas_b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E:\Sync\datas_b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E:\Sync\datas_b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E:\Sync\datas_b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E:\Sync\datas_bar.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E:\Sync\datas_bar.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E:\Sync\datas_bar.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E:\Sync\datas_bar.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Microsoft%20PowerPoint%20&#20013;&#30340;&#22270;&#34920;"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themeOverride" Target="../theme/themeOverride25.xml"/><Relationship Id="rId2" Type="http://schemas.microsoft.com/office/2011/relationships/chartColorStyle" Target="colors25.xml"/><Relationship Id="rId1" Type="http://schemas.microsoft.com/office/2011/relationships/chartStyle" Target="style25.xml"/><Relationship Id="rId4" Type="http://schemas.openxmlformats.org/officeDocument/2006/relationships/package" Target="../embeddings/Microsoft_Excel_Worksheet9.xlsx"/></Relationships>
</file>

<file path=ppt/charts/_rels/chart26.xml.rels><?xml version="1.0" encoding="UTF-8" standalone="yes"?>
<Relationships xmlns="http://schemas.openxmlformats.org/package/2006/relationships"><Relationship Id="rId3" Type="http://schemas.openxmlformats.org/officeDocument/2006/relationships/themeOverride" Target="../theme/themeOverride26.xml"/><Relationship Id="rId2" Type="http://schemas.microsoft.com/office/2011/relationships/chartColorStyle" Target="colors26.xml"/><Relationship Id="rId1" Type="http://schemas.microsoft.com/office/2011/relationships/chartStyle" Target="style26.xml"/><Relationship Id="rId4" Type="http://schemas.openxmlformats.org/officeDocument/2006/relationships/oleObject" Target="../embeddings/oleObject4.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dirty="0">
                <a:latin typeface="思源黑体 Normal" panose="020B0400000000000000" pitchFamily="34" charset="-122"/>
                <a:ea typeface="思源黑体 Normal" panose="020B0400000000000000" pitchFamily="34" charset="-122"/>
              </a:rPr>
              <a:t>群组的区域分布</a:t>
            </a:r>
            <a:endParaRPr lang="en-US" altLang="zh-CN" dirty="0">
              <a:latin typeface="思源黑体 Normal" panose="020B0400000000000000" pitchFamily="34" charset="-122"/>
              <a:ea typeface="思源黑体 Normal" panose="020B0400000000000000" pitchFamily="34" charset="-122"/>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venue_and_group_per_area!$C$1</c:f>
              <c:strCache>
                <c:ptCount val="1"/>
                <c:pt idx="0">
                  <c:v>group</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venue_and_group_per_area!$A$2:$A$4</c:f>
              <c:strCache>
                <c:ptCount val="3"/>
                <c:pt idx="0">
                  <c:v>New York Area</c:v>
                </c:pt>
                <c:pt idx="1">
                  <c:v>San Francisco Area</c:v>
                </c:pt>
                <c:pt idx="2">
                  <c:v>Chicago Area</c:v>
                </c:pt>
              </c:strCache>
            </c:strRef>
          </c:cat>
          <c:val>
            <c:numRef>
              <c:f>venue_and_group_per_area!$C$2:$C$4</c:f>
              <c:numCache>
                <c:formatCode>General</c:formatCode>
                <c:ptCount val="3"/>
                <c:pt idx="0">
                  <c:v>8576</c:v>
                </c:pt>
                <c:pt idx="1">
                  <c:v>4574</c:v>
                </c:pt>
                <c:pt idx="2">
                  <c:v>3180</c:v>
                </c:pt>
              </c:numCache>
            </c:numRef>
          </c:val>
          <c:extLst>
            <c:ext xmlns:c16="http://schemas.microsoft.com/office/drawing/2014/chart" uri="{C3380CC4-5D6E-409C-BE32-E72D297353CC}">
              <c16:uniqueId val="{00000000-E0C0-4A6B-9E78-2056F7FD6358}"/>
            </c:ext>
          </c:extLst>
        </c:ser>
        <c:dLbls>
          <c:dLblPos val="outEnd"/>
          <c:showLegendKey val="0"/>
          <c:showVal val="1"/>
          <c:showCatName val="0"/>
          <c:showSerName val="0"/>
          <c:showPercent val="0"/>
          <c:showBubbleSize val="0"/>
        </c:dLbls>
        <c:gapWidth val="91"/>
        <c:overlap val="-27"/>
        <c:axId val="691761807"/>
        <c:axId val="691765135"/>
      </c:barChart>
      <c:catAx>
        <c:axId val="691761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691765135"/>
        <c:crosses val="autoZero"/>
        <c:auto val="1"/>
        <c:lblAlgn val="ctr"/>
        <c:lblOffset val="100"/>
        <c:noMultiLvlLbl val="0"/>
      </c:catAx>
      <c:valAx>
        <c:axId val="6917651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69176180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dirty="0"/>
              <a:t>群组的类别分布</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(group_id_percategory.shortname!$A$1:$A$4,group_id_percategory.shortname!$A$30:$A$33)</c:f>
              <c:strCache>
                <c:ptCount val="8"/>
                <c:pt idx="0">
                  <c:v>tech</c:v>
                </c:pt>
                <c:pt idx="1">
                  <c:v>career-business</c:v>
                </c:pt>
                <c:pt idx="2">
                  <c:v>socializing</c:v>
                </c:pt>
                <c:pt idx="3">
                  <c:v>health-wellbeing</c:v>
                </c:pt>
                <c:pt idx="4">
                  <c:v>lifestyle</c:v>
                </c:pt>
                <c:pt idx="5">
                  <c:v>sci-fi-fantasy</c:v>
                </c:pt>
                <c:pt idx="6">
                  <c:v>cars-motorcycles</c:v>
                </c:pt>
                <c:pt idx="7">
                  <c:v>paranormal</c:v>
                </c:pt>
              </c:strCache>
            </c:strRef>
          </c:cat>
          <c:val>
            <c:numRef>
              <c:f>(group_id_percategory.shortname!$B$1:$B$3,group_id_percategory.shortname!$B$4,group_id_percategory.shortname!$B$30:$B$33)</c:f>
              <c:numCache>
                <c:formatCode>General</c:formatCode>
                <c:ptCount val="8"/>
                <c:pt idx="0">
                  <c:v>3644</c:v>
                </c:pt>
                <c:pt idx="1">
                  <c:v>2544</c:v>
                </c:pt>
                <c:pt idx="2">
                  <c:v>1278</c:v>
                </c:pt>
                <c:pt idx="3">
                  <c:v>870</c:v>
                </c:pt>
                <c:pt idx="4">
                  <c:v>102</c:v>
                </c:pt>
                <c:pt idx="5">
                  <c:v>63</c:v>
                </c:pt>
                <c:pt idx="6">
                  <c:v>59</c:v>
                </c:pt>
                <c:pt idx="7">
                  <c:v>17</c:v>
                </c:pt>
              </c:numCache>
            </c:numRef>
          </c:val>
          <c:extLst>
            <c:ext xmlns:c16="http://schemas.microsoft.com/office/drawing/2014/chart" uri="{C3380CC4-5D6E-409C-BE32-E72D297353CC}">
              <c16:uniqueId val="{00000000-473E-4F8B-B8CD-3E0FA83CBDDF}"/>
            </c:ext>
          </c:extLst>
        </c:ser>
        <c:dLbls>
          <c:dLblPos val="outEnd"/>
          <c:showLegendKey val="0"/>
          <c:showVal val="1"/>
          <c:showCatName val="0"/>
          <c:showSerName val="0"/>
          <c:showPercent val="0"/>
          <c:showBubbleSize val="0"/>
        </c:dLbls>
        <c:gapWidth val="90"/>
        <c:overlap val="-27"/>
        <c:axId val="752958447"/>
        <c:axId val="752955119"/>
      </c:barChart>
      <c:catAx>
        <c:axId val="7529584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752955119"/>
        <c:crosses val="autoZero"/>
        <c:auto val="1"/>
        <c:lblAlgn val="ctr"/>
        <c:lblOffset val="100"/>
        <c:noMultiLvlLbl val="0"/>
      </c:catAx>
      <c:valAx>
        <c:axId val="7529551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75295844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dirty="0"/>
              <a:t>群组的评分分布</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group_rating!$A$1:$A$10</c:f>
              <c:strCache>
                <c:ptCount val="10"/>
                <c:pt idx="0">
                  <c:v>(0.0, 0.5]</c:v>
                </c:pt>
                <c:pt idx="1">
                  <c:v>(0.5, 1.0]</c:v>
                </c:pt>
                <c:pt idx="2">
                  <c:v>(1.0, 1.5]</c:v>
                </c:pt>
                <c:pt idx="3">
                  <c:v>(1.5, 2.0]</c:v>
                </c:pt>
                <c:pt idx="4">
                  <c:v>(2.0, 2.5]</c:v>
                </c:pt>
                <c:pt idx="5">
                  <c:v>(2.5, 3.0]</c:v>
                </c:pt>
                <c:pt idx="6">
                  <c:v>(3.0, 3.5]</c:v>
                </c:pt>
                <c:pt idx="7">
                  <c:v>(3.5, 4.0]</c:v>
                </c:pt>
                <c:pt idx="8">
                  <c:v>(4.0, 4.5]</c:v>
                </c:pt>
                <c:pt idx="9">
                  <c:v>(4.5, 5.0]</c:v>
                </c:pt>
              </c:strCache>
            </c:strRef>
          </c:cat>
          <c:val>
            <c:numRef>
              <c:f>group_rating!$B$1:$B$10</c:f>
              <c:numCache>
                <c:formatCode>General</c:formatCode>
                <c:ptCount val="10"/>
                <c:pt idx="0">
                  <c:v>0</c:v>
                </c:pt>
                <c:pt idx="1">
                  <c:v>46</c:v>
                </c:pt>
                <c:pt idx="2">
                  <c:v>2</c:v>
                </c:pt>
                <c:pt idx="3">
                  <c:v>19</c:v>
                </c:pt>
                <c:pt idx="4">
                  <c:v>7</c:v>
                </c:pt>
                <c:pt idx="5">
                  <c:v>82</c:v>
                </c:pt>
                <c:pt idx="6">
                  <c:v>68</c:v>
                </c:pt>
                <c:pt idx="7">
                  <c:v>370</c:v>
                </c:pt>
                <c:pt idx="8">
                  <c:v>1146</c:v>
                </c:pt>
                <c:pt idx="9">
                  <c:v>8525</c:v>
                </c:pt>
              </c:numCache>
            </c:numRef>
          </c:val>
          <c:extLst>
            <c:ext xmlns:c16="http://schemas.microsoft.com/office/drawing/2014/chart" uri="{C3380CC4-5D6E-409C-BE32-E72D297353CC}">
              <c16:uniqueId val="{00000000-31CA-4390-BED1-383EF49E58F9}"/>
            </c:ext>
          </c:extLst>
        </c:ser>
        <c:dLbls>
          <c:dLblPos val="outEnd"/>
          <c:showLegendKey val="0"/>
          <c:showVal val="1"/>
          <c:showCatName val="0"/>
          <c:showSerName val="0"/>
          <c:showPercent val="0"/>
          <c:showBubbleSize val="0"/>
        </c:dLbls>
        <c:gapWidth val="73"/>
        <c:overlap val="-27"/>
        <c:axId val="618728687"/>
        <c:axId val="772240447"/>
      </c:barChart>
      <c:catAx>
        <c:axId val="6187286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772240447"/>
        <c:crosses val="autoZero"/>
        <c:auto val="1"/>
        <c:lblAlgn val="ctr"/>
        <c:lblOffset val="100"/>
        <c:noMultiLvlLbl val="0"/>
      </c:catAx>
      <c:valAx>
        <c:axId val="7722404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6187286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dirty="0"/>
              <a:t>得分低于</a:t>
            </a:r>
            <a:r>
              <a:rPr lang="en-US" altLang="zh-CN" dirty="0"/>
              <a:t>4</a:t>
            </a:r>
            <a:r>
              <a:rPr lang="zh-CN" altLang="en-US" dirty="0"/>
              <a:t>分的群组区域分布</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group_id_per_city_less4!$A$1:$A$3</c:f>
              <c:strCache>
                <c:ptCount val="3"/>
                <c:pt idx="0">
                  <c:v>New York</c:v>
                </c:pt>
                <c:pt idx="1">
                  <c:v>San Francisco</c:v>
                </c:pt>
                <c:pt idx="2">
                  <c:v>Chicago</c:v>
                </c:pt>
              </c:strCache>
            </c:strRef>
          </c:cat>
          <c:val>
            <c:numRef>
              <c:f>group_id_per_city_less4!$B$1:$B$3</c:f>
              <c:numCache>
                <c:formatCode>General</c:formatCode>
                <c:ptCount val="3"/>
                <c:pt idx="0">
                  <c:v>201</c:v>
                </c:pt>
                <c:pt idx="1">
                  <c:v>77</c:v>
                </c:pt>
                <c:pt idx="2">
                  <c:v>58</c:v>
                </c:pt>
              </c:numCache>
            </c:numRef>
          </c:val>
          <c:extLst>
            <c:ext xmlns:c16="http://schemas.microsoft.com/office/drawing/2014/chart" uri="{C3380CC4-5D6E-409C-BE32-E72D297353CC}">
              <c16:uniqueId val="{00000000-449B-4F4A-9E76-2370946A466C}"/>
            </c:ext>
          </c:extLst>
        </c:ser>
        <c:dLbls>
          <c:dLblPos val="outEnd"/>
          <c:showLegendKey val="0"/>
          <c:showVal val="1"/>
          <c:showCatName val="0"/>
          <c:showSerName val="0"/>
          <c:showPercent val="0"/>
          <c:showBubbleSize val="0"/>
        </c:dLbls>
        <c:gapWidth val="74"/>
        <c:overlap val="-27"/>
        <c:axId val="738179967"/>
        <c:axId val="739157087"/>
      </c:barChart>
      <c:catAx>
        <c:axId val="7381799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739157087"/>
        <c:crosses val="autoZero"/>
        <c:auto val="1"/>
        <c:lblAlgn val="ctr"/>
        <c:lblOffset val="100"/>
        <c:noMultiLvlLbl val="0"/>
      </c:catAx>
      <c:valAx>
        <c:axId val="7391570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73817996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400" b="0" i="0" u="none" strike="noStrike" kern="1200" spc="0" baseline="0">
                <a:solidFill>
                  <a:srgbClr val="000000">
                    <a:lumMod val="65000"/>
                    <a:lumOff val="35000"/>
                  </a:srgbClr>
                </a:solidFill>
                <a:latin typeface="+mn-lt"/>
                <a:ea typeface="+mn-ea"/>
                <a:cs typeface="+mn-cs"/>
              </a:defRPr>
            </a:pPr>
            <a:r>
              <a:rPr lang="zh-CN" altLang="en-US" sz="1400" b="0" i="0" u="none" strike="noStrike" kern="1200" spc="0" baseline="0" dirty="0">
                <a:solidFill>
                  <a:srgbClr val="000000">
                    <a:lumMod val="65000"/>
                    <a:lumOff val="35000"/>
                  </a:srgbClr>
                </a:solidFill>
                <a:latin typeface="+mn-lt"/>
                <a:ea typeface="+mn-ea"/>
                <a:cs typeface="+mn-cs"/>
              </a:rPr>
              <a:t>群组的区域分布</a:t>
            </a:r>
            <a:endParaRPr lang="en-US" altLang="zh-CN" sz="1400" b="0" i="0" u="none" strike="noStrike" kern="1200" spc="0" baseline="0" dirty="0">
              <a:solidFill>
                <a:srgbClr val="000000">
                  <a:lumMod val="65000"/>
                  <a:lumOff val="35000"/>
                </a:srgbClr>
              </a:solidFill>
              <a:latin typeface="+mn-lt"/>
              <a:ea typeface="+mn-ea"/>
              <a:cs typeface="+mn-cs"/>
            </a:endParaRPr>
          </a:p>
        </c:rich>
      </c:tx>
      <c:overlay val="0"/>
      <c:spPr>
        <a:noFill/>
        <a:ln>
          <a:noFill/>
        </a:ln>
        <a:effectLst/>
      </c:spPr>
      <c:txPr>
        <a:bodyPr rot="0" spcFirstLastPara="1" vertOverflow="ellipsis" vert="horz" wrap="square" anchor="ctr" anchorCtr="1"/>
        <a:lstStyle/>
        <a:p>
          <a:pPr algn="ctr" rtl="0">
            <a:defRPr sz="1400" b="0" i="0" u="none" strike="noStrike" kern="1200" spc="0" baseline="0">
              <a:solidFill>
                <a:srgbClr val="000000">
                  <a:lumMod val="65000"/>
                  <a:lumOff val="35000"/>
                </a:srgbClr>
              </a:solidFill>
              <a:latin typeface="+mn-lt"/>
              <a:ea typeface="+mn-ea"/>
              <a:cs typeface="+mn-cs"/>
            </a:defRPr>
          </a:pPr>
          <a:endParaRPr lang="zh-CN"/>
        </a:p>
      </c:txPr>
    </c:title>
    <c:autoTitleDeleted val="0"/>
    <c:plotArea>
      <c:layout>
        <c:manualLayout>
          <c:layoutTarget val="inner"/>
          <c:xMode val="edge"/>
          <c:yMode val="edge"/>
          <c:x val="0.10447275284078122"/>
          <c:y val="0.10925095567875412"/>
          <c:w val="0.81505501521390578"/>
          <c:h val="0.82379554421596035"/>
        </c:manualLayout>
      </c:layout>
      <c:barChart>
        <c:barDir val="col"/>
        <c:grouping val="clustered"/>
        <c:varyColors val="0"/>
        <c:ser>
          <c:idx val="0"/>
          <c:order val="0"/>
          <c:tx>
            <c:strRef>
              <c:f>venue_and_group_per_area!$C$1</c:f>
              <c:strCache>
                <c:ptCount val="1"/>
                <c:pt idx="0">
                  <c:v>group</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venue_and_group_per_area!$A$2:$A$4</c:f>
              <c:strCache>
                <c:ptCount val="3"/>
                <c:pt idx="0">
                  <c:v>New York Area</c:v>
                </c:pt>
                <c:pt idx="1">
                  <c:v>San Francisco Area</c:v>
                </c:pt>
                <c:pt idx="2">
                  <c:v>Chicago Area</c:v>
                </c:pt>
              </c:strCache>
            </c:strRef>
          </c:cat>
          <c:val>
            <c:numRef>
              <c:f>venue_and_group_per_area!$C$2:$C$4</c:f>
              <c:numCache>
                <c:formatCode>General</c:formatCode>
                <c:ptCount val="3"/>
                <c:pt idx="0">
                  <c:v>8576</c:v>
                </c:pt>
                <c:pt idx="1">
                  <c:v>4574</c:v>
                </c:pt>
                <c:pt idx="2">
                  <c:v>3180</c:v>
                </c:pt>
              </c:numCache>
            </c:numRef>
          </c:val>
          <c:extLst>
            <c:ext xmlns:c16="http://schemas.microsoft.com/office/drawing/2014/chart" uri="{C3380CC4-5D6E-409C-BE32-E72D297353CC}">
              <c16:uniqueId val="{00000000-94B7-4A88-8B88-1B15CB7E85C4}"/>
            </c:ext>
          </c:extLst>
        </c:ser>
        <c:dLbls>
          <c:dLblPos val="outEnd"/>
          <c:showLegendKey val="0"/>
          <c:showVal val="1"/>
          <c:showCatName val="0"/>
          <c:showSerName val="0"/>
          <c:showPercent val="0"/>
          <c:showBubbleSize val="0"/>
        </c:dLbls>
        <c:gapWidth val="91"/>
        <c:overlap val="-27"/>
        <c:axId val="691761807"/>
        <c:axId val="691765135"/>
      </c:barChart>
      <c:catAx>
        <c:axId val="691761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691765135"/>
        <c:crosses val="autoZero"/>
        <c:auto val="1"/>
        <c:lblAlgn val="ctr"/>
        <c:lblOffset val="100"/>
        <c:noMultiLvlLbl val="0"/>
      </c:catAx>
      <c:valAx>
        <c:axId val="6917651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69176180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dirty="0"/>
              <a:t>事件的区域分布</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event_id_per_venue.city!$A$1:$A$3</c:f>
              <c:strCache>
                <c:ptCount val="3"/>
                <c:pt idx="0">
                  <c:v>Chicago</c:v>
                </c:pt>
                <c:pt idx="1">
                  <c:v>New York</c:v>
                </c:pt>
                <c:pt idx="2">
                  <c:v>San Francisco</c:v>
                </c:pt>
              </c:strCache>
            </c:strRef>
          </c:cat>
          <c:val>
            <c:numRef>
              <c:f>event_id_per_venue.city!$B$1:$B$3</c:f>
              <c:numCache>
                <c:formatCode>General</c:formatCode>
                <c:ptCount val="3"/>
                <c:pt idx="0">
                  <c:v>2305</c:v>
                </c:pt>
                <c:pt idx="1">
                  <c:v>1773</c:v>
                </c:pt>
                <c:pt idx="2">
                  <c:v>1619</c:v>
                </c:pt>
              </c:numCache>
            </c:numRef>
          </c:val>
          <c:extLst>
            <c:ext xmlns:c16="http://schemas.microsoft.com/office/drawing/2014/chart" uri="{C3380CC4-5D6E-409C-BE32-E72D297353CC}">
              <c16:uniqueId val="{00000000-E493-4E64-986E-3E6AEE081541}"/>
            </c:ext>
          </c:extLst>
        </c:ser>
        <c:dLbls>
          <c:dLblPos val="outEnd"/>
          <c:showLegendKey val="0"/>
          <c:showVal val="1"/>
          <c:showCatName val="0"/>
          <c:showSerName val="0"/>
          <c:showPercent val="0"/>
          <c:showBubbleSize val="0"/>
        </c:dLbls>
        <c:gapWidth val="105"/>
        <c:overlap val="-27"/>
        <c:axId val="747421055"/>
        <c:axId val="881078399"/>
      </c:barChart>
      <c:catAx>
        <c:axId val="747421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881078399"/>
        <c:crosses val="autoZero"/>
        <c:auto val="1"/>
        <c:lblAlgn val="ctr"/>
        <c:lblOffset val="100"/>
        <c:noMultiLvlLbl val="0"/>
      </c:catAx>
      <c:valAx>
        <c:axId val="8810783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74742105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dirty="0"/>
              <a:t>事件的付费要求</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event_id_per_fee.required!$A$1:$A$2</c:f>
              <c:strCache>
                <c:ptCount val="2"/>
                <c:pt idx="0">
                  <c:v>free</c:v>
                </c:pt>
                <c:pt idx="1">
                  <c:v>not free</c:v>
                </c:pt>
              </c:strCache>
            </c:strRef>
          </c:cat>
          <c:val>
            <c:numRef>
              <c:f>event_id_per_fee.required!$B$1:$B$2</c:f>
              <c:numCache>
                <c:formatCode>General</c:formatCode>
                <c:ptCount val="2"/>
                <c:pt idx="0">
                  <c:v>5477</c:v>
                </c:pt>
                <c:pt idx="1">
                  <c:v>330</c:v>
                </c:pt>
              </c:numCache>
            </c:numRef>
          </c:val>
          <c:extLst>
            <c:ext xmlns:c16="http://schemas.microsoft.com/office/drawing/2014/chart" uri="{C3380CC4-5D6E-409C-BE32-E72D297353CC}">
              <c16:uniqueId val="{00000000-1A67-4C1B-90F7-0E15A39CC123}"/>
            </c:ext>
          </c:extLst>
        </c:ser>
        <c:dLbls>
          <c:dLblPos val="outEnd"/>
          <c:showLegendKey val="0"/>
          <c:showVal val="1"/>
          <c:showCatName val="0"/>
          <c:showSerName val="0"/>
          <c:showPercent val="0"/>
          <c:showBubbleSize val="0"/>
        </c:dLbls>
        <c:gapWidth val="34"/>
        <c:axId val="739941263"/>
        <c:axId val="736772687"/>
      </c:barChart>
      <c:catAx>
        <c:axId val="7399412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736772687"/>
        <c:crosses val="autoZero"/>
        <c:auto val="1"/>
        <c:lblAlgn val="ctr"/>
        <c:lblOffset val="100"/>
        <c:noMultiLvlLbl val="0"/>
      </c:catAx>
      <c:valAx>
        <c:axId val="73677268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zh-CN"/>
          </a:p>
        </c:txPr>
        <c:crossAx val="73994126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dirty="0"/>
              <a:t>事件的时长分布</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event_duration!$A$1:$A$15</c:f>
              <c:numCache>
                <c:formatCode>General</c:formatCode>
                <c:ptCount val="15"/>
                <c:pt idx="0">
                  <c:v>0.75</c:v>
                </c:pt>
                <c:pt idx="1">
                  <c:v>1</c:v>
                </c:pt>
                <c:pt idx="2">
                  <c:v>1.25</c:v>
                </c:pt>
                <c:pt idx="3">
                  <c:v>1.5</c:v>
                </c:pt>
                <c:pt idx="4">
                  <c:v>1.75</c:v>
                </c:pt>
                <c:pt idx="5">
                  <c:v>2</c:v>
                </c:pt>
                <c:pt idx="6">
                  <c:v>2.25</c:v>
                </c:pt>
                <c:pt idx="7">
                  <c:v>2.5</c:v>
                </c:pt>
                <c:pt idx="8">
                  <c:v>2.75</c:v>
                </c:pt>
                <c:pt idx="9">
                  <c:v>3</c:v>
                </c:pt>
                <c:pt idx="10">
                  <c:v>3.25</c:v>
                </c:pt>
                <c:pt idx="11">
                  <c:v>3.5</c:v>
                </c:pt>
                <c:pt idx="12">
                  <c:v>3.75</c:v>
                </c:pt>
                <c:pt idx="13">
                  <c:v>4</c:v>
                </c:pt>
                <c:pt idx="14">
                  <c:v>4.25</c:v>
                </c:pt>
              </c:numCache>
            </c:numRef>
          </c:cat>
          <c:val>
            <c:numRef>
              <c:f>event_duration!$B$1:$B$15</c:f>
              <c:numCache>
                <c:formatCode>General</c:formatCode>
                <c:ptCount val="15"/>
                <c:pt idx="0">
                  <c:v>7</c:v>
                </c:pt>
                <c:pt idx="1">
                  <c:v>270</c:v>
                </c:pt>
                <c:pt idx="2">
                  <c:v>31</c:v>
                </c:pt>
                <c:pt idx="3">
                  <c:v>320</c:v>
                </c:pt>
                <c:pt idx="4">
                  <c:v>64</c:v>
                </c:pt>
                <c:pt idx="5">
                  <c:v>434</c:v>
                </c:pt>
                <c:pt idx="6">
                  <c:v>52</c:v>
                </c:pt>
                <c:pt idx="7">
                  <c:v>261</c:v>
                </c:pt>
                <c:pt idx="8">
                  <c:v>1</c:v>
                </c:pt>
                <c:pt idx="9">
                  <c:v>4124</c:v>
                </c:pt>
                <c:pt idx="10">
                  <c:v>3</c:v>
                </c:pt>
                <c:pt idx="11">
                  <c:v>12</c:v>
                </c:pt>
                <c:pt idx="12">
                  <c:v>1</c:v>
                </c:pt>
                <c:pt idx="13">
                  <c:v>162</c:v>
                </c:pt>
                <c:pt idx="14">
                  <c:v>1</c:v>
                </c:pt>
              </c:numCache>
            </c:numRef>
          </c:val>
          <c:extLst>
            <c:ext xmlns:c16="http://schemas.microsoft.com/office/drawing/2014/chart" uri="{C3380CC4-5D6E-409C-BE32-E72D297353CC}">
              <c16:uniqueId val="{00000000-49C7-477D-90D7-5BAF9979C19B}"/>
            </c:ext>
          </c:extLst>
        </c:ser>
        <c:dLbls>
          <c:dLblPos val="outEnd"/>
          <c:showLegendKey val="0"/>
          <c:showVal val="1"/>
          <c:showCatName val="0"/>
          <c:showSerName val="0"/>
          <c:showPercent val="0"/>
          <c:showBubbleSize val="0"/>
        </c:dLbls>
        <c:gapWidth val="46"/>
        <c:overlap val="-27"/>
        <c:axId val="763314271"/>
        <c:axId val="768029439"/>
      </c:barChart>
      <c:catAx>
        <c:axId val="7633142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zh-CN"/>
          </a:p>
        </c:txPr>
        <c:crossAx val="768029439"/>
        <c:crosses val="autoZero"/>
        <c:auto val="1"/>
        <c:lblAlgn val="ctr"/>
        <c:lblOffset val="100"/>
        <c:noMultiLvlLbl val="0"/>
      </c:catAx>
      <c:valAx>
        <c:axId val="7680294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76331427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zh-CN" sz="1400" b="0" i="0" u="none" strike="noStrike" baseline="0" dirty="0">
                <a:effectLst/>
              </a:rPr>
              <a:t>不同类别的事件持续时长分布</a:t>
            </a:r>
            <a:endParaRPr lang="zh-CN" alt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0.18279509295930457"/>
          <c:y val="1.7001680969654074E-2"/>
          <c:w val="0.63877897966531516"/>
          <c:h val="0.90254445722374588"/>
        </c:manualLayout>
      </c:layout>
      <c:doughnutChart>
        <c:varyColors val="1"/>
        <c:ser>
          <c:idx val="0"/>
          <c:order val="0"/>
          <c:tx>
            <c:strRef>
              <c:f>Sheet1!$B$1:$B$2</c:f>
              <c:strCache>
                <c:ptCount val="2"/>
                <c:pt idx="0">
                  <c:v>event 数量</c:v>
                </c:pt>
                <c:pt idx="1">
                  <c:v>Art 类</c:v>
                </c:pt>
              </c:strCache>
            </c:strRef>
          </c:tx>
          <c:dPt>
            <c:idx val="0"/>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01-6F9D-4E81-B5A3-AAFD48444741}"/>
              </c:ext>
            </c:extLst>
          </c:dPt>
          <c:dPt>
            <c:idx val="1"/>
            <c:bubble3D val="0"/>
            <c:spPr>
              <a:solidFill>
                <a:schemeClr val="accent1">
                  <a:shade val="86000"/>
                </a:schemeClr>
              </a:solidFill>
              <a:ln w="19050">
                <a:solidFill>
                  <a:schemeClr val="lt1"/>
                </a:solidFill>
              </a:ln>
              <a:effectLst/>
            </c:spPr>
            <c:extLst>
              <c:ext xmlns:c16="http://schemas.microsoft.com/office/drawing/2014/chart" uri="{C3380CC4-5D6E-409C-BE32-E72D297353CC}">
                <c16:uniqueId val="{00000003-6F9D-4E81-B5A3-AAFD48444741}"/>
              </c:ext>
            </c:extLst>
          </c:dPt>
          <c:dPt>
            <c:idx val="2"/>
            <c:bubble3D val="0"/>
            <c:spPr>
              <a:solidFill>
                <a:schemeClr val="accent1">
                  <a:tint val="86000"/>
                </a:schemeClr>
              </a:solidFill>
              <a:ln w="19050">
                <a:solidFill>
                  <a:schemeClr val="lt1"/>
                </a:solidFill>
              </a:ln>
              <a:effectLst/>
            </c:spPr>
            <c:extLst>
              <c:ext xmlns:c16="http://schemas.microsoft.com/office/drawing/2014/chart" uri="{C3380CC4-5D6E-409C-BE32-E72D297353CC}">
                <c16:uniqueId val="{00000005-6F9D-4E81-B5A3-AAFD48444741}"/>
              </c:ext>
            </c:extLst>
          </c:dPt>
          <c:dPt>
            <c:idx val="3"/>
            <c:bubble3D val="0"/>
            <c:spPr>
              <a:solidFill>
                <a:schemeClr val="accent1">
                  <a:tint val="58000"/>
                </a:schemeClr>
              </a:solidFill>
              <a:ln w="19050">
                <a:solidFill>
                  <a:schemeClr val="lt1"/>
                </a:solidFill>
              </a:ln>
              <a:effectLst/>
            </c:spPr>
            <c:extLst>
              <c:ext xmlns:c16="http://schemas.microsoft.com/office/drawing/2014/chart" uri="{C3380CC4-5D6E-409C-BE32-E72D297353CC}">
                <c16:uniqueId val="{00000007-6F9D-4E81-B5A3-AAFD48444741}"/>
              </c:ext>
            </c:extLst>
          </c:dPt>
          <c:dLbls>
            <c:spPr>
              <a:noFill/>
              <a:ln>
                <a:noFill/>
              </a:ln>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zh-CN"/>
              </a:p>
            </c:txPr>
            <c:showLegendKey val="0"/>
            <c:showVal val="0"/>
            <c:showCatName val="0"/>
            <c:showSerName val="0"/>
            <c:showPercent val="1"/>
            <c:showBubbleSize val="0"/>
            <c:separator> </c:separator>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Sheet1!$A$3:$A$6</c:f>
              <c:strCache>
                <c:ptCount val="4"/>
                <c:pt idx="0">
                  <c:v>(0.0, 1.5]</c:v>
                </c:pt>
                <c:pt idx="1">
                  <c:v>(1.5, 2.5]</c:v>
                </c:pt>
                <c:pt idx="2">
                  <c:v>(2.5, 3.5]</c:v>
                </c:pt>
                <c:pt idx="3">
                  <c:v>(3.5, inf]</c:v>
                </c:pt>
              </c:strCache>
            </c:strRef>
          </c:cat>
          <c:val>
            <c:numRef>
              <c:f>Sheet1!$B$3:$B$6</c:f>
              <c:numCache>
                <c:formatCode>General</c:formatCode>
                <c:ptCount val="4"/>
                <c:pt idx="0">
                  <c:v>21</c:v>
                </c:pt>
                <c:pt idx="1">
                  <c:v>247</c:v>
                </c:pt>
                <c:pt idx="2">
                  <c:v>1540</c:v>
                </c:pt>
                <c:pt idx="3">
                  <c:v>125</c:v>
                </c:pt>
              </c:numCache>
            </c:numRef>
          </c:val>
          <c:extLst>
            <c:ext xmlns:c16="http://schemas.microsoft.com/office/drawing/2014/chart" uri="{C3380CC4-5D6E-409C-BE32-E72D297353CC}">
              <c16:uniqueId val="{00000008-6F9D-4E81-B5A3-AAFD48444741}"/>
            </c:ext>
          </c:extLst>
        </c:ser>
        <c:ser>
          <c:idx val="1"/>
          <c:order val="1"/>
          <c:tx>
            <c:strRef>
              <c:f>Sheet1!$C$1:$C$2</c:f>
              <c:strCache>
                <c:ptCount val="2"/>
                <c:pt idx="0">
                  <c:v>event 数量</c:v>
                </c:pt>
                <c:pt idx="1">
                  <c:v>Career 类</c:v>
                </c:pt>
              </c:strCache>
            </c:strRef>
          </c:tx>
          <c:dPt>
            <c:idx val="0"/>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0A-6F9D-4E81-B5A3-AAFD48444741}"/>
              </c:ext>
            </c:extLst>
          </c:dPt>
          <c:dPt>
            <c:idx val="1"/>
            <c:bubble3D val="0"/>
            <c:spPr>
              <a:solidFill>
                <a:schemeClr val="accent1">
                  <a:shade val="86000"/>
                </a:schemeClr>
              </a:solidFill>
              <a:ln w="19050">
                <a:solidFill>
                  <a:schemeClr val="lt1"/>
                </a:solidFill>
              </a:ln>
              <a:effectLst/>
            </c:spPr>
            <c:extLst>
              <c:ext xmlns:c16="http://schemas.microsoft.com/office/drawing/2014/chart" uri="{C3380CC4-5D6E-409C-BE32-E72D297353CC}">
                <c16:uniqueId val="{0000000C-6F9D-4E81-B5A3-AAFD48444741}"/>
              </c:ext>
            </c:extLst>
          </c:dPt>
          <c:dPt>
            <c:idx val="2"/>
            <c:bubble3D val="0"/>
            <c:spPr>
              <a:solidFill>
                <a:schemeClr val="accent1">
                  <a:tint val="86000"/>
                </a:schemeClr>
              </a:solidFill>
              <a:ln w="19050">
                <a:solidFill>
                  <a:schemeClr val="lt1"/>
                </a:solidFill>
              </a:ln>
              <a:effectLst/>
            </c:spPr>
            <c:extLst>
              <c:ext xmlns:c16="http://schemas.microsoft.com/office/drawing/2014/chart" uri="{C3380CC4-5D6E-409C-BE32-E72D297353CC}">
                <c16:uniqueId val="{0000000E-6F9D-4E81-B5A3-AAFD48444741}"/>
              </c:ext>
            </c:extLst>
          </c:dPt>
          <c:dPt>
            <c:idx val="3"/>
            <c:bubble3D val="0"/>
            <c:spPr>
              <a:solidFill>
                <a:schemeClr val="accent1">
                  <a:tint val="58000"/>
                </a:schemeClr>
              </a:solidFill>
              <a:ln w="19050">
                <a:solidFill>
                  <a:schemeClr val="lt1"/>
                </a:solidFill>
              </a:ln>
              <a:effectLst/>
            </c:spPr>
            <c:extLst>
              <c:ext xmlns:c16="http://schemas.microsoft.com/office/drawing/2014/chart" uri="{C3380CC4-5D6E-409C-BE32-E72D297353CC}">
                <c16:uniqueId val="{00000010-6F9D-4E81-B5A3-AAFD48444741}"/>
              </c:ext>
            </c:extLst>
          </c:dPt>
          <c:dLbls>
            <c:spPr>
              <a:noFill/>
              <a:ln>
                <a:noFill/>
              </a:ln>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zh-CN"/>
              </a:p>
            </c:txPr>
            <c:showLegendKey val="0"/>
            <c:showVal val="0"/>
            <c:showCatName val="0"/>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Sheet1!$A$3:$A$6</c:f>
              <c:strCache>
                <c:ptCount val="4"/>
                <c:pt idx="0">
                  <c:v>(0.0, 1.5]</c:v>
                </c:pt>
                <c:pt idx="1">
                  <c:v>(1.5, 2.5]</c:v>
                </c:pt>
                <c:pt idx="2">
                  <c:v>(2.5, 3.5]</c:v>
                </c:pt>
                <c:pt idx="3">
                  <c:v>(3.5, inf]</c:v>
                </c:pt>
              </c:strCache>
            </c:strRef>
          </c:cat>
          <c:val>
            <c:numRef>
              <c:f>Sheet1!$C$3:$C$6</c:f>
              <c:numCache>
                <c:formatCode>General</c:formatCode>
                <c:ptCount val="4"/>
                <c:pt idx="0">
                  <c:v>572</c:v>
                </c:pt>
                <c:pt idx="1">
                  <c:v>514</c:v>
                </c:pt>
                <c:pt idx="2">
                  <c:v>2278</c:v>
                </c:pt>
                <c:pt idx="3">
                  <c:v>103</c:v>
                </c:pt>
              </c:numCache>
            </c:numRef>
          </c:val>
          <c:extLst>
            <c:ext xmlns:c16="http://schemas.microsoft.com/office/drawing/2014/chart" uri="{C3380CC4-5D6E-409C-BE32-E72D297353CC}">
              <c16:uniqueId val="{00000011-6F9D-4E81-B5A3-AAFD48444741}"/>
            </c:ext>
          </c:extLst>
        </c:ser>
        <c:ser>
          <c:idx val="2"/>
          <c:order val="2"/>
          <c:tx>
            <c:strRef>
              <c:f>Sheet1!$D$1:$D$2</c:f>
              <c:strCache>
                <c:ptCount val="2"/>
                <c:pt idx="0">
                  <c:v>event 数量</c:v>
                </c:pt>
                <c:pt idx="1">
                  <c:v>Book 类</c:v>
                </c:pt>
              </c:strCache>
            </c:strRef>
          </c:tx>
          <c:dPt>
            <c:idx val="0"/>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13-6F9D-4E81-B5A3-AAFD48444741}"/>
              </c:ext>
            </c:extLst>
          </c:dPt>
          <c:dPt>
            <c:idx val="1"/>
            <c:bubble3D val="0"/>
            <c:spPr>
              <a:solidFill>
                <a:schemeClr val="accent1">
                  <a:shade val="86000"/>
                </a:schemeClr>
              </a:solidFill>
              <a:ln w="19050">
                <a:solidFill>
                  <a:schemeClr val="lt1"/>
                </a:solidFill>
              </a:ln>
              <a:effectLst/>
            </c:spPr>
            <c:extLst>
              <c:ext xmlns:c16="http://schemas.microsoft.com/office/drawing/2014/chart" uri="{C3380CC4-5D6E-409C-BE32-E72D297353CC}">
                <c16:uniqueId val="{00000015-6F9D-4E81-B5A3-AAFD48444741}"/>
              </c:ext>
            </c:extLst>
          </c:dPt>
          <c:dPt>
            <c:idx val="2"/>
            <c:bubble3D val="0"/>
            <c:spPr>
              <a:solidFill>
                <a:schemeClr val="accent1">
                  <a:tint val="86000"/>
                </a:schemeClr>
              </a:solidFill>
              <a:ln w="19050">
                <a:solidFill>
                  <a:schemeClr val="lt1"/>
                </a:solidFill>
              </a:ln>
              <a:effectLst/>
            </c:spPr>
            <c:extLst>
              <c:ext xmlns:c16="http://schemas.microsoft.com/office/drawing/2014/chart" uri="{C3380CC4-5D6E-409C-BE32-E72D297353CC}">
                <c16:uniqueId val="{00000017-6F9D-4E81-B5A3-AAFD48444741}"/>
              </c:ext>
            </c:extLst>
          </c:dPt>
          <c:dPt>
            <c:idx val="3"/>
            <c:bubble3D val="0"/>
            <c:spPr>
              <a:solidFill>
                <a:schemeClr val="accent1">
                  <a:tint val="58000"/>
                </a:schemeClr>
              </a:solidFill>
              <a:ln w="19050">
                <a:solidFill>
                  <a:schemeClr val="lt1"/>
                </a:solidFill>
              </a:ln>
              <a:effectLst/>
            </c:spPr>
            <c:extLst>
              <c:ext xmlns:c16="http://schemas.microsoft.com/office/drawing/2014/chart" uri="{C3380CC4-5D6E-409C-BE32-E72D297353CC}">
                <c16:uniqueId val="{00000019-6F9D-4E81-B5A3-AAFD48444741}"/>
              </c:ext>
            </c:extLst>
          </c:dPt>
          <c:dLbls>
            <c:spPr>
              <a:noFill/>
              <a:ln>
                <a:noFill/>
              </a:ln>
              <a:effectLst/>
            </c:spPr>
            <c:txPr>
              <a:bodyPr rot="0" spcFirstLastPara="1" vertOverflow="clip" horzOverflow="clip"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zh-CN"/>
              </a:p>
            </c:txPr>
            <c:showLegendKey val="0"/>
            <c:showVal val="0"/>
            <c:showCatName val="0"/>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Sheet1!$A$3:$A$6</c:f>
              <c:strCache>
                <c:ptCount val="4"/>
                <c:pt idx="0">
                  <c:v>(0.0, 1.5]</c:v>
                </c:pt>
                <c:pt idx="1">
                  <c:v>(1.5, 2.5]</c:v>
                </c:pt>
                <c:pt idx="2">
                  <c:v>(2.5, 3.5]</c:v>
                </c:pt>
                <c:pt idx="3">
                  <c:v>(3.5, inf]</c:v>
                </c:pt>
              </c:strCache>
            </c:strRef>
          </c:cat>
          <c:val>
            <c:numRef>
              <c:f>Sheet1!$D$3:$D$6</c:f>
              <c:numCache>
                <c:formatCode>General</c:formatCode>
                <c:ptCount val="4"/>
                <c:pt idx="0">
                  <c:v>35</c:v>
                </c:pt>
                <c:pt idx="1">
                  <c:v>23</c:v>
                </c:pt>
                <c:pt idx="2">
                  <c:v>322</c:v>
                </c:pt>
                <c:pt idx="3">
                  <c:v>0</c:v>
                </c:pt>
              </c:numCache>
            </c:numRef>
          </c:val>
          <c:extLst>
            <c:ext xmlns:c16="http://schemas.microsoft.com/office/drawing/2014/chart" uri="{C3380CC4-5D6E-409C-BE32-E72D297353CC}">
              <c16:uniqueId val="{0000001A-6F9D-4E81-B5A3-AAFD48444741}"/>
            </c:ext>
          </c:extLst>
        </c:ser>
        <c:dLbls>
          <c:showLegendKey val="0"/>
          <c:showVal val="0"/>
          <c:showCatName val="0"/>
          <c:showSerName val="0"/>
          <c:showPercent val="0"/>
          <c:showBubbleSize val="0"/>
          <c:showLeaderLines val="0"/>
        </c:dLbls>
        <c:firstSliceAng val="0"/>
        <c:holeSize val="12"/>
      </c:doughnutChart>
      <c:spPr>
        <a:noFill/>
        <a:ln>
          <a:noFill/>
        </a:ln>
        <a:effectLst/>
      </c:spPr>
    </c:plotArea>
    <c:legend>
      <c:legendPos val="b"/>
      <c:layout>
        <c:manualLayout>
          <c:xMode val="edge"/>
          <c:yMode val="edge"/>
          <c:x val="0.25971875161400887"/>
          <c:y val="0.90323732712218918"/>
          <c:w val="0.50679982533489221"/>
          <c:h val="7.910262872770042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solidFill>
      <a:schemeClr val="bg1"/>
    </a:solidFill>
    <a:ln w="9525" cap="flat" cmpd="sng" algn="ctr">
      <a:noFill/>
      <a:round/>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dirty="0"/>
              <a:t>场地的评分分布</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8.5632714809105823E-2"/>
          <c:y val="0.18884177640657229"/>
          <c:w val="0.87976734360991815"/>
          <c:h val="0.69647754073620816"/>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venue_id_per_rating!$A$1:$A$10</c:f>
              <c:strCache>
                <c:ptCount val="10"/>
                <c:pt idx="0">
                  <c:v>(0.0, 0.5]</c:v>
                </c:pt>
                <c:pt idx="1">
                  <c:v>(0.5, 1.0]</c:v>
                </c:pt>
                <c:pt idx="2">
                  <c:v>(1.0, 1.5]</c:v>
                </c:pt>
                <c:pt idx="3">
                  <c:v>(1.5, 2.0]</c:v>
                </c:pt>
                <c:pt idx="4">
                  <c:v>(2.0, 2.5]</c:v>
                </c:pt>
                <c:pt idx="5">
                  <c:v>(2.5, 3.0]</c:v>
                </c:pt>
                <c:pt idx="6">
                  <c:v>(3.0, 3.5]</c:v>
                </c:pt>
                <c:pt idx="7">
                  <c:v>(3.5, 4.0]</c:v>
                </c:pt>
                <c:pt idx="8">
                  <c:v>(4.0, 4.5]</c:v>
                </c:pt>
                <c:pt idx="9">
                  <c:v>(4.5, 5.0]</c:v>
                </c:pt>
              </c:strCache>
            </c:strRef>
          </c:cat>
          <c:val>
            <c:numRef>
              <c:f>venue_id_per_rating!$B$1:$B$10</c:f>
              <c:numCache>
                <c:formatCode>General</c:formatCode>
                <c:ptCount val="10"/>
                <c:pt idx="0">
                  <c:v>0</c:v>
                </c:pt>
                <c:pt idx="1">
                  <c:v>292</c:v>
                </c:pt>
                <c:pt idx="2">
                  <c:v>16</c:v>
                </c:pt>
                <c:pt idx="3">
                  <c:v>314</c:v>
                </c:pt>
                <c:pt idx="4">
                  <c:v>173</c:v>
                </c:pt>
                <c:pt idx="5">
                  <c:v>1667</c:v>
                </c:pt>
                <c:pt idx="6">
                  <c:v>1297</c:v>
                </c:pt>
                <c:pt idx="7">
                  <c:v>8355</c:v>
                </c:pt>
                <c:pt idx="8">
                  <c:v>12921</c:v>
                </c:pt>
                <c:pt idx="9">
                  <c:v>33143</c:v>
                </c:pt>
              </c:numCache>
            </c:numRef>
          </c:val>
          <c:extLst>
            <c:ext xmlns:c16="http://schemas.microsoft.com/office/drawing/2014/chart" uri="{C3380CC4-5D6E-409C-BE32-E72D297353CC}">
              <c16:uniqueId val="{00000000-8513-4938-8A32-82228F537F33}"/>
            </c:ext>
          </c:extLst>
        </c:ser>
        <c:dLbls>
          <c:dLblPos val="outEnd"/>
          <c:showLegendKey val="0"/>
          <c:showVal val="1"/>
          <c:showCatName val="0"/>
          <c:showSerName val="0"/>
          <c:showPercent val="0"/>
          <c:showBubbleSize val="0"/>
        </c:dLbls>
        <c:gapWidth val="60"/>
        <c:overlap val="-27"/>
        <c:axId val="711833535"/>
        <c:axId val="757943711"/>
      </c:barChart>
      <c:catAx>
        <c:axId val="7118335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757943711"/>
        <c:crosses val="autoZero"/>
        <c:auto val="1"/>
        <c:lblAlgn val="ctr"/>
        <c:lblOffset val="100"/>
        <c:noMultiLvlLbl val="0"/>
      </c:catAx>
      <c:valAx>
        <c:axId val="7579437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71183353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dirty="0"/>
              <a:t>群组的评分分布</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group_rating!$A$1:$A$10</c:f>
              <c:strCache>
                <c:ptCount val="10"/>
                <c:pt idx="0">
                  <c:v>(0.0, 0.5]</c:v>
                </c:pt>
                <c:pt idx="1">
                  <c:v>(0.5, 1.0]</c:v>
                </c:pt>
                <c:pt idx="2">
                  <c:v>(1.0, 1.5]</c:v>
                </c:pt>
                <c:pt idx="3">
                  <c:v>(1.5, 2.0]</c:v>
                </c:pt>
                <c:pt idx="4">
                  <c:v>(2.0, 2.5]</c:v>
                </c:pt>
                <c:pt idx="5">
                  <c:v>(2.5, 3.0]</c:v>
                </c:pt>
                <c:pt idx="6">
                  <c:v>(3.0, 3.5]</c:v>
                </c:pt>
                <c:pt idx="7">
                  <c:v>(3.5, 4.0]</c:v>
                </c:pt>
                <c:pt idx="8">
                  <c:v>(4.0, 4.5]</c:v>
                </c:pt>
                <c:pt idx="9">
                  <c:v>(4.5, 5.0]</c:v>
                </c:pt>
              </c:strCache>
            </c:strRef>
          </c:cat>
          <c:val>
            <c:numRef>
              <c:f>group_rating!$B$1:$B$10</c:f>
              <c:numCache>
                <c:formatCode>General</c:formatCode>
                <c:ptCount val="10"/>
                <c:pt idx="0">
                  <c:v>0</c:v>
                </c:pt>
                <c:pt idx="1">
                  <c:v>46</c:v>
                </c:pt>
                <c:pt idx="2">
                  <c:v>2</c:v>
                </c:pt>
                <c:pt idx="3">
                  <c:v>19</c:v>
                </c:pt>
                <c:pt idx="4">
                  <c:v>7</c:v>
                </c:pt>
                <c:pt idx="5">
                  <c:v>82</c:v>
                </c:pt>
                <c:pt idx="6">
                  <c:v>68</c:v>
                </c:pt>
                <c:pt idx="7">
                  <c:v>370</c:v>
                </c:pt>
                <c:pt idx="8">
                  <c:v>1146</c:v>
                </c:pt>
                <c:pt idx="9">
                  <c:v>8525</c:v>
                </c:pt>
              </c:numCache>
            </c:numRef>
          </c:val>
          <c:extLst>
            <c:ext xmlns:c16="http://schemas.microsoft.com/office/drawing/2014/chart" uri="{C3380CC4-5D6E-409C-BE32-E72D297353CC}">
              <c16:uniqueId val="{00000000-1FF0-434A-A717-2F5CEBFA5A08}"/>
            </c:ext>
          </c:extLst>
        </c:ser>
        <c:dLbls>
          <c:dLblPos val="outEnd"/>
          <c:showLegendKey val="0"/>
          <c:showVal val="1"/>
          <c:showCatName val="0"/>
          <c:showSerName val="0"/>
          <c:showPercent val="0"/>
          <c:showBubbleSize val="0"/>
        </c:dLbls>
        <c:gapWidth val="73"/>
        <c:overlap val="-27"/>
        <c:axId val="618728687"/>
        <c:axId val="772240447"/>
      </c:barChart>
      <c:catAx>
        <c:axId val="6187286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772240447"/>
        <c:crosses val="autoZero"/>
        <c:auto val="1"/>
        <c:lblAlgn val="ctr"/>
        <c:lblOffset val="100"/>
        <c:noMultiLvlLbl val="0"/>
      </c:catAx>
      <c:valAx>
        <c:axId val="7722404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61872868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sz="1400" dirty="0"/>
              <a:t>场地</a:t>
            </a:r>
            <a:r>
              <a:rPr lang="zh-CN" sz="1400" dirty="0"/>
              <a:t>的区域分布</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venue_and_group_per_area!$B$1</c:f>
              <c:strCache>
                <c:ptCount val="1"/>
                <c:pt idx="0">
                  <c:v>venue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venue_and_group_per_area!$A$2:$A$4</c:f>
              <c:strCache>
                <c:ptCount val="3"/>
                <c:pt idx="0">
                  <c:v>New York Area</c:v>
                </c:pt>
                <c:pt idx="1">
                  <c:v>San Francisco Area</c:v>
                </c:pt>
                <c:pt idx="2">
                  <c:v>Chicago Area</c:v>
                </c:pt>
              </c:strCache>
            </c:strRef>
          </c:cat>
          <c:val>
            <c:numRef>
              <c:f>venue_and_group_per_area!$B$2:$B$4</c:f>
              <c:numCache>
                <c:formatCode>General</c:formatCode>
                <c:ptCount val="3"/>
                <c:pt idx="0">
                  <c:v>56306</c:v>
                </c:pt>
                <c:pt idx="1">
                  <c:v>24717</c:v>
                </c:pt>
                <c:pt idx="2">
                  <c:v>26070</c:v>
                </c:pt>
              </c:numCache>
            </c:numRef>
          </c:val>
          <c:extLst>
            <c:ext xmlns:c16="http://schemas.microsoft.com/office/drawing/2014/chart" uri="{C3380CC4-5D6E-409C-BE32-E72D297353CC}">
              <c16:uniqueId val="{00000000-CD0A-42D9-849A-FE5329D37927}"/>
            </c:ext>
          </c:extLst>
        </c:ser>
        <c:dLbls>
          <c:showLegendKey val="0"/>
          <c:showVal val="0"/>
          <c:showCatName val="0"/>
          <c:showSerName val="0"/>
          <c:showPercent val="0"/>
          <c:showBubbleSize val="0"/>
        </c:dLbls>
        <c:gapWidth val="120"/>
        <c:overlap val="-27"/>
        <c:axId val="758453167"/>
        <c:axId val="757587615"/>
      </c:barChart>
      <c:catAx>
        <c:axId val="7584531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57587615"/>
        <c:crosses val="autoZero"/>
        <c:auto val="1"/>
        <c:lblAlgn val="ctr"/>
        <c:lblOffset val="100"/>
        <c:noMultiLvlLbl val="0"/>
      </c:catAx>
      <c:valAx>
        <c:axId val="7575876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75845316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dirty="0"/>
              <a:t>场地的评分分布</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8.5632714809105823E-2"/>
          <c:y val="0.18884177640657229"/>
          <c:w val="0.87976734360991815"/>
          <c:h val="0.69647754073620816"/>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venue_id_per_rating!$A$1:$A$10</c:f>
              <c:strCache>
                <c:ptCount val="10"/>
                <c:pt idx="0">
                  <c:v>(0.0, 0.5]</c:v>
                </c:pt>
                <c:pt idx="1">
                  <c:v>(0.5, 1.0]</c:v>
                </c:pt>
                <c:pt idx="2">
                  <c:v>(1.0, 1.5]</c:v>
                </c:pt>
                <c:pt idx="3">
                  <c:v>(1.5, 2.0]</c:v>
                </c:pt>
                <c:pt idx="4">
                  <c:v>(2.0, 2.5]</c:v>
                </c:pt>
                <c:pt idx="5">
                  <c:v>(2.5, 3.0]</c:v>
                </c:pt>
                <c:pt idx="6">
                  <c:v>(3.0, 3.5]</c:v>
                </c:pt>
                <c:pt idx="7">
                  <c:v>(3.5, 4.0]</c:v>
                </c:pt>
                <c:pt idx="8">
                  <c:v>(4.0, 4.5]</c:v>
                </c:pt>
                <c:pt idx="9">
                  <c:v>(4.5, 5.0]</c:v>
                </c:pt>
              </c:strCache>
            </c:strRef>
          </c:cat>
          <c:val>
            <c:numRef>
              <c:f>venue_id_per_rating!$B$1:$B$10</c:f>
              <c:numCache>
                <c:formatCode>General</c:formatCode>
                <c:ptCount val="10"/>
                <c:pt idx="0">
                  <c:v>0</c:v>
                </c:pt>
                <c:pt idx="1">
                  <c:v>292</c:v>
                </c:pt>
                <c:pt idx="2">
                  <c:v>16</c:v>
                </c:pt>
                <c:pt idx="3">
                  <c:v>314</c:v>
                </c:pt>
                <c:pt idx="4">
                  <c:v>173</c:v>
                </c:pt>
                <c:pt idx="5">
                  <c:v>1667</c:v>
                </c:pt>
                <c:pt idx="6">
                  <c:v>1297</c:v>
                </c:pt>
                <c:pt idx="7">
                  <c:v>8355</c:v>
                </c:pt>
                <c:pt idx="8">
                  <c:v>12921</c:v>
                </c:pt>
                <c:pt idx="9">
                  <c:v>33143</c:v>
                </c:pt>
              </c:numCache>
            </c:numRef>
          </c:val>
          <c:extLst>
            <c:ext xmlns:c16="http://schemas.microsoft.com/office/drawing/2014/chart" uri="{C3380CC4-5D6E-409C-BE32-E72D297353CC}">
              <c16:uniqueId val="{00000000-8513-4938-8A32-82228F537F33}"/>
            </c:ext>
          </c:extLst>
        </c:ser>
        <c:dLbls>
          <c:dLblPos val="outEnd"/>
          <c:showLegendKey val="0"/>
          <c:showVal val="1"/>
          <c:showCatName val="0"/>
          <c:showSerName val="0"/>
          <c:showPercent val="0"/>
          <c:showBubbleSize val="0"/>
        </c:dLbls>
        <c:gapWidth val="60"/>
        <c:overlap val="-27"/>
        <c:axId val="711833535"/>
        <c:axId val="757943711"/>
      </c:barChart>
      <c:catAx>
        <c:axId val="7118335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757943711"/>
        <c:crosses val="autoZero"/>
        <c:auto val="1"/>
        <c:lblAlgn val="ctr"/>
        <c:lblOffset val="100"/>
        <c:noMultiLvlLbl val="0"/>
      </c:catAx>
      <c:valAx>
        <c:axId val="7579437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71183353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dirty="0"/>
              <a:t>得分低于</a:t>
            </a:r>
            <a:r>
              <a:rPr lang="en-US" altLang="zh-CN" dirty="0"/>
              <a:t>4</a:t>
            </a:r>
            <a:r>
              <a:rPr lang="zh-CN" altLang="en-US" dirty="0"/>
              <a:t>的场地的区域分布</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venue_per_city_less4!$A$1:$A$3</c:f>
              <c:strCache>
                <c:ptCount val="3"/>
                <c:pt idx="0">
                  <c:v>New Youk Area</c:v>
                </c:pt>
                <c:pt idx="1">
                  <c:v>San Francisco Area</c:v>
                </c:pt>
                <c:pt idx="2">
                  <c:v>Chicago Area</c:v>
                </c:pt>
              </c:strCache>
            </c:strRef>
          </c:cat>
          <c:val>
            <c:numRef>
              <c:f>venue_per_city_less4!$B$1:$B$3</c:f>
              <c:numCache>
                <c:formatCode>General</c:formatCode>
                <c:ptCount val="3"/>
                <c:pt idx="0">
                  <c:v>3394</c:v>
                </c:pt>
                <c:pt idx="1">
                  <c:v>1285</c:v>
                </c:pt>
                <c:pt idx="2">
                  <c:v>1266</c:v>
                </c:pt>
              </c:numCache>
            </c:numRef>
          </c:val>
          <c:extLst>
            <c:ext xmlns:c16="http://schemas.microsoft.com/office/drawing/2014/chart" uri="{C3380CC4-5D6E-409C-BE32-E72D297353CC}">
              <c16:uniqueId val="{00000000-944C-4E2D-A844-5CF2477AE669}"/>
            </c:ext>
          </c:extLst>
        </c:ser>
        <c:dLbls>
          <c:dLblPos val="outEnd"/>
          <c:showLegendKey val="0"/>
          <c:showVal val="1"/>
          <c:showCatName val="0"/>
          <c:showSerName val="0"/>
          <c:showPercent val="0"/>
          <c:showBubbleSize val="0"/>
        </c:dLbls>
        <c:gapWidth val="133"/>
        <c:overlap val="-27"/>
        <c:axId val="680504319"/>
        <c:axId val="680495583"/>
      </c:barChart>
      <c:catAx>
        <c:axId val="6805043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zh-CN"/>
          </a:p>
        </c:txPr>
        <c:crossAx val="680495583"/>
        <c:crosses val="autoZero"/>
        <c:auto val="1"/>
        <c:lblAlgn val="ctr"/>
        <c:lblOffset val="100"/>
        <c:noMultiLvlLbl val="0"/>
      </c:catAx>
      <c:valAx>
        <c:axId val="6804955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68050431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zh-CN" sz="1800" b="0" i="0" baseline="0" dirty="0">
                <a:effectLst/>
              </a:rPr>
              <a:t>关注不同话题数量的会员数量</a:t>
            </a:r>
            <a:endParaRPr lang="zh-CN" altLang="zh-CN"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lineChart>
        <c:grouping val="standard"/>
        <c:varyColors val="0"/>
        <c:ser>
          <c:idx val="1"/>
          <c:order val="1"/>
          <c:tx>
            <c:strRef>
              <c:f>'[Microsoft PowerPoint 中的图表]members follow how many topics'!$B$1</c:f>
              <c:strCache>
                <c:ptCount val="1"/>
                <c:pt idx="0">
                  <c:v>members_count</c:v>
                </c:pt>
              </c:strCache>
            </c:strRef>
          </c:tx>
          <c:spPr>
            <a:ln w="28575" cap="rnd">
              <a:solidFill>
                <a:schemeClr val="accent2"/>
              </a:solidFill>
              <a:round/>
            </a:ln>
            <a:effectLst/>
          </c:spPr>
          <c:marker>
            <c:symbol val="squar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'[Microsoft PowerPoint 中的图表]members follow how many topics'!$B$2:$B$41</c:f>
              <c:numCache>
                <c:formatCode>General</c:formatCode>
                <c:ptCount val="40"/>
                <c:pt idx="0">
                  <c:v>123445</c:v>
                </c:pt>
                <c:pt idx="1">
                  <c:v>93022</c:v>
                </c:pt>
                <c:pt idx="2">
                  <c:v>73370</c:v>
                </c:pt>
                <c:pt idx="3">
                  <c:v>55891</c:v>
                </c:pt>
                <c:pt idx="4">
                  <c:v>45121</c:v>
                </c:pt>
                <c:pt idx="5">
                  <c:v>36536</c:v>
                </c:pt>
                <c:pt idx="6">
                  <c:v>29735</c:v>
                </c:pt>
                <c:pt idx="7">
                  <c:v>24805</c:v>
                </c:pt>
                <c:pt idx="8">
                  <c:v>20739</c:v>
                </c:pt>
                <c:pt idx="9">
                  <c:v>18061</c:v>
                </c:pt>
                <c:pt idx="10">
                  <c:v>15485</c:v>
                </c:pt>
                <c:pt idx="11">
                  <c:v>13435</c:v>
                </c:pt>
                <c:pt idx="12">
                  <c:v>11830</c:v>
                </c:pt>
                <c:pt idx="13">
                  <c:v>10122</c:v>
                </c:pt>
                <c:pt idx="14">
                  <c:v>8428</c:v>
                </c:pt>
                <c:pt idx="15">
                  <c:v>6910</c:v>
                </c:pt>
                <c:pt idx="16">
                  <c:v>5555</c:v>
                </c:pt>
                <c:pt idx="17">
                  <c:v>4065</c:v>
                </c:pt>
                <c:pt idx="18">
                  <c:v>3012</c:v>
                </c:pt>
                <c:pt idx="19">
                  <c:v>2220</c:v>
                </c:pt>
                <c:pt idx="20">
                  <c:v>1460</c:v>
                </c:pt>
                <c:pt idx="21">
                  <c:v>1007</c:v>
                </c:pt>
                <c:pt idx="22">
                  <c:v>621</c:v>
                </c:pt>
                <c:pt idx="23">
                  <c:v>407</c:v>
                </c:pt>
                <c:pt idx="24">
                  <c:v>246</c:v>
                </c:pt>
                <c:pt idx="25">
                  <c:v>143</c:v>
                </c:pt>
                <c:pt idx="26">
                  <c:v>52</c:v>
                </c:pt>
                <c:pt idx="27">
                  <c:v>30</c:v>
                </c:pt>
                <c:pt idx="28">
                  <c:v>14</c:v>
                </c:pt>
                <c:pt idx="29">
                  <c:v>8</c:v>
                </c:pt>
                <c:pt idx="30">
                  <c:v>3</c:v>
                </c:pt>
                <c:pt idx="31">
                  <c:v>2</c:v>
                </c:pt>
                <c:pt idx="32">
                  <c:v>2</c:v>
                </c:pt>
                <c:pt idx="33">
                  <c:v>1</c:v>
                </c:pt>
                <c:pt idx="34">
                  <c:v>1</c:v>
                </c:pt>
                <c:pt idx="35">
                  <c:v>2</c:v>
                </c:pt>
                <c:pt idx="36">
                  <c:v>1</c:v>
                </c:pt>
                <c:pt idx="37">
                  <c:v>1</c:v>
                </c:pt>
                <c:pt idx="38">
                  <c:v>1</c:v>
                </c:pt>
                <c:pt idx="39">
                  <c:v>1</c:v>
                </c:pt>
              </c:numCache>
            </c:numRef>
          </c:val>
          <c:smooth val="0"/>
          <c:extLst>
            <c:ext xmlns:c16="http://schemas.microsoft.com/office/drawing/2014/chart" uri="{C3380CC4-5D6E-409C-BE32-E72D297353CC}">
              <c16:uniqueId val="{00000000-EC64-461F-B120-4546E34A1FC7}"/>
            </c:ext>
          </c:extLst>
        </c:ser>
        <c:dLbls>
          <c:showLegendKey val="0"/>
          <c:showVal val="0"/>
          <c:showCatName val="0"/>
          <c:showSerName val="0"/>
          <c:showPercent val="0"/>
          <c:showBubbleSize val="0"/>
        </c:dLbls>
        <c:marker val="1"/>
        <c:smooth val="0"/>
        <c:axId val="2105688751"/>
        <c:axId val="2105691663"/>
        <c:extLst>
          <c:ext xmlns:c15="http://schemas.microsoft.com/office/drawing/2012/chart" uri="{02D57815-91ED-43cb-92C2-25804820EDAC}">
            <c15:filteredLineSeries>
              <c15:ser>
                <c:idx val="0"/>
                <c:order val="0"/>
                <c:tx>
                  <c:strRef>
                    <c:extLst>
                      <c:ext uri="{02D57815-91ED-43cb-92C2-25804820EDAC}">
                        <c15:formulaRef>
                          <c15:sqref>'[Microsoft PowerPoint 中的图表]members follow how many topics'!$A$1</c15:sqref>
                        </c15:formulaRef>
                      </c:ext>
                    </c:extLst>
                    <c:strCache>
                      <c:ptCount val="1"/>
                      <c:pt idx="0">
                        <c:v>topics</c:v>
                      </c:pt>
                    </c:strCache>
                  </c:strRef>
                </c:tx>
                <c:spPr>
                  <a:ln w="28575" cap="rnd">
                    <a:solidFill>
                      <a:schemeClr val="accent1"/>
                    </a:solidFill>
                    <a:round/>
                  </a:ln>
                  <a:effectLst/>
                </c:spPr>
                <c:marker>
                  <c:symbol val="none"/>
                </c:marker>
                <c:val>
                  <c:numRef>
                    <c:extLst>
                      <c:ext uri="{02D57815-91ED-43cb-92C2-25804820EDAC}">
                        <c15:formulaRef>
                          <c15:sqref>'[Microsoft PowerPoint 中的图表]members follow how many topics'!$A$2:$A$41</c15:sqref>
                        </c15:formulaRef>
                      </c:ext>
                    </c:extLst>
                    <c:numCache>
                      <c:formatCode>General</c:formatCode>
                      <c:ptCount val="4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35</c:v>
                      </c:pt>
                      <c:pt idx="34">
                        <c:v>36</c:v>
                      </c:pt>
                      <c:pt idx="35">
                        <c:v>37</c:v>
                      </c:pt>
                      <c:pt idx="36">
                        <c:v>38</c:v>
                      </c:pt>
                      <c:pt idx="37">
                        <c:v>39</c:v>
                      </c:pt>
                      <c:pt idx="38">
                        <c:v>40</c:v>
                      </c:pt>
                      <c:pt idx="39">
                        <c:v>41</c:v>
                      </c:pt>
                    </c:numCache>
                  </c:numRef>
                </c:val>
                <c:smooth val="0"/>
                <c:extLst>
                  <c:ext xmlns:c16="http://schemas.microsoft.com/office/drawing/2014/chart" uri="{C3380CC4-5D6E-409C-BE32-E72D297353CC}">
                    <c16:uniqueId val="{00000002-EC64-461F-B120-4546E34A1FC7}"/>
                  </c:ext>
                </c:extLst>
              </c15:ser>
            </c15:filteredLineSeries>
          </c:ext>
        </c:extLst>
      </c:lineChart>
      <c:lineChart>
        <c:grouping val="standard"/>
        <c:varyColors val="0"/>
        <c:ser>
          <c:idx val="2"/>
          <c:order val="2"/>
          <c:tx>
            <c:strRef>
              <c:f>'[Microsoft PowerPoint 中的图表]members follow how many topics'!$C$1</c:f>
              <c:strCache>
                <c:ptCount val="1"/>
              </c:strCache>
            </c:strRef>
          </c:tx>
          <c:spPr>
            <a:ln w="28575" cap="rnd">
              <a:solidFill>
                <a:schemeClr val="accent3">
                  <a:lumMod val="60000"/>
                  <a:lumOff val="40000"/>
                </a:schemeClr>
              </a:solidFill>
              <a:round/>
            </a:ln>
            <a:effectLst/>
          </c:spPr>
          <c:marker>
            <c:symbol val="diamond"/>
            <c:size val="5"/>
            <c:spPr>
              <a:solidFill>
                <a:schemeClr val="accent1"/>
              </a:solidFill>
              <a:ln w="9525">
                <a:solidFill>
                  <a:schemeClr val="accent3"/>
                </a:solidFill>
              </a:ln>
              <a:effectLst/>
            </c:spPr>
          </c:marker>
          <c:val>
            <c:numRef>
              <c:f>'[Microsoft PowerPoint 中的图表]members follow how many topics'!$C$2:$C$41</c:f>
              <c:numCache>
                <c:formatCode>General</c:formatCode>
                <c:ptCount val="40"/>
                <c:pt idx="0">
                  <c:v>0.20377523564271446</c:v>
                </c:pt>
                <c:pt idx="1">
                  <c:v>0.35733009788870729</c:v>
                </c:pt>
                <c:pt idx="2">
                  <c:v>0.47844467554763204</c:v>
                </c:pt>
                <c:pt idx="3">
                  <c:v>0.57070602023803629</c:v>
                </c:pt>
                <c:pt idx="4">
                  <c:v>0.64518892685584117</c:v>
                </c:pt>
                <c:pt idx="5">
                  <c:v>0.70550025586424336</c:v>
                </c:pt>
                <c:pt idx="6">
                  <c:v>0.75458492216774786</c:v>
                </c:pt>
                <c:pt idx="7">
                  <c:v>0.79553145479456577</c:v>
                </c:pt>
                <c:pt idx="8">
                  <c:v>0.82976609055943473</c:v>
                </c:pt>
                <c:pt idx="9">
                  <c:v>0.85958005249343827</c:v>
                </c:pt>
                <c:pt idx="10">
                  <c:v>0.88514171577609402</c:v>
                </c:pt>
                <c:pt idx="11">
                  <c:v>0.90731936809785574</c:v>
                </c:pt>
                <c:pt idx="12">
                  <c:v>0.9268475874477955</c:v>
                </c:pt>
                <c:pt idx="13">
                  <c:v>0.94355634790934151</c:v>
                </c:pt>
                <c:pt idx="14">
                  <c:v>0.95746875980125123</c:v>
                </c:pt>
                <c:pt idx="15">
                  <c:v>0.96887535284504533</c:v>
                </c:pt>
                <c:pt idx="16">
                  <c:v>0.97804519718054106</c:v>
                </c:pt>
                <c:pt idx="17">
                  <c:v>0.98475544330543585</c:v>
                </c:pt>
                <c:pt idx="18">
                  <c:v>0.98972746331236894</c:v>
                </c:pt>
                <c:pt idx="19">
                  <c:v>0.99339209957245911</c:v>
                </c:pt>
                <c:pt idx="20">
                  <c:v>0.99580217567143725</c:v>
                </c:pt>
                <c:pt idx="21">
                  <c:v>0.99746446788491061</c:v>
                </c:pt>
                <c:pt idx="22">
                  <c:v>0.99848957559550344</c:v>
                </c:pt>
                <c:pt idx="23">
                  <c:v>0.99916142557651988</c:v>
                </c:pt>
                <c:pt idx="24">
                  <c:v>0.99956750689182716</c:v>
                </c:pt>
                <c:pt idx="25">
                  <c:v>0.99980356229056278</c:v>
                </c:pt>
                <c:pt idx="26">
                  <c:v>0.99988940061737563</c:v>
                </c:pt>
                <c:pt idx="27">
                  <c:v>0.99993892272899854</c:v>
                </c:pt>
                <c:pt idx="28">
                  <c:v>0.99996203304775577</c:v>
                </c:pt>
                <c:pt idx="29">
                  <c:v>0.9999752389441886</c:v>
                </c:pt>
                <c:pt idx="30">
                  <c:v>0.99998019115535086</c:v>
                </c:pt>
                <c:pt idx="31">
                  <c:v>0.99998349262945907</c:v>
                </c:pt>
                <c:pt idx="32">
                  <c:v>0.99998679410356728</c:v>
                </c:pt>
                <c:pt idx="33">
                  <c:v>0.99998844484062133</c:v>
                </c:pt>
                <c:pt idx="34">
                  <c:v>0.99999009557767549</c:v>
                </c:pt>
                <c:pt idx="35">
                  <c:v>0.99999339705178358</c:v>
                </c:pt>
                <c:pt idx="36">
                  <c:v>0.99999504778883774</c:v>
                </c:pt>
                <c:pt idx="37">
                  <c:v>0.99999669852589179</c:v>
                </c:pt>
                <c:pt idx="38">
                  <c:v>0.99999834926294595</c:v>
                </c:pt>
                <c:pt idx="39">
                  <c:v>1</c:v>
                </c:pt>
              </c:numCache>
            </c:numRef>
          </c:val>
          <c:smooth val="0"/>
          <c:extLst>
            <c:ext xmlns:c16="http://schemas.microsoft.com/office/drawing/2014/chart" uri="{C3380CC4-5D6E-409C-BE32-E72D297353CC}">
              <c16:uniqueId val="{00000001-EC64-461F-B120-4546E34A1FC7}"/>
            </c:ext>
          </c:extLst>
        </c:ser>
        <c:dLbls>
          <c:showLegendKey val="0"/>
          <c:showVal val="0"/>
          <c:showCatName val="0"/>
          <c:showSerName val="0"/>
          <c:showPercent val="0"/>
          <c:showBubbleSize val="0"/>
        </c:dLbls>
        <c:marker val="1"/>
        <c:smooth val="0"/>
        <c:axId val="2103511375"/>
        <c:axId val="1946187919"/>
      </c:lineChart>
      <c:catAx>
        <c:axId val="21056887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2105691663"/>
        <c:crosses val="autoZero"/>
        <c:auto val="1"/>
        <c:lblAlgn val="ctr"/>
        <c:lblOffset val="100"/>
        <c:noMultiLvlLbl val="0"/>
      </c:catAx>
      <c:valAx>
        <c:axId val="2105691663"/>
        <c:scaling>
          <c:orientation val="minMax"/>
          <c:max val="140000"/>
          <c:min val="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105688751"/>
        <c:crosses val="autoZero"/>
        <c:crossBetween val="between"/>
      </c:valAx>
      <c:valAx>
        <c:axId val="1946187919"/>
        <c:scaling>
          <c:orientation val="minMax"/>
        </c:scaling>
        <c:delete val="0"/>
        <c:axPos val="r"/>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zh-CN" altLang="en-US" sz="1100" dirty="0"/>
                  <a:t>累计占比</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103511375"/>
        <c:crosses val="max"/>
        <c:crossBetween val="between"/>
      </c:valAx>
      <c:catAx>
        <c:axId val="2103511375"/>
        <c:scaling>
          <c:orientation val="minMax"/>
        </c:scaling>
        <c:delete val="1"/>
        <c:axPos val="b"/>
        <c:majorTickMark val="out"/>
        <c:minorTickMark val="none"/>
        <c:tickLblPos val="nextTo"/>
        <c:crossAx val="1946187919"/>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dirty="0"/>
              <a:t>群组的数量变化（每月）</a:t>
            </a:r>
            <a:endParaRPr lang="en-US" altLang="zh-CN"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lineChart>
        <c:grouping val="standard"/>
        <c:varyColors val="0"/>
        <c:ser>
          <c:idx val="0"/>
          <c:order val="0"/>
          <c:tx>
            <c:strRef>
              <c:f>NewAndTotalGroupCountsTrends!$C$1</c:f>
              <c:strCache>
                <c:ptCount val="1"/>
                <c:pt idx="0">
                  <c:v>total</c:v>
                </c:pt>
              </c:strCache>
            </c:strRef>
          </c:tx>
          <c:spPr>
            <a:ln w="28575" cap="rnd">
              <a:solidFill>
                <a:schemeClr val="accent1"/>
              </a:solidFill>
              <a:round/>
            </a:ln>
            <a:effectLst/>
          </c:spPr>
          <c:marker>
            <c:symbol val="none"/>
          </c:marker>
          <c:cat>
            <c:numRef>
              <c:f>NewAndTotalGroupCountsTrends!$A$2:$A$182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NewAndTotalGroupCountsTrends!$C$2:$C$182</c:f>
              <c:numCache>
                <c:formatCode>General</c:formatCode>
                <c:ptCount val="181"/>
                <c:pt idx="0">
                  <c:v>43</c:v>
                </c:pt>
                <c:pt idx="1">
                  <c:v>54</c:v>
                </c:pt>
                <c:pt idx="2">
                  <c:v>65</c:v>
                </c:pt>
                <c:pt idx="3">
                  <c:v>77</c:v>
                </c:pt>
                <c:pt idx="4">
                  <c:v>90</c:v>
                </c:pt>
                <c:pt idx="5">
                  <c:v>101</c:v>
                </c:pt>
                <c:pt idx="6">
                  <c:v>115</c:v>
                </c:pt>
                <c:pt idx="7">
                  <c:v>125</c:v>
                </c:pt>
                <c:pt idx="8">
                  <c:v>126</c:v>
                </c:pt>
                <c:pt idx="9">
                  <c:v>127</c:v>
                </c:pt>
                <c:pt idx="10">
                  <c:v>128</c:v>
                </c:pt>
                <c:pt idx="11">
                  <c:v>132</c:v>
                </c:pt>
                <c:pt idx="12">
                  <c:v>164</c:v>
                </c:pt>
                <c:pt idx="13">
                  <c:v>167</c:v>
                </c:pt>
                <c:pt idx="14">
                  <c:v>172</c:v>
                </c:pt>
                <c:pt idx="15">
                  <c:v>176</c:v>
                </c:pt>
                <c:pt idx="16">
                  <c:v>178</c:v>
                </c:pt>
                <c:pt idx="17">
                  <c:v>181</c:v>
                </c:pt>
                <c:pt idx="18">
                  <c:v>182</c:v>
                </c:pt>
                <c:pt idx="19">
                  <c:v>184</c:v>
                </c:pt>
                <c:pt idx="20">
                  <c:v>186</c:v>
                </c:pt>
                <c:pt idx="21">
                  <c:v>188</c:v>
                </c:pt>
                <c:pt idx="22">
                  <c:v>190</c:v>
                </c:pt>
                <c:pt idx="23">
                  <c:v>195</c:v>
                </c:pt>
                <c:pt idx="24">
                  <c:v>198</c:v>
                </c:pt>
                <c:pt idx="25">
                  <c:v>200</c:v>
                </c:pt>
                <c:pt idx="26">
                  <c:v>201</c:v>
                </c:pt>
                <c:pt idx="27">
                  <c:v>208</c:v>
                </c:pt>
                <c:pt idx="28">
                  <c:v>211</c:v>
                </c:pt>
                <c:pt idx="29">
                  <c:v>216</c:v>
                </c:pt>
                <c:pt idx="30">
                  <c:v>223</c:v>
                </c:pt>
                <c:pt idx="31">
                  <c:v>224</c:v>
                </c:pt>
                <c:pt idx="32">
                  <c:v>225</c:v>
                </c:pt>
                <c:pt idx="33">
                  <c:v>226</c:v>
                </c:pt>
                <c:pt idx="34">
                  <c:v>227</c:v>
                </c:pt>
                <c:pt idx="35">
                  <c:v>232</c:v>
                </c:pt>
                <c:pt idx="36">
                  <c:v>237</c:v>
                </c:pt>
                <c:pt idx="37">
                  <c:v>245</c:v>
                </c:pt>
                <c:pt idx="38">
                  <c:v>252</c:v>
                </c:pt>
                <c:pt idx="39">
                  <c:v>270</c:v>
                </c:pt>
                <c:pt idx="40">
                  <c:v>279</c:v>
                </c:pt>
                <c:pt idx="41">
                  <c:v>300</c:v>
                </c:pt>
                <c:pt idx="42">
                  <c:v>322</c:v>
                </c:pt>
                <c:pt idx="43">
                  <c:v>343</c:v>
                </c:pt>
                <c:pt idx="44">
                  <c:v>363</c:v>
                </c:pt>
                <c:pt idx="45">
                  <c:v>393</c:v>
                </c:pt>
                <c:pt idx="46">
                  <c:v>419</c:v>
                </c:pt>
                <c:pt idx="47">
                  <c:v>443</c:v>
                </c:pt>
                <c:pt idx="48">
                  <c:v>477</c:v>
                </c:pt>
                <c:pt idx="49">
                  <c:v>498</c:v>
                </c:pt>
                <c:pt idx="50">
                  <c:v>519</c:v>
                </c:pt>
                <c:pt idx="51">
                  <c:v>561</c:v>
                </c:pt>
                <c:pt idx="52">
                  <c:v>588</c:v>
                </c:pt>
                <c:pt idx="53">
                  <c:v>614</c:v>
                </c:pt>
                <c:pt idx="54">
                  <c:v>644</c:v>
                </c:pt>
                <c:pt idx="55">
                  <c:v>674</c:v>
                </c:pt>
                <c:pt idx="56">
                  <c:v>712</c:v>
                </c:pt>
                <c:pt idx="57">
                  <c:v>743</c:v>
                </c:pt>
                <c:pt idx="58">
                  <c:v>766</c:v>
                </c:pt>
                <c:pt idx="59">
                  <c:v>795</c:v>
                </c:pt>
                <c:pt idx="60">
                  <c:v>821</c:v>
                </c:pt>
                <c:pt idx="61">
                  <c:v>845</c:v>
                </c:pt>
                <c:pt idx="62">
                  <c:v>873</c:v>
                </c:pt>
                <c:pt idx="63">
                  <c:v>909</c:v>
                </c:pt>
                <c:pt idx="64">
                  <c:v>940</c:v>
                </c:pt>
                <c:pt idx="65">
                  <c:v>975</c:v>
                </c:pt>
                <c:pt idx="66">
                  <c:v>1004</c:v>
                </c:pt>
                <c:pt idx="67">
                  <c:v>1032</c:v>
                </c:pt>
                <c:pt idx="68">
                  <c:v>1069</c:v>
                </c:pt>
                <c:pt idx="69">
                  <c:v>1103</c:v>
                </c:pt>
                <c:pt idx="70">
                  <c:v>1134</c:v>
                </c:pt>
                <c:pt idx="71">
                  <c:v>1176</c:v>
                </c:pt>
                <c:pt idx="72">
                  <c:v>1213</c:v>
                </c:pt>
                <c:pt idx="73">
                  <c:v>1256</c:v>
                </c:pt>
                <c:pt idx="74">
                  <c:v>1286</c:v>
                </c:pt>
                <c:pt idx="75">
                  <c:v>1327</c:v>
                </c:pt>
                <c:pt idx="76">
                  <c:v>1372</c:v>
                </c:pt>
                <c:pt idx="77">
                  <c:v>1422</c:v>
                </c:pt>
                <c:pt idx="78">
                  <c:v>1462</c:v>
                </c:pt>
                <c:pt idx="79">
                  <c:v>1510</c:v>
                </c:pt>
                <c:pt idx="80">
                  <c:v>1557</c:v>
                </c:pt>
                <c:pt idx="81">
                  <c:v>1602</c:v>
                </c:pt>
                <c:pt idx="82">
                  <c:v>1641</c:v>
                </c:pt>
                <c:pt idx="83">
                  <c:v>1669</c:v>
                </c:pt>
                <c:pt idx="84">
                  <c:v>1715</c:v>
                </c:pt>
                <c:pt idx="85">
                  <c:v>1758</c:v>
                </c:pt>
                <c:pt idx="86">
                  <c:v>1794</c:v>
                </c:pt>
                <c:pt idx="87">
                  <c:v>1841</c:v>
                </c:pt>
                <c:pt idx="88">
                  <c:v>1892</c:v>
                </c:pt>
                <c:pt idx="89">
                  <c:v>1940</c:v>
                </c:pt>
                <c:pt idx="90">
                  <c:v>1985</c:v>
                </c:pt>
                <c:pt idx="91">
                  <c:v>2019</c:v>
                </c:pt>
                <c:pt idx="92">
                  <c:v>2059</c:v>
                </c:pt>
                <c:pt idx="93">
                  <c:v>2103</c:v>
                </c:pt>
                <c:pt idx="94">
                  <c:v>2148</c:v>
                </c:pt>
                <c:pt idx="95">
                  <c:v>2195</c:v>
                </c:pt>
                <c:pt idx="96">
                  <c:v>2247</c:v>
                </c:pt>
                <c:pt idx="97">
                  <c:v>2293</c:v>
                </c:pt>
                <c:pt idx="98">
                  <c:v>2335</c:v>
                </c:pt>
                <c:pt idx="99">
                  <c:v>2410</c:v>
                </c:pt>
                <c:pt idx="100">
                  <c:v>2476</c:v>
                </c:pt>
                <c:pt idx="101">
                  <c:v>2540</c:v>
                </c:pt>
                <c:pt idx="102">
                  <c:v>2598</c:v>
                </c:pt>
                <c:pt idx="103">
                  <c:v>2659</c:v>
                </c:pt>
                <c:pt idx="104">
                  <c:v>2733</c:v>
                </c:pt>
                <c:pt idx="105">
                  <c:v>2787</c:v>
                </c:pt>
                <c:pt idx="106">
                  <c:v>2845</c:v>
                </c:pt>
                <c:pt idx="107">
                  <c:v>2905</c:v>
                </c:pt>
                <c:pt idx="108">
                  <c:v>2957</c:v>
                </c:pt>
                <c:pt idx="109">
                  <c:v>3020</c:v>
                </c:pt>
                <c:pt idx="110">
                  <c:v>3055</c:v>
                </c:pt>
                <c:pt idx="111">
                  <c:v>3153</c:v>
                </c:pt>
                <c:pt idx="112">
                  <c:v>3226</c:v>
                </c:pt>
                <c:pt idx="113">
                  <c:v>3296</c:v>
                </c:pt>
                <c:pt idx="114">
                  <c:v>3375</c:v>
                </c:pt>
                <c:pt idx="115">
                  <c:v>3443</c:v>
                </c:pt>
                <c:pt idx="116">
                  <c:v>3507</c:v>
                </c:pt>
                <c:pt idx="117">
                  <c:v>3635</c:v>
                </c:pt>
                <c:pt idx="118">
                  <c:v>3729</c:v>
                </c:pt>
                <c:pt idx="119">
                  <c:v>3814</c:v>
                </c:pt>
                <c:pt idx="120">
                  <c:v>3900</c:v>
                </c:pt>
                <c:pt idx="121">
                  <c:v>3983</c:v>
                </c:pt>
                <c:pt idx="122">
                  <c:v>4039</c:v>
                </c:pt>
                <c:pt idx="123">
                  <c:v>4162</c:v>
                </c:pt>
                <c:pt idx="124">
                  <c:v>4269</c:v>
                </c:pt>
                <c:pt idx="125">
                  <c:v>4383</c:v>
                </c:pt>
                <c:pt idx="126">
                  <c:v>4477</c:v>
                </c:pt>
                <c:pt idx="127">
                  <c:v>4562</c:v>
                </c:pt>
                <c:pt idx="128">
                  <c:v>4641</c:v>
                </c:pt>
                <c:pt idx="129">
                  <c:v>4731</c:v>
                </c:pt>
                <c:pt idx="130">
                  <c:v>4831</c:v>
                </c:pt>
                <c:pt idx="131">
                  <c:v>4923</c:v>
                </c:pt>
                <c:pt idx="132">
                  <c:v>5033</c:v>
                </c:pt>
                <c:pt idx="133">
                  <c:v>5112</c:v>
                </c:pt>
                <c:pt idx="134">
                  <c:v>5190</c:v>
                </c:pt>
                <c:pt idx="135">
                  <c:v>5351</c:v>
                </c:pt>
                <c:pt idx="136">
                  <c:v>5455</c:v>
                </c:pt>
                <c:pt idx="137">
                  <c:v>5577</c:v>
                </c:pt>
                <c:pt idx="138">
                  <c:v>5694</c:v>
                </c:pt>
                <c:pt idx="139">
                  <c:v>5814</c:v>
                </c:pt>
                <c:pt idx="140">
                  <c:v>5931</c:v>
                </c:pt>
                <c:pt idx="141">
                  <c:v>6058</c:v>
                </c:pt>
                <c:pt idx="142">
                  <c:v>6192</c:v>
                </c:pt>
                <c:pt idx="143">
                  <c:v>6346</c:v>
                </c:pt>
                <c:pt idx="144">
                  <c:v>6495</c:v>
                </c:pt>
                <c:pt idx="145">
                  <c:v>6621</c:v>
                </c:pt>
                <c:pt idx="146">
                  <c:v>6718</c:v>
                </c:pt>
                <c:pt idx="147">
                  <c:v>6899</c:v>
                </c:pt>
                <c:pt idx="148">
                  <c:v>7041</c:v>
                </c:pt>
                <c:pt idx="149">
                  <c:v>7214</c:v>
                </c:pt>
                <c:pt idx="150">
                  <c:v>7366</c:v>
                </c:pt>
                <c:pt idx="151">
                  <c:v>7537</c:v>
                </c:pt>
                <c:pt idx="152">
                  <c:v>7716</c:v>
                </c:pt>
                <c:pt idx="153">
                  <c:v>7869</c:v>
                </c:pt>
                <c:pt idx="154">
                  <c:v>8018</c:v>
                </c:pt>
                <c:pt idx="155">
                  <c:v>8196</c:v>
                </c:pt>
                <c:pt idx="156">
                  <c:v>8386</c:v>
                </c:pt>
                <c:pt idx="157">
                  <c:v>8549</c:v>
                </c:pt>
                <c:pt idx="158">
                  <c:v>8696</c:v>
                </c:pt>
                <c:pt idx="159">
                  <c:v>8939</c:v>
                </c:pt>
                <c:pt idx="160">
                  <c:v>9155</c:v>
                </c:pt>
                <c:pt idx="161">
                  <c:v>9386</c:v>
                </c:pt>
                <c:pt idx="162">
                  <c:v>9598</c:v>
                </c:pt>
                <c:pt idx="163">
                  <c:v>9804</c:v>
                </c:pt>
                <c:pt idx="164">
                  <c:v>10008</c:v>
                </c:pt>
                <c:pt idx="165">
                  <c:v>10255</c:v>
                </c:pt>
                <c:pt idx="166">
                  <c:v>10508</c:v>
                </c:pt>
                <c:pt idx="167">
                  <c:v>10770</c:v>
                </c:pt>
                <c:pt idx="168">
                  <c:v>11049</c:v>
                </c:pt>
                <c:pt idx="169">
                  <c:v>11273</c:v>
                </c:pt>
                <c:pt idx="170">
                  <c:v>11502</c:v>
                </c:pt>
                <c:pt idx="171">
                  <c:v>11896</c:v>
                </c:pt>
                <c:pt idx="172">
                  <c:v>12382</c:v>
                </c:pt>
                <c:pt idx="173">
                  <c:v>12799</c:v>
                </c:pt>
                <c:pt idx="174">
                  <c:v>13210</c:v>
                </c:pt>
                <c:pt idx="175">
                  <c:v>13665</c:v>
                </c:pt>
                <c:pt idx="176">
                  <c:v>14137</c:v>
                </c:pt>
                <c:pt idx="177">
                  <c:v>14633</c:v>
                </c:pt>
                <c:pt idx="178">
                  <c:v>15179</c:v>
                </c:pt>
                <c:pt idx="179">
                  <c:v>15800</c:v>
                </c:pt>
                <c:pt idx="180">
                  <c:v>16330</c:v>
                </c:pt>
              </c:numCache>
            </c:numRef>
          </c:val>
          <c:smooth val="0"/>
          <c:extLst>
            <c:ext xmlns:c16="http://schemas.microsoft.com/office/drawing/2014/chart" uri="{C3380CC4-5D6E-409C-BE32-E72D297353CC}">
              <c16:uniqueId val="{00000000-F27F-48A0-BB8E-76C916367F42}"/>
            </c:ext>
          </c:extLst>
        </c:ser>
        <c:dLbls>
          <c:showLegendKey val="0"/>
          <c:showVal val="0"/>
          <c:showCatName val="0"/>
          <c:showSerName val="0"/>
          <c:showPercent val="0"/>
          <c:showBubbleSize val="0"/>
        </c:dLbls>
        <c:smooth val="0"/>
        <c:axId val="686244208"/>
        <c:axId val="686240880"/>
      </c:lineChart>
      <c:dateAx>
        <c:axId val="686244208"/>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686240880"/>
        <c:crosses val="autoZero"/>
        <c:auto val="1"/>
        <c:lblOffset val="100"/>
        <c:baseTimeUnit val="months"/>
      </c:dateAx>
      <c:valAx>
        <c:axId val="686240880"/>
        <c:scaling>
          <c:orientation val="minMax"/>
          <c:max val="170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6862442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dirty="0"/>
              <a:t>新增群组的数量变化（每月）</a:t>
            </a:r>
            <a:endParaRPr lang="en-US" altLang="zh-CN"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lineChart>
        <c:grouping val="standard"/>
        <c:varyColors val="0"/>
        <c:ser>
          <c:idx val="0"/>
          <c:order val="0"/>
          <c:tx>
            <c:strRef>
              <c:f>NewAndTotalGroupCountsTrends!$B$1</c:f>
              <c:strCache>
                <c:ptCount val="1"/>
                <c:pt idx="0">
                  <c:v>new</c:v>
                </c:pt>
              </c:strCache>
            </c:strRef>
          </c:tx>
          <c:spPr>
            <a:ln w="28575" cap="rnd">
              <a:solidFill>
                <a:schemeClr val="accent1"/>
              </a:solidFill>
              <a:round/>
            </a:ln>
            <a:effectLst/>
          </c:spPr>
          <c:marker>
            <c:symbol val="none"/>
          </c:marker>
          <c:cat>
            <c:numRef>
              <c:f>NewAndTotalGroupCountsTrends!$A$2:$A$182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NewAndTotalGroupCountsTrends!$B$2:$B$182</c:f>
              <c:numCache>
                <c:formatCode>General</c:formatCode>
                <c:ptCount val="181"/>
                <c:pt idx="0">
                  <c:v>43</c:v>
                </c:pt>
                <c:pt idx="1">
                  <c:v>11</c:v>
                </c:pt>
                <c:pt idx="2">
                  <c:v>11</c:v>
                </c:pt>
                <c:pt idx="3">
                  <c:v>12</c:v>
                </c:pt>
                <c:pt idx="4">
                  <c:v>13</c:v>
                </c:pt>
                <c:pt idx="5">
                  <c:v>11</c:v>
                </c:pt>
                <c:pt idx="6">
                  <c:v>14</c:v>
                </c:pt>
                <c:pt idx="7">
                  <c:v>10</c:v>
                </c:pt>
                <c:pt idx="8">
                  <c:v>1</c:v>
                </c:pt>
                <c:pt idx="9">
                  <c:v>1</c:v>
                </c:pt>
                <c:pt idx="10">
                  <c:v>1</c:v>
                </c:pt>
                <c:pt idx="11">
                  <c:v>4</c:v>
                </c:pt>
                <c:pt idx="12">
                  <c:v>32</c:v>
                </c:pt>
                <c:pt idx="13">
                  <c:v>3</c:v>
                </c:pt>
                <c:pt idx="14">
                  <c:v>5</c:v>
                </c:pt>
                <c:pt idx="15">
                  <c:v>4</c:v>
                </c:pt>
                <c:pt idx="16">
                  <c:v>2</c:v>
                </c:pt>
                <c:pt idx="17">
                  <c:v>3</c:v>
                </c:pt>
                <c:pt idx="18">
                  <c:v>1</c:v>
                </c:pt>
                <c:pt idx="19">
                  <c:v>2</c:v>
                </c:pt>
                <c:pt idx="20">
                  <c:v>2</c:v>
                </c:pt>
                <c:pt idx="21">
                  <c:v>2</c:v>
                </c:pt>
                <c:pt idx="22">
                  <c:v>2</c:v>
                </c:pt>
                <c:pt idx="23">
                  <c:v>5</c:v>
                </c:pt>
                <c:pt idx="24">
                  <c:v>3</c:v>
                </c:pt>
                <c:pt idx="25">
                  <c:v>2</c:v>
                </c:pt>
                <c:pt idx="26">
                  <c:v>1</c:v>
                </c:pt>
                <c:pt idx="27">
                  <c:v>7</c:v>
                </c:pt>
                <c:pt idx="28">
                  <c:v>3</c:v>
                </c:pt>
                <c:pt idx="29">
                  <c:v>5</c:v>
                </c:pt>
                <c:pt idx="30">
                  <c:v>7</c:v>
                </c:pt>
                <c:pt idx="31">
                  <c:v>1</c:v>
                </c:pt>
                <c:pt idx="32">
                  <c:v>1</c:v>
                </c:pt>
                <c:pt idx="33">
                  <c:v>1</c:v>
                </c:pt>
                <c:pt idx="34">
                  <c:v>1</c:v>
                </c:pt>
                <c:pt idx="35">
                  <c:v>5</c:v>
                </c:pt>
                <c:pt idx="36">
                  <c:v>5</c:v>
                </c:pt>
                <c:pt idx="37">
                  <c:v>8</c:v>
                </c:pt>
                <c:pt idx="38">
                  <c:v>7</c:v>
                </c:pt>
                <c:pt idx="39">
                  <c:v>18</c:v>
                </c:pt>
                <c:pt idx="40">
                  <c:v>9</c:v>
                </c:pt>
                <c:pt idx="41">
                  <c:v>21</c:v>
                </c:pt>
                <c:pt idx="42">
                  <c:v>22</c:v>
                </c:pt>
                <c:pt idx="43">
                  <c:v>21</c:v>
                </c:pt>
                <c:pt idx="44">
                  <c:v>20</c:v>
                </c:pt>
                <c:pt idx="45">
                  <c:v>30</c:v>
                </c:pt>
                <c:pt idx="46">
                  <c:v>26</c:v>
                </c:pt>
                <c:pt idx="47">
                  <c:v>24</c:v>
                </c:pt>
                <c:pt idx="48">
                  <c:v>34</c:v>
                </c:pt>
                <c:pt idx="49">
                  <c:v>21</c:v>
                </c:pt>
                <c:pt idx="50">
                  <c:v>21</c:v>
                </c:pt>
                <c:pt idx="51">
                  <c:v>42</c:v>
                </c:pt>
                <c:pt idx="52">
                  <c:v>27</c:v>
                </c:pt>
                <c:pt idx="53">
                  <c:v>26</c:v>
                </c:pt>
                <c:pt idx="54">
                  <c:v>30</c:v>
                </c:pt>
                <c:pt idx="55">
                  <c:v>30</c:v>
                </c:pt>
                <c:pt idx="56">
                  <c:v>38</c:v>
                </c:pt>
                <c:pt idx="57">
                  <c:v>31</c:v>
                </c:pt>
                <c:pt idx="58">
                  <c:v>23</c:v>
                </c:pt>
                <c:pt idx="59">
                  <c:v>29</c:v>
                </c:pt>
                <c:pt idx="60">
                  <c:v>26</c:v>
                </c:pt>
                <c:pt idx="61">
                  <c:v>24</c:v>
                </c:pt>
                <c:pt idx="62">
                  <c:v>28</c:v>
                </c:pt>
                <c:pt idx="63">
                  <c:v>36</c:v>
                </c:pt>
                <c:pt idx="64">
                  <c:v>31</c:v>
                </c:pt>
                <c:pt idx="65">
                  <c:v>35</c:v>
                </c:pt>
                <c:pt idx="66">
                  <c:v>29</c:v>
                </c:pt>
                <c:pt idx="67">
                  <c:v>28</c:v>
                </c:pt>
                <c:pt idx="68">
                  <c:v>37</c:v>
                </c:pt>
                <c:pt idx="69">
                  <c:v>34</c:v>
                </c:pt>
                <c:pt idx="70">
                  <c:v>31</c:v>
                </c:pt>
                <c:pt idx="71">
                  <c:v>42</c:v>
                </c:pt>
                <c:pt idx="72">
                  <c:v>37</c:v>
                </c:pt>
                <c:pt idx="73">
                  <c:v>43</c:v>
                </c:pt>
                <c:pt idx="74">
                  <c:v>30</c:v>
                </c:pt>
                <c:pt idx="75">
                  <c:v>41</c:v>
                </c:pt>
                <c:pt idx="76">
                  <c:v>45</c:v>
                </c:pt>
                <c:pt idx="77">
                  <c:v>50</c:v>
                </c:pt>
                <c:pt idx="78">
                  <c:v>40</c:v>
                </c:pt>
                <c:pt idx="79">
                  <c:v>48</c:v>
                </c:pt>
                <c:pt idx="80">
                  <c:v>47</c:v>
                </c:pt>
                <c:pt idx="81">
                  <c:v>45</c:v>
                </c:pt>
                <c:pt idx="82">
                  <c:v>39</c:v>
                </c:pt>
                <c:pt idx="83">
                  <c:v>28</c:v>
                </c:pt>
                <c:pt idx="84">
                  <c:v>46</c:v>
                </c:pt>
                <c:pt idx="85">
                  <c:v>43</c:v>
                </c:pt>
                <c:pt idx="86">
                  <c:v>36</c:v>
                </c:pt>
                <c:pt idx="87">
                  <c:v>47</c:v>
                </c:pt>
                <c:pt idx="88">
                  <c:v>51</c:v>
                </c:pt>
                <c:pt idx="89">
                  <c:v>48</c:v>
                </c:pt>
                <c:pt idx="90">
                  <c:v>45</c:v>
                </c:pt>
                <c:pt idx="91">
                  <c:v>34</c:v>
                </c:pt>
                <c:pt idx="92">
                  <c:v>40</c:v>
                </c:pt>
                <c:pt idx="93">
                  <c:v>44</c:v>
                </c:pt>
                <c:pt idx="94">
                  <c:v>45</c:v>
                </c:pt>
                <c:pt idx="95">
                  <c:v>47</c:v>
                </c:pt>
                <c:pt idx="96">
                  <c:v>52</c:v>
                </c:pt>
                <c:pt idx="97">
                  <c:v>46</c:v>
                </c:pt>
                <c:pt idx="98">
                  <c:v>42</c:v>
                </c:pt>
                <c:pt idx="99">
                  <c:v>75</c:v>
                </c:pt>
                <c:pt idx="100">
                  <c:v>66</c:v>
                </c:pt>
                <c:pt idx="101">
                  <c:v>64</c:v>
                </c:pt>
                <c:pt idx="102">
                  <c:v>58</c:v>
                </c:pt>
                <c:pt idx="103">
                  <c:v>61</c:v>
                </c:pt>
                <c:pt idx="104">
                  <c:v>74</c:v>
                </c:pt>
                <c:pt idx="105">
                  <c:v>54</c:v>
                </c:pt>
                <c:pt idx="106">
                  <c:v>58</c:v>
                </c:pt>
                <c:pt idx="107">
                  <c:v>60</c:v>
                </c:pt>
                <c:pt idx="108">
                  <c:v>52</c:v>
                </c:pt>
                <c:pt idx="109">
                  <c:v>63</c:v>
                </c:pt>
                <c:pt idx="110">
                  <c:v>35</c:v>
                </c:pt>
                <c:pt idx="111">
                  <c:v>98</c:v>
                </c:pt>
                <c:pt idx="112">
                  <c:v>73</c:v>
                </c:pt>
                <c:pt idx="113">
                  <c:v>70</c:v>
                </c:pt>
                <c:pt idx="114">
                  <c:v>79</c:v>
                </c:pt>
                <c:pt idx="115">
                  <c:v>68</c:v>
                </c:pt>
                <c:pt idx="116">
                  <c:v>64</c:v>
                </c:pt>
                <c:pt idx="117">
                  <c:v>128</c:v>
                </c:pt>
                <c:pt idx="118">
                  <c:v>94</c:v>
                </c:pt>
                <c:pt idx="119">
                  <c:v>85</c:v>
                </c:pt>
                <c:pt idx="120">
                  <c:v>86</c:v>
                </c:pt>
                <c:pt idx="121">
                  <c:v>83</c:v>
                </c:pt>
                <c:pt idx="122">
                  <c:v>56</c:v>
                </c:pt>
                <c:pt idx="123">
                  <c:v>123</c:v>
                </c:pt>
                <c:pt idx="124">
                  <c:v>107</c:v>
                </c:pt>
                <c:pt idx="125">
                  <c:v>114</c:v>
                </c:pt>
                <c:pt idx="126">
                  <c:v>94</c:v>
                </c:pt>
                <c:pt idx="127">
                  <c:v>85</c:v>
                </c:pt>
                <c:pt idx="128">
                  <c:v>79</c:v>
                </c:pt>
                <c:pt idx="129">
                  <c:v>90</c:v>
                </c:pt>
                <c:pt idx="130">
                  <c:v>100</c:v>
                </c:pt>
                <c:pt idx="131">
                  <c:v>92</c:v>
                </c:pt>
                <c:pt idx="132">
                  <c:v>110</c:v>
                </c:pt>
                <c:pt idx="133">
                  <c:v>79</c:v>
                </c:pt>
                <c:pt idx="134">
                  <c:v>78</c:v>
                </c:pt>
                <c:pt idx="135">
                  <c:v>161</c:v>
                </c:pt>
                <c:pt idx="136">
                  <c:v>104</c:v>
                </c:pt>
                <c:pt idx="137">
                  <c:v>122</c:v>
                </c:pt>
                <c:pt idx="138">
                  <c:v>117</c:v>
                </c:pt>
                <c:pt idx="139">
                  <c:v>120</c:v>
                </c:pt>
                <c:pt idx="140">
                  <c:v>117</c:v>
                </c:pt>
                <c:pt idx="141">
                  <c:v>127</c:v>
                </c:pt>
                <c:pt idx="142">
                  <c:v>134</c:v>
                </c:pt>
                <c:pt idx="143">
                  <c:v>154</c:v>
                </c:pt>
                <c:pt idx="144">
                  <c:v>149</c:v>
                </c:pt>
                <c:pt idx="145">
                  <c:v>126</c:v>
                </c:pt>
                <c:pt idx="146">
                  <c:v>97</c:v>
                </c:pt>
                <c:pt idx="147">
                  <c:v>181</c:v>
                </c:pt>
                <c:pt idx="148">
                  <c:v>142</c:v>
                </c:pt>
                <c:pt idx="149">
                  <c:v>173</c:v>
                </c:pt>
                <c:pt idx="150">
                  <c:v>152</c:v>
                </c:pt>
                <c:pt idx="151">
                  <c:v>171</c:v>
                </c:pt>
                <c:pt idx="152">
                  <c:v>179</c:v>
                </c:pt>
                <c:pt idx="153">
                  <c:v>153</c:v>
                </c:pt>
                <c:pt idx="154">
                  <c:v>149</c:v>
                </c:pt>
                <c:pt idx="155">
                  <c:v>178</c:v>
                </c:pt>
                <c:pt idx="156">
                  <c:v>190</c:v>
                </c:pt>
                <c:pt idx="157">
                  <c:v>163</c:v>
                </c:pt>
                <c:pt idx="158">
                  <c:v>147</c:v>
                </c:pt>
                <c:pt idx="159">
                  <c:v>243</c:v>
                </c:pt>
                <c:pt idx="160">
                  <c:v>216</c:v>
                </c:pt>
                <c:pt idx="161">
                  <c:v>231</c:v>
                </c:pt>
                <c:pt idx="162">
                  <c:v>212</c:v>
                </c:pt>
                <c:pt idx="163">
                  <c:v>206</c:v>
                </c:pt>
                <c:pt idx="164">
                  <c:v>204</c:v>
                </c:pt>
                <c:pt idx="165">
                  <c:v>247</c:v>
                </c:pt>
                <c:pt idx="166">
                  <c:v>253</c:v>
                </c:pt>
                <c:pt idx="167">
                  <c:v>262</c:v>
                </c:pt>
                <c:pt idx="168">
                  <c:v>279</c:v>
                </c:pt>
                <c:pt idx="169">
                  <c:v>224</c:v>
                </c:pt>
                <c:pt idx="170">
                  <c:v>229</c:v>
                </c:pt>
                <c:pt idx="171">
                  <c:v>394</c:v>
                </c:pt>
                <c:pt idx="172">
                  <c:v>486</c:v>
                </c:pt>
                <c:pt idx="173">
                  <c:v>417</c:v>
                </c:pt>
                <c:pt idx="174">
                  <c:v>411</c:v>
                </c:pt>
                <c:pt idx="175">
                  <c:v>455</c:v>
                </c:pt>
                <c:pt idx="176">
                  <c:v>472</c:v>
                </c:pt>
                <c:pt idx="177">
                  <c:v>496</c:v>
                </c:pt>
                <c:pt idx="178">
                  <c:v>546</c:v>
                </c:pt>
                <c:pt idx="179">
                  <c:v>621</c:v>
                </c:pt>
                <c:pt idx="180">
                  <c:v>530</c:v>
                </c:pt>
              </c:numCache>
            </c:numRef>
          </c:val>
          <c:smooth val="0"/>
          <c:extLst>
            <c:ext xmlns:c16="http://schemas.microsoft.com/office/drawing/2014/chart" uri="{C3380CC4-5D6E-409C-BE32-E72D297353CC}">
              <c16:uniqueId val="{00000000-72C0-4BD6-BA28-D6FDCBAA795E}"/>
            </c:ext>
          </c:extLst>
        </c:ser>
        <c:dLbls>
          <c:showLegendKey val="0"/>
          <c:showVal val="0"/>
          <c:showCatName val="0"/>
          <c:showSerName val="0"/>
          <c:showPercent val="0"/>
          <c:showBubbleSize val="0"/>
        </c:dLbls>
        <c:smooth val="0"/>
        <c:axId val="774838720"/>
        <c:axId val="774840800"/>
      </c:lineChart>
      <c:dateAx>
        <c:axId val="77483872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774840800"/>
        <c:crosses val="autoZero"/>
        <c:auto val="1"/>
        <c:lblOffset val="100"/>
        <c:baseTimeUnit val="months"/>
      </c:dateAx>
      <c:valAx>
        <c:axId val="77484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7748387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dirty="0"/>
              <a:t>不同区域的群组比例变化</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areaChart>
        <c:grouping val="percentStacked"/>
        <c:varyColors val="0"/>
        <c:ser>
          <c:idx val="0"/>
          <c:order val="0"/>
          <c:tx>
            <c:strRef>
              <c:f>groupsNumberPerCity!$B$1</c:f>
              <c:strCache>
                <c:ptCount val="1"/>
                <c:pt idx="0">
                  <c:v>San Francisco Area</c:v>
                </c:pt>
              </c:strCache>
            </c:strRef>
          </c:tx>
          <c:spPr>
            <a:solidFill>
              <a:schemeClr val="accent1"/>
            </a:solidFill>
            <a:ln>
              <a:noFill/>
            </a:ln>
            <a:effectLst/>
          </c:spPr>
          <c:cat>
            <c:numRef>
              <c:f>groupsNumberPerCity!$A$2:$A$182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groupsNumberPerCity!$B$2:$B$182</c:f>
              <c:numCache>
                <c:formatCode>General</c:formatCode>
                <c:ptCount val="181"/>
                <c:pt idx="0">
                  <c:v>4</c:v>
                </c:pt>
                <c:pt idx="1">
                  <c:v>7</c:v>
                </c:pt>
                <c:pt idx="2">
                  <c:v>7</c:v>
                </c:pt>
                <c:pt idx="3">
                  <c:v>9</c:v>
                </c:pt>
                <c:pt idx="4">
                  <c:v>10</c:v>
                </c:pt>
                <c:pt idx="5">
                  <c:v>11</c:v>
                </c:pt>
                <c:pt idx="6">
                  <c:v>13</c:v>
                </c:pt>
                <c:pt idx="7">
                  <c:v>13</c:v>
                </c:pt>
                <c:pt idx="8">
                  <c:v>13</c:v>
                </c:pt>
                <c:pt idx="9">
                  <c:v>13</c:v>
                </c:pt>
                <c:pt idx="10">
                  <c:v>14</c:v>
                </c:pt>
                <c:pt idx="11">
                  <c:v>14</c:v>
                </c:pt>
                <c:pt idx="12">
                  <c:v>16</c:v>
                </c:pt>
                <c:pt idx="13">
                  <c:v>16</c:v>
                </c:pt>
                <c:pt idx="14">
                  <c:v>16</c:v>
                </c:pt>
                <c:pt idx="15">
                  <c:v>16</c:v>
                </c:pt>
                <c:pt idx="16">
                  <c:v>16</c:v>
                </c:pt>
                <c:pt idx="17">
                  <c:v>17</c:v>
                </c:pt>
                <c:pt idx="18">
                  <c:v>17</c:v>
                </c:pt>
                <c:pt idx="19">
                  <c:v>17</c:v>
                </c:pt>
                <c:pt idx="20">
                  <c:v>17</c:v>
                </c:pt>
                <c:pt idx="21">
                  <c:v>18</c:v>
                </c:pt>
                <c:pt idx="22">
                  <c:v>18</c:v>
                </c:pt>
                <c:pt idx="23">
                  <c:v>18</c:v>
                </c:pt>
                <c:pt idx="24">
                  <c:v>19</c:v>
                </c:pt>
                <c:pt idx="25">
                  <c:v>19</c:v>
                </c:pt>
                <c:pt idx="26">
                  <c:v>19</c:v>
                </c:pt>
                <c:pt idx="27">
                  <c:v>19</c:v>
                </c:pt>
                <c:pt idx="28">
                  <c:v>19</c:v>
                </c:pt>
                <c:pt idx="29">
                  <c:v>19</c:v>
                </c:pt>
                <c:pt idx="30">
                  <c:v>21</c:v>
                </c:pt>
                <c:pt idx="31">
                  <c:v>21</c:v>
                </c:pt>
                <c:pt idx="32">
                  <c:v>21</c:v>
                </c:pt>
                <c:pt idx="33">
                  <c:v>21</c:v>
                </c:pt>
                <c:pt idx="34">
                  <c:v>21</c:v>
                </c:pt>
                <c:pt idx="35">
                  <c:v>21</c:v>
                </c:pt>
                <c:pt idx="36">
                  <c:v>21</c:v>
                </c:pt>
                <c:pt idx="37">
                  <c:v>21</c:v>
                </c:pt>
                <c:pt idx="38">
                  <c:v>21</c:v>
                </c:pt>
                <c:pt idx="39">
                  <c:v>24</c:v>
                </c:pt>
                <c:pt idx="40">
                  <c:v>24</c:v>
                </c:pt>
                <c:pt idx="41">
                  <c:v>26</c:v>
                </c:pt>
                <c:pt idx="42">
                  <c:v>29</c:v>
                </c:pt>
                <c:pt idx="43">
                  <c:v>32</c:v>
                </c:pt>
                <c:pt idx="44">
                  <c:v>34</c:v>
                </c:pt>
                <c:pt idx="45">
                  <c:v>39</c:v>
                </c:pt>
                <c:pt idx="46">
                  <c:v>42</c:v>
                </c:pt>
                <c:pt idx="47">
                  <c:v>45</c:v>
                </c:pt>
                <c:pt idx="48">
                  <c:v>49</c:v>
                </c:pt>
                <c:pt idx="49">
                  <c:v>51</c:v>
                </c:pt>
                <c:pt idx="50">
                  <c:v>57</c:v>
                </c:pt>
                <c:pt idx="51">
                  <c:v>62</c:v>
                </c:pt>
                <c:pt idx="52">
                  <c:v>65</c:v>
                </c:pt>
                <c:pt idx="53">
                  <c:v>70</c:v>
                </c:pt>
                <c:pt idx="54">
                  <c:v>74</c:v>
                </c:pt>
                <c:pt idx="55">
                  <c:v>77</c:v>
                </c:pt>
                <c:pt idx="56">
                  <c:v>88</c:v>
                </c:pt>
                <c:pt idx="57">
                  <c:v>94</c:v>
                </c:pt>
                <c:pt idx="58">
                  <c:v>98</c:v>
                </c:pt>
                <c:pt idx="59">
                  <c:v>102</c:v>
                </c:pt>
                <c:pt idx="60">
                  <c:v>107</c:v>
                </c:pt>
                <c:pt idx="61">
                  <c:v>114</c:v>
                </c:pt>
                <c:pt idx="62">
                  <c:v>119</c:v>
                </c:pt>
                <c:pt idx="63">
                  <c:v>125</c:v>
                </c:pt>
                <c:pt idx="64">
                  <c:v>133</c:v>
                </c:pt>
                <c:pt idx="65">
                  <c:v>149</c:v>
                </c:pt>
                <c:pt idx="66">
                  <c:v>156</c:v>
                </c:pt>
                <c:pt idx="67">
                  <c:v>163</c:v>
                </c:pt>
                <c:pt idx="68">
                  <c:v>175</c:v>
                </c:pt>
                <c:pt idx="69">
                  <c:v>188</c:v>
                </c:pt>
                <c:pt idx="70">
                  <c:v>192</c:v>
                </c:pt>
                <c:pt idx="71">
                  <c:v>201</c:v>
                </c:pt>
                <c:pt idx="72">
                  <c:v>211</c:v>
                </c:pt>
                <c:pt idx="73">
                  <c:v>223</c:v>
                </c:pt>
                <c:pt idx="74">
                  <c:v>230</c:v>
                </c:pt>
                <c:pt idx="75">
                  <c:v>246</c:v>
                </c:pt>
                <c:pt idx="76">
                  <c:v>256</c:v>
                </c:pt>
                <c:pt idx="77">
                  <c:v>268</c:v>
                </c:pt>
                <c:pt idx="78">
                  <c:v>278</c:v>
                </c:pt>
                <c:pt idx="79">
                  <c:v>291</c:v>
                </c:pt>
                <c:pt idx="80">
                  <c:v>303</c:v>
                </c:pt>
                <c:pt idx="81">
                  <c:v>309</c:v>
                </c:pt>
                <c:pt idx="82">
                  <c:v>320</c:v>
                </c:pt>
                <c:pt idx="83">
                  <c:v>326</c:v>
                </c:pt>
                <c:pt idx="84">
                  <c:v>333</c:v>
                </c:pt>
                <c:pt idx="85">
                  <c:v>343</c:v>
                </c:pt>
                <c:pt idx="86">
                  <c:v>356</c:v>
                </c:pt>
                <c:pt idx="87">
                  <c:v>368</c:v>
                </c:pt>
                <c:pt idx="88">
                  <c:v>387</c:v>
                </c:pt>
                <c:pt idx="89">
                  <c:v>400</c:v>
                </c:pt>
                <c:pt idx="90">
                  <c:v>415</c:v>
                </c:pt>
                <c:pt idx="91">
                  <c:v>427</c:v>
                </c:pt>
                <c:pt idx="92">
                  <c:v>438</c:v>
                </c:pt>
                <c:pt idx="93">
                  <c:v>447</c:v>
                </c:pt>
                <c:pt idx="94">
                  <c:v>458</c:v>
                </c:pt>
                <c:pt idx="95">
                  <c:v>470</c:v>
                </c:pt>
                <c:pt idx="96">
                  <c:v>480</c:v>
                </c:pt>
                <c:pt idx="97">
                  <c:v>491</c:v>
                </c:pt>
                <c:pt idx="98">
                  <c:v>503</c:v>
                </c:pt>
                <c:pt idx="99">
                  <c:v>525</c:v>
                </c:pt>
                <c:pt idx="100">
                  <c:v>551</c:v>
                </c:pt>
                <c:pt idx="101">
                  <c:v>565</c:v>
                </c:pt>
                <c:pt idx="102">
                  <c:v>582</c:v>
                </c:pt>
                <c:pt idx="103">
                  <c:v>604</c:v>
                </c:pt>
                <c:pt idx="104">
                  <c:v>625</c:v>
                </c:pt>
                <c:pt idx="105">
                  <c:v>641</c:v>
                </c:pt>
                <c:pt idx="106">
                  <c:v>654</c:v>
                </c:pt>
                <c:pt idx="107">
                  <c:v>671</c:v>
                </c:pt>
                <c:pt idx="108">
                  <c:v>688</c:v>
                </c:pt>
                <c:pt idx="109">
                  <c:v>703</c:v>
                </c:pt>
                <c:pt idx="110">
                  <c:v>714</c:v>
                </c:pt>
                <c:pt idx="111">
                  <c:v>742</c:v>
                </c:pt>
                <c:pt idx="112">
                  <c:v>766</c:v>
                </c:pt>
                <c:pt idx="113">
                  <c:v>782</c:v>
                </c:pt>
                <c:pt idx="114">
                  <c:v>803</c:v>
                </c:pt>
                <c:pt idx="115">
                  <c:v>823</c:v>
                </c:pt>
                <c:pt idx="116">
                  <c:v>845</c:v>
                </c:pt>
                <c:pt idx="117">
                  <c:v>880</c:v>
                </c:pt>
                <c:pt idx="118">
                  <c:v>908</c:v>
                </c:pt>
                <c:pt idx="119">
                  <c:v>927</c:v>
                </c:pt>
                <c:pt idx="120">
                  <c:v>949</c:v>
                </c:pt>
                <c:pt idx="121">
                  <c:v>978</c:v>
                </c:pt>
                <c:pt idx="122">
                  <c:v>989</c:v>
                </c:pt>
                <c:pt idx="123">
                  <c:v>1020</c:v>
                </c:pt>
                <c:pt idx="124">
                  <c:v>1049</c:v>
                </c:pt>
                <c:pt idx="125">
                  <c:v>1076</c:v>
                </c:pt>
                <c:pt idx="126">
                  <c:v>1101</c:v>
                </c:pt>
                <c:pt idx="127">
                  <c:v>1132</c:v>
                </c:pt>
                <c:pt idx="128">
                  <c:v>1157</c:v>
                </c:pt>
                <c:pt idx="129">
                  <c:v>1184</c:v>
                </c:pt>
                <c:pt idx="130">
                  <c:v>1224</c:v>
                </c:pt>
                <c:pt idx="131">
                  <c:v>1260</c:v>
                </c:pt>
                <c:pt idx="132">
                  <c:v>1296</c:v>
                </c:pt>
                <c:pt idx="133">
                  <c:v>1326</c:v>
                </c:pt>
                <c:pt idx="134">
                  <c:v>1346</c:v>
                </c:pt>
                <c:pt idx="135">
                  <c:v>1395</c:v>
                </c:pt>
                <c:pt idx="136">
                  <c:v>1430</c:v>
                </c:pt>
                <c:pt idx="137">
                  <c:v>1465</c:v>
                </c:pt>
                <c:pt idx="138">
                  <c:v>1507</c:v>
                </c:pt>
                <c:pt idx="139">
                  <c:v>1545</c:v>
                </c:pt>
                <c:pt idx="140">
                  <c:v>1587</c:v>
                </c:pt>
                <c:pt idx="141">
                  <c:v>1627</c:v>
                </c:pt>
                <c:pt idx="142">
                  <c:v>1665</c:v>
                </c:pt>
                <c:pt idx="143">
                  <c:v>1714</c:v>
                </c:pt>
                <c:pt idx="144">
                  <c:v>1761</c:v>
                </c:pt>
                <c:pt idx="145">
                  <c:v>1802</c:v>
                </c:pt>
                <c:pt idx="146">
                  <c:v>1824</c:v>
                </c:pt>
                <c:pt idx="147">
                  <c:v>1876</c:v>
                </c:pt>
                <c:pt idx="148">
                  <c:v>1919</c:v>
                </c:pt>
                <c:pt idx="149">
                  <c:v>1981</c:v>
                </c:pt>
                <c:pt idx="150">
                  <c:v>2035</c:v>
                </c:pt>
                <c:pt idx="151">
                  <c:v>2095</c:v>
                </c:pt>
                <c:pt idx="152">
                  <c:v>2147</c:v>
                </c:pt>
                <c:pt idx="153">
                  <c:v>2211</c:v>
                </c:pt>
                <c:pt idx="154">
                  <c:v>2261</c:v>
                </c:pt>
                <c:pt idx="155">
                  <c:v>2313</c:v>
                </c:pt>
                <c:pt idx="156">
                  <c:v>2369</c:v>
                </c:pt>
                <c:pt idx="157">
                  <c:v>2413</c:v>
                </c:pt>
                <c:pt idx="158">
                  <c:v>2456</c:v>
                </c:pt>
                <c:pt idx="159">
                  <c:v>2531</c:v>
                </c:pt>
                <c:pt idx="160">
                  <c:v>2600</c:v>
                </c:pt>
                <c:pt idx="161">
                  <c:v>2672</c:v>
                </c:pt>
                <c:pt idx="162">
                  <c:v>2742</c:v>
                </c:pt>
                <c:pt idx="163">
                  <c:v>2794</c:v>
                </c:pt>
                <c:pt idx="164">
                  <c:v>2851</c:v>
                </c:pt>
                <c:pt idx="165">
                  <c:v>2920</c:v>
                </c:pt>
                <c:pt idx="166">
                  <c:v>2995</c:v>
                </c:pt>
                <c:pt idx="167">
                  <c:v>3065</c:v>
                </c:pt>
                <c:pt idx="168">
                  <c:v>3135</c:v>
                </c:pt>
                <c:pt idx="169">
                  <c:v>3203</c:v>
                </c:pt>
                <c:pt idx="170">
                  <c:v>3249</c:v>
                </c:pt>
                <c:pt idx="171">
                  <c:v>3368</c:v>
                </c:pt>
                <c:pt idx="172">
                  <c:v>3497</c:v>
                </c:pt>
                <c:pt idx="173">
                  <c:v>3635</c:v>
                </c:pt>
                <c:pt idx="174">
                  <c:v>3741</c:v>
                </c:pt>
                <c:pt idx="175">
                  <c:v>3879</c:v>
                </c:pt>
                <c:pt idx="176">
                  <c:v>4004</c:v>
                </c:pt>
                <c:pt idx="177">
                  <c:v>4124</c:v>
                </c:pt>
                <c:pt idx="178">
                  <c:v>4264</c:v>
                </c:pt>
                <c:pt idx="179">
                  <c:v>4445</c:v>
                </c:pt>
                <c:pt idx="180">
                  <c:v>4574</c:v>
                </c:pt>
              </c:numCache>
            </c:numRef>
          </c:val>
          <c:extLst>
            <c:ext xmlns:c16="http://schemas.microsoft.com/office/drawing/2014/chart" uri="{C3380CC4-5D6E-409C-BE32-E72D297353CC}">
              <c16:uniqueId val="{00000000-1E09-43AD-A431-0BFBD2694872}"/>
            </c:ext>
          </c:extLst>
        </c:ser>
        <c:ser>
          <c:idx val="1"/>
          <c:order val="1"/>
          <c:tx>
            <c:strRef>
              <c:f>groupsNumberPerCity!$C$1</c:f>
              <c:strCache>
                <c:ptCount val="1"/>
                <c:pt idx="0">
                  <c:v>Chicago Area</c:v>
                </c:pt>
              </c:strCache>
            </c:strRef>
          </c:tx>
          <c:spPr>
            <a:solidFill>
              <a:schemeClr val="accent3"/>
            </a:solidFill>
            <a:ln>
              <a:noFill/>
            </a:ln>
            <a:effectLst/>
          </c:spPr>
          <c:cat>
            <c:numRef>
              <c:f>groupsNumberPerCity!$A$2:$A$182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groupsNumberPerCity!$C$2:$C$182</c:f>
              <c:numCache>
                <c:formatCode>General</c:formatCode>
                <c:ptCount val="181"/>
                <c:pt idx="0">
                  <c:v>5</c:v>
                </c:pt>
                <c:pt idx="1">
                  <c:v>8</c:v>
                </c:pt>
                <c:pt idx="2">
                  <c:v>9</c:v>
                </c:pt>
                <c:pt idx="3">
                  <c:v>14</c:v>
                </c:pt>
                <c:pt idx="4">
                  <c:v>19</c:v>
                </c:pt>
                <c:pt idx="5">
                  <c:v>24</c:v>
                </c:pt>
                <c:pt idx="6">
                  <c:v>28</c:v>
                </c:pt>
                <c:pt idx="7">
                  <c:v>29</c:v>
                </c:pt>
                <c:pt idx="8">
                  <c:v>29</c:v>
                </c:pt>
                <c:pt idx="9">
                  <c:v>29</c:v>
                </c:pt>
                <c:pt idx="10">
                  <c:v>29</c:v>
                </c:pt>
                <c:pt idx="11">
                  <c:v>29</c:v>
                </c:pt>
                <c:pt idx="12">
                  <c:v>35</c:v>
                </c:pt>
                <c:pt idx="13">
                  <c:v>36</c:v>
                </c:pt>
                <c:pt idx="14">
                  <c:v>37</c:v>
                </c:pt>
                <c:pt idx="15">
                  <c:v>37</c:v>
                </c:pt>
                <c:pt idx="16">
                  <c:v>37</c:v>
                </c:pt>
                <c:pt idx="17">
                  <c:v>38</c:v>
                </c:pt>
                <c:pt idx="18">
                  <c:v>39</c:v>
                </c:pt>
                <c:pt idx="19">
                  <c:v>39</c:v>
                </c:pt>
                <c:pt idx="20">
                  <c:v>40</c:v>
                </c:pt>
                <c:pt idx="21">
                  <c:v>41</c:v>
                </c:pt>
                <c:pt idx="22">
                  <c:v>41</c:v>
                </c:pt>
                <c:pt idx="23">
                  <c:v>42</c:v>
                </c:pt>
                <c:pt idx="24">
                  <c:v>42</c:v>
                </c:pt>
                <c:pt idx="25">
                  <c:v>43</c:v>
                </c:pt>
                <c:pt idx="26">
                  <c:v>43</c:v>
                </c:pt>
                <c:pt idx="27">
                  <c:v>44</c:v>
                </c:pt>
                <c:pt idx="28">
                  <c:v>44</c:v>
                </c:pt>
                <c:pt idx="29">
                  <c:v>44</c:v>
                </c:pt>
                <c:pt idx="30">
                  <c:v>45</c:v>
                </c:pt>
                <c:pt idx="31">
                  <c:v>45</c:v>
                </c:pt>
                <c:pt idx="32">
                  <c:v>45</c:v>
                </c:pt>
                <c:pt idx="33">
                  <c:v>45</c:v>
                </c:pt>
                <c:pt idx="34">
                  <c:v>45</c:v>
                </c:pt>
                <c:pt idx="35">
                  <c:v>48</c:v>
                </c:pt>
                <c:pt idx="36">
                  <c:v>50</c:v>
                </c:pt>
                <c:pt idx="37">
                  <c:v>52</c:v>
                </c:pt>
                <c:pt idx="38">
                  <c:v>53</c:v>
                </c:pt>
                <c:pt idx="39">
                  <c:v>57</c:v>
                </c:pt>
                <c:pt idx="40">
                  <c:v>59</c:v>
                </c:pt>
                <c:pt idx="41">
                  <c:v>64</c:v>
                </c:pt>
                <c:pt idx="42">
                  <c:v>67</c:v>
                </c:pt>
                <c:pt idx="43">
                  <c:v>72</c:v>
                </c:pt>
                <c:pt idx="44">
                  <c:v>75</c:v>
                </c:pt>
                <c:pt idx="45">
                  <c:v>83</c:v>
                </c:pt>
                <c:pt idx="46">
                  <c:v>85</c:v>
                </c:pt>
                <c:pt idx="47">
                  <c:v>90</c:v>
                </c:pt>
                <c:pt idx="48">
                  <c:v>102</c:v>
                </c:pt>
                <c:pt idx="49">
                  <c:v>107</c:v>
                </c:pt>
                <c:pt idx="50">
                  <c:v>109</c:v>
                </c:pt>
                <c:pt idx="51">
                  <c:v>114</c:v>
                </c:pt>
                <c:pt idx="52">
                  <c:v>119</c:v>
                </c:pt>
                <c:pt idx="53">
                  <c:v>126</c:v>
                </c:pt>
                <c:pt idx="54">
                  <c:v>133</c:v>
                </c:pt>
                <c:pt idx="55">
                  <c:v>139</c:v>
                </c:pt>
                <c:pt idx="56">
                  <c:v>149</c:v>
                </c:pt>
                <c:pt idx="57">
                  <c:v>161</c:v>
                </c:pt>
                <c:pt idx="58">
                  <c:v>166</c:v>
                </c:pt>
                <c:pt idx="59">
                  <c:v>172</c:v>
                </c:pt>
                <c:pt idx="60">
                  <c:v>176</c:v>
                </c:pt>
                <c:pt idx="61">
                  <c:v>177</c:v>
                </c:pt>
                <c:pt idx="62">
                  <c:v>184</c:v>
                </c:pt>
                <c:pt idx="63">
                  <c:v>191</c:v>
                </c:pt>
                <c:pt idx="64">
                  <c:v>195</c:v>
                </c:pt>
                <c:pt idx="65">
                  <c:v>197</c:v>
                </c:pt>
                <c:pt idx="66">
                  <c:v>203</c:v>
                </c:pt>
                <c:pt idx="67">
                  <c:v>208</c:v>
                </c:pt>
                <c:pt idx="68">
                  <c:v>210</c:v>
                </c:pt>
                <c:pt idx="69">
                  <c:v>216</c:v>
                </c:pt>
                <c:pt idx="70">
                  <c:v>218</c:v>
                </c:pt>
                <c:pt idx="71">
                  <c:v>221</c:v>
                </c:pt>
                <c:pt idx="72">
                  <c:v>228</c:v>
                </c:pt>
                <c:pt idx="73">
                  <c:v>240</c:v>
                </c:pt>
                <c:pt idx="74">
                  <c:v>244</c:v>
                </c:pt>
                <c:pt idx="75">
                  <c:v>248</c:v>
                </c:pt>
                <c:pt idx="76">
                  <c:v>255</c:v>
                </c:pt>
                <c:pt idx="77">
                  <c:v>263</c:v>
                </c:pt>
                <c:pt idx="78">
                  <c:v>269</c:v>
                </c:pt>
                <c:pt idx="79">
                  <c:v>276</c:v>
                </c:pt>
                <c:pt idx="80">
                  <c:v>285</c:v>
                </c:pt>
                <c:pt idx="81">
                  <c:v>296</c:v>
                </c:pt>
                <c:pt idx="82">
                  <c:v>304</c:v>
                </c:pt>
                <c:pt idx="83">
                  <c:v>307</c:v>
                </c:pt>
                <c:pt idx="84">
                  <c:v>320</c:v>
                </c:pt>
                <c:pt idx="85">
                  <c:v>328</c:v>
                </c:pt>
                <c:pt idx="86">
                  <c:v>334</c:v>
                </c:pt>
                <c:pt idx="87">
                  <c:v>344</c:v>
                </c:pt>
                <c:pt idx="88">
                  <c:v>353</c:v>
                </c:pt>
                <c:pt idx="89">
                  <c:v>368</c:v>
                </c:pt>
                <c:pt idx="90">
                  <c:v>377</c:v>
                </c:pt>
                <c:pt idx="91">
                  <c:v>381</c:v>
                </c:pt>
                <c:pt idx="92">
                  <c:v>390</c:v>
                </c:pt>
                <c:pt idx="93">
                  <c:v>400</c:v>
                </c:pt>
                <c:pt idx="94">
                  <c:v>412</c:v>
                </c:pt>
                <c:pt idx="95">
                  <c:v>428</c:v>
                </c:pt>
                <c:pt idx="96">
                  <c:v>437</c:v>
                </c:pt>
                <c:pt idx="97">
                  <c:v>450</c:v>
                </c:pt>
                <c:pt idx="98">
                  <c:v>455</c:v>
                </c:pt>
                <c:pt idx="99">
                  <c:v>466</c:v>
                </c:pt>
                <c:pt idx="100">
                  <c:v>475</c:v>
                </c:pt>
                <c:pt idx="101">
                  <c:v>481</c:v>
                </c:pt>
                <c:pt idx="102">
                  <c:v>485</c:v>
                </c:pt>
                <c:pt idx="103">
                  <c:v>489</c:v>
                </c:pt>
                <c:pt idx="104">
                  <c:v>502</c:v>
                </c:pt>
                <c:pt idx="105">
                  <c:v>507</c:v>
                </c:pt>
                <c:pt idx="106">
                  <c:v>521</c:v>
                </c:pt>
                <c:pt idx="107">
                  <c:v>534</c:v>
                </c:pt>
                <c:pt idx="108">
                  <c:v>542</c:v>
                </c:pt>
                <c:pt idx="109">
                  <c:v>552</c:v>
                </c:pt>
                <c:pt idx="110">
                  <c:v>561</c:v>
                </c:pt>
                <c:pt idx="111">
                  <c:v>581</c:v>
                </c:pt>
                <c:pt idx="112">
                  <c:v>595</c:v>
                </c:pt>
                <c:pt idx="113">
                  <c:v>614</c:v>
                </c:pt>
                <c:pt idx="114">
                  <c:v>631</c:v>
                </c:pt>
                <c:pt idx="115">
                  <c:v>648</c:v>
                </c:pt>
                <c:pt idx="116">
                  <c:v>657</c:v>
                </c:pt>
                <c:pt idx="117">
                  <c:v>678</c:v>
                </c:pt>
                <c:pt idx="118">
                  <c:v>697</c:v>
                </c:pt>
                <c:pt idx="119">
                  <c:v>713</c:v>
                </c:pt>
                <c:pt idx="120">
                  <c:v>731</c:v>
                </c:pt>
                <c:pt idx="121">
                  <c:v>747</c:v>
                </c:pt>
                <c:pt idx="122">
                  <c:v>759</c:v>
                </c:pt>
                <c:pt idx="123">
                  <c:v>784</c:v>
                </c:pt>
                <c:pt idx="124">
                  <c:v>801</c:v>
                </c:pt>
                <c:pt idx="125">
                  <c:v>820</c:v>
                </c:pt>
                <c:pt idx="126">
                  <c:v>837</c:v>
                </c:pt>
                <c:pt idx="127">
                  <c:v>843</c:v>
                </c:pt>
                <c:pt idx="128">
                  <c:v>852</c:v>
                </c:pt>
                <c:pt idx="129">
                  <c:v>866</c:v>
                </c:pt>
                <c:pt idx="130">
                  <c:v>877</c:v>
                </c:pt>
                <c:pt idx="131">
                  <c:v>890</c:v>
                </c:pt>
                <c:pt idx="132">
                  <c:v>907</c:v>
                </c:pt>
                <c:pt idx="133">
                  <c:v>924</c:v>
                </c:pt>
                <c:pt idx="134">
                  <c:v>939</c:v>
                </c:pt>
                <c:pt idx="135">
                  <c:v>964</c:v>
                </c:pt>
                <c:pt idx="136">
                  <c:v>976</c:v>
                </c:pt>
                <c:pt idx="137">
                  <c:v>999</c:v>
                </c:pt>
                <c:pt idx="138">
                  <c:v>1010</c:v>
                </c:pt>
                <c:pt idx="139">
                  <c:v>1034</c:v>
                </c:pt>
                <c:pt idx="140">
                  <c:v>1057</c:v>
                </c:pt>
                <c:pt idx="141">
                  <c:v>1073</c:v>
                </c:pt>
                <c:pt idx="142">
                  <c:v>1094</c:v>
                </c:pt>
                <c:pt idx="143">
                  <c:v>1126</c:v>
                </c:pt>
                <c:pt idx="144">
                  <c:v>1155</c:v>
                </c:pt>
                <c:pt idx="145">
                  <c:v>1180</c:v>
                </c:pt>
                <c:pt idx="146">
                  <c:v>1211</c:v>
                </c:pt>
                <c:pt idx="147">
                  <c:v>1260</c:v>
                </c:pt>
                <c:pt idx="148">
                  <c:v>1295</c:v>
                </c:pt>
                <c:pt idx="149">
                  <c:v>1318</c:v>
                </c:pt>
                <c:pt idx="150">
                  <c:v>1345</c:v>
                </c:pt>
                <c:pt idx="151">
                  <c:v>1375</c:v>
                </c:pt>
                <c:pt idx="152">
                  <c:v>1405</c:v>
                </c:pt>
                <c:pt idx="153">
                  <c:v>1426</c:v>
                </c:pt>
                <c:pt idx="154">
                  <c:v>1453</c:v>
                </c:pt>
                <c:pt idx="155">
                  <c:v>1487</c:v>
                </c:pt>
                <c:pt idx="156">
                  <c:v>1526</c:v>
                </c:pt>
                <c:pt idx="157">
                  <c:v>1557</c:v>
                </c:pt>
                <c:pt idx="158">
                  <c:v>1584</c:v>
                </c:pt>
                <c:pt idx="159">
                  <c:v>1622</c:v>
                </c:pt>
                <c:pt idx="160">
                  <c:v>1662</c:v>
                </c:pt>
                <c:pt idx="161">
                  <c:v>1707</c:v>
                </c:pt>
                <c:pt idx="162">
                  <c:v>1759</c:v>
                </c:pt>
                <c:pt idx="163">
                  <c:v>1813</c:v>
                </c:pt>
                <c:pt idx="164">
                  <c:v>1855</c:v>
                </c:pt>
                <c:pt idx="165">
                  <c:v>1898</c:v>
                </c:pt>
                <c:pt idx="166">
                  <c:v>1954</c:v>
                </c:pt>
                <c:pt idx="167">
                  <c:v>2007</c:v>
                </c:pt>
                <c:pt idx="168">
                  <c:v>2053</c:v>
                </c:pt>
                <c:pt idx="169">
                  <c:v>2093</c:v>
                </c:pt>
                <c:pt idx="170">
                  <c:v>2146</c:v>
                </c:pt>
                <c:pt idx="171">
                  <c:v>2212</c:v>
                </c:pt>
                <c:pt idx="172">
                  <c:v>2353</c:v>
                </c:pt>
                <c:pt idx="173">
                  <c:v>2441</c:v>
                </c:pt>
                <c:pt idx="174">
                  <c:v>2522</c:v>
                </c:pt>
                <c:pt idx="175">
                  <c:v>2607</c:v>
                </c:pt>
                <c:pt idx="176">
                  <c:v>2706</c:v>
                </c:pt>
                <c:pt idx="177">
                  <c:v>2831</c:v>
                </c:pt>
                <c:pt idx="178">
                  <c:v>2956</c:v>
                </c:pt>
                <c:pt idx="179">
                  <c:v>3083</c:v>
                </c:pt>
                <c:pt idx="180">
                  <c:v>3180</c:v>
                </c:pt>
              </c:numCache>
            </c:numRef>
          </c:val>
          <c:extLst>
            <c:ext xmlns:c16="http://schemas.microsoft.com/office/drawing/2014/chart" uri="{C3380CC4-5D6E-409C-BE32-E72D297353CC}">
              <c16:uniqueId val="{00000001-1E09-43AD-A431-0BFBD2694872}"/>
            </c:ext>
          </c:extLst>
        </c:ser>
        <c:ser>
          <c:idx val="2"/>
          <c:order val="2"/>
          <c:tx>
            <c:strRef>
              <c:f>groupsNumberPerCity!$D$1</c:f>
              <c:strCache>
                <c:ptCount val="1"/>
                <c:pt idx="0">
                  <c:v>New Youk Area</c:v>
                </c:pt>
              </c:strCache>
            </c:strRef>
          </c:tx>
          <c:spPr>
            <a:solidFill>
              <a:schemeClr val="accent5"/>
            </a:solidFill>
            <a:ln>
              <a:noFill/>
            </a:ln>
            <a:effectLst/>
          </c:spPr>
          <c:cat>
            <c:numRef>
              <c:f>groupsNumberPerCity!$A$2:$A$182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groupsNumberPerCity!$D$2:$D$182</c:f>
              <c:numCache>
                <c:formatCode>General</c:formatCode>
                <c:ptCount val="181"/>
                <c:pt idx="0">
                  <c:v>34</c:v>
                </c:pt>
                <c:pt idx="1">
                  <c:v>39</c:v>
                </c:pt>
                <c:pt idx="2">
                  <c:v>49</c:v>
                </c:pt>
                <c:pt idx="3">
                  <c:v>54</c:v>
                </c:pt>
                <c:pt idx="4">
                  <c:v>61</c:v>
                </c:pt>
                <c:pt idx="5">
                  <c:v>66</c:v>
                </c:pt>
                <c:pt idx="6">
                  <c:v>74</c:v>
                </c:pt>
                <c:pt idx="7">
                  <c:v>83</c:v>
                </c:pt>
                <c:pt idx="8">
                  <c:v>84</c:v>
                </c:pt>
                <c:pt idx="9">
                  <c:v>85</c:v>
                </c:pt>
                <c:pt idx="10">
                  <c:v>85</c:v>
                </c:pt>
                <c:pt idx="11">
                  <c:v>89</c:v>
                </c:pt>
                <c:pt idx="12">
                  <c:v>113</c:v>
                </c:pt>
                <c:pt idx="13">
                  <c:v>115</c:v>
                </c:pt>
                <c:pt idx="14">
                  <c:v>119</c:v>
                </c:pt>
                <c:pt idx="15">
                  <c:v>123</c:v>
                </c:pt>
                <c:pt idx="16">
                  <c:v>125</c:v>
                </c:pt>
                <c:pt idx="17">
                  <c:v>126</c:v>
                </c:pt>
                <c:pt idx="18">
                  <c:v>126</c:v>
                </c:pt>
                <c:pt idx="19">
                  <c:v>128</c:v>
                </c:pt>
                <c:pt idx="20">
                  <c:v>129</c:v>
                </c:pt>
                <c:pt idx="21">
                  <c:v>129</c:v>
                </c:pt>
                <c:pt idx="22">
                  <c:v>131</c:v>
                </c:pt>
                <c:pt idx="23">
                  <c:v>135</c:v>
                </c:pt>
                <c:pt idx="24">
                  <c:v>137</c:v>
                </c:pt>
                <c:pt idx="25">
                  <c:v>138</c:v>
                </c:pt>
                <c:pt idx="26">
                  <c:v>139</c:v>
                </c:pt>
                <c:pt idx="27">
                  <c:v>145</c:v>
                </c:pt>
                <c:pt idx="28">
                  <c:v>148</c:v>
                </c:pt>
                <c:pt idx="29">
                  <c:v>153</c:v>
                </c:pt>
                <c:pt idx="30">
                  <c:v>157</c:v>
                </c:pt>
                <c:pt idx="31">
                  <c:v>158</c:v>
                </c:pt>
                <c:pt idx="32">
                  <c:v>159</c:v>
                </c:pt>
                <c:pt idx="33">
                  <c:v>160</c:v>
                </c:pt>
                <c:pt idx="34">
                  <c:v>161</c:v>
                </c:pt>
                <c:pt idx="35">
                  <c:v>163</c:v>
                </c:pt>
                <c:pt idx="36">
                  <c:v>166</c:v>
                </c:pt>
                <c:pt idx="37">
                  <c:v>172</c:v>
                </c:pt>
                <c:pt idx="38">
                  <c:v>178</c:v>
                </c:pt>
                <c:pt idx="39">
                  <c:v>189</c:v>
                </c:pt>
                <c:pt idx="40">
                  <c:v>196</c:v>
                </c:pt>
                <c:pt idx="41">
                  <c:v>210</c:v>
                </c:pt>
                <c:pt idx="42">
                  <c:v>226</c:v>
                </c:pt>
                <c:pt idx="43">
                  <c:v>239</c:v>
                </c:pt>
                <c:pt idx="44">
                  <c:v>254</c:v>
                </c:pt>
                <c:pt idx="45">
                  <c:v>271</c:v>
                </c:pt>
                <c:pt idx="46">
                  <c:v>292</c:v>
                </c:pt>
                <c:pt idx="47">
                  <c:v>308</c:v>
                </c:pt>
                <c:pt idx="48">
                  <c:v>326</c:v>
                </c:pt>
                <c:pt idx="49">
                  <c:v>340</c:v>
                </c:pt>
                <c:pt idx="50">
                  <c:v>353</c:v>
                </c:pt>
                <c:pt idx="51">
                  <c:v>385</c:v>
                </c:pt>
                <c:pt idx="52">
                  <c:v>404</c:v>
                </c:pt>
                <c:pt idx="53">
                  <c:v>418</c:v>
                </c:pt>
                <c:pt idx="54">
                  <c:v>437</c:v>
                </c:pt>
                <c:pt idx="55">
                  <c:v>458</c:v>
                </c:pt>
                <c:pt idx="56">
                  <c:v>475</c:v>
                </c:pt>
                <c:pt idx="57">
                  <c:v>488</c:v>
                </c:pt>
                <c:pt idx="58">
                  <c:v>502</c:v>
                </c:pt>
                <c:pt idx="59">
                  <c:v>521</c:v>
                </c:pt>
                <c:pt idx="60">
                  <c:v>538</c:v>
                </c:pt>
                <c:pt idx="61">
                  <c:v>554</c:v>
                </c:pt>
                <c:pt idx="62">
                  <c:v>570</c:v>
                </c:pt>
                <c:pt idx="63">
                  <c:v>593</c:v>
                </c:pt>
                <c:pt idx="64">
                  <c:v>612</c:v>
                </c:pt>
                <c:pt idx="65">
                  <c:v>629</c:v>
                </c:pt>
                <c:pt idx="66">
                  <c:v>645</c:v>
                </c:pt>
                <c:pt idx="67">
                  <c:v>661</c:v>
                </c:pt>
                <c:pt idx="68">
                  <c:v>684</c:v>
                </c:pt>
                <c:pt idx="69">
                  <c:v>699</c:v>
                </c:pt>
                <c:pt idx="70">
                  <c:v>724</c:v>
                </c:pt>
                <c:pt idx="71">
                  <c:v>754</c:v>
                </c:pt>
                <c:pt idx="72">
                  <c:v>774</c:v>
                </c:pt>
                <c:pt idx="73">
                  <c:v>793</c:v>
                </c:pt>
                <c:pt idx="74">
                  <c:v>812</c:v>
                </c:pt>
                <c:pt idx="75">
                  <c:v>833</c:v>
                </c:pt>
                <c:pt idx="76">
                  <c:v>861</c:v>
                </c:pt>
                <c:pt idx="77">
                  <c:v>891</c:v>
                </c:pt>
                <c:pt idx="78">
                  <c:v>915</c:v>
                </c:pt>
                <c:pt idx="79">
                  <c:v>943</c:v>
                </c:pt>
                <c:pt idx="80">
                  <c:v>969</c:v>
                </c:pt>
                <c:pt idx="81">
                  <c:v>997</c:v>
                </c:pt>
                <c:pt idx="82">
                  <c:v>1017</c:v>
                </c:pt>
                <c:pt idx="83">
                  <c:v>1036</c:v>
                </c:pt>
                <c:pt idx="84">
                  <c:v>1062</c:v>
                </c:pt>
                <c:pt idx="85">
                  <c:v>1087</c:v>
                </c:pt>
                <c:pt idx="86">
                  <c:v>1104</c:v>
                </c:pt>
                <c:pt idx="87">
                  <c:v>1129</c:v>
                </c:pt>
                <c:pt idx="88">
                  <c:v>1152</c:v>
                </c:pt>
                <c:pt idx="89">
                  <c:v>1172</c:v>
                </c:pt>
                <c:pt idx="90">
                  <c:v>1193</c:v>
                </c:pt>
                <c:pt idx="91">
                  <c:v>1211</c:v>
                </c:pt>
                <c:pt idx="92">
                  <c:v>1231</c:v>
                </c:pt>
                <c:pt idx="93">
                  <c:v>1256</c:v>
                </c:pt>
                <c:pt idx="94">
                  <c:v>1278</c:v>
                </c:pt>
                <c:pt idx="95">
                  <c:v>1297</c:v>
                </c:pt>
                <c:pt idx="96">
                  <c:v>1330</c:v>
                </c:pt>
                <c:pt idx="97">
                  <c:v>1352</c:v>
                </c:pt>
                <c:pt idx="98">
                  <c:v>1377</c:v>
                </c:pt>
                <c:pt idx="99">
                  <c:v>1419</c:v>
                </c:pt>
                <c:pt idx="100">
                  <c:v>1450</c:v>
                </c:pt>
                <c:pt idx="101">
                  <c:v>1494</c:v>
                </c:pt>
                <c:pt idx="102">
                  <c:v>1531</c:v>
                </c:pt>
                <c:pt idx="103">
                  <c:v>1566</c:v>
                </c:pt>
                <c:pt idx="104">
                  <c:v>1606</c:v>
                </c:pt>
                <c:pt idx="105">
                  <c:v>1639</c:v>
                </c:pt>
                <c:pt idx="106">
                  <c:v>1670</c:v>
                </c:pt>
                <c:pt idx="107">
                  <c:v>1700</c:v>
                </c:pt>
                <c:pt idx="108">
                  <c:v>1727</c:v>
                </c:pt>
                <c:pt idx="109">
                  <c:v>1765</c:v>
                </c:pt>
                <c:pt idx="110">
                  <c:v>1780</c:v>
                </c:pt>
                <c:pt idx="111">
                  <c:v>1830</c:v>
                </c:pt>
                <c:pt idx="112">
                  <c:v>1865</c:v>
                </c:pt>
                <c:pt idx="113">
                  <c:v>1900</c:v>
                </c:pt>
                <c:pt idx="114">
                  <c:v>1941</c:v>
                </c:pt>
                <c:pt idx="115">
                  <c:v>1972</c:v>
                </c:pt>
                <c:pt idx="116">
                  <c:v>2005</c:v>
                </c:pt>
                <c:pt idx="117">
                  <c:v>2077</c:v>
                </c:pt>
                <c:pt idx="118">
                  <c:v>2124</c:v>
                </c:pt>
                <c:pt idx="119">
                  <c:v>2174</c:v>
                </c:pt>
                <c:pt idx="120">
                  <c:v>2220</c:v>
                </c:pt>
                <c:pt idx="121">
                  <c:v>2258</c:v>
                </c:pt>
                <c:pt idx="122">
                  <c:v>2291</c:v>
                </c:pt>
                <c:pt idx="123">
                  <c:v>2358</c:v>
                </c:pt>
                <c:pt idx="124">
                  <c:v>2419</c:v>
                </c:pt>
                <c:pt idx="125">
                  <c:v>2487</c:v>
                </c:pt>
                <c:pt idx="126">
                  <c:v>2539</c:v>
                </c:pt>
                <c:pt idx="127">
                  <c:v>2587</c:v>
                </c:pt>
                <c:pt idx="128">
                  <c:v>2632</c:v>
                </c:pt>
                <c:pt idx="129">
                  <c:v>2681</c:v>
                </c:pt>
                <c:pt idx="130">
                  <c:v>2730</c:v>
                </c:pt>
                <c:pt idx="131">
                  <c:v>2773</c:v>
                </c:pt>
                <c:pt idx="132">
                  <c:v>2830</c:v>
                </c:pt>
                <c:pt idx="133">
                  <c:v>2862</c:v>
                </c:pt>
                <c:pt idx="134">
                  <c:v>2905</c:v>
                </c:pt>
                <c:pt idx="135">
                  <c:v>2992</c:v>
                </c:pt>
                <c:pt idx="136">
                  <c:v>3049</c:v>
                </c:pt>
                <c:pt idx="137">
                  <c:v>3113</c:v>
                </c:pt>
                <c:pt idx="138">
                  <c:v>3177</c:v>
                </c:pt>
                <c:pt idx="139">
                  <c:v>3235</c:v>
                </c:pt>
                <c:pt idx="140">
                  <c:v>3287</c:v>
                </c:pt>
                <c:pt idx="141">
                  <c:v>3358</c:v>
                </c:pt>
                <c:pt idx="142">
                  <c:v>3433</c:v>
                </c:pt>
                <c:pt idx="143">
                  <c:v>3506</c:v>
                </c:pt>
                <c:pt idx="144">
                  <c:v>3579</c:v>
                </c:pt>
                <c:pt idx="145">
                  <c:v>3639</c:v>
                </c:pt>
                <c:pt idx="146">
                  <c:v>3683</c:v>
                </c:pt>
                <c:pt idx="147">
                  <c:v>3763</c:v>
                </c:pt>
                <c:pt idx="148">
                  <c:v>3827</c:v>
                </c:pt>
                <c:pt idx="149">
                  <c:v>3915</c:v>
                </c:pt>
                <c:pt idx="150">
                  <c:v>3986</c:v>
                </c:pt>
                <c:pt idx="151">
                  <c:v>4067</c:v>
                </c:pt>
                <c:pt idx="152">
                  <c:v>4164</c:v>
                </c:pt>
                <c:pt idx="153">
                  <c:v>4232</c:v>
                </c:pt>
                <c:pt idx="154">
                  <c:v>4304</c:v>
                </c:pt>
                <c:pt idx="155">
                  <c:v>4396</c:v>
                </c:pt>
                <c:pt idx="156">
                  <c:v>4491</c:v>
                </c:pt>
                <c:pt idx="157">
                  <c:v>4579</c:v>
                </c:pt>
                <c:pt idx="158">
                  <c:v>4656</c:v>
                </c:pt>
                <c:pt idx="159">
                  <c:v>4786</c:v>
                </c:pt>
                <c:pt idx="160">
                  <c:v>4893</c:v>
                </c:pt>
                <c:pt idx="161">
                  <c:v>5007</c:v>
                </c:pt>
                <c:pt idx="162">
                  <c:v>5097</c:v>
                </c:pt>
                <c:pt idx="163">
                  <c:v>5197</c:v>
                </c:pt>
                <c:pt idx="164">
                  <c:v>5302</c:v>
                </c:pt>
                <c:pt idx="165">
                  <c:v>5437</c:v>
                </c:pt>
                <c:pt idx="166">
                  <c:v>5559</c:v>
                </c:pt>
                <c:pt idx="167">
                  <c:v>5698</c:v>
                </c:pt>
                <c:pt idx="168">
                  <c:v>5861</c:v>
                </c:pt>
                <c:pt idx="169">
                  <c:v>5977</c:v>
                </c:pt>
                <c:pt idx="170">
                  <c:v>6107</c:v>
                </c:pt>
                <c:pt idx="171">
                  <c:v>6316</c:v>
                </c:pt>
                <c:pt idx="172">
                  <c:v>6532</c:v>
                </c:pt>
                <c:pt idx="173">
                  <c:v>6723</c:v>
                </c:pt>
                <c:pt idx="174">
                  <c:v>6947</c:v>
                </c:pt>
                <c:pt idx="175">
                  <c:v>7179</c:v>
                </c:pt>
                <c:pt idx="176">
                  <c:v>7427</c:v>
                </c:pt>
                <c:pt idx="177">
                  <c:v>7678</c:v>
                </c:pt>
                <c:pt idx="178">
                  <c:v>7959</c:v>
                </c:pt>
                <c:pt idx="179">
                  <c:v>8272</c:v>
                </c:pt>
                <c:pt idx="180">
                  <c:v>8576</c:v>
                </c:pt>
              </c:numCache>
            </c:numRef>
          </c:val>
          <c:extLst>
            <c:ext xmlns:c16="http://schemas.microsoft.com/office/drawing/2014/chart" uri="{C3380CC4-5D6E-409C-BE32-E72D297353CC}">
              <c16:uniqueId val="{00000002-1E09-43AD-A431-0BFBD2694872}"/>
            </c:ext>
          </c:extLst>
        </c:ser>
        <c:dLbls>
          <c:showLegendKey val="0"/>
          <c:showVal val="0"/>
          <c:showCatName val="0"/>
          <c:showSerName val="0"/>
          <c:showPercent val="0"/>
          <c:showBubbleSize val="0"/>
        </c:dLbls>
        <c:axId val="269900352"/>
        <c:axId val="269905344"/>
      </c:areaChart>
      <c:dateAx>
        <c:axId val="26990035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69905344"/>
        <c:crosses val="autoZero"/>
        <c:auto val="1"/>
        <c:lblOffset val="100"/>
        <c:baseTimeUnit val="months"/>
      </c:dateAx>
      <c:valAx>
        <c:axId val="269905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26990035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legend>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groupsNumberPerCategory!$B$1</c:f>
              <c:strCache>
                <c:ptCount val="1"/>
                <c:pt idx="0">
                  <c:v>language</c:v>
                </c:pt>
              </c:strCache>
            </c:strRef>
          </c:tx>
          <c:spPr>
            <a:solidFill>
              <a:schemeClr val="accent1"/>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groupsNumberPerCategory!$B$2:$B$182</c:f>
              <c:numCache>
                <c:formatCode>General</c:formatCode>
                <c:ptCount val="181"/>
                <c:pt idx="0">
                  <c:v>8</c:v>
                </c:pt>
                <c:pt idx="1">
                  <c:v>12</c:v>
                </c:pt>
                <c:pt idx="2">
                  <c:v>14</c:v>
                </c:pt>
                <c:pt idx="3">
                  <c:v>17</c:v>
                </c:pt>
                <c:pt idx="4">
                  <c:v>19</c:v>
                </c:pt>
                <c:pt idx="5">
                  <c:v>21</c:v>
                </c:pt>
                <c:pt idx="6">
                  <c:v>24</c:v>
                </c:pt>
                <c:pt idx="7">
                  <c:v>27</c:v>
                </c:pt>
                <c:pt idx="8">
                  <c:v>27</c:v>
                </c:pt>
                <c:pt idx="9">
                  <c:v>27</c:v>
                </c:pt>
                <c:pt idx="10">
                  <c:v>27</c:v>
                </c:pt>
                <c:pt idx="11">
                  <c:v>28</c:v>
                </c:pt>
                <c:pt idx="12">
                  <c:v>32</c:v>
                </c:pt>
                <c:pt idx="13">
                  <c:v>32</c:v>
                </c:pt>
                <c:pt idx="14">
                  <c:v>33</c:v>
                </c:pt>
                <c:pt idx="15">
                  <c:v>33</c:v>
                </c:pt>
                <c:pt idx="16">
                  <c:v>33</c:v>
                </c:pt>
                <c:pt idx="17">
                  <c:v>33</c:v>
                </c:pt>
                <c:pt idx="18">
                  <c:v>33</c:v>
                </c:pt>
                <c:pt idx="19">
                  <c:v>33</c:v>
                </c:pt>
                <c:pt idx="20">
                  <c:v>33</c:v>
                </c:pt>
                <c:pt idx="21">
                  <c:v>33</c:v>
                </c:pt>
                <c:pt idx="22">
                  <c:v>33</c:v>
                </c:pt>
                <c:pt idx="23">
                  <c:v>36</c:v>
                </c:pt>
                <c:pt idx="24">
                  <c:v>36</c:v>
                </c:pt>
                <c:pt idx="25">
                  <c:v>36</c:v>
                </c:pt>
                <c:pt idx="26">
                  <c:v>36</c:v>
                </c:pt>
                <c:pt idx="27">
                  <c:v>36</c:v>
                </c:pt>
                <c:pt idx="28">
                  <c:v>37</c:v>
                </c:pt>
                <c:pt idx="29">
                  <c:v>37</c:v>
                </c:pt>
                <c:pt idx="30">
                  <c:v>39</c:v>
                </c:pt>
                <c:pt idx="31">
                  <c:v>39</c:v>
                </c:pt>
                <c:pt idx="32">
                  <c:v>39</c:v>
                </c:pt>
                <c:pt idx="33">
                  <c:v>39</c:v>
                </c:pt>
                <c:pt idx="34">
                  <c:v>39</c:v>
                </c:pt>
                <c:pt idx="35">
                  <c:v>39</c:v>
                </c:pt>
                <c:pt idx="36">
                  <c:v>40</c:v>
                </c:pt>
                <c:pt idx="37">
                  <c:v>40</c:v>
                </c:pt>
                <c:pt idx="38">
                  <c:v>41</c:v>
                </c:pt>
                <c:pt idx="39">
                  <c:v>42</c:v>
                </c:pt>
                <c:pt idx="40">
                  <c:v>43</c:v>
                </c:pt>
                <c:pt idx="41">
                  <c:v>45</c:v>
                </c:pt>
                <c:pt idx="42">
                  <c:v>49</c:v>
                </c:pt>
                <c:pt idx="43">
                  <c:v>49</c:v>
                </c:pt>
                <c:pt idx="44">
                  <c:v>49</c:v>
                </c:pt>
                <c:pt idx="45">
                  <c:v>50</c:v>
                </c:pt>
                <c:pt idx="46">
                  <c:v>51</c:v>
                </c:pt>
                <c:pt idx="47">
                  <c:v>56</c:v>
                </c:pt>
                <c:pt idx="48">
                  <c:v>58</c:v>
                </c:pt>
                <c:pt idx="49">
                  <c:v>59</c:v>
                </c:pt>
                <c:pt idx="50">
                  <c:v>60</c:v>
                </c:pt>
                <c:pt idx="51">
                  <c:v>64</c:v>
                </c:pt>
                <c:pt idx="52">
                  <c:v>65</c:v>
                </c:pt>
                <c:pt idx="53">
                  <c:v>67</c:v>
                </c:pt>
                <c:pt idx="54">
                  <c:v>68</c:v>
                </c:pt>
                <c:pt idx="55">
                  <c:v>70</c:v>
                </c:pt>
                <c:pt idx="56">
                  <c:v>71</c:v>
                </c:pt>
                <c:pt idx="57">
                  <c:v>73</c:v>
                </c:pt>
                <c:pt idx="58">
                  <c:v>75</c:v>
                </c:pt>
                <c:pt idx="59">
                  <c:v>79</c:v>
                </c:pt>
                <c:pt idx="60">
                  <c:v>79</c:v>
                </c:pt>
                <c:pt idx="61">
                  <c:v>79</c:v>
                </c:pt>
                <c:pt idx="62">
                  <c:v>80</c:v>
                </c:pt>
                <c:pt idx="63">
                  <c:v>81</c:v>
                </c:pt>
                <c:pt idx="64">
                  <c:v>83</c:v>
                </c:pt>
                <c:pt idx="65">
                  <c:v>85</c:v>
                </c:pt>
                <c:pt idx="66">
                  <c:v>85</c:v>
                </c:pt>
                <c:pt idx="67">
                  <c:v>87</c:v>
                </c:pt>
                <c:pt idx="68">
                  <c:v>88</c:v>
                </c:pt>
                <c:pt idx="69">
                  <c:v>89</c:v>
                </c:pt>
                <c:pt idx="70">
                  <c:v>90</c:v>
                </c:pt>
                <c:pt idx="71">
                  <c:v>92</c:v>
                </c:pt>
                <c:pt idx="72">
                  <c:v>92</c:v>
                </c:pt>
                <c:pt idx="73">
                  <c:v>97</c:v>
                </c:pt>
                <c:pt idx="74">
                  <c:v>98</c:v>
                </c:pt>
                <c:pt idx="75">
                  <c:v>100</c:v>
                </c:pt>
                <c:pt idx="76">
                  <c:v>101</c:v>
                </c:pt>
                <c:pt idx="77">
                  <c:v>109</c:v>
                </c:pt>
                <c:pt idx="78">
                  <c:v>111</c:v>
                </c:pt>
                <c:pt idx="79">
                  <c:v>115</c:v>
                </c:pt>
                <c:pt idx="80">
                  <c:v>118</c:v>
                </c:pt>
                <c:pt idx="81">
                  <c:v>118</c:v>
                </c:pt>
                <c:pt idx="82">
                  <c:v>121</c:v>
                </c:pt>
                <c:pt idx="83">
                  <c:v>121</c:v>
                </c:pt>
                <c:pt idx="84">
                  <c:v>122</c:v>
                </c:pt>
                <c:pt idx="85">
                  <c:v>124</c:v>
                </c:pt>
                <c:pt idx="86">
                  <c:v>126</c:v>
                </c:pt>
                <c:pt idx="87">
                  <c:v>129</c:v>
                </c:pt>
                <c:pt idx="88">
                  <c:v>134</c:v>
                </c:pt>
                <c:pt idx="89">
                  <c:v>136</c:v>
                </c:pt>
                <c:pt idx="90">
                  <c:v>138</c:v>
                </c:pt>
                <c:pt idx="91">
                  <c:v>139</c:v>
                </c:pt>
                <c:pt idx="92">
                  <c:v>140</c:v>
                </c:pt>
                <c:pt idx="93">
                  <c:v>142</c:v>
                </c:pt>
                <c:pt idx="94">
                  <c:v>143</c:v>
                </c:pt>
                <c:pt idx="95">
                  <c:v>146</c:v>
                </c:pt>
                <c:pt idx="96">
                  <c:v>150</c:v>
                </c:pt>
                <c:pt idx="97">
                  <c:v>150</c:v>
                </c:pt>
                <c:pt idx="98">
                  <c:v>150</c:v>
                </c:pt>
                <c:pt idx="99">
                  <c:v>152</c:v>
                </c:pt>
                <c:pt idx="100">
                  <c:v>154</c:v>
                </c:pt>
                <c:pt idx="101">
                  <c:v>155</c:v>
                </c:pt>
                <c:pt idx="102">
                  <c:v>157</c:v>
                </c:pt>
                <c:pt idx="103">
                  <c:v>158</c:v>
                </c:pt>
                <c:pt idx="104">
                  <c:v>161</c:v>
                </c:pt>
                <c:pt idx="105">
                  <c:v>162</c:v>
                </c:pt>
                <c:pt idx="106">
                  <c:v>166</c:v>
                </c:pt>
                <c:pt idx="107">
                  <c:v>170</c:v>
                </c:pt>
                <c:pt idx="108">
                  <c:v>173</c:v>
                </c:pt>
                <c:pt idx="109">
                  <c:v>177</c:v>
                </c:pt>
                <c:pt idx="110">
                  <c:v>181</c:v>
                </c:pt>
                <c:pt idx="111">
                  <c:v>186</c:v>
                </c:pt>
                <c:pt idx="112">
                  <c:v>188</c:v>
                </c:pt>
                <c:pt idx="113">
                  <c:v>190</c:v>
                </c:pt>
                <c:pt idx="114">
                  <c:v>195</c:v>
                </c:pt>
                <c:pt idx="115">
                  <c:v>198</c:v>
                </c:pt>
                <c:pt idx="116">
                  <c:v>199</c:v>
                </c:pt>
                <c:pt idx="117">
                  <c:v>207</c:v>
                </c:pt>
                <c:pt idx="118">
                  <c:v>211</c:v>
                </c:pt>
                <c:pt idx="119">
                  <c:v>214</c:v>
                </c:pt>
                <c:pt idx="120">
                  <c:v>214</c:v>
                </c:pt>
                <c:pt idx="121">
                  <c:v>219</c:v>
                </c:pt>
                <c:pt idx="122">
                  <c:v>222</c:v>
                </c:pt>
                <c:pt idx="123">
                  <c:v>225</c:v>
                </c:pt>
                <c:pt idx="124">
                  <c:v>231</c:v>
                </c:pt>
                <c:pt idx="125">
                  <c:v>236</c:v>
                </c:pt>
                <c:pt idx="126">
                  <c:v>240</c:v>
                </c:pt>
                <c:pt idx="127">
                  <c:v>243</c:v>
                </c:pt>
                <c:pt idx="128">
                  <c:v>244</c:v>
                </c:pt>
                <c:pt idx="129">
                  <c:v>250</c:v>
                </c:pt>
                <c:pt idx="130">
                  <c:v>252</c:v>
                </c:pt>
                <c:pt idx="131">
                  <c:v>257</c:v>
                </c:pt>
                <c:pt idx="132">
                  <c:v>259</c:v>
                </c:pt>
                <c:pt idx="133">
                  <c:v>264</c:v>
                </c:pt>
                <c:pt idx="134">
                  <c:v>266</c:v>
                </c:pt>
                <c:pt idx="135">
                  <c:v>270</c:v>
                </c:pt>
                <c:pt idx="136">
                  <c:v>275</c:v>
                </c:pt>
                <c:pt idx="137">
                  <c:v>279</c:v>
                </c:pt>
                <c:pt idx="138">
                  <c:v>283</c:v>
                </c:pt>
                <c:pt idx="139">
                  <c:v>289</c:v>
                </c:pt>
                <c:pt idx="140">
                  <c:v>292</c:v>
                </c:pt>
                <c:pt idx="141">
                  <c:v>294</c:v>
                </c:pt>
                <c:pt idx="142">
                  <c:v>304</c:v>
                </c:pt>
                <c:pt idx="143">
                  <c:v>312</c:v>
                </c:pt>
                <c:pt idx="144">
                  <c:v>318</c:v>
                </c:pt>
                <c:pt idx="145">
                  <c:v>324</c:v>
                </c:pt>
                <c:pt idx="146">
                  <c:v>328</c:v>
                </c:pt>
                <c:pt idx="147">
                  <c:v>340</c:v>
                </c:pt>
                <c:pt idx="148">
                  <c:v>343</c:v>
                </c:pt>
                <c:pt idx="149">
                  <c:v>350</c:v>
                </c:pt>
                <c:pt idx="150">
                  <c:v>355</c:v>
                </c:pt>
                <c:pt idx="151">
                  <c:v>363</c:v>
                </c:pt>
                <c:pt idx="152">
                  <c:v>370</c:v>
                </c:pt>
                <c:pt idx="153">
                  <c:v>376</c:v>
                </c:pt>
                <c:pt idx="154">
                  <c:v>377</c:v>
                </c:pt>
                <c:pt idx="155">
                  <c:v>386</c:v>
                </c:pt>
                <c:pt idx="156">
                  <c:v>393</c:v>
                </c:pt>
                <c:pt idx="157">
                  <c:v>396</c:v>
                </c:pt>
                <c:pt idx="158">
                  <c:v>402</c:v>
                </c:pt>
                <c:pt idx="159">
                  <c:v>411</c:v>
                </c:pt>
                <c:pt idx="160">
                  <c:v>417</c:v>
                </c:pt>
                <c:pt idx="161">
                  <c:v>421</c:v>
                </c:pt>
                <c:pt idx="162">
                  <c:v>424</c:v>
                </c:pt>
                <c:pt idx="163">
                  <c:v>433</c:v>
                </c:pt>
                <c:pt idx="164">
                  <c:v>442</c:v>
                </c:pt>
                <c:pt idx="165">
                  <c:v>446</c:v>
                </c:pt>
                <c:pt idx="166">
                  <c:v>455</c:v>
                </c:pt>
                <c:pt idx="167">
                  <c:v>460</c:v>
                </c:pt>
                <c:pt idx="168">
                  <c:v>474</c:v>
                </c:pt>
                <c:pt idx="169">
                  <c:v>481</c:v>
                </c:pt>
                <c:pt idx="170">
                  <c:v>489</c:v>
                </c:pt>
                <c:pt idx="171">
                  <c:v>504</c:v>
                </c:pt>
                <c:pt idx="172">
                  <c:v>512</c:v>
                </c:pt>
                <c:pt idx="173">
                  <c:v>522</c:v>
                </c:pt>
                <c:pt idx="174">
                  <c:v>534</c:v>
                </c:pt>
                <c:pt idx="175">
                  <c:v>543</c:v>
                </c:pt>
                <c:pt idx="176">
                  <c:v>567</c:v>
                </c:pt>
                <c:pt idx="177">
                  <c:v>591</c:v>
                </c:pt>
                <c:pt idx="178">
                  <c:v>620</c:v>
                </c:pt>
                <c:pt idx="179">
                  <c:v>647</c:v>
                </c:pt>
                <c:pt idx="180">
                  <c:v>665</c:v>
                </c:pt>
              </c:numCache>
            </c:numRef>
          </c:val>
          <c:extLst>
            <c:ext xmlns:c16="http://schemas.microsoft.com/office/drawing/2014/chart" uri="{C3380CC4-5D6E-409C-BE32-E72D297353CC}">
              <c16:uniqueId val="{00000000-1E3A-4649-9F45-4650A7986C6C}"/>
            </c:ext>
          </c:extLst>
        </c:ser>
        <c:ser>
          <c:idx val="1"/>
          <c:order val="1"/>
          <c:tx>
            <c:strRef>
              <c:f>groupsNumberPerCategory!$C$1</c:f>
              <c:strCache>
                <c:ptCount val="1"/>
                <c:pt idx="0">
                  <c:v>health-wellbeing</c:v>
                </c:pt>
              </c:strCache>
            </c:strRef>
          </c:tx>
          <c:spPr>
            <a:solidFill>
              <a:schemeClr val="accent3"/>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groupsNumberPerCategory!$C$2:$C$182</c:f>
              <c:numCache>
                <c:formatCode>General</c:formatCode>
                <c:ptCount val="181"/>
                <c:pt idx="1">
                  <c:v>2</c:v>
                </c:pt>
                <c:pt idx="2">
                  <c:v>2</c:v>
                </c:pt>
                <c:pt idx="3">
                  <c:v>2</c:v>
                </c:pt>
                <c:pt idx="4">
                  <c:v>2</c:v>
                </c:pt>
                <c:pt idx="5">
                  <c:v>3</c:v>
                </c:pt>
                <c:pt idx="6">
                  <c:v>3</c:v>
                </c:pt>
                <c:pt idx="7">
                  <c:v>3</c:v>
                </c:pt>
                <c:pt idx="8">
                  <c:v>3</c:v>
                </c:pt>
                <c:pt idx="9">
                  <c:v>3</c:v>
                </c:pt>
                <c:pt idx="10">
                  <c:v>3</c:v>
                </c:pt>
                <c:pt idx="11">
                  <c:v>3</c:v>
                </c:pt>
                <c:pt idx="12">
                  <c:v>7</c:v>
                </c:pt>
                <c:pt idx="13">
                  <c:v>7</c:v>
                </c:pt>
                <c:pt idx="14">
                  <c:v>8</c:v>
                </c:pt>
                <c:pt idx="15">
                  <c:v>8</c:v>
                </c:pt>
                <c:pt idx="16">
                  <c:v>8</c:v>
                </c:pt>
                <c:pt idx="17">
                  <c:v>9</c:v>
                </c:pt>
                <c:pt idx="18">
                  <c:v>9</c:v>
                </c:pt>
                <c:pt idx="19">
                  <c:v>9</c:v>
                </c:pt>
                <c:pt idx="20">
                  <c:v>9</c:v>
                </c:pt>
                <c:pt idx="21">
                  <c:v>9</c:v>
                </c:pt>
                <c:pt idx="22">
                  <c:v>9</c:v>
                </c:pt>
                <c:pt idx="23">
                  <c:v>9</c:v>
                </c:pt>
                <c:pt idx="24">
                  <c:v>9</c:v>
                </c:pt>
                <c:pt idx="25">
                  <c:v>9</c:v>
                </c:pt>
                <c:pt idx="26">
                  <c:v>9</c:v>
                </c:pt>
                <c:pt idx="27">
                  <c:v>9</c:v>
                </c:pt>
                <c:pt idx="28">
                  <c:v>9</c:v>
                </c:pt>
                <c:pt idx="29">
                  <c:v>9</c:v>
                </c:pt>
                <c:pt idx="30">
                  <c:v>9</c:v>
                </c:pt>
                <c:pt idx="31">
                  <c:v>9</c:v>
                </c:pt>
                <c:pt idx="32">
                  <c:v>9</c:v>
                </c:pt>
                <c:pt idx="33">
                  <c:v>9</c:v>
                </c:pt>
                <c:pt idx="34">
                  <c:v>9</c:v>
                </c:pt>
                <c:pt idx="35">
                  <c:v>10</c:v>
                </c:pt>
                <c:pt idx="36">
                  <c:v>10</c:v>
                </c:pt>
                <c:pt idx="37">
                  <c:v>11</c:v>
                </c:pt>
                <c:pt idx="38">
                  <c:v>11</c:v>
                </c:pt>
                <c:pt idx="39">
                  <c:v>11</c:v>
                </c:pt>
                <c:pt idx="40">
                  <c:v>11</c:v>
                </c:pt>
                <c:pt idx="41">
                  <c:v>12</c:v>
                </c:pt>
                <c:pt idx="42">
                  <c:v>13</c:v>
                </c:pt>
                <c:pt idx="43">
                  <c:v>13</c:v>
                </c:pt>
                <c:pt idx="44">
                  <c:v>13</c:v>
                </c:pt>
                <c:pt idx="45">
                  <c:v>14</c:v>
                </c:pt>
                <c:pt idx="46">
                  <c:v>15</c:v>
                </c:pt>
                <c:pt idx="47">
                  <c:v>17</c:v>
                </c:pt>
                <c:pt idx="48">
                  <c:v>18</c:v>
                </c:pt>
                <c:pt idx="49">
                  <c:v>19</c:v>
                </c:pt>
                <c:pt idx="50">
                  <c:v>20</c:v>
                </c:pt>
                <c:pt idx="51">
                  <c:v>21</c:v>
                </c:pt>
                <c:pt idx="52">
                  <c:v>22</c:v>
                </c:pt>
                <c:pt idx="53">
                  <c:v>24</c:v>
                </c:pt>
                <c:pt idx="54">
                  <c:v>26</c:v>
                </c:pt>
                <c:pt idx="55">
                  <c:v>27</c:v>
                </c:pt>
                <c:pt idx="56">
                  <c:v>29</c:v>
                </c:pt>
                <c:pt idx="57">
                  <c:v>29</c:v>
                </c:pt>
                <c:pt idx="58">
                  <c:v>31</c:v>
                </c:pt>
                <c:pt idx="59">
                  <c:v>31</c:v>
                </c:pt>
                <c:pt idx="60">
                  <c:v>31</c:v>
                </c:pt>
                <c:pt idx="61">
                  <c:v>33</c:v>
                </c:pt>
                <c:pt idx="62">
                  <c:v>33</c:v>
                </c:pt>
                <c:pt idx="63">
                  <c:v>33</c:v>
                </c:pt>
                <c:pt idx="64">
                  <c:v>34</c:v>
                </c:pt>
                <c:pt idx="65">
                  <c:v>35</c:v>
                </c:pt>
                <c:pt idx="66">
                  <c:v>38</c:v>
                </c:pt>
                <c:pt idx="67">
                  <c:v>38</c:v>
                </c:pt>
                <c:pt idx="68">
                  <c:v>43</c:v>
                </c:pt>
                <c:pt idx="69">
                  <c:v>43</c:v>
                </c:pt>
                <c:pt idx="70">
                  <c:v>46</c:v>
                </c:pt>
                <c:pt idx="71">
                  <c:v>47</c:v>
                </c:pt>
                <c:pt idx="72">
                  <c:v>50</c:v>
                </c:pt>
                <c:pt idx="73">
                  <c:v>51</c:v>
                </c:pt>
                <c:pt idx="74">
                  <c:v>51</c:v>
                </c:pt>
                <c:pt idx="75">
                  <c:v>54</c:v>
                </c:pt>
                <c:pt idx="76">
                  <c:v>54</c:v>
                </c:pt>
                <c:pt idx="77">
                  <c:v>55</c:v>
                </c:pt>
                <c:pt idx="78">
                  <c:v>59</c:v>
                </c:pt>
                <c:pt idx="79">
                  <c:v>61</c:v>
                </c:pt>
                <c:pt idx="80">
                  <c:v>62</c:v>
                </c:pt>
                <c:pt idx="81">
                  <c:v>64</c:v>
                </c:pt>
                <c:pt idx="82">
                  <c:v>66</c:v>
                </c:pt>
                <c:pt idx="83">
                  <c:v>67</c:v>
                </c:pt>
                <c:pt idx="84">
                  <c:v>69</c:v>
                </c:pt>
                <c:pt idx="85">
                  <c:v>70</c:v>
                </c:pt>
                <c:pt idx="86">
                  <c:v>71</c:v>
                </c:pt>
                <c:pt idx="87">
                  <c:v>72</c:v>
                </c:pt>
                <c:pt idx="88">
                  <c:v>74</c:v>
                </c:pt>
                <c:pt idx="89">
                  <c:v>77</c:v>
                </c:pt>
                <c:pt idx="90">
                  <c:v>78</c:v>
                </c:pt>
                <c:pt idx="91">
                  <c:v>79</c:v>
                </c:pt>
                <c:pt idx="92">
                  <c:v>83</c:v>
                </c:pt>
                <c:pt idx="93">
                  <c:v>84</c:v>
                </c:pt>
                <c:pt idx="94">
                  <c:v>85</c:v>
                </c:pt>
                <c:pt idx="95">
                  <c:v>87</c:v>
                </c:pt>
                <c:pt idx="96">
                  <c:v>89</c:v>
                </c:pt>
                <c:pt idx="97">
                  <c:v>89</c:v>
                </c:pt>
                <c:pt idx="98">
                  <c:v>90</c:v>
                </c:pt>
                <c:pt idx="99">
                  <c:v>92</c:v>
                </c:pt>
                <c:pt idx="100">
                  <c:v>96</c:v>
                </c:pt>
                <c:pt idx="101">
                  <c:v>100</c:v>
                </c:pt>
                <c:pt idx="102">
                  <c:v>105</c:v>
                </c:pt>
                <c:pt idx="103">
                  <c:v>110</c:v>
                </c:pt>
                <c:pt idx="104">
                  <c:v>115</c:v>
                </c:pt>
                <c:pt idx="105">
                  <c:v>116</c:v>
                </c:pt>
                <c:pt idx="106">
                  <c:v>117</c:v>
                </c:pt>
                <c:pt idx="107">
                  <c:v>120</c:v>
                </c:pt>
                <c:pt idx="108">
                  <c:v>124</c:v>
                </c:pt>
                <c:pt idx="109">
                  <c:v>127</c:v>
                </c:pt>
                <c:pt idx="110">
                  <c:v>129</c:v>
                </c:pt>
                <c:pt idx="111">
                  <c:v>135</c:v>
                </c:pt>
                <c:pt idx="112">
                  <c:v>136</c:v>
                </c:pt>
                <c:pt idx="113">
                  <c:v>139</c:v>
                </c:pt>
                <c:pt idx="114">
                  <c:v>142</c:v>
                </c:pt>
                <c:pt idx="115">
                  <c:v>145</c:v>
                </c:pt>
                <c:pt idx="116">
                  <c:v>147</c:v>
                </c:pt>
                <c:pt idx="117">
                  <c:v>155</c:v>
                </c:pt>
                <c:pt idx="118">
                  <c:v>156</c:v>
                </c:pt>
                <c:pt idx="119">
                  <c:v>160</c:v>
                </c:pt>
                <c:pt idx="120">
                  <c:v>164</c:v>
                </c:pt>
                <c:pt idx="121">
                  <c:v>166</c:v>
                </c:pt>
                <c:pt idx="122">
                  <c:v>168</c:v>
                </c:pt>
                <c:pt idx="123">
                  <c:v>169</c:v>
                </c:pt>
                <c:pt idx="124">
                  <c:v>173</c:v>
                </c:pt>
                <c:pt idx="125">
                  <c:v>179</c:v>
                </c:pt>
                <c:pt idx="126">
                  <c:v>179</c:v>
                </c:pt>
                <c:pt idx="127">
                  <c:v>183</c:v>
                </c:pt>
                <c:pt idx="128">
                  <c:v>184</c:v>
                </c:pt>
                <c:pt idx="129">
                  <c:v>185</c:v>
                </c:pt>
                <c:pt idx="130">
                  <c:v>192</c:v>
                </c:pt>
                <c:pt idx="131">
                  <c:v>194</c:v>
                </c:pt>
                <c:pt idx="132">
                  <c:v>199</c:v>
                </c:pt>
                <c:pt idx="133">
                  <c:v>203</c:v>
                </c:pt>
                <c:pt idx="134">
                  <c:v>203</c:v>
                </c:pt>
                <c:pt idx="135">
                  <c:v>208</c:v>
                </c:pt>
                <c:pt idx="136">
                  <c:v>212</c:v>
                </c:pt>
                <c:pt idx="137">
                  <c:v>217</c:v>
                </c:pt>
                <c:pt idx="138">
                  <c:v>228</c:v>
                </c:pt>
                <c:pt idx="139">
                  <c:v>230</c:v>
                </c:pt>
                <c:pt idx="140">
                  <c:v>236</c:v>
                </c:pt>
                <c:pt idx="141">
                  <c:v>240</c:v>
                </c:pt>
                <c:pt idx="142">
                  <c:v>246</c:v>
                </c:pt>
                <c:pt idx="143">
                  <c:v>254</c:v>
                </c:pt>
                <c:pt idx="144">
                  <c:v>261</c:v>
                </c:pt>
                <c:pt idx="145">
                  <c:v>270</c:v>
                </c:pt>
                <c:pt idx="146">
                  <c:v>275</c:v>
                </c:pt>
                <c:pt idx="147">
                  <c:v>281</c:v>
                </c:pt>
                <c:pt idx="148">
                  <c:v>290</c:v>
                </c:pt>
                <c:pt idx="149">
                  <c:v>300</c:v>
                </c:pt>
                <c:pt idx="150">
                  <c:v>314</c:v>
                </c:pt>
                <c:pt idx="151">
                  <c:v>322</c:v>
                </c:pt>
                <c:pt idx="152">
                  <c:v>330</c:v>
                </c:pt>
                <c:pt idx="153">
                  <c:v>339</c:v>
                </c:pt>
                <c:pt idx="154">
                  <c:v>346</c:v>
                </c:pt>
                <c:pt idx="155">
                  <c:v>358</c:v>
                </c:pt>
                <c:pt idx="156">
                  <c:v>367</c:v>
                </c:pt>
                <c:pt idx="157">
                  <c:v>373</c:v>
                </c:pt>
                <c:pt idx="158">
                  <c:v>378</c:v>
                </c:pt>
                <c:pt idx="159">
                  <c:v>395</c:v>
                </c:pt>
                <c:pt idx="160">
                  <c:v>407</c:v>
                </c:pt>
                <c:pt idx="161">
                  <c:v>424</c:v>
                </c:pt>
                <c:pt idx="162">
                  <c:v>434</c:v>
                </c:pt>
                <c:pt idx="163">
                  <c:v>457</c:v>
                </c:pt>
                <c:pt idx="164">
                  <c:v>464</c:v>
                </c:pt>
                <c:pt idx="165">
                  <c:v>468</c:v>
                </c:pt>
                <c:pt idx="166">
                  <c:v>487</c:v>
                </c:pt>
                <c:pt idx="167">
                  <c:v>501</c:v>
                </c:pt>
                <c:pt idx="168">
                  <c:v>516</c:v>
                </c:pt>
                <c:pt idx="169">
                  <c:v>526</c:v>
                </c:pt>
                <c:pt idx="170">
                  <c:v>537</c:v>
                </c:pt>
                <c:pt idx="171">
                  <c:v>557</c:v>
                </c:pt>
                <c:pt idx="172">
                  <c:v>580</c:v>
                </c:pt>
                <c:pt idx="173">
                  <c:v>608</c:v>
                </c:pt>
                <c:pt idx="174">
                  <c:v>644</c:v>
                </c:pt>
                <c:pt idx="175">
                  <c:v>668</c:v>
                </c:pt>
                <c:pt idx="176">
                  <c:v>700</c:v>
                </c:pt>
                <c:pt idx="177">
                  <c:v>733</c:v>
                </c:pt>
                <c:pt idx="178">
                  <c:v>776</c:v>
                </c:pt>
                <c:pt idx="179">
                  <c:v>837</c:v>
                </c:pt>
                <c:pt idx="180">
                  <c:v>870</c:v>
                </c:pt>
              </c:numCache>
            </c:numRef>
          </c:val>
          <c:extLst>
            <c:ext xmlns:c16="http://schemas.microsoft.com/office/drawing/2014/chart" uri="{C3380CC4-5D6E-409C-BE32-E72D297353CC}">
              <c16:uniqueId val="{00000001-1E3A-4649-9F45-4650A7986C6C}"/>
            </c:ext>
          </c:extLst>
        </c:ser>
        <c:ser>
          <c:idx val="2"/>
          <c:order val="2"/>
          <c:tx>
            <c:strRef>
              <c:f>groupsNumberPerCategory!$D$1</c:f>
              <c:strCache>
                <c:ptCount val="1"/>
                <c:pt idx="0">
                  <c:v>sci-fi-fantasy</c:v>
                </c:pt>
              </c:strCache>
            </c:strRef>
          </c:tx>
          <c:spPr>
            <a:solidFill>
              <a:schemeClr val="accent5"/>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groupsNumberPerCategory!$D$2:$D$182</c:f>
              <c:numCache>
                <c:formatCode>General</c:formatCode>
                <c:ptCount val="181"/>
                <c:pt idx="0">
                  <c:v>4</c:v>
                </c:pt>
                <c:pt idx="1">
                  <c:v>5</c:v>
                </c:pt>
                <c:pt idx="2">
                  <c:v>5</c:v>
                </c:pt>
                <c:pt idx="3">
                  <c:v>5</c:v>
                </c:pt>
                <c:pt idx="4">
                  <c:v>6</c:v>
                </c:pt>
                <c:pt idx="5">
                  <c:v>6</c:v>
                </c:pt>
                <c:pt idx="6">
                  <c:v>6</c:v>
                </c:pt>
                <c:pt idx="7">
                  <c:v>6</c:v>
                </c:pt>
                <c:pt idx="8">
                  <c:v>6</c:v>
                </c:pt>
                <c:pt idx="9">
                  <c:v>6</c:v>
                </c:pt>
                <c:pt idx="10">
                  <c:v>6</c:v>
                </c:pt>
                <c:pt idx="11">
                  <c:v>6</c:v>
                </c:pt>
                <c:pt idx="12">
                  <c:v>7</c:v>
                </c:pt>
                <c:pt idx="13">
                  <c:v>8</c:v>
                </c:pt>
                <c:pt idx="14">
                  <c:v>8</c:v>
                </c:pt>
                <c:pt idx="15">
                  <c:v>8</c:v>
                </c:pt>
                <c:pt idx="16">
                  <c:v>8</c:v>
                </c:pt>
                <c:pt idx="17">
                  <c:v>8</c:v>
                </c:pt>
                <c:pt idx="18">
                  <c:v>8</c:v>
                </c:pt>
                <c:pt idx="19">
                  <c:v>8</c:v>
                </c:pt>
                <c:pt idx="20">
                  <c:v>8</c:v>
                </c:pt>
                <c:pt idx="21">
                  <c:v>8</c:v>
                </c:pt>
                <c:pt idx="22">
                  <c:v>8</c:v>
                </c:pt>
                <c:pt idx="23">
                  <c:v>8</c:v>
                </c:pt>
                <c:pt idx="24">
                  <c:v>8</c:v>
                </c:pt>
                <c:pt idx="25">
                  <c:v>8</c:v>
                </c:pt>
                <c:pt idx="26">
                  <c:v>8</c:v>
                </c:pt>
                <c:pt idx="27">
                  <c:v>8</c:v>
                </c:pt>
                <c:pt idx="28">
                  <c:v>8</c:v>
                </c:pt>
                <c:pt idx="29">
                  <c:v>8</c:v>
                </c:pt>
                <c:pt idx="30">
                  <c:v>8</c:v>
                </c:pt>
                <c:pt idx="31">
                  <c:v>8</c:v>
                </c:pt>
                <c:pt idx="32">
                  <c:v>8</c:v>
                </c:pt>
                <c:pt idx="33">
                  <c:v>8</c:v>
                </c:pt>
                <c:pt idx="34">
                  <c:v>8</c:v>
                </c:pt>
                <c:pt idx="35">
                  <c:v>8</c:v>
                </c:pt>
                <c:pt idx="36">
                  <c:v>8</c:v>
                </c:pt>
                <c:pt idx="37">
                  <c:v>8</c:v>
                </c:pt>
                <c:pt idx="38">
                  <c:v>9</c:v>
                </c:pt>
                <c:pt idx="39">
                  <c:v>9</c:v>
                </c:pt>
                <c:pt idx="40">
                  <c:v>9</c:v>
                </c:pt>
                <c:pt idx="41">
                  <c:v>9</c:v>
                </c:pt>
                <c:pt idx="42">
                  <c:v>9</c:v>
                </c:pt>
                <c:pt idx="43">
                  <c:v>9</c:v>
                </c:pt>
                <c:pt idx="44">
                  <c:v>9</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11</c:v>
                </c:pt>
                <c:pt idx="59">
                  <c:v>11</c:v>
                </c:pt>
                <c:pt idx="60">
                  <c:v>11</c:v>
                </c:pt>
                <c:pt idx="61">
                  <c:v>12</c:v>
                </c:pt>
                <c:pt idx="62">
                  <c:v>12</c:v>
                </c:pt>
                <c:pt idx="63">
                  <c:v>12</c:v>
                </c:pt>
                <c:pt idx="64">
                  <c:v>12</c:v>
                </c:pt>
                <c:pt idx="65">
                  <c:v>12</c:v>
                </c:pt>
                <c:pt idx="66">
                  <c:v>12</c:v>
                </c:pt>
                <c:pt idx="67">
                  <c:v>12</c:v>
                </c:pt>
                <c:pt idx="68">
                  <c:v>12</c:v>
                </c:pt>
                <c:pt idx="69">
                  <c:v>12</c:v>
                </c:pt>
                <c:pt idx="70">
                  <c:v>12</c:v>
                </c:pt>
                <c:pt idx="71">
                  <c:v>12</c:v>
                </c:pt>
                <c:pt idx="72">
                  <c:v>12</c:v>
                </c:pt>
                <c:pt idx="73">
                  <c:v>12</c:v>
                </c:pt>
                <c:pt idx="74">
                  <c:v>12</c:v>
                </c:pt>
                <c:pt idx="75">
                  <c:v>12</c:v>
                </c:pt>
                <c:pt idx="76">
                  <c:v>12</c:v>
                </c:pt>
                <c:pt idx="77">
                  <c:v>12</c:v>
                </c:pt>
                <c:pt idx="78">
                  <c:v>12</c:v>
                </c:pt>
                <c:pt idx="79">
                  <c:v>12</c:v>
                </c:pt>
                <c:pt idx="80">
                  <c:v>12</c:v>
                </c:pt>
                <c:pt idx="81">
                  <c:v>12</c:v>
                </c:pt>
                <c:pt idx="82">
                  <c:v>12</c:v>
                </c:pt>
                <c:pt idx="83">
                  <c:v>13</c:v>
                </c:pt>
                <c:pt idx="84">
                  <c:v>14</c:v>
                </c:pt>
                <c:pt idx="85">
                  <c:v>14</c:v>
                </c:pt>
                <c:pt idx="86">
                  <c:v>14</c:v>
                </c:pt>
                <c:pt idx="87">
                  <c:v>14</c:v>
                </c:pt>
                <c:pt idx="88">
                  <c:v>14</c:v>
                </c:pt>
                <c:pt idx="89">
                  <c:v>14</c:v>
                </c:pt>
                <c:pt idx="90">
                  <c:v>14</c:v>
                </c:pt>
                <c:pt idx="91">
                  <c:v>14</c:v>
                </c:pt>
                <c:pt idx="92">
                  <c:v>14</c:v>
                </c:pt>
                <c:pt idx="93">
                  <c:v>14</c:v>
                </c:pt>
                <c:pt idx="94">
                  <c:v>15</c:v>
                </c:pt>
                <c:pt idx="95">
                  <c:v>15</c:v>
                </c:pt>
                <c:pt idx="96">
                  <c:v>15</c:v>
                </c:pt>
                <c:pt idx="97">
                  <c:v>16</c:v>
                </c:pt>
                <c:pt idx="98">
                  <c:v>17</c:v>
                </c:pt>
                <c:pt idx="99">
                  <c:v>20</c:v>
                </c:pt>
                <c:pt idx="100">
                  <c:v>20</c:v>
                </c:pt>
                <c:pt idx="101">
                  <c:v>20</c:v>
                </c:pt>
                <c:pt idx="102">
                  <c:v>20</c:v>
                </c:pt>
                <c:pt idx="103">
                  <c:v>20</c:v>
                </c:pt>
                <c:pt idx="104">
                  <c:v>20</c:v>
                </c:pt>
                <c:pt idx="105">
                  <c:v>20</c:v>
                </c:pt>
                <c:pt idx="106">
                  <c:v>20</c:v>
                </c:pt>
                <c:pt idx="107">
                  <c:v>20</c:v>
                </c:pt>
                <c:pt idx="108">
                  <c:v>21</c:v>
                </c:pt>
                <c:pt idx="109">
                  <c:v>22</c:v>
                </c:pt>
                <c:pt idx="110">
                  <c:v>22</c:v>
                </c:pt>
                <c:pt idx="111">
                  <c:v>22</c:v>
                </c:pt>
                <c:pt idx="112">
                  <c:v>22</c:v>
                </c:pt>
                <c:pt idx="113">
                  <c:v>24</c:v>
                </c:pt>
                <c:pt idx="114">
                  <c:v>24</c:v>
                </c:pt>
                <c:pt idx="115">
                  <c:v>25</c:v>
                </c:pt>
                <c:pt idx="116">
                  <c:v>25</c:v>
                </c:pt>
                <c:pt idx="117">
                  <c:v>28</c:v>
                </c:pt>
                <c:pt idx="118">
                  <c:v>28</c:v>
                </c:pt>
                <c:pt idx="119">
                  <c:v>28</c:v>
                </c:pt>
                <c:pt idx="120">
                  <c:v>29</c:v>
                </c:pt>
                <c:pt idx="121">
                  <c:v>30</c:v>
                </c:pt>
                <c:pt idx="122">
                  <c:v>30</c:v>
                </c:pt>
                <c:pt idx="123">
                  <c:v>30</c:v>
                </c:pt>
                <c:pt idx="124">
                  <c:v>30</c:v>
                </c:pt>
                <c:pt idx="125">
                  <c:v>31</c:v>
                </c:pt>
                <c:pt idx="126">
                  <c:v>31</c:v>
                </c:pt>
                <c:pt idx="127">
                  <c:v>31</c:v>
                </c:pt>
                <c:pt idx="128">
                  <c:v>31</c:v>
                </c:pt>
                <c:pt idx="129">
                  <c:v>32</c:v>
                </c:pt>
                <c:pt idx="130">
                  <c:v>32</c:v>
                </c:pt>
                <c:pt idx="131">
                  <c:v>32</c:v>
                </c:pt>
                <c:pt idx="132">
                  <c:v>33</c:v>
                </c:pt>
                <c:pt idx="133">
                  <c:v>33</c:v>
                </c:pt>
                <c:pt idx="134">
                  <c:v>33</c:v>
                </c:pt>
                <c:pt idx="135">
                  <c:v>34</c:v>
                </c:pt>
                <c:pt idx="136">
                  <c:v>34</c:v>
                </c:pt>
                <c:pt idx="137">
                  <c:v>34</c:v>
                </c:pt>
                <c:pt idx="138">
                  <c:v>34</c:v>
                </c:pt>
                <c:pt idx="139">
                  <c:v>34</c:v>
                </c:pt>
                <c:pt idx="140">
                  <c:v>34</c:v>
                </c:pt>
                <c:pt idx="141">
                  <c:v>34</c:v>
                </c:pt>
                <c:pt idx="142">
                  <c:v>35</c:v>
                </c:pt>
                <c:pt idx="143">
                  <c:v>35</c:v>
                </c:pt>
                <c:pt idx="144">
                  <c:v>35</c:v>
                </c:pt>
                <c:pt idx="145">
                  <c:v>35</c:v>
                </c:pt>
                <c:pt idx="146">
                  <c:v>35</c:v>
                </c:pt>
                <c:pt idx="147">
                  <c:v>35</c:v>
                </c:pt>
                <c:pt idx="148">
                  <c:v>36</c:v>
                </c:pt>
                <c:pt idx="149">
                  <c:v>38</c:v>
                </c:pt>
                <c:pt idx="150">
                  <c:v>38</c:v>
                </c:pt>
                <c:pt idx="151">
                  <c:v>38</c:v>
                </c:pt>
                <c:pt idx="152">
                  <c:v>40</c:v>
                </c:pt>
                <c:pt idx="153">
                  <c:v>41</c:v>
                </c:pt>
                <c:pt idx="154">
                  <c:v>41</c:v>
                </c:pt>
                <c:pt idx="155">
                  <c:v>43</c:v>
                </c:pt>
                <c:pt idx="156">
                  <c:v>43</c:v>
                </c:pt>
                <c:pt idx="157">
                  <c:v>44</c:v>
                </c:pt>
                <c:pt idx="158">
                  <c:v>44</c:v>
                </c:pt>
                <c:pt idx="159">
                  <c:v>44</c:v>
                </c:pt>
                <c:pt idx="160">
                  <c:v>44</c:v>
                </c:pt>
                <c:pt idx="161">
                  <c:v>45</c:v>
                </c:pt>
                <c:pt idx="162">
                  <c:v>47</c:v>
                </c:pt>
                <c:pt idx="163">
                  <c:v>48</c:v>
                </c:pt>
                <c:pt idx="164">
                  <c:v>49</c:v>
                </c:pt>
                <c:pt idx="165">
                  <c:v>49</c:v>
                </c:pt>
                <c:pt idx="166">
                  <c:v>49</c:v>
                </c:pt>
                <c:pt idx="167">
                  <c:v>50</c:v>
                </c:pt>
                <c:pt idx="168">
                  <c:v>50</c:v>
                </c:pt>
                <c:pt idx="169">
                  <c:v>50</c:v>
                </c:pt>
                <c:pt idx="170">
                  <c:v>51</c:v>
                </c:pt>
                <c:pt idx="171">
                  <c:v>51</c:v>
                </c:pt>
                <c:pt idx="172">
                  <c:v>53</c:v>
                </c:pt>
                <c:pt idx="173">
                  <c:v>53</c:v>
                </c:pt>
                <c:pt idx="174">
                  <c:v>54</c:v>
                </c:pt>
                <c:pt idx="175">
                  <c:v>57</c:v>
                </c:pt>
                <c:pt idx="176">
                  <c:v>57</c:v>
                </c:pt>
                <c:pt idx="177">
                  <c:v>59</c:v>
                </c:pt>
                <c:pt idx="178">
                  <c:v>60</c:v>
                </c:pt>
                <c:pt idx="179">
                  <c:v>61</c:v>
                </c:pt>
                <c:pt idx="180">
                  <c:v>63</c:v>
                </c:pt>
              </c:numCache>
            </c:numRef>
          </c:val>
          <c:extLst>
            <c:ext xmlns:c16="http://schemas.microsoft.com/office/drawing/2014/chart" uri="{C3380CC4-5D6E-409C-BE32-E72D297353CC}">
              <c16:uniqueId val="{00000002-1E3A-4649-9F45-4650A7986C6C}"/>
            </c:ext>
          </c:extLst>
        </c:ser>
        <c:ser>
          <c:idx val="3"/>
          <c:order val="3"/>
          <c:tx>
            <c:strRef>
              <c:f>groupsNumberPerCategory!$E$1</c:f>
              <c:strCache>
                <c:ptCount val="1"/>
                <c:pt idx="0">
                  <c:v>lifestyle</c:v>
                </c:pt>
              </c:strCache>
            </c:strRef>
          </c:tx>
          <c:spPr>
            <a:solidFill>
              <a:schemeClr val="accent1">
                <a:lumMod val="6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groupsNumberPerCategory!$E$2:$E$182</c:f>
              <c:numCache>
                <c:formatCode>General</c:formatCode>
                <c:ptCount val="181"/>
                <c:pt idx="39">
                  <c:v>1</c:v>
                </c:pt>
                <c:pt idx="40">
                  <c:v>1</c:v>
                </c:pt>
                <c:pt idx="41">
                  <c:v>1</c:v>
                </c:pt>
                <c:pt idx="42">
                  <c:v>1</c:v>
                </c:pt>
                <c:pt idx="43">
                  <c:v>2</c:v>
                </c:pt>
                <c:pt idx="44">
                  <c:v>3</c:v>
                </c:pt>
                <c:pt idx="45">
                  <c:v>3</c:v>
                </c:pt>
                <c:pt idx="46">
                  <c:v>3</c:v>
                </c:pt>
                <c:pt idx="47">
                  <c:v>3</c:v>
                </c:pt>
                <c:pt idx="48">
                  <c:v>3</c:v>
                </c:pt>
                <c:pt idx="49">
                  <c:v>3</c:v>
                </c:pt>
                <c:pt idx="50">
                  <c:v>3</c:v>
                </c:pt>
                <c:pt idx="51">
                  <c:v>3</c:v>
                </c:pt>
                <c:pt idx="52">
                  <c:v>3</c:v>
                </c:pt>
                <c:pt idx="53">
                  <c:v>4</c:v>
                </c:pt>
                <c:pt idx="54">
                  <c:v>4</c:v>
                </c:pt>
                <c:pt idx="55">
                  <c:v>4</c:v>
                </c:pt>
                <c:pt idx="56">
                  <c:v>4</c:v>
                </c:pt>
                <c:pt idx="57">
                  <c:v>4</c:v>
                </c:pt>
                <c:pt idx="58">
                  <c:v>4</c:v>
                </c:pt>
                <c:pt idx="59">
                  <c:v>4</c:v>
                </c:pt>
                <c:pt idx="60">
                  <c:v>4</c:v>
                </c:pt>
                <c:pt idx="61">
                  <c:v>4</c:v>
                </c:pt>
                <c:pt idx="62">
                  <c:v>4</c:v>
                </c:pt>
                <c:pt idx="63">
                  <c:v>5</c:v>
                </c:pt>
                <c:pt idx="64">
                  <c:v>5</c:v>
                </c:pt>
                <c:pt idx="65">
                  <c:v>5</c:v>
                </c:pt>
                <c:pt idx="66">
                  <c:v>5</c:v>
                </c:pt>
                <c:pt idx="67">
                  <c:v>5</c:v>
                </c:pt>
                <c:pt idx="68">
                  <c:v>5</c:v>
                </c:pt>
                <c:pt idx="69">
                  <c:v>5</c:v>
                </c:pt>
                <c:pt idx="70">
                  <c:v>6</c:v>
                </c:pt>
                <c:pt idx="71">
                  <c:v>6</c:v>
                </c:pt>
                <c:pt idx="72">
                  <c:v>7</c:v>
                </c:pt>
                <c:pt idx="73">
                  <c:v>8</c:v>
                </c:pt>
                <c:pt idx="74">
                  <c:v>8</c:v>
                </c:pt>
                <c:pt idx="75">
                  <c:v>8</c:v>
                </c:pt>
                <c:pt idx="76">
                  <c:v>8</c:v>
                </c:pt>
                <c:pt idx="77">
                  <c:v>8</c:v>
                </c:pt>
                <c:pt idx="78">
                  <c:v>8</c:v>
                </c:pt>
                <c:pt idx="79">
                  <c:v>9</c:v>
                </c:pt>
                <c:pt idx="80">
                  <c:v>9</c:v>
                </c:pt>
                <c:pt idx="81">
                  <c:v>9</c:v>
                </c:pt>
                <c:pt idx="82">
                  <c:v>9</c:v>
                </c:pt>
                <c:pt idx="83">
                  <c:v>10</c:v>
                </c:pt>
                <c:pt idx="84">
                  <c:v>10</c:v>
                </c:pt>
                <c:pt idx="85">
                  <c:v>11</c:v>
                </c:pt>
                <c:pt idx="86">
                  <c:v>12</c:v>
                </c:pt>
                <c:pt idx="87">
                  <c:v>13</c:v>
                </c:pt>
                <c:pt idx="88">
                  <c:v>13</c:v>
                </c:pt>
                <c:pt idx="89">
                  <c:v>13</c:v>
                </c:pt>
                <c:pt idx="90">
                  <c:v>13</c:v>
                </c:pt>
                <c:pt idx="91">
                  <c:v>13</c:v>
                </c:pt>
                <c:pt idx="92">
                  <c:v>13</c:v>
                </c:pt>
                <c:pt idx="93">
                  <c:v>13</c:v>
                </c:pt>
                <c:pt idx="94">
                  <c:v>13</c:v>
                </c:pt>
                <c:pt idx="95">
                  <c:v>14</c:v>
                </c:pt>
                <c:pt idx="96">
                  <c:v>14</c:v>
                </c:pt>
                <c:pt idx="97">
                  <c:v>14</c:v>
                </c:pt>
                <c:pt idx="98">
                  <c:v>14</c:v>
                </c:pt>
                <c:pt idx="99">
                  <c:v>15</c:v>
                </c:pt>
                <c:pt idx="100">
                  <c:v>15</c:v>
                </c:pt>
                <c:pt idx="101">
                  <c:v>15</c:v>
                </c:pt>
                <c:pt idx="102">
                  <c:v>15</c:v>
                </c:pt>
                <c:pt idx="103">
                  <c:v>15</c:v>
                </c:pt>
                <c:pt idx="104">
                  <c:v>15</c:v>
                </c:pt>
                <c:pt idx="105">
                  <c:v>15</c:v>
                </c:pt>
                <c:pt idx="106">
                  <c:v>15</c:v>
                </c:pt>
                <c:pt idx="107">
                  <c:v>15</c:v>
                </c:pt>
                <c:pt idx="108">
                  <c:v>15</c:v>
                </c:pt>
                <c:pt idx="109">
                  <c:v>15</c:v>
                </c:pt>
                <c:pt idx="110">
                  <c:v>15</c:v>
                </c:pt>
                <c:pt idx="111">
                  <c:v>15</c:v>
                </c:pt>
                <c:pt idx="112">
                  <c:v>15</c:v>
                </c:pt>
                <c:pt idx="113">
                  <c:v>15</c:v>
                </c:pt>
                <c:pt idx="114">
                  <c:v>16</c:v>
                </c:pt>
                <c:pt idx="115">
                  <c:v>16</c:v>
                </c:pt>
                <c:pt idx="116">
                  <c:v>16</c:v>
                </c:pt>
                <c:pt idx="117">
                  <c:v>17</c:v>
                </c:pt>
                <c:pt idx="118">
                  <c:v>18</c:v>
                </c:pt>
                <c:pt idx="119">
                  <c:v>18</c:v>
                </c:pt>
                <c:pt idx="120">
                  <c:v>20</c:v>
                </c:pt>
                <c:pt idx="121">
                  <c:v>20</c:v>
                </c:pt>
                <c:pt idx="122">
                  <c:v>20</c:v>
                </c:pt>
                <c:pt idx="123">
                  <c:v>20</c:v>
                </c:pt>
                <c:pt idx="124">
                  <c:v>20</c:v>
                </c:pt>
                <c:pt idx="125">
                  <c:v>21</c:v>
                </c:pt>
                <c:pt idx="126">
                  <c:v>22</c:v>
                </c:pt>
                <c:pt idx="127">
                  <c:v>23</c:v>
                </c:pt>
                <c:pt idx="128">
                  <c:v>24</c:v>
                </c:pt>
                <c:pt idx="129">
                  <c:v>24</c:v>
                </c:pt>
                <c:pt idx="130">
                  <c:v>24</c:v>
                </c:pt>
                <c:pt idx="131">
                  <c:v>27</c:v>
                </c:pt>
                <c:pt idx="132">
                  <c:v>28</c:v>
                </c:pt>
                <c:pt idx="133">
                  <c:v>28</c:v>
                </c:pt>
                <c:pt idx="134">
                  <c:v>28</c:v>
                </c:pt>
                <c:pt idx="135">
                  <c:v>28</c:v>
                </c:pt>
                <c:pt idx="136">
                  <c:v>28</c:v>
                </c:pt>
                <c:pt idx="137">
                  <c:v>29</c:v>
                </c:pt>
                <c:pt idx="138">
                  <c:v>29</c:v>
                </c:pt>
                <c:pt idx="139">
                  <c:v>30</c:v>
                </c:pt>
                <c:pt idx="140">
                  <c:v>30</c:v>
                </c:pt>
                <c:pt idx="141">
                  <c:v>31</c:v>
                </c:pt>
                <c:pt idx="142">
                  <c:v>31</c:v>
                </c:pt>
                <c:pt idx="143">
                  <c:v>31</c:v>
                </c:pt>
                <c:pt idx="144">
                  <c:v>32</c:v>
                </c:pt>
                <c:pt idx="145">
                  <c:v>32</c:v>
                </c:pt>
                <c:pt idx="146">
                  <c:v>33</c:v>
                </c:pt>
                <c:pt idx="147">
                  <c:v>33</c:v>
                </c:pt>
                <c:pt idx="148">
                  <c:v>35</c:v>
                </c:pt>
                <c:pt idx="149">
                  <c:v>35</c:v>
                </c:pt>
                <c:pt idx="150">
                  <c:v>37</c:v>
                </c:pt>
                <c:pt idx="151">
                  <c:v>40</c:v>
                </c:pt>
                <c:pt idx="152">
                  <c:v>40</c:v>
                </c:pt>
                <c:pt idx="153">
                  <c:v>40</c:v>
                </c:pt>
                <c:pt idx="154">
                  <c:v>41</c:v>
                </c:pt>
                <c:pt idx="155">
                  <c:v>43</c:v>
                </c:pt>
                <c:pt idx="156">
                  <c:v>43</c:v>
                </c:pt>
                <c:pt idx="157">
                  <c:v>43</c:v>
                </c:pt>
                <c:pt idx="158">
                  <c:v>43</c:v>
                </c:pt>
                <c:pt idx="159">
                  <c:v>47</c:v>
                </c:pt>
                <c:pt idx="160">
                  <c:v>47</c:v>
                </c:pt>
                <c:pt idx="161">
                  <c:v>49</c:v>
                </c:pt>
                <c:pt idx="162">
                  <c:v>52</c:v>
                </c:pt>
                <c:pt idx="163">
                  <c:v>57</c:v>
                </c:pt>
                <c:pt idx="164">
                  <c:v>57</c:v>
                </c:pt>
                <c:pt idx="165">
                  <c:v>58</c:v>
                </c:pt>
                <c:pt idx="166">
                  <c:v>59</c:v>
                </c:pt>
                <c:pt idx="167">
                  <c:v>61</c:v>
                </c:pt>
                <c:pt idx="168">
                  <c:v>62</c:v>
                </c:pt>
                <c:pt idx="169">
                  <c:v>66</c:v>
                </c:pt>
                <c:pt idx="170">
                  <c:v>74</c:v>
                </c:pt>
                <c:pt idx="171">
                  <c:v>77</c:v>
                </c:pt>
                <c:pt idx="172">
                  <c:v>78</c:v>
                </c:pt>
                <c:pt idx="173">
                  <c:v>84</c:v>
                </c:pt>
                <c:pt idx="174">
                  <c:v>86</c:v>
                </c:pt>
                <c:pt idx="175">
                  <c:v>87</c:v>
                </c:pt>
                <c:pt idx="176">
                  <c:v>93</c:v>
                </c:pt>
                <c:pt idx="177">
                  <c:v>95</c:v>
                </c:pt>
                <c:pt idx="178">
                  <c:v>98</c:v>
                </c:pt>
                <c:pt idx="179">
                  <c:v>100</c:v>
                </c:pt>
                <c:pt idx="180">
                  <c:v>102</c:v>
                </c:pt>
              </c:numCache>
            </c:numRef>
          </c:val>
          <c:extLst>
            <c:ext xmlns:c16="http://schemas.microsoft.com/office/drawing/2014/chart" uri="{C3380CC4-5D6E-409C-BE32-E72D297353CC}">
              <c16:uniqueId val="{00000003-1E3A-4649-9F45-4650A7986C6C}"/>
            </c:ext>
          </c:extLst>
        </c:ser>
        <c:ser>
          <c:idx val="4"/>
          <c:order val="4"/>
          <c:tx>
            <c:strRef>
              <c:f>groupsNumberPerCategory!$F$1</c:f>
              <c:strCache>
                <c:ptCount val="1"/>
                <c:pt idx="0">
                  <c:v>arts-culture</c:v>
                </c:pt>
              </c:strCache>
            </c:strRef>
          </c:tx>
          <c:spPr>
            <a:solidFill>
              <a:schemeClr val="accent3">
                <a:lumMod val="6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groupsNumberPerCategory!$F$2:$F$182</c:f>
              <c:numCache>
                <c:formatCode>General</c:formatCode>
                <c:ptCount val="181"/>
                <c:pt idx="14">
                  <c:v>1</c:v>
                </c:pt>
                <c:pt idx="15">
                  <c:v>1</c:v>
                </c:pt>
                <c:pt idx="16">
                  <c:v>1</c:v>
                </c:pt>
                <c:pt idx="17">
                  <c:v>1</c:v>
                </c:pt>
                <c:pt idx="18">
                  <c:v>1</c:v>
                </c:pt>
                <c:pt idx="19">
                  <c:v>1</c:v>
                </c:pt>
                <c:pt idx="20">
                  <c:v>1</c:v>
                </c:pt>
                <c:pt idx="21">
                  <c:v>1</c:v>
                </c:pt>
                <c:pt idx="22">
                  <c:v>1</c:v>
                </c:pt>
                <c:pt idx="23">
                  <c:v>1</c:v>
                </c:pt>
                <c:pt idx="24">
                  <c:v>2</c:v>
                </c:pt>
                <c:pt idx="25">
                  <c:v>2</c:v>
                </c:pt>
                <c:pt idx="26">
                  <c:v>2</c:v>
                </c:pt>
                <c:pt idx="27">
                  <c:v>2</c:v>
                </c:pt>
                <c:pt idx="28">
                  <c:v>2</c:v>
                </c:pt>
                <c:pt idx="29">
                  <c:v>2</c:v>
                </c:pt>
                <c:pt idx="30">
                  <c:v>2</c:v>
                </c:pt>
                <c:pt idx="31">
                  <c:v>2</c:v>
                </c:pt>
                <c:pt idx="32">
                  <c:v>2</c:v>
                </c:pt>
                <c:pt idx="33">
                  <c:v>2</c:v>
                </c:pt>
                <c:pt idx="34">
                  <c:v>2</c:v>
                </c:pt>
                <c:pt idx="35">
                  <c:v>2</c:v>
                </c:pt>
                <c:pt idx="36">
                  <c:v>2</c:v>
                </c:pt>
                <c:pt idx="37">
                  <c:v>2</c:v>
                </c:pt>
                <c:pt idx="38">
                  <c:v>2</c:v>
                </c:pt>
                <c:pt idx="39">
                  <c:v>2</c:v>
                </c:pt>
                <c:pt idx="40">
                  <c:v>2</c:v>
                </c:pt>
                <c:pt idx="41">
                  <c:v>2</c:v>
                </c:pt>
                <c:pt idx="42">
                  <c:v>3</c:v>
                </c:pt>
                <c:pt idx="43">
                  <c:v>3</c:v>
                </c:pt>
                <c:pt idx="44">
                  <c:v>3</c:v>
                </c:pt>
                <c:pt idx="45">
                  <c:v>4</c:v>
                </c:pt>
                <c:pt idx="46">
                  <c:v>5</c:v>
                </c:pt>
                <c:pt idx="47">
                  <c:v>6</c:v>
                </c:pt>
                <c:pt idx="48">
                  <c:v>6</c:v>
                </c:pt>
                <c:pt idx="49">
                  <c:v>6</c:v>
                </c:pt>
                <c:pt idx="50">
                  <c:v>7</c:v>
                </c:pt>
                <c:pt idx="51">
                  <c:v>8</c:v>
                </c:pt>
                <c:pt idx="52">
                  <c:v>9</c:v>
                </c:pt>
                <c:pt idx="53">
                  <c:v>9</c:v>
                </c:pt>
                <c:pt idx="54">
                  <c:v>11</c:v>
                </c:pt>
                <c:pt idx="55">
                  <c:v>12</c:v>
                </c:pt>
                <c:pt idx="56">
                  <c:v>13</c:v>
                </c:pt>
                <c:pt idx="57">
                  <c:v>13</c:v>
                </c:pt>
                <c:pt idx="58">
                  <c:v>15</c:v>
                </c:pt>
                <c:pt idx="59">
                  <c:v>15</c:v>
                </c:pt>
                <c:pt idx="60">
                  <c:v>17</c:v>
                </c:pt>
                <c:pt idx="61">
                  <c:v>18</c:v>
                </c:pt>
                <c:pt idx="62">
                  <c:v>18</c:v>
                </c:pt>
                <c:pt idx="63">
                  <c:v>19</c:v>
                </c:pt>
                <c:pt idx="64">
                  <c:v>19</c:v>
                </c:pt>
                <c:pt idx="65">
                  <c:v>19</c:v>
                </c:pt>
                <c:pt idx="66">
                  <c:v>21</c:v>
                </c:pt>
                <c:pt idx="67">
                  <c:v>21</c:v>
                </c:pt>
                <c:pt idx="68">
                  <c:v>21</c:v>
                </c:pt>
                <c:pt idx="69">
                  <c:v>21</c:v>
                </c:pt>
                <c:pt idx="70">
                  <c:v>21</c:v>
                </c:pt>
                <c:pt idx="71">
                  <c:v>21</c:v>
                </c:pt>
                <c:pt idx="72">
                  <c:v>23</c:v>
                </c:pt>
                <c:pt idx="73">
                  <c:v>23</c:v>
                </c:pt>
                <c:pt idx="74">
                  <c:v>25</c:v>
                </c:pt>
                <c:pt idx="75">
                  <c:v>26</c:v>
                </c:pt>
                <c:pt idx="76">
                  <c:v>28</c:v>
                </c:pt>
                <c:pt idx="77">
                  <c:v>29</c:v>
                </c:pt>
                <c:pt idx="78">
                  <c:v>29</c:v>
                </c:pt>
                <c:pt idx="79">
                  <c:v>29</c:v>
                </c:pt>
                <c:pt idx="80">
                  <c:v>30</c:v>
                </c:pt>
                <c:pt idx="81">
                  <c:v>31</c:v>
                </c:pt>
                <c:pt idx="82">
                  <c:v>31</c:v>
                </c:pt>
                <c:pt idx="83">
                  <c:v>32</c:v>
                </c:pt>
                <c:pt idx="84">
                  <c:v>32</c:v>
                </c:pt>
                <c:pt idx="85">
                  <c:v>32</c:v>
                </c:pt>
                <c:pt idx="86">
                  <c:v>32</c:v>
                </c:pt>
                <c:pt idx="87">
                  <c:v>32</c:v>
                </c:pt>
                <c:pt idx="88">
                  <c:v>34</c:v>
                </c:pt>
                <c:pt idx="89">
                  <c:v>34</c:v>
                </c:pt>
                <c:pt idx="90">
                  <c:v>34</c:v>
                </c:pt>
                <c:pt idx="91">
                  <c:v>36</c:v>
                </c:pt>
                <c:pt idx="92">
                  <c:v>36</c:v>
                </c:pt>
                <c:pt idx="93">
                  <c:v>39</c:v>
                </c:pt>
                <c:pt idx="94">
                  <c:v>39</c:v>
                </c:pt>
                <c:pt idx="95">
                  <c:v>39</c:v>
                </c:pt>
                <c:pt idx="96">
                  <c:v>40</c:v>
                </c:pt>
                <c:pt idx="97">
                  <c:v>41</c:v>
                </c:pt>
                <c:pt idx="98">
                  <c:v>42</c:v>
                </c:pt>
                <c:pt idx="99">
                  <c:v>43</c:v>
                </c:pt>
                <c:pt idx="100">
                  <c:v>45</c:v>
                </c:pt>
                <c:pt idx="101">
                  <c:v>47</c:v>
                </c:pt>
                <c:pt idx="102">
                  <c:v>47</c:v>
                </c:pt>
                <c:pt idx="103">
                  <c:v>48</c:v>
                </c:pt>
                <c:pt idx="104">
                  <c:v>48</c:v>
                </c:pt>
                <c:pt idx="105">
                  <c:v>48</c:v>
                </c:pt>
                <c:pt idx="106">
                  <c:v>51</c:v>
                </c:pt>
                <c:pt idx="107">
                  <c:v>51</c:v>
                </c:pt>
                <c:pt idx="108">
                  <c:v>51</c:v>
                </c:pt>
                <c:pt idx="109">
                  <c:v>51</c:v>
                </c:pt>
                <c:pt idx="110">
                  <c:v>52</c:v>
                </c:pt>
                <c:pt idx="111">
                  <c:v>55</c:v>
                </c:pt>
                <c:pt idx="112">
                  <c:v>57</c:v>
                </c:pt>
                <c:pt idx="113">
                  <c:v>59</c:v>
                </c:pt>
                <c:pt idx="114">
                  <c:v>60</c:v>
                </c:pt>
                <c:pt idx="115">
                  <c:v>63</c:v>
                </c:pt>
                <c:pt idx="116">
                  <c:v>63</c:v>
                </c:pt>
                <c:pt idx="117">
                  <c:v>65</c:v>
                </c:pt>
                <c:pt idx="118">
                  <c:v>65</c:v>
                </c:pt>
                <c:pt idx="119">
                  <c:v>68</c:v>
                </c:pt>
                <c:pt idx="120">
                  <c:v>71</c:v>
                </c:pt>
                <c:pt idx="121">
                  <c:v>73</c:v>
                </c:pt>
                <c:pt idx="122">
                  <c:v>74</c:v>
                </c:pt>
                <c:pt idx="123">
                  <c:v>75</c:v>
                </c:pt>
                <c:pt idx="124">
                  <c:v>76</c:v>
                </c:pt>
                <c:pt idx="125">
                  <c:v>79</c:v>
                </c:pt>
                <c:pt idx="126">
                  <c:v>80</c:v>
                </c:pt>
                <c:pt idx="127">
                  <c:v>82</c:v>
                </c:pt>
                <c:pt idx="128">
                  <c:v>84</c:v>
                </c:pt>
                <c:pt idx="129">
                  <c:v>85</c:v>
                </c:pt>
                <c:pt idx="130">
                  <c:v>88</c:v>
                </c:pt>
                <c:pt idx="131">
                  <c:v>90</c:v>
                </c:pt>
                <c:pt idx="132">
                  <c:v>92</c:v>
                </c:pt>
                <c:pt idx="133">
                  <c:v>92</c:v>
                </c:pt>
                <c:pt idx="134">
                  <c:v>93</c:v>
                </c:pt>
                <c:pt idx="135">
                  <c:v>98</c:v>
                </c:pt>
                <c:pt idx="136">
                  <c:v>98</c:v>
                </c:pt>
                <c:pt idx="137">
                  <c:v>105</c:v>
                </c:pt>
                <c:pt idx="138">
                  <c:v>107</c:v>
                </c:pt>
                <c:pt idx="139">
                  <c:v>110</c:v>
                </c:pt>
                <c:pt idx="140">
                  <c:v>112</c:v>
                </c:pt>
                <c:pt idx="141">
                  <c:v>113</c:v>
                </c:pt>
                <c:pt idx="142">
                  <c:v>120</c:v>
                </c:pt>
                <c:pt idx="143">
                  <c:v>124</c:v>
                </c:pt>
                <c:pt idx="144">
                  <c:v>128</c:v>
                </c:pt>
                <c:pt idx="145">
                  <c:v>131</c:v>
                </c:pt>
                <c:pt idx="146">
                  <c:v>134</c:v>
                </c:pt>
                <c:pt idx="147">
                  <c:v>137</c:v>
                </c:pt>
                <c:pt idx="148">
                  <c:v>137</c:v>
                </c:pt>
                <c:pt idx="149">
                  <c:v>146</c:v>
                </c:pt>
                <c:pt idx="150">
                  <c:v>150</c:v>
                </c:pt>
                <c:pt idx="151">
                  <c:v>159</c:v>
                </c:pt>
                <c:pt idx="152">
                  <c:v>162</c:v>
                </c:pt>
                <c:pt idx="153">
                  <c:v>168</c:v>
                </c:pt>
                <c:pt idx="154">
                  <c:v>171</c:v>
                </c:pt>
                <c:pt idx="155">
                  <c:v>176</c:v>
                </c:pt>
                <c:pt idx="156">
                  <c:v>181</c:v>
                </c:pt>
                <c:pt idx="157">
                  <c:v>185</c:v>
                </c:pt>
                <c:pt idx="158">
                  <c:v>191</c:v>
                </c:pt>
                <c:pt idx="159">
                  <c:v>198</c:v>
                </c:pt>
                <c:pt idx="160">
                  <c:v>203</c:v>
                </c:pt>
                <c:pt idx="161">
                  <c:v>208</c:v>
                </c:pt>
                <c:pt idx="162">
                  <c:v>213</c:v>
                </c:pt>
                <c:pt idx="163">
                  <c:v>219</c:v>
                </c:pt>
                <c:pt idx="164">
                  <c:v>228</c:v>
                </c:pt>
                <c:pt idx="165">
                  <c:v>236</c:v>
                </c:pt>
                <c:pt idx="166">
                  <c:v>239</c:v>
                </c:pt>
                <c:pt idx="167">
                  <c:v>243</c:v>
                </c:pt>
                <c:pt idx="168">
                  <c:v>257</c:v>
                </c:pt>
                <c:pt idx="169">
                  <c:v>262</c:v>
                </c:pt>
                <c:pt idx="170">
                  <c:v>267</c:v>
                </c:pt>
                <c:pt idx="171">
                  <c:v>272</c:v>
                </c:pt>
                <c:pt idx="172">
                  <c:v>278</c:v>
                </c:pt>
                <c:pt idx="173">
                  <c:v>287</c:v>
                </c:pt>
                <c:pt idx="174">
                  <c:v>296</c:v>
                </c:pt>
                <c:pt idx="175">
                  <c:v>304</c:v>
                </c:pt>
                <c:pt idx="176">
                  <c:v>316</c:v>
                </c:pt>
                <c:pt idx="177">
                  <c:v>331</c:v>
                </c:pt>
                <c:pt idx="178">
                  <c:v>344</c:v>
                </c:pt>
                <c:pt idx="179">
                  <c:v>369</c:v>
                </c:pt>
                <c:pt idx="180">
                  <c:v>380</c:v>
                </c:pt>
              </c:numCache>
            </c:numRef>
          </c:val>
          <c:extLst>
            <c:ext xmlns:c16="http://schemas.microsoft.com/office/drawing/2014/chart" uri="{C3380CC4-5D6E-409C-BE32-E72D297353CC}">
              <c16:uniqueId val="{00000004-1E3A-4649-9F45-4650A7986C6C}"/>
            </c:ext>
          </c:extLst>
        </c:ser>
        <c:ser>
          <c:idx val="5"/>
          <c:order val="5"/>
          <c:tx>
            <c:strRef>
              <c:f>groupsNumberPerCategory!$G$1</c:f>
              <c:strCache>
                <c:ptCount val="1"/>
                <c:pt idx="0">
                  <c:v>new-age-spirituality</c:v>
                </c:pt>
              </c:strCache>
            </c:strRef>
          </c:tx>
          <c:spPr>
            <a:solidFill>
              <a:schemeClr val="accent5">
                <a:lumMod val="6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groupsNumberPerCategory!$G$2:$G$182</c:f>
              <c:numCache>
                <c:formatCode>General</c:formatCode>
                <c:ptCount val="181"/>
                <c:pt idx="0">
                  <c:v>2</c:v>
                </c:pt>
                <c:pt idx="1">
                  <c:v>2</c:v>
                </c:pt>
                <c:pt idx="2">
                  <c:v>3</c:v>
                </c:pt>
                <c:pt idx="3">
                  <c:v>4</c:v>
                </c:pt>
                <c:pt idx="4">
                  <c:v>5</c:v>
                </c:pt>
                <c:pt idx="5">
                  <c:v>5</c:v>
                </c:pt>
                <c:pt idx="6">
                  <c:v>7</c:v>
                </c:pt>
                <c:pt idx="7">
                  <c:v>7</c:v>
                </c:pt>
                <c:pt idx="8">
                  <c:v>7</c:v>
                </c:pt>
                <c:pt idx="9">
                  <c:v>7</c:v>
                </c:pt>
                <c:pt idx="10">
                  <c:v>7</c:v>
                </c:pt>
                <c:pt idx="11">
                  <c:v>8</c:v>
                </c:pt>
                <c:pt idx="12">
                  <c:v>9</c:v>
                </c:pt>
                <c:pt idx="13">
                  <c:v>9</c:v>
                </c:pt>
                <c:pt idx="14">
                  <c:v>9</c:v>
                </c:pt>
                <c:pt idx="15">
                  <c:v>9</c:v>
                </c:pt>
                <c:pt idx="16">
                  <c:v>9</c:v>
                </c:pt>
                <c:pt idx="17">
                  <c:v>9</c:v>
                </c:pt>
                <c:pt idx="18">
                  <c:v>9</c:v>
                </c:pt>
                <c:pt idx="19">
                  <c:v>10</c:v>
                </c:pt>
                <c:pt idx="20">
                  <c:v>10</c:v>
                </c:pt>
                <c:pt idx="21">
                  <c:v>10</c:v>
                </c:pt>
                <c:pt idx="22">
                  <c:v>10</c:v>
                </c:pt>
                <c:pt idx="23">
                  <c:v>10</c:v>
                </c:pt>
                <c:pt idx="24">
                  <c:v>10</c:v>
                </c:pt>
                <c:pt idx="25">
                  <c:v>10</c:v>
                </c:pt>
                <c:pt idx="26">
                  <c:v>10</c:v>
                </c:pt>
                <c:pt idx="27">
                  <c:v>10</c:v>
                </c:pt>
                <c:pt idx="28">
                  <c:v>11</c:v>
                </c:pt>
                <c:pt idx="29">
                  <c:v>11</c:v>
                </c:pt>
                <c:pt idx="30">
                  <c:v>11</c:v>
                </c:pt>
                <c:pt idx="31">
                  <c:v>11</c:v>
                </c:pt>
                <c:pt idx="32">
                  <c:v>11</c:v>
                </c:pt>
                <c:pt idx="33">
                  <c:v>11</c:v>
                </c:pt>
                <c:pt idx="34">
                  <c:v>12</c:v>
                </c:pt>
                <c:pt idx="35">
                  <c:v>12</c:v>
                </c:pt>
                <c:pt idx="36">
                  <c:v>13</c:v>
                </c:pt>
                <c:pt idx="37">
                  <c:v>14</c:v>
                </c:pt>
                <c:pt idx="38">
                  <c:v>15</c:v>
                </c:pt>
                <c:pt idx="39">
                  <c:v>15</c:v>
                </c:pt>
                <c:pt idx="40">
                  <c:v>15</c:v>
                </c:pt>
                <c:pt idx="41">
                  <c:v>15</c:v>
                </c:pt>
                <c:pt idx="42">
                  <c:v>15</c:v>
                </c:pt>
                <c:pt idx="43">
                  <c:v>15</c:v>
                </c:pt>
                <c:pt idx="44">
                  <c:v>15</c:v>
                </c:pt>
                <c:pt idx="45">
                  <c:v>17</c:v>
                </c:pt>
                <c:pt idx="46">
                  <c:v>17</c:v>
                </c:pt>
                <c:pt idx="47">
                  <c:v>17</c:v>
                </c:pt>
                <c:pt idx="48">
                  <c:v>17</c:v>
                </c:pt>
                <c:pt idx="49">
                  <c:v>17</c:v>
                </c:pt>
                <c:pt idx="50">
                  <c:v>17</c:v>
                </c:pt>
                <c:pt idx="51">
                  <c:v>19</c:v>
                </c:pt>
                <c:pt idx="52">
                  <c:v>20</c:v>
                </c:pt>
                <c:pt idx="53">
                  <c:v>22</c:v>
                </c:pt>
                <c:pt idx="54">
                  <c:v>25</c:v>
                </c:pt>
                <c:pt idx="55">
                  <c:v>27</c:v>
                </c:pt>
                <c:pt idx="56">
                  <c:v>29</c:v>
                </c:pt>
                <c:pt idx="57">
                  <c:v>29</c:v>
                </c:pt>
                <c:pt idx="58">
                  <c:v>30</c:v>
                </c:pt>
                <c:pt idx="59">
                  <c:v>32</c:v>
                </c:pt>
                <c:pt idx="60">
                  <c:v>35</c:v>
                </c:pt>
                <c:pt idx="61">
                  <c:v>38</c:v>
                </c:pt>
                <c:pt idx="62">
                  <c:v>39</c:v>
                </c:pt>
                <c:pt idx="63">
                  <c:v>39</c:v>
                </c:pt>
                <c:pt idx="64">
                  <c:v>39</c:v>
                </c:pt>
                <c:pt idx="65">
                  <c:v>40</c:v>
                </c:pt>
                <c:pt idx="66">
                  <c:v>41</c:v>
                </c:pt>
                <c:pt idx="67">
                  <c:v>43</c:v>
                </c:pt>
                <c:pt idx="68">
                  <c:v>43</c:v>
                </c:pt>
                <c:pt idx="69">
                  <c:v>44</c:v>
                </c:pt>
                <c:pt idx="70">
                  <c:v>46</c:v>
                </c:pt>
                <c:pt idx="71">
                  <c:v>47</c:v>
                </c:pt>
                <c:pt idx="72">
                  <c:v>49</c:v>
                </c:pt>
                <c:pt idx="73">
                  <c:v>50</c:v>
                </c:pt>
                <c:pt idx="74">
                  <c:v>51</c:v>
                </c:pt>
                <c:pt idx="75">
                  <c:v>57</c:v>
                </c:pt>
                <c:pt idx="76">
                  <c:v>62</c:v>
                </c:pt>
                <c:pt idx="77">
                  <c:v>65</c:v>
                </c:pt>
                <c:pt idx="78">
                  <c:v>65</c:v>
                </c:pt>
                <c:pt idx="79">
                  <c:v>67</c:v>
                </c:pt>
                <c:pt idx="80">
                  <c:v>70</c:v>
                </c:pt>
                <c:pt idx="81">
                  <c:v>70</c:v>
                </c:pt>
                <c:pt idx="82">
                  <c:v>71</c:v>
                </c:pt>
                <c:pt idx="83">
                  <c:v>73</c:v>
                </c:pt>
                <c:pt idx="84">
                  <c:v>76</c:v>
                </c:pt>
                <c:pt idx="85">
                  <c:v>82</c:v>
                </c:pt>
                <c:pt idx="86">
                  <c:v>85</c:v>
                </c:pt>
                <c:pt idx="87">
                  <c:v>88</c:v>
                </c:pt>
                <c:pt idx="88">
                  <c:v>90</c:v>
                </c:pt>
                <c:pt idx="89">
                  <c:v>93</c:v>
                </c:pt>
                <c:pt idx="90">
                  <c:v>96</c:v>
                </c:pt>
                <c:pt idx="91">
                  <c:v>98</c:v>
                </c:pt>
                <c:pt idx="92">
                  <c:v>99</c:v>
                </c:pt>
                <c:pt idx="93">
                  <c:v>102</c:v>
                </c:pt>
                <c:pt idx="94">
                  <c:v>103</c:v>
                </c:pt>
                <c:pt idx="95">
                  <c:v>104</c:v>
                </c:pt>
                <c:pt idx="96">
                  <c:v>104</c:v>
                </c:pt>
                <c:pt idx="97">
                  <c:v>105</c:v>
                </c:pt>
                <c:pt idx="98">
                  <c:v>109</c:v>
                </c:pt>
                <c:pt idx="99">
                  <c:v>112</c:v>
                </c:pt>
                <c:pt idx="100">
                  <c:v>114</c:v>
                </c:pt>
                <c:pt idx="101">
                  <c:v>114</c:v>
                </c:pt>
                <c:pt idx="102">
                  <c:v>117</c:v>
                </c:pt>
                <c:pt idx="103">
                  <c:v>120</c:v>
                </c:pt>
                <c:pt idx="104">
                  <c:v>122</c:v>
                </c:pt>
                <c:pt idx="105">
                  <c:v>123</c:v>
                </c:pt>
                <c:pt idx="106">
                  <c:v>123</c:v>
                </c:pt>
                <c:pt idx="107">
                  <c:v>125</c:v>
                </c:pt>
                <c:pt idx="108">
                  <c:v>126</c:v>
                </c:pt>
                <c:pt idx="109">
                  <c:v>129</c:v>
                </c:pt>
                <c:pt idx="110">
                  <c:v>129</c:v>
                </c:pt>
                <c:pt idx="111">
                  <c:v>131</c:v>
                </c:pt>
                <c:pt idx="112">
                  <c:v>134</c:v>
                </c:pt>
                <c:pt idx="113">
                  <c:v>135</c:v>
                </c:pt>
                <c:pt idx="114">
                  <c:v>135</c:v>
                </c:pt>
                <c:pt idx="115">
                  <c:v>137</c:v>
                </c:pt>
                <c:pt idx="116">
                  <c:v>142</c:v>
                </c:pt>
                <c:pt idx="117">
                  <c:v>147</c:v>
                </c:pt>
                <c:pt idx="118">
                  <c:v>148</c:v>
                </c:pt>
                <c:pt idx="119">
                  <c:v>150</c:v>
                </c:pt>
                <c:pt idx="120">
                  <c:v>155</c:v>
                </c:pt>
                <c:pt idx="121">
                  <c:v>156</c:v>
                </c:pt>
                <c:pt idx="122">
                  <c:v>156</c:v>
                </c:pt>
                <c:pt idx="123">
                  <c:v>161</c:v>
                </c:pt>
                <c:pt idx="124">
                  <c:v>165</c:v>
                </c:pt>
                <c:pt idx="125">
                  <c:v>169</c:v>
                </c:pt>
                <c:pt idx="126">
                  <c:v>172</c:v>
                </c:pt>
                <c:pt idx="127">
                  <c:v>172</c:v>
                </c:pt>
                <c:pt idx="128">
                  <c:v>172</c:v>
                </c:pt>
                <c:pt idx="129">
                  <c:v>173</c:v>
                </c:pt>
                <c:pt idx="130">
                  <c:v>176</c:v>
                </c:pt>
                <c:pt idx="131">
                  <c:v>178</c:v>
                </c:pt>
                <c:pt idx="132">
                  <c:v>182</c:v>
                </c:pt>
                <c:pt idx="133">
                  <c:v>183</c:v>
                </c:pt>
                <c:pt idx="134">
                  <c:v>183</c:v>
                </c:pt>
                <c:pt idx="135">
                  <c:v>191</c:v>
                </c:pt>
                <c:pt idx="136">
                  <c:v>194</c:v>
                </c:pt>
                <c:pt idx="137">
                  <c:v>197</c:v>
                </c:pt>
                <c:pt idx="138">
                  <c:v>201</c:v>
                </c:pt>
                <c:pt idx="139">
                  <c:v>203</c:v>
                </c:pt>
                <c:pt idx="140">
                  <c:v>207</c:v>
                </c:pt>
                <c:pt idx="141">
                  <c:v>211</c:v>
                </c:pt>
                <c:pt idx="142">
                  <c:v>214</c:v>
                </c:pt>
                <c:pt idx="143">
                  <c:v>219</c:v>
                </c:pt>
                <c:pt idx="144">
                  <c:v>226</c:v>
                </c:pt>
                <c:pt idx="145">
                  <c:v>229</c:v>
                </c:pt>
                <c:pt idx="146">
                  <c:v>231</c:v>
                </c:pt>
                <c:pt idx="147">
                  <c:v>234</c:v>
                </c:pt>
                <c:pt idx="148">
                  <c:v>239</c:v>
                </c:pt>
                <c:pt idx="149">
                  <c:v>244</c:v>
                </c:pt>
                <c:pt idx="150">
                  <c:v>246</c:v>
                </c:pt>
                <c:pt idx="151">
                  <c:v>251</c:v>
                </c:pt>
                <c:pt idx="152">
                  <c:v>259</c:v>
                </c:pt>
                <c:pt idx="153">
                  <c:v>264</c:v>
                </c:pt>
                <c:pt idx="154">
                  <c:v>270</c:v>
                </c:pt>
                <c:pt idx="155">
                  <c:v>274</c:v>
                </c:pt>
                <c:pt idx="156">
                  <c:v>282</c:v>
                </c:pt>
                <c:pt idx="157">
                  <c:v>290</c:v>
                </c:pt>
                <c:pt idx="158">
                  <c:v>297</c:v>
                </c:pt>
                <c:pt idx="159">
                  <c:v>306</c:v>
                </c:pt>
                <c:pt idx="160">
                  <c:v>310</c:v>
                </c:pt>
                <c:pt idx="161">
                  <c:v>312</c:v>
                </c:pt>
                <c:pt idx="162">
                  <c:v>317</c:v>
                </c:pt>
                <c:pt idx="163">
                  <c:v>329</c:v>
                </c:pt>
                <c:pt idx="164">
                  <c:v>331</c:v>
                </c:pt>
                <c:pt idx="165">
                  <c:v>343</c:v>
                </c:pt>
                <c:pt idx="166">
                  <c:v>351</c:v>
                </c:pt>
                <c:pt idx="167">
                  <c:v>361</c:v>
                </c:pt>
                <c:pt idx="168">
                  <c:v>373</c:v>
                </c:pt>
                <c:pt idx="169">
                  <c:v>381</c:v>
                </c:pt>
                <c:pt idx="170">
                  <c:v>391</c:v>
                </c:pt>
                <c:pt idx="171">
                  <c:v>404</c:v>
                </c:pt>
                <c:pt idx="172">
                  <c:v>412</c:v>
                </c:pt>
                <c:pt idx="173">
                  <c:v>423</c:v>
                </c:pt>
                <c:pt idx="174">
                  <c:v>446</c:v>
                </c:pt>
                <c:pt idx="175">
                  <c:v>462</c:v>
                </c:pt>
                <c:pt idx="176">
                  <c:v>477</c:v>
                </c:pt>
                <c:pt idx="177">
                  <c:v>492</c:v>
                </c:pt>
                <c:pt idx="178">
                  <c:v>512</c:v>
                </c:pt>
                <c:pt idx="179">
                  <c:v>535</c:v>
                </c:pt>
                <c:pt idx="180">
                  <c:v>553</c:v>
                </c:pt>
              </c:numCache>
            </c:numRef>
          </c:val>
          <c:extLst>
            <c:ext xmlns:c16="http://schemas.microsoft.com/office/drawing/2014/chart" uri="{C3380CC4-5D6E-409C-BE32-E72D297353CC}">
              <c16:uniqueId val="{00000005-1E3A-4649-9F45-4650A7986C6C}"/>
            </c:ext>
          </c:extLst>
        </c:ser>
        <c:ser>
          <c:idx val="6"/>
          <c:order val="6"/>
          <c:tx>
            <c:strRef>
              <c:f>groupsNumberPerCategory!$H$1</c:f>
              <c:strCache>
                <c:ptCount val="1"/>
                <c:pt idx="0">
                  <c:v>government-politics</c:v>
                </c:pt>
              </c:strCache>
            </c:strRef>
          </c:tx>
          <c:spPr>
            <a:solidFill>
              <a:schemeClr val="accent1">
                <a:lumMod val="80000"/>
                <a:lumOff val="2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groupsNumberPerCategory!$H$2:$H$182</c:f>
              <c:numCache>
                <c:formatCode>General</c:formatCode>
                <c:ptCount val="181"/>
                <c:pt idx="0">
                  <c:v>2</c:v>
                </c:pt>
                <c:pt idx="1">
                  <c:v>2</c:v>
                </c:pt>
                <c:pt idx="2">
                  <c:v>2</c:v>
                </c:pt>
                <c:pt idx="3">
                  <c:v>4</c:v>
                </c:pt>
                <c:pt idx="4">
                  <c:v>4</c:v>
                </c:pt>
                <c:pt idx="5">
                  <c:v>4</c:v>
                </c:pt>
                <c:pt idx="6">
                  <c:v>5</c:v>
                </c:pt>
                <c:pt idx="7">
                  <c:v>5</c:v>
                </c:pt>
                <c:pt idx="8">
                  <c:v>5</c:v>
                </c:pt>
                <c:pt idx="9">
                  <c:v>5</c:v>
                </c:pt>
                <c:pt idx="10">
                  <c:v>5</c:v>
                </c:pt>
                <c:pt idx="11">
                  <c:v>5</c:v>
                </c:pt>
                <c:pt idx="12">
                  <c:v>7</c:v>
                </c:pt>
                <c:pt idx="13">
                  <c:v>7</c:v>
                </c:pt>
                <c:pt idx="14">
                  <c:v>7</c:v>
                </c:pt>
                <c:pt idx="15">
                  <c:v>8</c:v>
                </c:pt>
                <c:pt idx="16">
                  <c:v>8</c:v>
                </c:pt>
                <c:pt idx="17">
                  <c:v>8</c:v>
                </c:pt>
                <c:pt idx="18">
                  <c:v>8</c:v>
                </c:pt>
                <c:pt idx="19">
                  <c:v>8</c:v>
                </c:pt>
                <c:pt idx="20">
                  <c:v>8</c:v>
                </c:pt>
                <c:pt idx="21">
                  <c:v>8</c:v>
                </c:pt>
                <c:pt idx="22">
                  <c:v>8</c:v>
                </c:pt>
                <c:pt idx="23">
                  <c:v>8</c:v>
                </c:pt>
                <c:pt idx="24">
                  <c:v>8</c:v>
                </c:pt>
                <c:pt idx="25">
                  <c:v>8</c:v>
                </c:pt>
                <c:pt idx="26">
                  <c:v>8</c:v>
                </c:pt>
                <c:pt idx="27">
                  <c:v>8</c:v>
                </c:pt>
                <c:pt idx="28">
                  <c:v>8</c:v>
                </c:pt>
                <c:pt idx="29">
                  <c:v>8</c:v>
                </c:pt>
                <c:pt idx="30">
                  <c:v>8</c:v>
                </c:pt>
                <c:pt idx="31">
                  <c:v>8</c:v>
                </c:pt>
                <c:pt idx="32">
                  <c:v>8</c:v>
                </c:pt>
                <c:pt idx="33">
                  <c:v>8</c:v>
                </c:pt>
                <c:pt idx="34">
                  <c:v>8</c:v>
                </c:pt>
                <c:pt idx="35">
                  <c:v>8</c:v>
                </c:pt>
                <c:pt idx="36">
                  <c:v>8</c:v>
                </c:pt>
                <c:pt idx="37">
                  <c:v>8</c:v>
                </c:pt>
                <c:pt idx="38">
                  <c:v>8</c:v>
                </c:pt>
                <c:pt idx="39">
                  <c:v>8</c:v>
                </c:pt>
                <c:pt idx="40">
                  <c:v>8</c:v>
                </c:pt>
                <c:pt idx="41">
                  <c:v>9</c:v>
                </c:pt>
                <c:pt idx="42">
                  <c:v>9</c:v>
                </c:pt>
                <c:pt idx="43">
                  <c:v>9</c:v>
                </c:pt>
                <c:pt idx="44">
                  <c:v>9</c:v>
                </c:pt>
                <c:pt idx="45">
                  <c:v>10</c:v>
                </c:pt>
                <c:pt idx="46">
                  <c:v>10</c:v>
                </c:pt>
                <c:pt idx="47">
                  <c:v>10</c:v>
                </c:pt>
                <c:pt idx="48">
                  <c:v>10</c:v>
                </c:pt>
                <c:pt idx="49">
                  <c:v>10</c:v>
                </c:pt>
                <c:pt idx="50">
                  <c:v>10</c:v>
                </c:pt>
                <c:pt idx="51">
                  <c:v>13</c:v>
                </c:pt>
                <c:pt idx="52">
                  <c:v>14</c:v>
                </c:pt>
                <c:pt idx="53">
                  <c:v>14</c:v>
                </c:pt>
                <c:pt idx="54">
                  <c:v>14</c:v>
                </c:pt>
                <c:pt idx="55">
                  <c:v>19</c:v>
                </c:pt>
                <c:pt idx="56">
                  <c:v>19</c:v>
                </c:pt>
                <c:pt idx="57">
                  <c:v>19</c:v>
                </c:pt>
                <c:pt idx="58">
                  <c:v>19</c:v>
                </c:pt>
                <c:pt idx="59">
                  <c:v>20</c:v>
                </c:pt>
                <c:pt idx="60">
                  <c:v>20</c:v>
                </c:pt>
                <c:pt idx="61">
                  <c:v>21</c:v>
                </c:pt>
                <c:pt idx="62">
                  <c:v>22</c:v>
                </c:pt>
                <c:pt idx="63">
                  <c:v>22</c:v>
                </c:pt>
                <c:pt idx="64">
                  <c:v>22</c:v>
                </c:pt>
                <c:pt idx="65">
                  <c:v>22</c:v>
                </c:pt>
                <c:pt idx="66">
                  <c:v>23</c:v>
                </c:pt>
                <c:pt idx="67">
                  <c:v>23</c:v>
                </c:pt>
                <c:pt idx="68">
                  <c:v>23</c:v>
                </c:pt>
                <c:pt idx="69">
                  <c:v>24</c:v>
                </c:pt>
                <c:pt idx="70">
                  <c:v>24</c:v>
                </c:pt>
                <c:pt idx="71">
                  <c:v>26</c:v>
                </c:pt>
                <c:pt idx="72">
                  <c:v>26</c:v>
                </c:pt>
                <c:pt idx="73">
                  <c:v>26</c:v>
                </c:pt>
                <c:pt idx="74">
                  <c:v>26</c:v>
                </c:pt>
                <c:pt idx="75">
                  <c:v>26</c:v>
                </c:pt>
                <c:pt idx="76">
                  <c:v>29</c:v>
                </c:pt>
                <c:pt idx="77">
                  <c:v>29</c:v>
                </c:pt>
                <c:pt idx="78">
                  <c:v>29</c:v>
                </c:pt>
                <c:pt idx="79">
                  <c:v>30</c:v>
                </c:pt>
                <c:pt idx="80">
                  <c:v>31</c:v>
                </c:pt>
                <c:pt idx="81">
                  <c:v>31</c:v>
                </c:pt>
                <c:pt idx="82">
                  <c:v>32</c:v>
                </c:pt>
                <c:pt idx="83">
                  <c:v>32</c:v>
                </c:pt>
                <c:pt idx="84">
                  <c:v>32</c:v>
                </c:pt>
                <c:pt idx="85">
                  <c:v>32</c:v>
                </c:pt>
                <c:pt idx="86">
                  <c:v>32</c:v>
                </c:pt>
                <c:pt idx="87">
                  <c:v>33</c:v>
                </c:pt>
                <c:pt idx="88">
                  <c:v>33</c:v>
                </c:pt>
                <c:pt idx="89">
                  <c:v>33</c:v>
                </c:pt>
                <c:pt idx="90">
                  <c:v>33</c:v>
                </c:pt>
                <c:pt idx="91">
                  <c:v>34</c:v>
                </c:pt>
                <c:pt idx="92">
                  <c:v>34</c:v>
                </c:pt>
                <c:pt idx="93">
                  <c:v>34</c:v>
                </c:pt>
                <c:pt idx="94">
                  <c:v>34</c:v>
                </c:pt>
                <c:pt idx="95">
                  <c:v>34</c:v>
                </c:pt>
                <c:pt idx="96">
                  <c:v>34</c:v>
                </c:pt>
                <c:pt idx="97">
                  <c:v>34</c:v>
                </c:pt>
                <c:pt idx="98">
                  <c:v>35</c:v>
                </c:pt>
                <c:pt idx="99">
                  <c:v>36</c:v>
                </c:pt>
                <c:pt idx="100">
                  <c:v>37</c:v>
                </c:pt>
                <c:pt idx="101">
                  <c:v>39</c:v>
                </c:pt>
                <c:pt idx="102">
                  <c:v>39</c:v>
                </c:pt>
                <c:pt idx="103">
                  <c:v>40</c:v>
                </c:pt>
                <c:pt idx="104">
                  <c:v>40</c:v>
                </c:pt>
                <c:pt idx="105">
                  <c:v>41</c:v>
                </c:pt>
                <c:pt idx="106">
                  <c:v>41</c:v>
                </c:pt>
                <c:pt idx="107">
                  <c:v>41</c:v>
                </c:pt>
                <c:pt idx="108">
                  <c:v>41</c:v>
                </c:pt>
                <c:pt idx="109">
                  <c:v>42</c:v>
                </c:pt>
                <c:pt idx="110">
                  <c:v>42</c:v>
                </c:pt>
                <c:pt idx="111">
                  <c:v>43</c:v>
                </c:pt>
                <c:pt idx="112">
                  <c:v>43</c:v>
                </c:pt>
                <c:pt idx="113">
                  <c:v>43</c:v>
                </c:pt>
                <c:pt idx="114">
                  <c:v>44</c:v>
                </c:pt>
                <c:pt idx="115">
                  <c:v>44</c:v>
                </c:pt>
                <c:pt idx="116">
                  <c:v>45</c:v>
                </c:pt>
                <c:pt idx="117">
                  <c:v>45</c:v>
                </c:pt>
                <c:pt idx="118">
                  <c:v>45</c:v>
                </c:pt>
                <c:pt idx="119">
                  <c:v>46</c:v>
                </c:pt>
                <c:pt idx="120">
                  <c:v>46</c:v>
                </c:pt>
                <c:pt idx="121">
                  <c:v>46</c:v>
                </c:pt>
                <c:pt idx="122">
                  <c:v>48</c:v>
                </c:pt>
                <c:pt idx="123">
                  <c:v>49</c:v>
                </c:pt>
                <c:pt idx="124">
                  <c:v>52</c:v>
                </c:pt>
                <c:pt idx="125">
                  <c:v>54</c:v>
                </c:pt>
                <c:pt idx="126">
                  <c:v>54</c:v>
                </c:pt>
                <c:pt idx="127">
                  <c:v>54</c:v>
                </c:pt>
                <c:pt idx="128">
                  <c:v>55</c:v>
                </c:pt>
                <c:pt idx="129">
                  <c:v>55</c:v>
                </c:pt>
                <c:pt idx="130">
                  <c:v>57</c:v>
                </c:pt>
                <c:pt idx="131">
                  <c:v>57</c:v>
                </c:pt>
                <c:pt idx="132">
                  <c:v>57</c:v>
                </c:pt>
                <c:pt idx="133">
                  <c:v>57</c:v>
                </c:pt>
                <c:pt idx="134">
                  <c:v>58</c:v>
                </c:pt>
                <c:pt idx="135">
                  <c:v>59</c:v>
                </c:pt>
                <c:pt idx="136">
                  <c:v>60</c:v>
                </c:pt>
                <c:pt idx="137">
                  <c:v>61</c:v>
                </c:pt>
                <c:pt idx="138">
                  <c:v>61</c:v>
                </c:pt>
                <c:pt idx="139">
                  <c:v>63</c:v>
                </c:pt>
                <c:pt idx="140">
                  <c:v>63</c:v>
                </c:pt>
                <c:pt idx="141">
                  <c:v>63</c:v>
                </c:pt>
                <c:pt idx="142">
                  <c:v>63</c:v>
                </c:pt>
                <c:pt idx="143">
                  <c:v>64</c:v>
                </c:pt>
                <c:pt idx="144">
                  <c:v>67</c:v>
                </c:pt>
                <c:pt idx="145">
                  <c:v>67</c:v>
                </c:pt>
                <c:pt idx="146">
                  <c:v>67</c:v>
                </c:pt>
                <c:pt idx="147">
                  <c:v>70</c:v>
                </c:pt>
                <c:pt idx="148">
                  <c:v>71</c:v>
                </c:pt>
                <c:pt idx="149">
                  <c:v>72</c:v>
                </c:pt>
                <c:pt idx="150">
                  <c:v>73</c:v>
                </c:pt>
                <c:pt idx="151">
                  <c:v>74</c:v>
                </c:pt>
                <c:pt idx="152">
                  <c:v>77</c:v>
                </c:pt>
                <c:pt idx="153">
                  <c:v>77</c:v>
                </c:pt>
                <c:pt idx="154">
                  <c:v>77</c:v>
                </c:pt>
                <c:pt idx="155">
                  <c:v>79</c:v>
                </c:pt>
                <c:pt idx="156">
                  <c:v>82</c:v>
                </c:pt>
                <c:pt idx="157">
                  <c:v>84</c:v>
                </c:pt>
                <c:pt idx="158">
                  <c:v>86</c:v>
                </c:pt>
                <c:pt idx="159">
                  <c:v>89</c:v>
                </c:pt>
                <c:pt idx="160">
                  <c:v>91</c:v>
                </c:pt>
                <c:pt idx="161">
                  <c:v>96</c:v>
                </c:pt>
                <c:pt idx="162">
                  <c:v>98</c:v>
                </c:pt>
                <c:pt idx="163">
                  <c:v>100</c:v>
                </c:pt>
                <c:pt idx="164">
                  <c:v>101</c:v>
                </c:pt>
                <c:pt idx="165">
                  <c:v>101</c:v>
                </c:pt>
                <c:pt idx="166">
                  <c:v>103</c:v>
                </c:pt>
                <c:pt idx="167">
                  <c:v>104</c:v>
                </c:pt>
                <c:pt idx="168">
                  <c:v>107</c:v>
                </c:pt>
                <c:pt idx="169">
                  <c:v>112</c:v>
                </c:pt>
                <c:pt idx="170">
                  <c:v>115</c:v>
                </c:pt>
                <c:pt idx="171">
                  <c:v>127</c:v>
                </c:pt>
                <c:pt idx="172">
                  <c:v>137</c:v>
                </c:pt>
                <c:pt idx="173">
                  <c:v>146</c:v>
                </c:pt>
                <c:pt idx="174">
                  <c:v>153</c:v>
                </c:pt>
                <c:pt idx="175">
                  <c:v>158</c:v>
                </c:pt>
                <c:pt idx="176">
                  <c:v>165</c:v>
                </c:pt>
                <c:pt idx="177">
                  <c:v>170</c:v>
                </c:pt>
                <c:pt idx="178">
                  <c:v>175</c:v>
                </c:pt>
                <c:pt idx="179">
                  <c:v>186</c:v>
                </c:pt>
                <c:pt idx="180">
                  <c:v>189</c:v>
                </c:pt>
              </c:numCache>
            </c:numRef>
          </c:val>
          <c:extLst>
            <c:ext xmlns:c16="http://schemas.microsoft.com/office/drawing/2014/chart" uri="{C3380CC4-5D6E-409C-BE32-E72D297353CC}">
              <c16:uniqueId val="{00000006-1E3A-4649-9F45-4650A7986C6C}"/>
            </c:ext>
          </c:extLst>
        </c:ser>
        <c:ser>
          <c:idx val="7"/>
          <c:order val="7"/>
          <c:tx>
            <c:strRef>
              <c:f>groupsNumberPerCategory!$I$1</c:f>
              <c:strCache>
                <c:ptCount val="1"/>
                <c:pt idx="0">
                  <c:v>dancing</c:v>
                </c:pt>
              </c:strCache>
            </c:strRef>
          </c:tx>
          <c:spPr>
            <a:solidFill>
              <a:schemeClr val="accent3">
                <a:lumMod val="80000"/>
                <a:lumOff val="2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groupsNumberPerCategory!$I$2:$I$182</c:f>
              <c:numCache>
                <c:formatCode>General</c:formatCode>
                <c:ptCount val="181"/>
                <c:pt idx="8">
                  <c:v>1</c:v>
                </c:pt>
                <c:pt idx="9">
                  <c:v>1</c:v>
                </c:pt>
                <c:pt idx="10">
                  <c:v>1</c:v>
                </c:pt>
                <c:pt idx="11">
                  <c:v>1</c:v>
                </c:pt>
                <c:pt idx="12">
                  <c:v>2</c:v>
                </c:pt>
                <c:pt idx="13">
                  <c:v>2</c:v>
                </c:pt>
                <c:pt idx="14">
                  <c:v>2</c:v>
                </c:pt>
                <c:pt idx="15">
                  <c:v>2</c:v>
                </c:pt>
                <c:pt idx="16">
                  <c:v>2</c:v>
                </c:pt>
                <c:pt idx="17">
                  <c:v>2</c:v>
                </c:pt>
                <c:pt idx="18">
                  <c:v>2</c:v>
                </c:pt>
                <c:pt idx="19">
                  <c:v>2</c:v>
                </c:pt>
                <c:pt idx="20">
                  <c:v>3</c:v>
                </c:pt>
                <c:pt idx="21">
                  <c:v>3</c:v>
                </c:pt>
                <c:pt idx="22">
                  <c:v>3</c:v>
                </c:pt>
                <c:pt idx="23">
                  <c:v>3</c:v>
                </c:pt>
                <c:pt idx="24">
                  <c:v>3</c:v>
                </c:pt>
                <c:pt idx="25">
                  <c:v>3</c:v>
                </c:pt>
                <c:pt idx="26">
                  <c:v>4</c:v>
                </c:pt>
                <c:pt idx="27">
                  <c:v>4</c:v>
                </c:pt>
                <c:pt idx="28">
                  <c:v>4</c:v>
                </c:pt>
                <c:pt idx="29">
                  <c:v>4</c:v>
                </c:pt>
                <c:pt idx="30">
                  <c:v>4</c:v>
                </c:pt>
                <c:pt idx="31">
                  <c:v>4</c:v>
                </c:pt>
                <c:pt idx="32">
                  <c:v>4</c:v>
                </c:pt>
                <c:pt idx="33">
                  <c:v>4</c:v>
                </c:pt>
                <c:pt idx="34">
                  <c:v>4</c:v>
                </c:pt>
                <c:pt idx="35">
                  <c:v>4</c:v>
                </c:pt>
                <c:pt idx="36">
                  <c:v>4</c:v>
                </c:pt>
                <c:pt idx="37">
                  <c:v>4</c:v>
                </c:pt>
                <c:pt idx="38">
                  <c:v>4</c:v>
                </c:pt>
                <c:pt idx="39">
                  <c:v>5</c:v>
                </c:pt>
                <c:pt idx="40">
                  <c:v>5</c:v>
                </c:pt>
                <c:pt idx="41">
                  <c:v>5</c:v>
                </c:pt>
                <c:pt idx="42">
                  <c:v>5</c:v>
                </c:pt>
                <c:pt idx="43">
                  <c:v>6</c:v>
                </c:pt>
                <c:pt idx="44">
                  <c:v>6</c:v>
                </c:pt>
                <c:pt idx="45">
                  <c:v>6</c:v>
                </c:pt>
                <c:pt idx="46">
                  <c:v>6</c:v>
                </c:pt>
                <c:pt idx="47">
                  <c:v>7</c:v>
                </c:pt>
                <c:pt idx="48">
                  <c:v>7</c:v>
                </c:pt>
                <c:pt idx="49">
                  <c:v>7</c:v>
                </c:pt>
                <c:pt idx="50">
                  <c:v>7</c:v>
                </c:pt>
                <c:pt idx="51">
                  <c:v>9</c:v>
                </c:pt>
                <c:pt idx="52">
                  <c:v>9</c:v>
                </c:pt>
                <c:pt idx="53">
                  <c:v>9</c:v>
                </c:pt>
                <c:pt idx="54">
                  <c:v>9</c:v>
                </c:pt>
                <c:pt idx="55">
                  <c:v>9</c:v>
                </c:pt>
                <c:pt idx="56">
                  <c:v>9</c:v>
                </c:pt>
                <c:pt idx="57">
                  <c:v>10</c:v>
                </c:pt>
                <c:pt idx="58">
                  <c:v>10</c:v>
                </c:pt>
                <c:pt idx="59">
                  <c:v>11</c:v>
                </c:pt>
                <c:pt idx="60">
                  <c:v>12</c:v>
                </c:pt>
                <c:pt idx="61">
                  <c:v>13</c:v>
                </c:pt>
                <c:pt idx="62">
                  <c:v>14</c:v>
                </c:pt>
                <c:pt idx="63">
                  <c:v>15</c:v>
                </c:pt>
                <c:pt idx="64">
                  <c:v>16</c:v>
                </c:pt>
                <c:pt idx="65">
                  <c:v>17</c:v>
                </c:pt>
                <c:pt idx="66">
                  <c:v>17</c:v>
                </c:pt>
                <c:pt idx="67">
                  <c:v>19</c:v>
                </c:pt>
                <c:pt idx="68">
                  <c:v>20</c:v>
                </c:pt>
                <c:pt idx="69">
                  <c:v>21</c:v>
                </c:pt>
                <c:pt idx="70">
                  <c:v>23</c:v>
                </c:pt>
                <c:pt idx="71">
                  <c:v>24</c:v>
                </c:pt>
                <c:pt idx="72">
                  <c:v>24</c:v>
                </c:pt>
                <c:pt idx="73">
                  <c:v>25</c:v>
                </c:pt>
                <c:pt idx="74">
                  <c:v>26</c:v>
                </c:pt>
                <c:pt idx="75">
                  <c:v>26</c:v>
                </c:pt>
                <c:pt idx="76">
                  <c:v>27</c:v>
                </c:pt>
                <c:pt idx="77">
                  <c:v>29</c:v>
                </c:pt>
                <c:pt idx="78">
                  <c:v>30</c:v>
                </c:pt>
                <c:pt idx="79">
                  <c:v>30</c:v>
                </c:pt>
                <c:pt idx="80">
                  <c:v>30</c:v>
                </c:pt>
                <c:pt idx="81">
                  <c:v>30</c:v>
                </c:pt>
                <c:pt idx="82">
                  <c:v>31</c:v>
                </c:pt>
                <c:pt idx="83">
                  <c:v>32</c:v>
                </c:pt>
                <c:pt idx="84">
                  <c:v>32</c:v>
                </c:pt>
                <c:pt idx="85">
                  <c:v>33</c:v>
                </c:pt>
                <c:pt idx="86">
                  <c:v>34</c:v>
                </c:pt>
                <c:pt idx="87">
                  <c:v>35</c:v>
                </c:pt>
                <c:pt idx="88">
                  <c:v>37</c:v>
                </c:pt>
                <c:pt idx="89">
                  <c:v>38</c:v>
                </c:pt>
                <c:pt idx="90">
                  <c:v>39</c:v>
                </c:pt>
                <c:pt idx="91">
                  <c:v>41</c:v>
                </c:pt>
                <c:pt idx="92">
                  <c:v>44</c:v>
                </c:pt>
                <c:pt idx="93">
                  <c:v>44</c:v>
                </c:pt>
                <c:pt idx="94">
                  <c:v>45</c:v>
                </c:pt>
                <c:pt idx="95">
                  <c:v>45</c:v>
                </c:pt>
                <c:pt idx="96">
                  <c:v>45</c:v>
                </c:pt>
                <c:pt idx="97">
                  <c:v>45</c:v>
                </c:pt>
                <c:pt idx="98">
                  <c:v>45</c:v>
                </c:pt>
                <c:pt idx="99">
                  <c:v>45</c:v>
                </c:pt>
                <c:pt idx="100">
                  <c:v>45</c:v>
                </c:pt>
                <c:pt idx="101">
                  <c:v>46</c:v>
                </c:pt>
                <c:pt idx="102">
                  <c:v>46</c:v>
                </c:pt>
                <c:pt idx="103">
                  <c:v>46</c:v>
                </c:pt>
                <c:pt idx="104">
                  <c:v>48</c:v>
                </c:pt>
                <c:pt idx="105">
                  <c:v>49</c:v>
                </c:pt>
                <c:pt idx="106">
                  <c:v>50</c:v>
                </c:pt>
                <c:pt idx="107">
                  <c:v>51</c:v>
                </c:pt>
                <c:pt idx="108">
                  <c:v>51</c:v>
                </c:pt>
                <c:pt idx="109">
                  <c:v>52</c:v>
                </c:pt>
                <c:pt idx="110">
                  <c:v>53</c:v>
                </c:pt>
                <c:pt idx="111">
                  <c:v>54</c:v>
                </c:pt>
                <c:pt idx="112">
                  <c:v>54</c:v>
                </c:pt>
                <c:pt idx="113">
                  <c:v>55</c:v>
                </c:pt>
                <c:pt idx="114">
                  <c:v>55</c:v>
                </c:pt>
                <c:pt idx="115">
                  <c:v>55</c:v>
                </c:pt>
                <c:pt idx="116">
                  <c:v>56</c:v>
                </c:pt>
                <c:pt idx="117">
                  <c:v>56</c:v>
                </c:pt>
                <c:pt idx="118">
                  <c:v>56</c:v>
                </c:pt>
                <c:pt idx="119">
                  <c:v>56</c:v>
                </c:pt>
                <c:pt idx="120">
                  <c:v>58</c:v>
                </c:pt>
                <c:pt idx="121">
                  <c:v>59</c:v>
                </c:pt>
                <c:pt idx="122">
                  <c:v>59</c:v>
                </c:pt>
                <c:pt idx="123">
                  <c:v>64</c:v>
                </c:pt>
                <c:pt idx="124">
                  <c:v>64</c:v>
                </c:pt>
                <c:pt idx="125">
                  <c:v>66</c:v>
                </c:pt>
                <c:pt idx="126">
                  <c:v>67</c:v>
                </c:pt>
                <c:pt idx="127">
                  <c:v>68</c:v>
                </c:pt>
                <c:pt idx="128">
                  <c:v>69</c:v>
                </c:pt>
                <c:pt idx="129">
                  <c:v>70</c:v>
                </c:pt>
                <c:pt idx="130">
                  <c:v>70</c:v>
                </c:pt>
                <c:pt idx="131">
                  <c:v>70</c:v>
                </c:pt>
                <c:pt idx="132">
                  <c:v>71</c:v>
                </c:pt>
                <c:pt idx="133">
                  <c:v>71</c:v>
                </c:pt>
                <c:pt idx="134">
                  <c:v>71</c:v>
                </c:pt>
                <c:pt idx="135">
                  <c:v>72</c:v>
                </c:pt>
                <c:pt idx="136">
                  <c:v>75</c:v>
                </c:pt>
                <c:pt idx="137">
                  <c:v>77</c:v>
                </c:pt>
                <c:pt idx="138">
                  <c:v>77</c:v>
                </c:pt>
                <c:pt idx="139">
                  <c:v>80</c:v>
                </c:pt>
                <c:pt idx="140">
                  <c:v>81</c:v>
                </c:pt>
                <c:pt idx="141">
                  <c:v>83</c:v>
                </c:pt>
                <c:pt idx="142">
                  <c:v>83</c:v>
                </c:pt>
                <c:pt idx="143">
                  <c:v>84</c:v>
                </c:pt>
                <c:pt idx="144">
                  <c:v>87</c:v>
                </c:pt>
                <c:pt idx="145">
                  <c:v>89</c:v>
                </c:pt>
                <c:pt idx="146">
                  <c:v>91</c:v>
                </c:pt>
                <c:pt idx="147">
                  <c:v>94</c:v>
                </c:pt>
                <c:pt idx="148">
                  <c:v>95</c:v>
                </c:pt>
                <c:pt idx="149">
                  <c:v>96</c:v>
                </c:pt>
                <c:pt idx="150">
                  <c:v>97</c:v>
                </c:pt>
                <c:pt idx="151">
                  <c:v>101</c:v>
                </c:pt>
                <c:pt idx="152">
                  <c:v>103</c:v>
                </c:pt>
                <c:pt idx="153">
                  <c:v>108</c:v>
                </c:pt>
                <c:pt idx="154">
                  <c:v>110</c:v>
                </c:pt>
                <c:pt idx="155">
                  <c:v>113</c:v>
                </c:pt>
                <c:pt idx="156">
                  <c:v>113</c:v>
                </c:pt>
                <c:pt idx="157">
                  <c:v>116</c:v>
                </c:pt>
                <c:pt idx="158">
                  <c:v>116</c:v>
                </c:pt>
                <c:pt idx="159">
                  <c:v>119</c:v>
                </c:pt>
                <c:pt idx="160">
                  <c:v>122</c:v>
                </c:pt>
                <c:pt idx="161">
                  <c:v>126</c:v>
                </c:pt>
                <c:pt idx="162">
                  <c:v>129</c:v>
                </c:pt>
                <c:pt idx="163">
                  <c:v>130</c:v>
                </c:pt>
                <c:pt idx="164">
                  <c:v>132</c:v>
                </c:pt>
                <c:pt idx="165">
                  <c:v>134</c:v>
                </c:pt>
                <c:pt idx="166">
                  <c:v>136</c:v>
                </c:pt>
                <c:pt idx="167">
                  <c:v>140</c:v>
                </c:pt>
                <c:pt idx="168">
                  <c:v>142</c:v>
                </c:pt>
                <c:pt idx="169">
                  <c:v>147</c:v>
                </c:pt>
                <c:pt idx="170">
                  <c:v>148</c:v>
                </c:pt>
                <c:pt idx="171">
                  <c:v>153</c:v>
                </c:pt>
                <c:pt idx="172">
                  <c:v>155</c:v>
                </c:pt>
                <c:pt idx="173">
                  <c:v>162</c:v>
                </c:pt>
                <c:pt idx="174">
                  <c:v>166</c:v>
                </c:pt>
                <c:pt idx="175">
                  <c:v>177</c:v>
                </c:pt>
                <c:pt idx="176">
                  <c:v>180</c:v>
                </c:pt>
                <c:pt idx="177">
                  <c:v>184</c:v>
                </c:pt>
                <c:pt idx="178">
                  <c:v>191</c:v>
                </c:pt>
                <c:pt idx="179">
                  <c:v>204</c:v>
                </c:pt>
                <c:pt idx="180">
                  <c:v>207</c:v>
                </c:pt>
              </c:numCache>
            </c:numRef>
          </c:val>
          <c:extLst>
            <c:ext xmlns:c16="http://schemas.microsoft.com/office/drawing/2014/chart" uri="{C3380CC4-5D6E-409C-BE32-E72D297353CC}">
              <c16:uniqueId val="{00000007-1E3A-4649-9F45-4650A7986C6C}"/>
            </c:ext>
          </c:extLst>
        </c:ser>
        <c:ser>
          <c:idx val="8"/>
          <c:order val="8"/>
          <c:tx>
            <c:strRef>
              <c:f>groupsNumberPerCategory!$J$1</c:f>
              <c:strCache>
                <c:ptCount val="1"/>
                <c:pt idx="0">
                  <c:v>community-environment</c:v>
                </c:pt>
              </c:strCache>
            </c:strRef>
          </c:tx>
          <c:spPr>
            <a:solidFill>
              <a:schemeClr val="accent5">
                <a:lumMod val="80000"/>
                <a:lumOff val="2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groupsNumberPerCategory!$J$2:$J$182</c:f>
              <c:numCache>
                <c:formatCode>General</c:formatCode>
                <c:ptCount val="181"/>
                <c:pt idx="6">
                  <c:v>2</c:v>
                </c:pt>
                <c:pt idx="7">
                  <c:v>3</c:v>
                </c:pt>
                <c:pt idx="8">
                  <c:v>3</c:v>
                </c:pt>
                <c:pt idx="9">
                  <c:v>3</c:v>
                </c:pt>
                <c:pt idx="10">
                  <c:v>3</c:v>
                </c:pt>
                <c:pt idx="11">
                  <c:v>3</c:v>
                </c:pt>
                <c:pt idx="12">
                  <c:v>3</c:v>
                </c:pt>
                <c:pt idx="13">
                  <c:v>3</c:v>
                </c:pt>
                <c:pt idx="14">
                  <c:v>3</c:v>
                </c:pt>
                <c:pt idx="15">
                  <c:v>3</c:v>
                </c:pt>
                <c:pt idx="16">
                  <c:v>3</c:v>
                </c:pt>
                <c:pt idx="17">
                  <c:v>3</c:v>
                </c:pt>
                <c:pt idx="18">
                  <c:v>3</c:v>
                </c:pt>
                <c:pt idx="19">
                  <c:v>3</c:v>
                </c:pt>
                <c:pt idx="20">
                  <c:v>4</c:v>
                </c:pt>
                <c:pt idx="21">
                  <c:v>5</c:v>
                </c:pt>
                <c:pt idx="22">
                  <c:v>5</c:v>
                </c:pt>
                <c:pt idx="23">
                  <c:v>5</c:v>
                </c:pt>
                <c:pt idx="24">
                  <c:v>5</c:v>
                </c:pt>
                <c:pt idx="25">
                  <c:v>5</c:v>
                </c:pt>
                <c:pt idx="26">
                  <c:v>5</c:v>
                </c:pt>
                <c:pt idx="27">
                  <c:v>5</c:v>
                </c:pt>
                <c:pt idx="28">
                  <c:v>5</c:v>
                </c:pt>
                <c:pt idx="29">
                  <c:v>5</c:v>
                </c:pt>
                <c:pt idx="30">
                  <c:v>5</c:v>
                </c:pt>
                <c:pt idx="31">
                  <c:v>5</c:v>
                </c:pt>
                <c:pt idx="32">
                  <c:v>5</c:v>
                </c:pt>
                <c:pt idx="33">
                  <c:v>5</c:v>
                </c:pt>
                <c:pt idx="34">
                  <c:v>5</c:v>
                </c:pt>
                <c:pt idx="35">
                  <c:v>5</c:v>
                </c:pt>
                <c:pt idx="36">
                  <c:v>5</c:v>
                </c:pt>
                <c:pt idx="37">
                  <c:v>5</c:v>
                </c:pt>
                <c:pt idx="38">
                  <c:v>5</c:v>
                </c:pt>
                <c:pt idx="39">
                  <c:v>5</c:v>
                </c:pt>
                <c:pt idx="40">
                  <c:v>6</c:v>
                </c:pt>
                <c:pt idx="41">
                  <c:v>6</c:v>
                </c:pt>
                <c:pt idx="42">
                  <c:v>7</c:v>
                </c:pt>
                <c:pt idx="43">
                  <c:v>8</c:v>
                </c:pt>
                <c:pt idx="44">
                  <c:v>8</c:v>
                </c:pt>
                <c:pt idx="45">
                  <c:v>8</c:v>
                </c:pt>
                <c:pt idx="46">
                  <c:v>9</c:v>
                </c:pt>
                <c:pt idx="47">
                  <c:v>9</c:v>
                </c:pt>
                <c:pt idx="48">
                  <c:v>10</c:v>
                </c:pt>
                <c:pt idx="49">
                  <c:v>10</c:v>
                </c:pt>
                <c:pt idx="50">
                  <c:v>11</c:v>
                </c:pt>
                <c:pt idx="51">
                  <c:v>11</c:v>
                </c:pt>
                <c:pt idx="52">
                  <c:v>11</c:v>
                </c:pt>
                <c:pt idx="53">
                  <c:v>12</c:v>
                </c:pt>
                <c:pt idx="54">
                  <c:v>13</c:v>
                </c:pt>
                <c:pt idx="55">
                  <c:v>13</c:v>
                </c:pt>
                <c:pt idx="56">
                  <c:v>14</c:v>
                </c:pt>
                <c:pt idx="57">
                  <c:v>15</c:v>
                </c:pt>
                <c:pt idx="58">
                  <c:v>16</c:v>
                </c:pt>
                <c:pt idx="59">
                  <c:v>17</c:v>
                </c:pt>
                <c:pt idx="60">
                  <c:v>17</c:v>
                </c:pt>
                <c:pt idx="61">
                  <c:v>17</c:v>
                </c:pt>
                <c:pt idx="62">
                  <c:v>17</c:v>
                </c:pt>
                <c:pt idx="63">
                  <c:v>18</c:v>
                </c:pt>
                <c:pt idx="64">
                  <c:v>18</c:v>
                </c:pt>
                <c:pt idx="65">
                  <c:v>18</c:v>
                </c:pt>
                <c:pt idx="66">
                  <c:v>18</c:v>
                </c:pt>
                <c:pt idx="67">
                  <c:v>19</c:v>
                </c:pt>
                <c:pt idx="68">
                  <c:v>19</c:v>
                </c:pt>
                <c:pt idx="69">
                  <c:v>21</c:v>
                </c:pt>
                <c:pt idx="70">
                  <c:v>22</c:v>
                </c:pt>
                <c:pt idx="71">
                  <c:v>22</c:v>
                </c:pt>
                <c:pt idx="72">
                  <c:v>22</c:v>
                </c:pt>
                <c:pt idx="73">
                  <c:v>23</c:v>
                </c:pt>
                <c:pt idx="74">
                  <c:v>24</c:v>
                </c:pt>
                <c:pt idx="75">
                  <c:v>25</c:v>
                </c:pt>
                <c:pt idx="76">
                  <c:v>25</c:v>
                </c:pt>
                <c:pt idx="77">
                  <c:v>25</c:v>
                </c:pt>
                <c:pt idx="78">
                  <c:v>25</c:v>
                </c:pt>
                <c:pt idx="79">
                  <c:v>25</c:v>
                </c:pt>
                <c:pt idx="80">
                  <c:v>27</c:v>
                </c:pt>
                <c:pt idx="81">
                  <c:v>28</c:v>
                </c:pt>
                <c:pt idx="82">
                  <c:v>28</c:v>
                </c:pt>
                <c:pt idx="83">
                  <c:v>28</c:v>
                </c:pt>
                <c:pt idx="84">
                  <c:v>29</c:v>
                </c:pt>
                <c:pt idx="85">
                  <c:v>31</c:v>
                </c:pt>
                <c:pt idx="86">
                  <c:v>31</c:v>
                </c:pt>
                <c:pt idx="87">
                  <c:v>32</c:v>
                </c:pt>
                <c:pt idx="88">
                  <c:v>34</c:v>
                </c:pt>
                <c:pt idx="89">
                  <c:v>37</c:v>
                </c:pt>
                <c:pt idx="90">
                  <c:v>37</c:v>
                </c:pt>
                <c:pt idx="91">
                  <c:v>37</c:v>
                </c:pt>
                <c:pt idx="92">
                  <c:v>38</c:v>
                </c:pt>
                <c:pt idx="93">
                  <c:v>38</c:v>
                </c:pt>
                <c:pt idx="94">
                  <c:v>39</c:v>
                </c:pt>
                <c:pt idx="95">
                  <c:v>41</c:v>
                </c:pt>
                <c:pt idx="96">
                  <c:v>44</c:v>
                </c:pt>
                <c:pt idx="97">
                  <c:v>44</c:v>
                </c:pt>
                <c:pt idx="98">
                  <c:v>44</c:v>
                </c:pt>
                <c:pt idx="99">
                  <c:v>47</c:v>
                </c:pt>
                <c:pt idx="100">
                  <c:v>49</c:v>
                </c:pt>
                <c:pt idx="101">
                  <c:v>49</c:v>
                </c:pt>
                <c:pt idx="102">
                  <c:v>50</c:v>
                </c:pt>
                <c:pt idx="103">
                  <c:v>53</c:v>
                </c:pt>
                <c:pt idx="104">
                  <c:v>54</c:v>
                </c:pt>
                <c:pt idx="105">
                  <c:v>54</c:v>
                </c:pt>
                <c:pt idx="106">
                  <c:v>54</c:v>
                </c:pt>
                <c:pt idx="107">
                  <c:v>54</c:v>
                </c:pt>
                <c:pt idx="108">
                  <c:v>57</c:v>
                </c:pt>
                <c:pt idx="109">
                  <c:v>59</c:v>
                </c:pt>
                <c:pt idx="110">
                  <c:v>61</c:v>
                </c:pt>
                <c:pt idx="111">
                  <c:v>64</c:v>
                </c:pt>
                <c:pt idx="112">
                  <c:v>67</c:v>
                </c:pt>
                <c:pt idx="113">
                  <c:v>69</c:v>
                </c:pt>
                <c:pt idx="114">
                  <c:v>71</c:v>
                </c:pt>
                <c:pt idx="115">
                  <c:v>72</c:v>
                </c:pt>
                <c:pt idx="116">
                  <c:v>73</c:v>
                </c:pt>
                <c:pt idx="117">
                  <c:v>79</c:v>
                </c:pt>
                <c:pt idx="118">
                  <c:v>82</c:v>
                </c:pt>
                <c:pt idx="119">
                  <c:v>84</c:v>
                </c:pt>
                <c:pt idx="120">
                  <c:v>89</c:v>
                </c:pt>
                <c:pt idx="121">
                  <c:v>92</c:v>
                </c:pt>
                <c:pt idx="122">
                  <c:v>93</c:v>
                </c:pt>
                <c:pt idx="123">
                  <c:v>96</c:v>
                </c:pt>
                <c:pt idx="124">
                  <c:v>100</c:v>
                </c:pt>
                <c:pt idx="125">
                  <c:v>101</c:v>
                </c:pt>
                <c:pt idx="126">
                  <c:v>106</c:v>
                </c:pt>
                <c:pt idx="127">
                  <c:v>106</c:v>
                </c:pt>
                <c:pt idx="128">
                  <c:v>109</c:v>
                </c:pt>
                <c:pt idx="129">
                  <c:v>109</c:v>
                </c:pt>
                <c:pt idx="130">
                  <c:v>110</c:v>
                </c:pt>
                <c:pt idx="131">
                  <c:v>112</c:v>
                </c:pt>
                <c:pt idx="132">
                  <c:v>113</c:v>
                </c:pt>
                <c:pt idx="133">
                  <c:v>115</c:v>
                </c:pt>
                <c:pt idx="134">
                  <c:v>116</c:v>
                </c:pt>
                <c:pt idx="135">
                  <c:v>118</c:v>
                </c:pt>
                <c:pt idx="136">
                  <c:v>119</c:v>
                </c:pt>
                <c:pt idx="137">
                  <c:v>122</c:v>
                </c:pt>
                <c:pt idx="138">
                  <c:v>126</c:v>
                </c:pt>
                <c:pt idx="139">
                  <c:v>127</c:v>
                </c:pt>
                <c:pt idx="140">
                  <c:v>130</c:v>
                </c:pt>
                <c:pt idx="141">
                  <c:v>133</c:v>
                </c:pt>
                <c:pt idx="142">
                  <c:v>138</c:v>
                </c:pt>
                <c:pt idx="143">
                  <c:v>140</c:v>
                </c:pt>
                <c:pt idx="144">
                  <c:v>145</c:v>
                </c:pt>
                <c:pt idx="145">
                  <c:v>146</c:v>
                </c:pt>
                <c:pt idx="146">
                  <c:v>147</c:v>
                </c:pt>
                <c:pt idx="147">
                  <c:v>149</c:v>
                </c:pt>
                <c:pt idx="148">
                  <c:v>156</c:v>
                </c:pt>
                <c:pt idx="149">
                  <c:v>161</c:v>
                </c:pt>
                <c:pt idx="150">
                  <c:v>162</c:v>
                </c:pt>
                <c:pt idx="151">
                  <c:v>165</c:v>
                </c:pt>
                <c:pt idx="152">
                  <c:v>168</c:v>
                </c:pt>
                <c:pt idx="153">
                  <c:v>173</c:v>
                </c:pt>
                <c:pt idx="154">
                  <c:v>173</c:v>
                </c:pt>
                <c:pt idx="155">
                  <c:v>176</c:v>
                </c:pt>
                <c:pt idx="156">
                  <c:v>182</c:v>
                </c:pt>
                <c:pt idx="157">
                  <c:v>185</c:v>
                </c:pt>
                <c:pt idx="158">
                  <c:v>185</c:v>
                </c:pt>
                <c:pt idx="159">
                  <c:v>189</c:v>
                </c:pt>
                <c:pt idx="160">
                  <c:v>194</c:v>
                </c:pt>
                <c:pt idx="161">
                  <c:v>202</c:v>
                </c:pt>
                <c:pt idx="162">
                  <c:v>207</c:v>
                </c:pt>
                <c:pt idx="163">
                  <c:v>209</c:v>
                </c:pt>
                <c:pt idx="164">
                  <c:v>213</c:v>
                </c:pt>
                <c:pt idx="165">
                  <c:v>218</c:v>
                </c:pt>
                <c:pt idx="166">
                  <c:v>221</c:v>
                </c:pt>
                <c:pt idx="167">
                  <c:v>226</c:v>
                </c:pt>
                <c:pt idx="168">
                  <c:v>237</c:v>
                </c:pt>
                <c:pt idx="169">
                  <c:v>244</c:v>
                </c:pt>
                <c:pt idx="170">
                  <c:v>252</c:v>
                </c:pt>
                <c:pt idx="171">
                  <c:v>261</c:v>
                </c:pt>
                <c:pt idx="172">
                  <c:v>269</c:v>
                </c:pt>
                <c:pt idx="173">
                  <c:v>279</c:v>
                </c:pt>
                <c:pt idx="174">
                  <c:v>291</c:v>
                </c:pt>
                <c:pt idx="175">
                  <c:v>301</c:v>
                </c:pt>
                <c:pt idx="176">
                  <c:v>317</c:v>
                </c:pt>
                <c:pt idx="177">
                  <c:v>328</c:v>
                </c:pt>
                <c:pt idx="178">
                  <c:v>343</c:v>
                </c:pt>
                <c:pt idx="179">
                  <c:v>356</c:v>
                </c:pt>
                <c:pt idx="180">
                  <c:v>367</c:v>
                </c:pt>
              </c:numCache>
            </c:numRef>
          </c:val>
          <c:extLst>
            <c:ext xmlns:c16="http://schemas.microsoft.com/office/drawing/2014/chart" uri="{C3380CC4-5D6E-409C-BE32-E72D297353CC}">
              <c16:uniqueId val="{00000008-1E3A-4649-9F45-4650A7986C6C}"/>
            </c:ext>
          </c:extLst>
        </c:ser>
        <c:ser>
          <c:idx val="9"/>
          <c:order val="9"/>
          <c:tx>
            <c:strRef>
              <c:f>groupsNumberPerCategory!$K$1</c:f>
              <c:strCache>
                <c:ptCount val="1"/>
                <c:pt idx="0">
                  <c:v>outdoors-adventure</c:v>
                </c:pt>
              </c:strCache>
            </c:strRef>
          </c:tx>
          <c:spPr>
            <a:solidFill>
              <a:schemeClr val="accent1">
                <a:lumMod val="8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groupsNumberPerCategory!$K$2:$K$182</c:f>
              <c:numCache>
                <c:formatCode>General</c:formatCode>
                <c:ptCount val="181"/>
                <c:pt idx="5">
                  <c:v>2</c:v>
                </c:pt>
                <c:pt idx="6">
                  <c:v>2</c:v>
                </c:pt>
                <c:pt idx="7">
                  <c:v>2</c:v>
                </c:pt>
                <c:pt idx="8">
                  <c:v>2</c:v>
                </c:pt>
                <c:pt idx="9">
                  <c:v>2</c:v>
                </c:pt>
                <c:pt idx="10">
                  <c:v>2</c:v>
                </c:pt>
                <c:pt idx="11">
                  <c:v>2</c:v>
                </c:pt>
                <c:pt idx="12">
                  <c:v>3</c:v>
                </c:pt>
                <c:pt idx="13">
                  <c:v>3</c:v>
                </c:pt>
                <c:pt idx="14">
                  <c:v>3</c:v>
                </c:pt>
                <c:pt idx="15">
                  <c:v>4</c:v>
                </c:pt>
                <c:pt idx="16">
                  <c:v>4</c:v>
                </c:pt>
                <c:pt idx="17">
                  <c:v>4</c:v>
                </c:pt>
                <c:pt idx="18">
                  <c:v>4</c:v>
                </c:pt>
                <c:pt idx="19">
                  <c:v>4</c:v>
                </c:pt>
                <c:pt idx="20">
                  <c:v>4</c:v>
                </c:pt>
                <c:pt idx="21">
                  <c:v>4</c:v>
                </c:pt>
                <c:pt idx="22">
                  <c:v>4</c:v>
                </c:pt>
                <c:pt idx="23">
                  <c:v>4</c:v>
                </c:pt>
                <c:pt idx="24">
                  <c:v>4</c:v>
                </c:pt>
                <c:pt idx="25">
                  <c:v>4</c:v>
                </c:pt>
                <c:pt idx="26">
                  <c:v>4</c:v>
                </c:pt>
                <c:pt idx="27">
                  <c:v>4</c:v>
                </c:pt>
                <c:pt idx="28">
                  <c:v>4</c:v>
                </c:pt>
                <c:pt idx="29">
                  <c:v>4</c:v>
                </c:pt>
                <c:pt idx="30">
                  <c:v>4</c:v>
                </c:pt>
                <c:pt idx="31">
                  <c:v>4</c:v>
                </c:pt>
                <c:pt idx="32">
                  <c:v>4</c:v>
                </c:pt>
                <c:pt idx="33">
                  <c:v>4</c:v>
                </c:pt>
                <c:pt idx="34">
                  <c:v>4</c:v>
                </c:pt>
                <c:pt idx="35">
                  <c:v>4</c:v>
                </c:pt>
                <c:pt idx="36">
                  <c:v>4</c:v>
                </c:pt>
                <c:pt idx="37">
                  <c:v>5</c:v>
                </c:pt>
                <c:pt idx="38">
                  <c:v>5</c:v>
                </c:pt>
                <c:pt idx="39">
                  <c:v>8</c:v>
                </c:pt>
                <c:pt idx="40">
                  <c:v>8</c:v>
                </c:pt>
                <c:pt idx="41">
                  <c:v>9</c:v>
                </c:pt>
                <c:pt idx="42">
                  <c:v>10</c:v>
                </c:pt>
                <c:pt idx="43">
                  <c:v>12</c:v>
                </c:pt>
                <c:pt idx="44">
                  <c:v>14</c:v>
                </c:pt>
                <c:pt idx="45">
                  <c:v>16</c:v>
                </c:pt>
                <c:pt idx="46">
                  <c:v>16</c:v>
                </c:pt>
                <c:pt idx="47">
                  <c:v>16</c:v>
                </c:pt>
                <c:pt idx="48">
                  <c:v>17</c:v>
                </c:pt>
                <c:pt idx="49">
                  <c:v>18</c:v>
                </c:pt>
                <c:pt idx="50">
                  <c:v>19</c:v>
                </c:pt>
                <c:pt idx="51">
                  <c:v>20</c:v>
                </c:pt>
                <c:pt idx="52">
                  <c:v>22</c:v>
                </c:pt>
                <c:pt idx="53">
                  <c:v>22</c:v>
                </c:pt>
                <c:pt idx="54">
                  <c:v>25</c:v>
                </c:pt>
                <c:pt idx="55">
                  <c:v>25</c:v>
                </c:pt>
                <c:pt idx="56">
                  <c:v>26</c:v>
                </c:pt>
                <c:pt idx="57">
                  <c:v>27</c:v>
                </c:pt>
                <c:pt idx="58">
                  <c:v>30</c:v>
                </c:pt>
                <c:pt idx="59">
                  <c:v>32</c:v>
                </c:pt>
                <c:pt idx="60">
                  <c:v>32</c:v>
                </c:pt>
                <c:pt idx="61">
                  <c:v>34</c:v>
                </c:pt>
                <c:pt idx="62">
                  <c:v>36</c:v>
                </c:pt>
                <c:pt idx="63">
                  <c:v>37</c:v>
                </c:pt>
                <c:pt idx="64">
                  <c:v>37</c:v>
                </c:pt>
                <c:pt idx="65">
                  <c:v>37</c:v>
                </c:pt>
                <c:pt idx="66">
                  <c:v>38</c:v>
                </c:pt>
                <c:pt idx="67">
                  <c:v>40</c:v>
                </c:pt>
                <c:pt idx="68">
                  <c:v>43</c:v>
                </c:pt>
                <c:pt idx="69">
                  <c:v>45</c:v>
                </c:pt>
                <c:pt idx="70">
                  <c:v>46</c:v>
                </c:pt>
                <c:pt idx="71">
                  <c:v>48</c:v>
                </c:pt>
                <c:pt idx="72">
                  <c:v>50</c:v>
                </c:pt>
                <c:pt idx="73">
                  <c:v>51</c:v>
                </c:pt>
                <c:pt idx="74">
                  <c:v>53</c:v>
                </c:pt>
                <c:pt idx="75">
                  <c:v>55</c:v>
                </c:pt>
                <c:pt idx="76">
                  <c:v>56</c:v>
                </c:pt>
                <c:pt idx="77">
                  <c:v>58</c:v>
                </c:pt>
                <c:pt idx="78">
                  <c:v>59</c:v>
                </c:pt>
                <c:pt idx="79">
                  <c:v>61</c:v>
                </c:pt>
                <c:pt idx="80">
                  <c:v>62</c:v>
                </c:pt>
                <c:pt idx="81">
                  <c:v>63</c:v>
                </c:pt>
                <c:pt idx="82">
                  <c:v>64</c:v>
                </c:pt>
                <c:pt idx="83">
                  <c:v>64</c:v>
                </c:pt>
                <c:pt idx="84">
                  <c:v>66</c:v>
                </c:pt>
                <c:pt idx="85">
                  <c:v>68</c:v>
                </c:pt>
                <c:pt idx="86">
                  <c:v>69</c:v>
                </c:pt>
                <c:pt idx="87">
                  <c:v>70</c:v>
                </c:pt>
                <c:pt idx="88">
                  <c:v>72</c:v>
                </c:pt>
                <c:pt idx="89">
                  <c:v>74</c:v>
                </c:pt>
                <c:pt idx="90">
                  <c:v>79</c:v>
                </c:pt>
                <c:pt idx="91">
                  <c:v>80</c:v>
                </c:pt>
                <c:pt idx="92">
                  <c:v>80</c:v>
                </c:pt>
                <c:pt idx="93">
                  <c:v>80</c:v>
                </c:pt>
                <c:pt idx="94">
                  <c:v>82</c:v>
                </c:pt>
                <c:pt idx="95">
                  <c:v>83</c:v>
                </c:pt>
                <c:pt idx="96">
                  <c:v>86</c:v>
                </c:pt>
                <c:pt idx="97">
                  <c:v>87</c:v>
                </c:pt>
                <c:pt idx="98">
                  <c:v>89</c:v>
                </c:pt>
                <c:pt idx="99">
                  <c:v>91</c:v>
                </c:pt>
                <c:pt idx="100">
                  <c:v>93</c:v>
                </c:pt>
                <c:pt idx="101">
                  <c:v>95</c:v>
                </c:pt>
                <c:pt idx="102">
                  <c:v>97</c:v>
                </c:pt>
                <c:pt idx="103">
                  <c:v>99</c:v>
                </c:pt>
                <c:pt idx="104">
                  <c:v>104</c:v>
                </c:pt>
                <c:pt idx="105">
                  <c:v>108</c:v>
                </c:pt>
                <c:pt idx="106">
                  <c:v>111</c:v>
                </c:pt>
                <c:pt idx="107">
                  <c:v>115</c:v>
                </c:pt>
                <c:pt idx="108">
                  <c:v>115</c:v>
                </c:pt>
                <c:pt idx="109">
                  <c:v>119</c:v>
                </c:pt>
                <c:pt idx="110">
                  <c:v>119</c:v>
                </c:pt>
                <c:pt idx="111">
                  <c:v>123</c:v>
                </c:pt>
                <c:pt idx="112">
                  <c:v>125</c:v>
                </c:pt>
                <c:pt idx="113">
                  <c:v>130</c:v>
                </c:pt>
                <c:pt idx="114">
                  <c:v>136</c:v>
                </c:pt>
                <c:pt idx="115">
                  <c:v>137</c:v>
                </c:pt>
                <c:pt idx="116">
                  <c:v>138</c:v>
                </c:pt>
                <c:pt idx="117">
                  <c:v>141</c:v>
                </c:pt>
                <c:pt idx="118">
                  <c:v>142</c:v>
                </c:pt>
                <c:pt idx="119">
                  <c:v>146</c:v>
                </c:pt>
                <c:pt idx="120">
                  <c:v>147</c:v>
                </c:pt>
                <c:pt idx="121">
                  <c:v>150</c:v>
                </c:pt>
                <c:pt idx="122">
                  <c:v>153</c:v>
                </c:pt>
                <c:pt idx="123">
                  <c:v>157</c:v>
                </c:pt>
                <c:pt idx="124">
                  <c:v>158</c:v>
                </c:pt>
                <c:pt idx="125">
                  <c:v>162</c:v>
                </c:pt>
                <c:pt idx="126">
                  <c:v>165</c:v>
                </c:pt>
                <c:pt idx="127">
                  <c:v>170</c:v>
                </c:pt>
                <c:pt idx="128">
                  <c:v>172</c:v>
                </c:pt>
                <c:pt idx="129">
                  <c:v>174</c:v>
                </c:pt>
                <c:pt idx="130">
                  <c:v>179</c:v>
                </c:pt>
                <c:pt idx="131">
                  <c:v>180</c:v>
                </c:pt>
                <c:pt idx="132">
                  <c:v>184</c:v>
                </c:pt>
                <c:pt idx="133">
                  <c:v>186</c:v>
                </c:pt>
                <c:pt idx="134">
                  <c:v>187</c:v>
                </c:pt>
                <c:pt idx="135">
                  <c:v>190</c:v>
                </c:pt>
                <c:pt idx="136">
                  <c:v>194</c:v>
                </c:pt>
                <c:pt idx="137">
                  <c:v>199</c:v>
                </c:pt>
                <c:pt idx="138">
                  <c:v>203</c:v>
                </c:pt>
                <c:pt idx="139">
                  <c:v>204</c:v>
                </c:pt>
                <c:pt idx="140">
                  <c:v>206</c:v>
                </c:pt>
                <c:pt idx="141">
                  <c:v>212</c:v>
                </c:pt>
                <c:pt idx="142">
                  <c:v>216</c:v>
                </c:pt>
                <c:pt idx="143">
                  <c:v>219</c:v>
                </c:pt>
                <c:pt idx="144">
                  <c:v>220</c:v>
                </c:pt>
                <c:pt idx="145">
                  <c:v>221</c:v>
                </c:pt>
                <c:pt idx="146">
                  <c:v>223</c:v>
                </c:pt>
                <c:pt idx="147">
                  <c:v>233</c:v>
                </c:pt>
                <c:pt idx="148">
                  <c:v>234</c:v>
                </c:pt>
                <c:pt idx="149">
                  <c:v>244</c:v>
                </c:pt>
                <c:pt idx="150">
                  <c:v>249</c:v>
                </c:pt>
                <c:pt idx="151">
                  <c:v>253</c:v>
                </c:pt>
                <c:pt idx="152">
                  <c:v>262</c:v>
                </c:pt>
                <c:pt idx="153">
                  <c:v>269</c:v>
                </c:pt>
                <c:pt idx="154">
                  <c:v>273</c:v>
                </c:pt>
                <c:pt idx="155">
                  <c:v>281</c:v>
                </c:pt>
                <c:pt idx="156">
                  <c:v>287</c:v>
                </c:pt>
                <c:pt idx="157">
                  <c:v>289</c:v>
                </c:pt>
                <c:pt idx="158">
                  <c:v>291</c:v>
                </c:pt>
                <c:pt idx="159">
                  <c:v>298</c:v>
                </c:pt>
                <c:pt idx="160">
                  <c:v>302</c:v>
                </c:pt>
                <c:pt idx="161">
                  <c:v>309</c:v>
                </c:pt>
                <c:pt idx="162">
                  <c:v>316</c:v>
                </c:pt>
                <c:pt idx="163">
                  <c:v>326</c:v>
                </c:pt>
                <c:pt idx="164">
                  <c:v>330</c:v>
                </c:pt>
                <c:pt idx="165">
                  <c:v>341</c:v>
                </c:pt>
                <c:pt idx="166">
                  <c:v>345</c:v>
                </c:pt>
                <c:pt idx="167">
                  <c:v>348</c:v>
                </c:pt>
                <c:pt idx="168">
                  <c:v>353</c:v>
                </c:pt>
                <c:pt idx="169">
                  <c:v>364</c:v>
                </c:pt>
                <c:pt idx="170">
                  <c:v>371</c:v>
                </c:pt>
                <c:pt idx="171">
                  <c:v>384</c:v>
                </c:pt>
                <c:pt idx="172">
                  <c:v>398</c:v>
                </c:pt>
                <c:pt idx="173">
                  <c:v>411</c:v>
                </c:pt>
                <c:pt idx="174">
                  <c:v>426</c:v>
                </c:pt>
                <c:pt idx="175">
                  <c:v>441</c:v>
                </c:pt>
                <c:pt idx="176">
                  <c:v>459</c:v>
                </c:pt>
                <c:pt idx="177">
                  <c:v>479</c:v>
                </c:pt>
                <c:pt idx="178">
                  <c:v>495</c:v>
                </c:pt>
                <c:pt idx="179">
                  <c:v>511</c:v>
                </c:pt>
                <c:pt idx="180">
                  <c:v>533</c:v>
                </c:pt>
              </c:numCache>
            </c:numRef>
          </c:val>
          <c:extLst>
            <c:ext xmlns:c16="http://schemas.microsoft.com/office/drawing/2014/chart" uri="{C3380CC4-5D6E-409C-BE32-E72D297353CC}">
              <c16:uniqueId val="{00000009-1E3A-4649-9F45-4650A7986C6C}"/>
            </c:ext>
          </c:extLst>
        </c:ser>
        <c:ser>
          <c:idx val="10"/>
          <c:order val="10"/>
          <c:tx>
            <c:strRef>
              <c:f>groupsNumberPerCategory!$L$1</c:f>
              <c:strCache>
                <c:ptCount val="1"/>
                <c:pt idx="0">
                  <c:v>education-learning</c:v>
                </c:pt>
              </c:strCache>
            </c:strRef>
          </c:tx>
          <c:spPr>
            <a:solidFill>
              <a:schemeClr val="accent3">
                <a:lumMod val="8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groupsNumberPerCategory!$L$2:$L$182</c:f>
              <c:numCache>
                <c:formatCode>General</c:formatCode>
                <c:ptCount val="181"/>
                <c:pt idx="12">
                  <c:v>1</c:v>
                </c:pt>
                <c:pt idx="13">
                  <c:v>1</c:v>
                </c:pt>
                <c:pt idx="14">
                  <c:v>1</c:v>
                </c:pt>
                <c:pt idx="15">
                  <c:v>1</c:v>
                </c:pt>
                <c:pt idx="16">
                  <c:v>1</c:v>
                </c:pt>
                <c:pt idx="17">
                  <c:v>1</c:v>
                </c:pt>
                <c:pt idx="18">
                  <c:v>1</c:v>
                </c:pt>
                <c:pt idx="19">
                  <c:v>1</c:v>
                </c:pt>
                <c:pt idx="20">
                  <c:v>1</c:v>
                </c:pt>
                <c:pt idx="21">
                  <c:v>1</c:v>
                </c:pt>
                <c:pt idx="22">
                  <c:v>2</c:v>
                </c:pt>
                <c:pt idx="23">
                  <c:v>2</c:v>
                </c:pt>
                <c:pt idx="24">
                  <c:v>2</c:v>
                </c:pt>
                <c:pt idx="25">
                  <c:v>2</c:v>
                </c:pt>
                <c:pt idx="26">
                  <c:v>2</c:v>
                </c:pt>
                <c:pt idx="27">
                  <c:v>2</c:v>
                </c:pt>
                <c:pt idx="28">
                  <c:v>2</c:v>
                </c:pt>
                <c:pt idx="29">
                  <c:v>2</c:v>
                </c:pt>
                <c:pt idx="30">
                  <c:v>2</c:v>
                </c:pt>
                <c:pt idx="31">
                  <c:v>2</c:v>
                </c:pt>
                <c:pt idx="32">
                  <c:v>2</c:v>
                </c:pt>
                <c:pt idx="33">
                  <c:v>2</c:v>
                </c:pt>
                <c:pt idx="34">
                  <c:v>2</c:v>
                </c:pt>
                <c:pt idx="35">
                  <c:v>2</c:v>
                </c:pt>
                <c:pt idx="36">
                  <c:v>2</c:v>
                </c:pt>
                <c:pt idx="37">
                  <c:v>2</c:v>
                </c:pt>
                <c:pt idx="38">
                  <c:v>2</c:v>
                </c:pt>
                <c:pt idx="39">
                  <c:v>3</c:v>
                </c:pt>
                <c:pt idx="40">
                  <c:v>3</c:v>
                </c:pt>
                <c:pt idx="41">
                  <c:v>3</c:v>
                </c:pt>
                <c:pt idx="42">
                  <c:v>3</c:v>
                </c:pt>
                <c:pt idx="43">
                  <c:v>3</c:v>
                </c:pt>
                <c:pt idx="44">
                  <c:v>3</c:v>
                </c:pt>
                <c:pt idx="45">
                  <c:v>4</c:v>
                </c:pt>
                <c:pt idx="46">
                  <c:v>4</c:v>
                </c:pt>
                <c:pt idx="47">
                  <c:v>6</c:v>
                </c:pt>
                <c:pt idx="48">
                  <c:v>6</c:v>
                </c:pt>
                <c:pt idx="49">
                  <c:v>6</c:v>
                </c:pt>
                <c:pt idx="50">
                  <c:v>6</c:v>
                </c:pt>
                <c:pt idx="51">
                  <c:v>9</c:v>
                </c:pt>
                <c:pt idx="52">
                  <c:v>9</c:v>
                </c:pt>
                <c:pt idx="53">
                  <c:v>9</c:v>
                </c:pt>
                <c:pt idx="54">
                  <c:v>9</c:v>
                </c:pt>
                <c:pt idx="55">
                  <c:v>10</c:v>
                </c:pt>
                <c:pt idx="56">
                  <c:v>10</c:v>
                </c:pt>
                <c:pt idx="57">
                  <c:v>10</c:v>
                </c:pt>
                <c:pt idx="58">
                  <c:v>10</c:v>
                </c:pt>
                <c:pt idx="59">
                  <c:v>11</c:v>
                </c:pt>
                <c:pt idx="60">
                  <c:v>12</c:v>
                </c:pt>
                <c:pt idx="61">
                  <c:v>13</c:v>
                </c:pt>
                <c:pt idx="62">
                  <c:v>13</c:v>
                </c:pt>
                <c:pt idx="63">
                  <c:v>13</c:v>
                </c:pt>
                <c:pt idx="64">
                  <c:v>13</c:v>
                </c:pt>
                <c:pt idx="65">
                  <c:v>14</c:v>
                </c:pt>
                <c:pt idx="66">
                  <c:v>15</c:v>
                </c:pt>
                <c:pt idx="67">
                  <c:v>15</c:v>
                </c:pt>
                <c:pt idx="68">
                  <c:v>15</c:v>
                </c:pt>
                <c:pt idx="69">
                  <c:v>15</c:v>
                </c:pt>
                <c:pt idx="70">
                  <c:v>15</c:v>
                </c:pt>
                <c:pt idx="71">
                  <c:v>17</c:v>
                </c:pt>
                <c:pt idx="72">
                  <c:v>17</c:v>
                </c:pt>
                <c:pt idx="73">
                  <c:v>18</c:v>
                </c:pt>
                <c:pt idx="74">
                  <c:v>18</c:v>
                </c:pt>
                <c:pt idx="75">
                  <c:v>18</c:v>
                </c:pt>
                <c:pt idx="76">
                  <c:v>22</c:v>
                </c:pt>
                <c:pt idx="77">
                  <c:v>23</c:v>
                </c:pt>
                <c:pt idx="78">
                  <c:v>24</c:v>
                </c:pt>
                <c:pt idx="79">
                  <c:v>26</c:v>
                </c:pt>
                <c:pt idx="80">
                  <c:v>27</c:v>
                </c:pt>
                <c:pt idx="81">
                  <c:v>28</c:v>
                </c:pt>
                <c:pt idx="82">
                  <c:v>28</c:v>
                </c:pt>
                <c:pt idx="83">
                  <c:v>28</c:v>
                </c:pt>
                <c:pt idx="84">
                  <c:v>28</c:v>
                </c:pt>
                <c:pt idx="85">
                  <c:v>29</c:v>
                </c:pt>
                <c:pt idx="86">
                  <c:v>30</c:v>
                </c:pt>
                <c:pt idx="87">
                  <c:v>30</c:v>
                </c:pt>
                <c:pt idx="88">
                  <c:v>30</c:v>
                </c:pt>
                <c:pt idx="89">
                  <c:v>30</c:v>
                </c:pt>
                <c:pt idx="90">
                  <c:v>31</c:v>
                </c:pt>
                <c:pt idx="91">
                  <c:v>31</c:v>
                </c:pt>
                <c:pt idx="92">
                  <c:v>32</c:v>
                </c:pt>
                <c:pt idx="93">
                  <c:v>32</c:v>
                </c:pt>
                <c:pt idx="94">
                  <c:v>33</c:v>
                </c:pt>
                <c:pt idx="95">
                  <c:v>33</c:v>
                </c:pt>
                <c:pt idx="96">
                  <c:v>34</c:v>
                </c:pt>
                <c:pt idx="97">
                  <c:v>34</c:v>
                </c:pt>
                <c:pt idx="98">
                  <c:v>35</c:v>
                </c:pt>
                <c:pt idx="99">
                  <c:v>37</c:v>
                </c:pt>
                <c:pt idx="100">
                  <c:v>39</c:v>
                </c:pt>
                <c:pt idx="101">
                  <c:v>40</c:v>
                </c:pt>
                <c:pt idx="102">
                  <c:v>40</c:v>
                </c:pt>
                <c:pt idx="103">
                  <c:v>41</c:v>
                </c:pt>
                <c:pt idx="104">
                  <c:v>41</c:v>
                </c:pt>
                <c:pt idx="105">
                  <c:v>43</c:v>
                </c:pt>
                <c:pt idx="106">
                  <c:v>45</c:v>
                </c:pt>
                <c:pt idx="107">
                  <c:v>45</c:v>
                </c:pt>
                <c:pt idx="108">
                  <c:v>47</c:v>
                </c:pt>
                <c:pt idx="109">
                  <c:v>49</c:v>
                </c:pt>
                <c:pt idx="110">
                  <c:v>50</c:v>
                </c:pt>
                <c:pt idx="111">
                  <c:v>51</c:v>
                </c:pt>
                <c:pt idx="112">
                  <c:v>56</c:v>
                </c:pt>
                <c:pt idx="113">
                  <c:v>57</c:v>
                </c:pt>
                <c:pt idx="114">
                  <c:v>57</c:v>
                </c:pt>
                <c:pt idx="115">
                  <c:v>59</c:v>
                </c:pt>
                <c:pt idx="116">
                  <c:v>61</c:v>
                </c:pt>
                <c:pt idx="117">
                  <c:v>65</c:v>
                </c:pt>
                <c:pt idx="118">
                  <c:v>67</c:v>
                </c:pt>
                <c:pt idx="119">
                  <c:v>69</c:v>
                </c:pt>
                <c:pt idx="120">
                  <c:v>70</c:v>
                </c:pt>
                <c:pt idx="121">
                  <c:v>75</c:v>
                </c:pt>
                <c:pt idx="122">
                  <c:v>78</c:v>
                </c:pt>
                <c:pt idx="123">
                  <c:v>80</c:v>
                </c:pt>
                <c:pt idx="124">
                  <c:v>80</c:v>
                </c:pt>
                <c:pt idx="125">
                  <c:v>83</c:v>
                </c:pt>
                <c:pt idx="126">
                  <c:v>89</c:v>
                </c:pt>
                <c:pt idx="127">
                  <c:v>92</c:v>
                </c:pt>
                <c:pt idx="128">
                  <c:v>94</c:v>
                </c:pt>
                <c:pt idx="129">
                  <c:v>99</c:v>
                </c:pt>
                <c:pt idx="130">
                  <c:v>103</c:v>
                </c:pt>
                <c:pt idx="131">
                  <c:v>106</c:v>
                </c:pt>
                <c:pt idx="132">
                  <c:v>108</c:v>
                </c:pt>
                <c:pt idx="133">
                  <c:v>112</c:v>
                </c:pt>
                <c:pt idx="134">
                  <c:v>116</c:v>
                </c:pt>
                <c:pt idx="135">
                  <c:v>119</c:v>
                </c:pt>
                <c:pt idx="136">
                  <c:v>123</c:v>
                </c:pt>
                <c:pt idx="137">
                  <c:v>125</c:v>
                </c:pt>
                <c:pt idx="138">
                  <c:v>125</c:v>
                </c:pt>
                <c:pt idx="139">
                  <c:v>132</c:v>
                </c:pt>
                <c:pt idx="140">
                  <c:v>135</c:v>
                </c:pt>
                <c:pt idx="141">
                  <c:v>139</c:v>
                </c:pt>
                <c:pt idx="142">
                  <c:v>141</c:v>
                </c:pt>
                <c:pt idx="143">
                  <c:v>143</c:v>
                </c:pt>
                <c:pt idx="144">
                  <c:v>146</c:v>
                </c:pt>
                <c:pt idx="145">
                  <c:v>147</c:v>
                </c:pt>
                <c:pt idx="146">
                  <c:v>150</c:v>
                </c:pt>
                <c:pt idx="147">
                  <c:v>152</c:v>
                </c:pt>
                <c:pt idx="148">
                  <c:v>155</c:v>
                </c:pt>
                <c:pt idx="149">
                  <c:v>156</c:v>
                </c:pt>
                <c:pt idx="150">
                  <c:v>159</c:v>
                </c:pt>
                <c:pt idx="151">
                  <c:v>163</c:v>
                </c:pt>
                <c:pt idx="152">
                  <c:v>166</c:v>
                </c:pt>
                <c:pt idx="153">
                  <c:v>168</c:v>
                </c:pt>
                <c:pt idx="154">
                  <c:v>172</c:v>
                </c:pt>
                <c:pt idx="155">
                  <c:v>173</c:v>
                </c:pt>
                <c:pt idx="156">
                  <c:v>180</c:v>
                </c:pt>
                <c:pt idx="157">
                  <c:v>188</c:v>
                </c:pt>
                <c:pt idx="158">
                  <c:v>191</c:v>
                </c:pt>
                <c:pt idx="159">
                  <c:v>199</c:v>
                </c:pt>
                <c:pt idx="160">
                  <c:v>201</c:v>
                </c:pt>
                <c:pt idx="161">
                  <c:v>204</c:v>
                </c:pt>
                <c:pt idx="162">
                  <c:v>209</c:v>
                </c:pt>
                <c:pt idx="163">
                  <c:v>216</c:v>
                </c:pt>
                <c:pt idx="164">
                  <c:v>222</c:v>
                </c:pt>
                <c:pt idx="165">
                  <c:v>229</c:v>
                </c:pt>
                <c:pt idx="166">
                  <c:v>236</c:v>
                </c:pt>
                <c:pt idx="167">
                  <c:v>244</c:v>
                </c:pt>
                <c:pt idx="168">
                  <c:v>251</c:v>
                </c:pt>
                <c:pt idx="169">
                  <c:v>262</c:v>
                </c:pt>
                <c:pt idx="170">
                  <c:v>271</c:v>
                </c:pt>
                <c:pt idx="171">
                  <c:v>280</c:v>
                </c:pt>
                <c:pt idx="172">
                  <c:v>293</c:v>
                </c:pt>
                <c:pt idx="173">
                  <c:v>311</c:v>
                </c:pt>
                <c:pt idx="174">
                  <c:v>325</c:v>
                </c:pt>
                <c:pt idx="175">
                  <c:v>343</c:v>
                </c:pt>
                <c:pt idx="176">
                  <c:v>355</c:v>
                </c:pt>
                <c:pt idx="177">
                  <c:v>364</c:v>
                </c:pt>
                <c:pt idx="178">
                  <c:v>378</c:v>
                </c:pt>
                <c:pt idx="179">
                  <c:v>394</c:v>
                </c:pt>
                <c:pt idx="180">
                  <c:v>409</c:v>
                </c:pt>
              </c:numCache>
            </c:numRef>
          </c:val>
          <c:extLst>
            <c:ext xmlns:c16="http://schemas.microsoft.com/office/drawing/2014/chart" uri="{C3380CC4-5D6E-409C-BE32-E72D297353CC}">
              <c16:uniqueId val="{0000000A-1E3A-4649-9F45-4650A7986C6C}"/>
            </c:ext>
          </c:extLst>
        </c:ser>
        <c:ser>
          <c:idx val="11"/>
          <c:order val="11"/>
          <c:tx>
            <c:strRef>
              <c:f>groupsNumberPerCategory!$M$1</c:f>
              <c:strCache>
                <c:ptCount val="1"/>
                <c:pt idx="0">
                  <c:v>support</c:v>
                </c:pt>
              </c:strCache>
            </c:strRef>
          </c:tx>
          <c:spPr>
            <a:solidFill>
              <a:schemeClr val="accent5">
                <a:lumMod val="8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groupsNumberPerCategory!$M$2:$M$182</c:f>
              <c:numCache>
                <c:formatCode>General</c:formatCode>
                <c:ptCount val="181"/>
                <c:pt idx="4">
                  <c:v>1</c:v>
                </c:pt>
                <c:pt idx="5">
                  <c:v>1</c:v>
                </c:pt>
                <c:pt idx="6">
                  <c:v>1</c:v>
                </c:pt>
                <c:pt idx="7">
                  <c:v>2</c:v>
                </c:pt>
                <c:pt idx="8">
                  <c:v>2</c:v>
                </c:pt>
                <c:pt idx="9">
                  <c:v>2</c:v>
                </c:pt>
                <c:pt idx="10">
                  <c:v>2</c:v>
                </c:pt>
                <c:pt idx="11">
                  <c:v>3</c:v>
                </c:pt>
                <c:pt idx="12">
                  <c:v>4</c:v>
                </c:pt>
                <c:pt idx="13">
                  <c:v>4</c:v>
                </c:pt>
                <c:pt idx="14">
                  <c:v>4</c:v>
                </c:pt>
                <c:pt idx="15">
                  <c:v>4</c:v>
                </c:pt>
                <c:pt idx="16">
                  <c:v>4</c:v>
                </c:pt>
                <c:pt idx="17">
                  <c:v>4</c:v>
                </c:pt>
                <c:pt idx="18">
                  <c:v>5</c:v>
                </c:pt>
                <c:pt idx="19">
                  <c:v>5</c:v>
                </c:pt>
                <c:pt idx="20">
                  <c:v>5</c:v>
                </c:pt>
                <c:pt idx="21">
                  <c:v>5</c:v>
                </c:pt>
                <c:pt idx="22">
                  <c:v>5</c:v>
                </c:pt>
                <c:pt idx="23">
                  <c:v>5</c:v>
                </c:pt>
                <c:pt idx="24">
                  <c:v>5</c:v>
                </c:pt>
                <c:pt idx="25">
                  <c:v>5</c:v>
                </c:pt>
                <c:pt idx="26">
                  <c:v>5</c:v>
                </c:pt>
                <c:pt idx="27">
                  <c:v>5</c:v>
                </c:pt>
                <c:pt idx="28">
                  <c:v>5</c:v>
                </c:pt>
                <c:pt idx="29">
                  <c:v>5</c:v>
                </c:pt>
                <c:pt idx="30">
                  <c:v>5</c:v>
                </c:pt>
                <c:pt idx="31">
                  <c:v>5</c:v>
                </c:pt>
                <c:pt idx="32">
                  <c:v>5</c:v>
                </c:pt>
                <c:pt idx="33">
                  <c:v>5</c:v>
                </c:pt>
                <c:pt idx="34">
                  <c:v>5</c:v>
                </c:pt>
                <c:pt idx="35">
                  <c:v>5</c:v>
                </c:pt>
                <c:pt idx="36">
                  <c:v>5</c:v>
                </c:pt>
                <c:pt idx="37">
                  <c:v>5</c:v>
                </c:pt>
                <c:pt idx="38">
                  <c:v>6</c:v>
                </c:pt>
                <c:pt idx="39">
                  <c:v>7</c:v>
                </c:pt>
                <c:pt idx="40">
                  <c:v>8</c:v>
                </c:pt>
                <c:pt idx="41">
                  <c:v>9</c:v>
                </c:pt>
                <c:pt idx="42">
                  <c:v>9</c:v>
                </c:pt>
                <c:pt idx="43">
                  <c:v>9</c:v>
                </c:pt>
                <c:pt idx="44">
                  <c:v>9</c:v>
                </c:pt>
                <c:pt idx="45">
                  <c:v>9</c:v>
                </c:pt>
                <c:pt idx="46">
                  <c:v>11</c:v>
                </c:pt>
                <c:pt idx="47">
                  <c:v>11</c:v>
                </c:pt>
                <c:pt idx="48">
                  <c:v>12</c:v>
                </c:pt>
                <c:pt idx="49">
                  <c:v>12</c:v>
                </c:pt>
                <c:pt idx="50">
                  <c:v>12</c:v>
                </c:pt>
                <c:pt idx="51">
                  <c:v>12</c:v>
                </c:pt>
                <c:pt idx="52">
                  <c:v>13</c:v>
                </c:pt>
                <c:pt idx="53">
                  <c:v>13</c:v>
                </c:pt>
                <c:pt idx="54">
                  <c:v>14</c:v>
                </c:pt>
                <c:pt idx="55">
                  <c:v>14</c:v>
                </c:pt>
                <c:pt idx="56">
                  <c:v>15</c:v>
                </c:pt>
                <c:pt idx="57">
                  <c:v>16</c:v>
                </c:pt>
                <c:pt idx="58">
                  <c:v>16</c:v>
                </c:pt>
                <c:pt idx="59">
                  <c:v>17</c:v>
                </c:pt>
                <c:pt idx="60">
                  <c:v>18</c:v>
                </c:pt>
                <c:pt idx="61">
                  <c:v>18</c:v>
                </c:pt>
                <c:pt idx="62">
                  <c:v>18</c:v>
                </c:pt>
                <c:pt idx="63">
                  <c:v>20</c:v>
                </c:pt>
                <c:pt idx="64">
                  <c:v>21</c:v>
                </c:pt>
                <c:pt idx="65">
                  <c:v>23</c:v>
                </c:pt>
                <c:pt idx="66">
                  <c:v>23</c:v>
                </c:pt>
                <c:pt idx="67">
                  <c:v>23</c:v>
                </c:pt>
                <c:pt idx="68">
                  <c:v>23</c:v>
                </c:pt>
                <c:pt idx="69">
                  <c:v>23</c:v>
                </c:pt>
                <c:pt idx="70">
                  <c:v>23</c:v>
                </c:pt>
                <c:pt idx="71">
                  <c:v>23</c:v>
                </c:pt>
                <c:pt idx="72">
                  <c:v>24</c:v>
                </c:pt>
                <c:pt idx="73">
                  <c:v>24</c:v>
                </c:pt>
                <c:pt idx="74">
                  <c:v>24</c:v>
                </c:pt>
                <c:pt idx="75">
                  <c:v>24</c:v>
                </c:pt>
                <c:pt idx="76">
                  <c:v>24</c:v>
                </c:pt>
                <c:pt idx="77">
                  <c:v>25</c:v>
                </c:pt>
                <c:pt idx="78">
                  <c:v>27</c:v>
                </c:pt>
                <c:pt idx="79">
                  <c:v>28</c:v>
                </c:pt>
                <c:pt idx="80">
                  <c:v>29</c:v>
                </c:pt>
                <c:pt idx="81">
                  <c:v>29</c:v>
                </c:pt>
                <c:pt idx="82">
                  <c:v>30</c:v>
                </c:pt>
                <c:pt idx="83">
                  <c:v>31</c:v>
                </c:pt>
                <c:pt idx="84">
                  <c:v>32</c:v>
                </c:pt>
                <c:pt idx="85">
                  <c:v>32</c:v>
                </c:pt>
                <c:pt idx="86">
                  <c:v>33</c:v>
                </c:pt>
                <c:pt idx="87">
                  <c:v>34</c:v>
                </c:pt>
                <c:pt idx="88">
                  <c:v>35</c:v>
                </c:pt>
                <c:pt idx="89">
                  <c:v>37</c:v>
                </c:pt>
                <c:pt idx="90">
                  <c:v>38</c:v>
                </c:pt>
                <c:pt idx="91">
                  <c:v>38</c:v>
                </c:pt>
                <c:pt idx="92">
                  <c:v>39</c:v>
                </c:pt>
                <c:pt idx="93">
                  <c:v>40</c:v>
                </c:pt>
                <c:pt idx="94">
                  <c:v>40</c:v>
                </c:pt>
                <c:pt idx="95">
                  <c:v>40</c:v>
                </c:pt>
                <c:pt idx="96">
                  <c:v>40</c:v>
                </c:pt>
                <c:pt idx="97">
                  <c:v>41</c:v>
                </c:pt>
                <c:pt idx="98">
                  <c:v>41</c:v>
                </c:pt>
                <c:pt idx="99">
                  <c:v>41</c:v>
                </c:pt>
                <c:pt idx="100">
                  <c:v>41</c:v>
                </c:pt>
                <c:pt idx="101">
                  <c:v>42</c:v>
                </c:pt>
                <c:pt idx="102">
                  <c:v>43</c:v>
                </c:pt>
                <c:pt idx="103">
                  <c:v>44</c:v>
                </c:pt>
                <c:pt idx="104">
                  <c:v>45</c:v>
                </c:pt>
                <c:pt idx="105">
                  <c:v>45</c:v>
                </c:pt>
                <c:pt idx="106">
                  <c:v>45</c:v>
                </c:pt>
                <c:pt idx="107">
                  <c:v>45</c:v>
                </c:pt>
                <c:pt idx="108">
                  <c:v>47</c:v>
                </c:pt>
                <c:pt idx="109">
                  <c:v>49</c:v>
                </c:pt>
                <c:pt idx="110">
                  <c:v>50</c:v>
                </c:pt>
                <c:pt idx="111">
                  <c:v>54</c:v>
                </c:pt>
                <c:pt idx="112">
                  <c:v>55</c:v>
                </c:pt>
                <c:pt idx="113">
                  <c:v>55</c:v>
                </c:pt>
                <c:pt idx="114">
                  <c:v>56</c:v>
                </c:pt>
                <c:pt idx="115">
                  <c:v>56</c:v>
                </c:pt>
                <c:pt idx="116">
                  <c:v>57</c:v>
                </c:pt>
                <c:pt idx="117">
                  <c:v>60</c:v>
                </c:pt>
                <c:pt idx="118">
                  <c:v>61</c:v>
                </c:pt>
                <c:pt idx="119">
                  <c:v>62</c:v>
                </c:pt>
                <c:pt idx="120">
                  <c:v>65</c:v>
                </c:pt>
                <c:pt idx="121">
                  <c:v>66</c:v>
                </c:pt>
                <c:pt idx="122">
                  <c:v>67</c:v>
                </c:pt>
                <c:pt idx="123">
                  <c:v>68</c:v>
                </c:pt>
                <c:pt idx="124">
                  <c:v>71</c:v>
                </c:pt>
                <c:pt idx="125">
                  <c:v>74</c:v>
                </c:pt>
                <c:pt idx="126">
                  <c:v>75</c:v>
                </c:pt>
                <c:pt idx="127">
                  <c:v>77</c:v>
                </c:pt>
                <c:pt idx="128">
                  <c:v>81</c:v>
                </c:pt>
                <c:pt idx="129">
                  <c:v>82</c:v>
                </c:pt>
                <c:pt idx="130">
                  <c:v>85</c:v>
                </c:pt>
                <c:pt idx="131">
                  <c:v>85</c:v>
                </c:pt>
                <c:pt idx="132">
                  <c:v>87</c:v>
                </c:pt>
                <c:pt idx="133">
                  <c:v>90</c:v>
                </c:pt>
                <c:pt idx="134">
                  <c:v>91</c:v>
                </c:pt>
                <c:pt idx="135">
                  <c:v>95</c:v>
                </c:pt>
                <c:pt idx="136">
                  <c:v>95</c:v>
                </c:pt>
                <c:pt idx="137">
                  <c:v>96</c:v>
                </c:pt>
                <c:pt idx="138">
                  <c:v>98</c:v>
                </c:pt>
                <c:pt idx="139">
                  <c:v>101</c:v>
                </c:pt>
                <c:pt idx="140">
                  <c:v>103</c:v>
                </c:pt>
                <c:pt idx="141">
                  <c:v>107</c:v>
                </c:pt>
                <c:pt idx="142">
                  <c:v>107</c:v>
                </c:pt>
                <c:pt idx="143">
                  <c:v>112</c:v>
                </c:pt>
                <c:pt idx="144">
                  <c:v>115</c:v>
                </c:pt>
                <c:pt idx="145">
                  <c:v>119</c:v>
                </c:pt>
                <c:pt idx="146">
                  <c:v>119</c:v>
                </c:pt>
                <c:pt idx="147">
                  <c:v>120</c:v>
                </c:pt>
                <c:pt idx="148">
                  <c:v>124</c:v>
                </c:pt>
                <c:pt idx="149">
                  <c:v>127</c:v>
                </c:pt>
                <c:pt idx="150">
                  <c:v>128</c:v>
                </c:pt>
                <c:pt idx="151">
                  <c:v>131</c:v>
                </c:pt>
                <c:pt idx="152">
                  <c:v>131</c:v>
                </c:pt>
                <c:pt idx="153">
                  <c:v>132</c:v>
                </c:pt>
                <c:pt idx="154">
                  <c:v>138</c:v>
                </c:pt>
                <c:pt idx="155">
                  <c:v>141</c:v>
                </c:pt>
                <c:pt idx="156">
                  <c:v>145</c:v>
                </c:pt>
                <c:pt idx="157">
                  <c:v>147</c:v>
                </c:pt>
                <c:pt idx="158">
                  <c:v>148</c:v>
                </c:pt>
                <c:pt idx="159">
                  <c:v>152</c:v>
                </c:pt>
                <c:pt idx="160">
                  <c:v>156</c:v>
                </c:pt>
                <c:pt idx="161">
                  <c:v>160</c:v>
                </c:pt>
                <c:pt idx="162">
                  <c:v>161</c:v>
                </c:pt>
                <c:pt idx="163">
                  <c:v>162</c:v>
                </c:pt>
                <c:pt idx="164">
                  <c:v>163</c:v>
                </c:pt>
                <c:pt idx="165">
                  <c:v>169</c:v>
                </c:pt>
                <c:pt idx="166">
                  <c:v>173</c:v>
                </c:pt>
                <c:pt idx="167">
                  <c:v>177</c:v>
                </c:pt>
                <c:pt idx="168">
                  <c:v>181</c:v>
                </c:pt>
                <c:pt idx="169">
                  <c:v>183</c:v>
                </c:pt>
                <c:pt idx="170">
                  <c:v>185</c:v>
                </c:pt>
                <c:pt idx="171">
                  <c:v>197</c:v>
                </c:pt>
                <c:pt idx="172">
                  <c:v>205</c:v>
                </c:pt>
                <c:pt idx="173">
                  <c:v>214</c:v>
                </c:pt>
                <c:pt idx="174">
                  <c:v>222</c:v>
                </c:pt>
                <c:pt idx="175">
                  <c:v>237</c:v>
                </c:pt>
                <c:pt idx="176">
                  <c:v>247</c:v>
                </c:pt>
                <c:pt idx="177">
                  <c:v>256</c:v>
                </c:pt>
                <c:pt idx="178">
                  <c:v>273</c:v>
                </c:pt>
                <c:pt idx="179">
                  <c:v>282</c:v>
                </c:pt>
                <c:pt idx="180">
                  <c:v>291</c:v>
                </c:pt>
              </c:numCache>
            </c:numRef>
          </c:val>
          <c:extLst>
            <c:ext xmlns:c16="http://schemas.microsoft.com/office/drawing/2014/chart" uri="{C3380CC4-5D6E-409C-BE32-E72D297353CC}">
              <c16:uniqueId val="{0000000B-1E3A-4649-9F45-4650A7986C6C}"/>
            </c:ext>
          </c:extLst>
        </c:ser>
        <c:ser>
          <c:idx val="12"/>
          <c:order val="12"/>
          <c:tx>
            <c:strRef>
              <c:f>groupsNumberPerCategory!$N$1</c:f>
              <c:strCache>
                <c:ptCount val="1"/>
                <c:pt idx="0">
                  <c:v>hobbies-crafts</c:v>
                </c:pt>
              </c:strCache>
            </c:strRef>
          </c:tx>
          <c:spPr>
            <a:solidFill>
              <a:schemeClr val="accent1">
                <a:lumMod val="60000"/>
                <a:lumOff val="4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groupsNumberPerCategory!$N$2:$N$182</c:f>
              <c:numCache>
                <c:formatCode>General</c:formatCode>
                <c:ptCount val="181"/>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2</c:v>
                </c:pt>
                <c:pt idx="37">
                  <c:v>2</c:v>
                </c:pt>
                <c:pt idx="38">
                  <c:v>2</c:v>
                </c:pt>
                <c:pt idx="39">
                  <c:v>2</c:v>
                </c:pt>
                <c:pt idx="40">
                  <c:v>2</c:v>
                </c:pt>
                <c:pt idx="41">
                  <c:v>2</c:v>
                </c:pt>
                <c:pt idx="42">
                  <c:v>2</c:v>
                </c:pt>
                <c:pt idx="43">
                  <c:v>2</c:v>
                </c:pt>
                <c:pt idx="44">
                  <c:v>2</c:v>
                </c:pt>
                <c:pt idx="45">
                  <c:v>2</c:v>
                </c:pt>
                <c:pt idx="46">
                  <c:v>2</c:v>
                </c:pt>
                <c:pt idx="47">
                  <c:v>2</c:v>
                </c:pt>
                <c:pt idx="48">
                  <c:v>3</c:v>
                </c:pt>
                <c:pt idx="49">
                  <c:v>3</c:v>
                </c:pt>
                <c:pt idx="50">
                  <c:v>3</c:v>
                </c:pt>
                <c:pt idx="51">
                  <c:v>3</c:v>
                </c:pt>
                <c:pt idx="52">
                  <c:v>3</c:v>
                </c:pt>
                <c:pt idx="53">
                  <c:v>5</c:v>
                </c:pt>
                <c:pt idx="54">
                  <c:v>5</c:v>
                </c:pt>
                <c:pt idx="55">
                  <c:v>6</c:v>
                </c:pt>
                <c:pt idx="56">
                  <c:v>8</c:v>
                </c:pt>
                <c:pt idx="57">
                  <c:v>9</c:v>
                </c:pt>
                <c:pt idx="58">
                  <c:v>9</c:v>
                </c:pt>
                <c:pt idx="59">
                  <c:v>10</c:v>
                </c:pt>
                <c:pt idx="60">
                  <c:v>10</c:v>
                </c:pt>
                <c:pt idx="61">
                  <c:v>10</c:v>
                </c:pt>
                <c:pt idx="62">
                  <c:v>10</c:v>
                </c:pt>
                <c:pt idx="63">
                  <c:v>10</c:v>
                </c:pt>
                <c:pt idx="64">
                  <c:v>11</c:v>
                </c:pt>
                <c:pt idx="65">
                  <c:v>11</c:v>
                </c:pt>
                <c:pt idx="66">
                  <c:v>11</c:v>
                </c:pt>
                <c:pt idx="67">
                  <c:v>11</c:v>
                </c:pt>
                <c:pt idx="68">
                  <c:v>11</c:v>
                </c:pt>
                <c:pt idx="69">
                  <c:v>12</c:v>
                </c:pt>
                <c:pt idx="70">
                  <c:v>12</c:v>
                </c:pt>
                <c:pt idx="71">
                  <c:v>13</c:v>
                </c:pt>
                <c:pt idx="72">
                  <c:v>13</c:v>
                </c:pt>
                <c:pt idx="73">
                  <c:v>13</c:v>
                </c:pt>
                <c:pt idx="74">
                  <c:v>13</c:v>
                </c:pt>
                <c:pt idx="75">
                  <c:v>13</c:v>
                </c:pt>
                <c:pt idx="76">
                  <c:v>13</c:v>
                </c:pt>
                <c:pt idx="77">
                  <c:v>15</c:v>
                </c:pt>
                <c:pt idx="78">
                  <c:v>15</c:v>
                </c:pt>
                <c:pt idx="79">
                  <c:v>15</c:v>
                </c:pt>
                <c:pt idx="80">
                  <c:v>15</c:v>
                </c:pt>
                <c:pt idx="81">
                  <c:v>15</c:v>
                </c:pt>
                <c:pt idx="82">
                  <c:v>15</c:v>
                </c:pt>
                <c:pt idx="83">
                  <c:v>15</c:v>
                </c:pt>
                <c:pt idx="84">
                  <c:v>15</c:v>
                </c:pt>
                <c:pt idx="85">
                  <c:v>15</c:v>
                </c:pt>
                <c:pt idx="86">
                  <c:v>16</c:v>
                </c:pt>
                <c:pt idx="87">
                  <c:v>16</c:v>
                </c:pt>
                <c:pt idx="88">
                  <c:v>16</c:v>
                </c:pt>
                <c:pt idx="89">
                  <c:v>16</c:v>
                </c:pt>
                <c:pt idx="90">
                  <c:v>16</c:v>
                </c:pt>
                <c:pt idx="91">
                  <c:v>16</c:v>
                </c:pt>
                <c:pt idx="92">
                  <c:v>18</c:v>
                </c:pt>
                <c:pt idx="93">
                  <c:v>19</c:v>
                </c:pt>
                <c:pt idx="94">
                  <c:v>19</c:v>
                </c:pt>
                <c:pt idx="95">
                  <c:v>19</c:v>
                </c:pt>
                <c:pt idx="96">
                  <c:v>19</c:v>
                </c:pt>
                <c:pt idx="97">
                  <c:v>20</c:v>
                </c:pt>
                <c:pt idx="98">
                  <c:v>20</c:v>
                </c:pt>
                <c:pt idx="99">
                  <c:v>21</c:v>
                </c:pt>
                <c:pt idx="100">
                  <c:v>23</c:v>
                </c:pt>
                <c:pt idx="101">
                  <c:v>24</c:v>
                </c:pt>
                <c:pt idx="102">
                  <c:v>25</c:v>
                </c:pt>
                <c:pt idx="103">
                  <c:v>25</c:v>
                </c:pt>
                <c:pt idx="104">
                  <c:v>25</c:v>
                </c:pt>
                <c:pt idx="105">
                  <c:v>26</c:v>
                </c:pt>
                <c:pt idx="106">
                  <c:v>26</c:v>
                </c:pt>
                <c:pt idx="107">
                  <c:v>27</c:v>
                </c:pt>
                <c:pt idx="108">
                  <c:v>27</c:v>
                </c:pt>
                <c:pt idx="109">
                  <c:v>27</c:v>
                </c:pt>
                <c:pt idx="110">
                  <c:v>28</c:v>
                </c:pt>
                <c:pt idx="111">
                  <c:v>28</c:v>
                </c:pt>
                <c:pt idx="112">
                  <c:v>29</c:v>
                </c:pt>
                <c:pt idx="113">
                  <c:v>29</c:v>
                </c:pt>
                <c:pt idx="114">
                  <c:v>29</c:v>
                </c:pt>
                <c:pt idx="115">
                  <c:v>30</c:v>
                </c:pt>
                <c:pt idx="116">
                  <c:v>30</c:v>
                </c:pt>
                <c:pt idx="117">
                  <c:v>31</c:v>
                </c:pt>
                <c:pt idx="118">
                  <c:v>31</c:v>
                </c:pt>
                <c:pt idx="119">
                  <c:v>31</c:v>
                </c:pt>
                <c:pt idx="120">
                  <c:v>31</c:v>
                </c:pt>
                <c:pt idx="121">
                  <c:v>31</c:v>
                </c:pt>
                <c:pt idx="122">
                  <c:v>31</c:v>
                </c:pt>
                <c:pt idx="123">
                  <c:v>32</c:v>
                </c:pt>
                <c:pt idx="124">
                  <c:v>32</c:v>
                </c:pt>
                <c:pt idx="125">
                  <c:v>32</c:v>
                </c:pt>
                <c:pt idx="126">
                  <c:v>33</c:v>
                </c:pt>
                <c:pt idx="127">
                  <c:v>33</c:v>
                </c:pt>
                <c:pt idx="128">
                  <c:v>34</c:v>
                </c:pt>
                <c:pt idx="129">
                  <c:v>36</c:v>
                </c:pt>
                <c:pt idx="130">
                  <c:v>36</c:v>
                </c:pt>
                <c:pt idx="131">
                  <c:v>36</c:v>
                </c:pt>
                <c:pt idx="132">
                  <c:v>36</c:v>
                </c:pt>
                <c:pt idx="133">
                  <c:v>36</c:v>
                </c:pt>
                <c:pt idx="134">
                  <c:v>36</c:v>
                </c:pt>
                <c:pt idx="135">
                  <c:v>38</c:v>
                </c:pt>
                <c:pt idx="136">
                  <c:v>39</c:v>
                </c:pt>
                <c:pt idx="137">
                  <c:v>41</c:v>
                </c:pt>
                <c:pt idx="138">
                  <c:v>41</c:v>
                </c:pt>
                <c:pt idx="139">
                  <c:v>42</c:v>
                </c:pt>
                <c:pt idx="140">
                  <c:v>43</c:v>
                </c:pt>
                <c:pt idx="141">
                  <c:v>43</c:v>
                </c:pt>
                <c:pt idx="142">
                  <c:v>47</c:v>
                </c:pt>
                <c:pt idx="143">
                  <c:v>48</c:v>
                </c:pt>
                <c:pt idx="144">
                  <c:v>48</c:v>
                </c:pt>
                <c:pt idx="145">
                  <c:v>49</c:v>
                </c:pt>
                <c:pt idx="146">
                  <c:v>49</c:v>
                </c:pt>
                <c:pt idx="147">
                  <c:v>51</c:v>
                </c:pt>
                <c:pt idx="148">
                  <c:v>52</c:v>
                </c:pt>
                <c:pt idx="149">
                  <c:v>54</c:v>
                </c:pt>
                <c:pt idx="150">
                  <c:v>55</c:v>
                </c:pt>
                <c:pt idx="151">
                  <c:v>56</c:v>
                </c:pt>
                <c:pt idx="152">
                  <c:v>57</c:v>
                </c:pt>
                <c:pt idx="153">
                  <c:v>58</c:v>
                </c:pt>
                <c:pt idx="154">
                  <c:v>59</c:v>
                </c:pt>
                <c:pt idx="155">
                  <c:v>62</c:v>
                </c:pt>
                <c:pt idx="156">
                  <c:v>64</c:v>
                </c:pt>
                <c:pt idx="157">
                  <c:v>67</c:v>
                </c:pt>
                <c:pt idx="158">
                  <c:v>69</c:v>
                </c:pt>
                <c:pt idx="159">
                  <c:v>72</c:v>
                </c:pt>
                <c:pt idx="160">
                  <c:v>73</c:v>
                </c:pt>
                <c:pt idx="161">
                  <c:v>74</c:v>
                </c:pt>
                <c:pt idx="162">
                  <c:v>75</c:v>
                </c:pt>
                <c:pt idx="163">
                  <c:v>76</c:v>
                </c:pt>
                <c:pt idx="164">
                  <c:v>76</c:v>
                </c:pt>
                <c:pt idx="165">
                  <c:v>77</c:v>
                </c:pt>
                <c:pt idx="166">
                  <c:v>80</c:v>
                </c:pt>
                <c:pt idx="167">
                  <c:v>83</c:v>
                </c:pt>
                <c:pt idx="168">
                  <c:v>84</c:v>
                </c:pt>
                <c:pt idx="169">
                  <c:v>84</c:v>
                </c:pt>
                <c:pt idx="170">
                  <c:v>85</c:v>
                </c:pt>
                <c:pt idx="171">
                  <c:v>93</c:v>
                </c:pt>
                <c:pt idx="172">
                  <c:v>96</c:v>
                </c:pt>
                <c:pt idx="173">
                  <c:v>103</c:v>
                </c:pt>
                <c:pt idx="174">
                  <c:v>103</c:v>
                </c:pt>
                <c:pt idx="175">
                  <c:v>107</c:v>
                </c:pt>
                <c:pt idx="176">
                  <c:v>112</c:v>
                </c:pt>
                <c:pt idx="177">
                  <c:v>116</c:v>
                </c:pt>
                <c:pt idx="178">
                  <c:v>119</c:v>
                </c:pt>
                <c:pt idx="179">
                  <c:v>125</c:v>
                </c:pt>
                <c:pt idx="180">
                  <c:v>129</c:v>
                </c:pt>
              </c:numCache>
            </c:numRef>
          </c:val>
          <c:extLst>
            <c:ext xmlns:c16="http://schemas.microsoft.com/office/drawing/2014/chart" uri="{C3380CC4-5D6E-409C-BE32-E72D297353CC}">
              <c16:uniqueId val="{0000000C-1E3A-4649-9F45-4650A7986C6C}"/>
            </c:ext>
          </c:extLst>
        </c:ser>
        <c:ser>
          <c:idx val="13"/>
          <c:order val="13"/>
          <c:tx>
            <c:strRef>
              <c:f>groupsNumberPerCategory!$O$1</c:f>
              <c:strCache>
                <c:ptCount val="1"/>
                <c:pt idx="0">
                  <c:v>paranormal</c:v>
                </c:pt>
              </c:strCache>
            </c:strRef>
          </c:tx>
          <c:spPr>
            <a:solidFill>
              <a:schemeClr val="accent3">
                <a:lumMod val="60000"/>
                <a:lumOff val="4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groupsNumberPerCategory!$O$2:$O$182</c:f>
              <c:numCache>
                <c:formatCode>General</c:formatCode>
                <c:ptCount val="181"/>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2</c:v>
                </c:pt>
                <c:pt idx="49">
                  <c:v>2</c:v>
                </c:pt>
                <c:pt idx="50">
                  <c:v>2</c:v>
                </c:pt>
                <c:pt idx="51">
                  <c:v>2</c:v>
                </c:pt>
                <c:pt idx="52">
                  <c:v>2</c:v>
                </c:pt>
                <c:pt idx="53">
                  <c:v>2</c:v>
                </c:pt>
                <c:pt idx="54">
                  <c:v>2</c:v>
                </c:pt>
                <c:pt idx="55">
                  <c:v>2</c:v>
                </c:pt>
                <c:pt idx="56">
                  <c:v>2</c:v>
                </c:pt>
                <c:pt idx="57">
                  <c:v>2</c:v>
                </c:pt>
                <c:pt idx="58">
                  <c:v>2</c:v>
                </c:pt>
                <c:pt idx="59">
                  <c:v>2</c:v>
                </c:pt>
                <c:pt idx="60">
                  <c:v>2</c:v>
                </c:pt>
                <c:pt idx="61">
                  <c:v>2</c:v>
                </c:pt>
                <c:pt idx="62">
                  <c:v>2</c:v>
                </c:pt>
                <c:pt idx="63">
                  <c:v>2</c:v>
                </c:pt>
                <c:pt idx="64">
                  <c:v>2</c:v>
                </c:pt>
                <c:pt idx="65">
                  <c:v>2</c:v>
                </c:pt>
                <c:pt idx="66">
                  <c:v>2</c:v>
                </c:pt>
                <c:pt idx="67">
                  <c:v>2</c:v>
                </c:pt>
                <c:pt idx="68">
                  <c:v>2</c:v>
                </c:pt>
                <c:pt idx="69">
                  <c:v>2</c:v>
                </c:pt>
                <c:pt idx="70">
                  <c:v>2</c:v>
                </c:pt>
                <c:pt idx="71">
                  <c:v>2</c:v>
                </c:pt>
                <c:pt idx="72">
                  <c:v>2</c:v>
                </c:pt>
                <c:pt idx="73">
                  <c:v>2</c:v>
                </c:pt>
                <c:pt idx="74">
                  <c:v>2</c:v>
                </c:pt>
                <c:pt idx="75">
                  <c:v>2</c:v>
                </c:pt>
                <c:pt idx="76">
                  <c:v>2</c:v>
                </c:pt>
                <c:pt idx="77">
                  <c:v>2</c:v>
                </c:pt>
                <c:pt idx="78">
                  <c:v>2</c:v>
                </c:pt>
                <c:pt idx="79">
                  <c:v>2</c:v>
                </c:pt>
                <c:pt idx="80">
                  <c:v>2</c:v>
                </c:pt>
                <c:pt idx="81">
                  <c:v>2</c:v>
                </c:pt>
                <c:pt idx="82">
                  <c:v>2</c:v>
                </c:pt>
                <c:pt idx="83">
                  <c:v>2</c:v>
                </c:pt>
                <c:pt idx="84">
                  <c:v>2</c:v>
                </c:pt>
                <c:pt idx="85">
                  <c:v>2</c:v>
                </c:pt>
                <c:pt idx="86">
                  <c:v>2</c:v>
                </c:pt>
                <c:pt idx="87">
                  <c:v>2</c:v>
                </c:pt>
                <c:pt idx="88">
                  <c:v>2</c:v>
                </c:pt>
                <c:pt idx="89">
                  <c:v>2</c:v>
                </c:pt>
                <c:pt idx="90">
                  <c:v>2</c:v>
                </c:pt>
                <c:pt idx="91">
                  <c:v>2</c:v>
                </c:pt>
                <c:pt idx="92">
                  <c:v>2</c:v>
                </c:pt>
                <c:pt idx="93">
                  <c:v>2</c:v>
                </c:pt>
                <c:pt idx="94">
                  <c:v>2</c:v>
                </c:pt>
                <c:pt idx="95">
                  <c:v>3</c:v>
                </c:pt>
                <c:pt idx="96">
                  <c:v>3</c:v>
                </c:pt>
                <c:pt idx="97">
                  <c:v>3</c:v>
                </c:pt>
                <c:pt idx="98">
                  <c:v>3</c:v>
                </c:pt>
                <c:pt idx="99">
                  <c:v>3</c:v>
                </c:pt>
                <c:pt idx="100">
                  <c:v>3</c:v>
                </c:pt>
                <c:pt idx="101">
                  <c:v>3</c:v>
                </c:pt>
                <c:pt idx="102">
                  <c:v>4</c:v>
                </c:pt>
                <c:pt idx="103">
                  <c:v>5</c:v>
                </c:pt>
                <c:pt idx="104">
                  <c:v>5</c:v>
                </c:pt>
                <c:pt idx="105">
                  <c:v>5</c:v>
                </c:pt>
                <c:pt idx="106">
                  <c:v>5</c:v>
                </c:pt>
                <c:pt idx="107">
                  <c:v>5</c:v>
                </c:pt>
                <c:pt idx="108">
                  <c:v>5</c:v>
                </c:pt>
                <c:pt idx="109">
                  <c:v>5</c:v>
                </c:pt>
                <c:pt idx="110">
                  <c:v>5</c:v>
                </c:pt>
                <c:pt idx="111">
                  <c:v>5</c:v>
                </c:pt>
                <c:pt idx="112">
                  <c:v>5</c:v>
                </c:pt>
                <c:pt idx="113">
                  <c:v>5</c:v>
                </c:pt>
                <c:pt idx="114">
                  <c:v>5</c:v>
                </c:pt>
                <c:pt idx="115">
                  <c:v>5</c:v>
                </c:pt>
                <c:pt idx="116">
                  <c:v>5</c:v>
                </c:pt>
                <c:pt idx="117">
                  <c:v>5</c:v>
                </c:pt>
                <c:pt idx="118">
                  <c:v>5</c:v>
                </c:pt>
                <c:pt idx="119">
                  <c:v>5</c:v>
                </c:pt>
                <c:pt idx="120">
                  <c:v>5</c:v>
                </c:pt>
                <c:pt idx="121">
                  <c:v>5</c:v>
                </c:pt>
                <c:pt idx="122">
                  <c:v>5</c:v>
                </c:pt>
                <c:pt idx="123">
                  <c:v>5</c:v>
                </c:pt>
                <c:pt idx="124">
                  <c:v>5</c:v>
                </c:pt>
                <c:pt idx="125">
                  <c:v>5</c:v>
                </c:pt>
                <c:pt idx="126">
                  <c:v>5</c:v>
                </c:pt>
                <c:pt idx="127">
                  <c:v>5</c:v>
                </c:pt>
                <c:pt idx="128">
                  <c:v>5</c:v>
                </c:pt>
                <c:pt idx="129">
                  <c:v>5</c:v>
                </c:pt>
                <c:pt idx="130">
                  <c:v>5</c:v>
                </c:pt>
                <c:pt idx="131">
                  <c:v>5</c:v>
                </c:pt>
                <c:pt idx="132">
                  <c:v>5</c:v>
                </c:pt>
                <c:pt idx="133">
                  <c:v>5</c:v>
                </c:pt>
                <c:pt idx="134">
                  <c:v>5</c:v>
                </c:pt>
                <c:pt idx="135">
                  <c:v>6</c:v>
                </c:pt>
                <c:pt idx="136">
                  <c:v>6</c:v>
                </c:pt>
                <c:pt idx="137">
                  <c:v>6</c:v>
                </c:pt>
                <c:pt idx="138">
                  <c:v>6</c:v>
                </c:pt>
                <c:pt idx="139">
                  <c:v>7</c:v>
                </c:pt>
                <c:pt idx="140">
                  <c:v>7</c:v>
                </c:pt>
                <c:pt idx="141">
                  <c:v>7</c:v>
                </c:pt>
                <c:pt idx="142">
                  <c:v>7</c:v>
                </c:pt>
                <c:pt idx="143">
                  <c:v>7</c:v>
                </c:pt>
                <c:pt idx="144">
                  <c:v>7</c:v>
                </c:pt>
                <c:pt idx="145">
                  <c:v>7</c:v>
                </c:pt>
                <c:pt idx="146">
                  <c:v>7</c:v>
                </c:pt>
                <c:pt idx="147">
                  <c:v>7</c:v>
                </c:pt>
                <c:pt idx="148">
                  <c:v>7</c:v>
                </c:pt>
                <c:pt idx="149">
                  <c:v>7</c:v>
                </c:pt>
                <c:pt idx="150">
                  <c:v>7</c:v>
                </c:pt>
                <c:pt idx="151">
                  <c:v>7</c:v>
                </c:pt>
                <c:pt idx="152">
                  <c:v>7</c:v>
                </c:pt>
                <c:pt idx="153">
                  <c:v>7</c:v>
                </c:pt>
                <c:pt idx="154">
                  <c:v>7</c:v>
                </c:pt>
                <c:pt idx="155">
                  <c:v>7</c:v>
                </c:pt>
                <c:pt idx="156">
                  <c:v>7</c:v>
                </c:pt>
                <c:pt idx="157">
                  <c:v>7</c:v>
                </c:pt>
                <c:pt idx="158">
                  <c:v>7</c:v>
                </c:pt>
                <c:pt idx="159">
                  <c:v>7</c:v>
                </c:pt>
                <c:pt idx="160">
                  <c:v>7</c:v>
                </c:pt>
                <c:pt idx="161">
                  <c:v>7</c:v>
                </c:pt>
                <c:pt idx="162">
                  <c:v>7</c:v>
                </c:pt>
                <c:pt idx="163">
                  <c:v>7</c:v>
                </c:pt>
                <c:pt idx="164">
                  <c:v>7</c:v>
                </c:pt>
                <c:pt idx="165">
                  <c:v>7</c:v>
                </c:pt>
                <c:pt idx="166">
                  <c:v>9</c:v>
                </c:pt>
                <c:pt idx="167">
                  <c:v>10</c:v>
                </c:pt>
                <c:pt idx="168">
                  <c:v>10</c:v>
                </c:pt>
                <c:pt idx="169">
                  <c:v>10</c:v>
                </c:pt>
                <c:pt idx="170">
                  <c:v>10</c:v>
                </c:pt>
                <c:pt idx="171">
                  <c:v>11</c:v>
                </c:pt>
                <c:pt idx="172">
                  <c:v>12</c:v>
                </c:pt>
                <c:pt idx="173">
                  <c:v>12</c:v>
                </c:pt>
                <c:pt idx="174">
                  <c:v>12</c:v>
                </c:pt>
                <c:pt idx="175">
                  <c:v>12</c:v>
                </c:pt>
                <c:pt idx="176">
                  <c:v>12</c:v>
                </c:pt>
                <c:pt idx="177">
                  <c:v>12</c:v>
                </c:pt>
                <c:pt idx="178">
                  <c:v>14</c:v>
                </c:pt>
                <c:pt idx="179">
                  <c:v>17</c:v>
                </c:pt>
                <c:pt idx="180">
                  <c:v>17</c:v>
                </c:pt>
              </c:numCache>
            </c:numRef>
          </c:val>
          <c:extLst>
            <c:ext xmlns:c16="http://schemas.microsoft.com/office/drawing/2014/chart" uri="{C3380CC4-5D6E-409C-BE32-E72D297353CC}">
              <c16:uniqueId val="{0000000D-1E3A-4649-9F45-4650A7986C6C}"/>
            </c:ext>
          </c:extLst>
        </c:ser>
        <c:ser>
          <c:idx val="14"/>
          <c:order val="14"/>
          <c:tx>
            <c:strRef>
              <c:f>groupsNumberPerCategory!$P$1</c:f>
              <c:strCache>
                <c:ptCount val="1"/>
                <c:pt idx="0">
                  <c:v>career-business</c:v>
                </c:pt>
              </c:strCache>
            </c:strRef>
          </c:tx>
          <c:spPr>
            <a:solidFill>
              <a:schemeClr val="accent5">
                <a:lumMod val="60000"/>
                <a:lumOff val="4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groupsNumberPerCategory!$P$2:$P$182</c:f>
              <c:numCache>
                <c:formatCode>General</c:formatCode>
                <c:ptCount val="181"/>
                <c:pt idx="0">
                  <c:v>3</c:v>
                </c:pt>
                <c:pt idx="1">
                  <c:v>5</c:v>
                </c:pt>
                <c:pt idx="2">
                  <c:v>7</c:v>
                </c:pt>
                <c:pt idx="3">
                  <c:v>7</c:v>
                </c:pt>
                <c:pt idx="4">
                  <c:v>7</c:v>
                </c:pt>
                <c:pt idx="5">
                  <c:v>9</c:v>
                </c:pt>
                <c:pt idx="6">
                  <c:v>9</c:v>
                </c:pt>
                <c:pt idx="7">
                  <c:v>9</c:v>
                </c:pt>
                <c:pt idx="8">
                  <c:v>9</c:v>
                </c:pt>
                <c:pt idx="9">
                  <c:v>9</c:v>
                </c:pt>
                <c:pt idx="10">
                  <c:v>10</c:v>
                </c:pt>
                <c:pt idx="11">
                  <c:v>10</c:v>
                </c:pt>
                <c:pt idx="12">
                  <c:v>11</c:v>
                </c:pt>
                <c:pt idx="13">
                  <c:v>11</c:v>
                </c:pt>
                <c:pt idx="14">
                  <c:v>11</c:v>
                </c:pt>
                <c:pt idx="15">
                  <c:v>11</c:v>
                </c:pt>
                <c:pt idx="16">
                  <c:v>11</c:v>
                </c:pt>
                <c:pt idx="17">
                  <c:v>11</c:v>
                </c:pt>
                <c:pt idx="18">
                  <c:v>11</c:v>
                </c:pt>
                <c:pt idx="19">
                  <c:v>11</c:v>
                </c:pt>
                <c:pt idx="20">
                  <c:v>11</c:v>
                </c:pt>
                <c:pt idx="21">
                  <c:v>11</c:v>
                </c:pt>
                <c:pt idx="22">
                  <c:v>11</c:v>
                </c:pt>
                <c:pt idx="23">
                  <c:v>11</c:v>
                </c:pt>
                <c:pt idx="24">
                  <c:v>11</c:v>
                </c:pt>
                <c:pt idx="25">
                  <c:v>11</c:v>
                </c:pt>
                <c:pt idx="26">
                  <c:v>11</c:v>
                </c:pt>
                <c:pt idx="27">
                  <c:v>13</c:v>
                </c:pt>
                <c:pt idx="28">
                  <c:v>13</c:v>
                </c:pt>
                <c:pt idx="29">
                  <c:v>14</c:v>
                </c:pt>
                <c:pt idx="30">
                  <c:v>16</c:v>
                </c:pt>
                <c:pt idx="31">
                  <c:v>16</c:v>
                </c:pt>
                <c:pt idx="32">
                  <c:v>17</c:v>
                </c:pt>
                <c:pt idx="33">
                  <c:v>17</c:v>
                </c:pt>
                <c:pt idx="34">
                  <c:v>17</c:v>
                </c:pt>
                <c:pt idx="35">
                  <c:v>18</c:v>
                </c:pt>
                <c:pt idx="36">
                  <c:v>18</c:v>
                </c:pt>
                <c:pt idx="37">
                  <c:v>18</c:v>
                </c:pt>
                <c:pt idx="38">
                  <c:v>18</c:v>
                </c:pt>
                <c:pt idx="39">
                  <c:v>19</c:v>
                </c:pt>
                <c:pt idx="40">
                  <c:v>22</c:v>
                </c:pt>
                <c:pt idx="41">
                  <c:v>26</c:v>
                </c:pt>
                <c:pt idx="42">
                  <c:v>26</c:v>
                </c:pt>
                <c:pt idx="43">
                  <c:v>28</c:v>
                </c:pt>
                <c:pt idx="44">
                  <c:v>31</c:v>
                </c:pt>
                <c:pt idx="45">
                  <c:v>31</c:v>
                </c:pt>
                <c:pt idx="46">
                  <c:v>33</c:v>
                </c:pt>
                <c:pt idx="47">
                  <c:v>33</c:v>
                </c:pt>
                <c:pt idx="48">
                  <c:v>36</c:v>
                </c:pt>
                <c:pt idx="49">
                  <c:v>39</c:v>
                </c:pt>
                <c:pt idx="50">
                  <c:v>42</c:v>
                </c:pt>
                <c:pt idx="51">
                  <c:v>46</c:v>
                </c:pt>
                <c:pt idx="52">
                  <c:v>50</c:v>
                </c:pt>
                <c:pt idx="53">
                  <c:v>53</c:v>
                </c:pt>
                <c:pt idx="54">
                  <c:v>54</c:v>
                </c:pt>
                <c:pt idx="55">
                  <c:v>57</c:v>
                </c:pt>
                <c:pt idx="56">
                  <c:v>59</c:v>
                </c:pt>
                <c:pt idx="57">
                  <c:v>64</c:v>
                </c:pt>
                <c:pt idx="58">
                  <c:v>68</c:v>
                </c:pt>
                <c:pt idx="59">
                  <c:v>69</c:v>
                </c:pt>
                <c:pt idx="60">
                  <c:v>73</c:v>
                </c:pt>
                <c:pt idx="61">
                  <c:v>74</c:v>
                </c:pt>
                <c:pt idx="62">
                  <c:v>76</c:v>
                </c:pt>
                <c:pt idx="63">
                  <c:v>85</c:v>
                </c:pt>
                <c:pt idx="64">
                  <c:v>93</c:v>
                </c:pt>
                <c:pt idx="65">
                  <c:v>99</c:v>
                </c:pt>
                <c:pt idx="66">
                  <c:v>102</c:v>
                </c:pt>
                <c:pt idx="67">
                  <c:v>106</c:v>
                </c:pt>
                <c:pt idx="68">
                  <c:v>107</c:v>
                </c:pt>
                <c:pt idx="69">
                  <c:v>111</c:v>
                </c:pt>
                <c:pt idx="70">
                  <c:v>115</c:v>
                </c:pt>
                <c:pt idx="71">
                  <c:v>120</c:v>
                </c:pt>
                <c:pt idx="72">
                  <c:v>120</c:v>
                </c:pt>
                <c:pt idx="73">
                  <c:v>125</c:v>
                </c:pt>
                <c:pt idx="74">
                  <c:v>126</c:v>
                </c:pt>
                <c:pt idx="75">
                  <c:v>135</c:v>
                </c:pt>
                <c:pt idx="76">
                  <c:v>142</c:v>
                </c:pt>
                <c:pt idx="77">
                  <c:v>147</c:v>
                </c:pt>
                <c:pt idx="78">
                  <c:v>153</c:v>
                </c:pt>
                <c:pt idx="79">
                  <c:v>159</c:v>
                </c:pt>
                <c:pt idx="80">
                  <c:v>165</c:v>
                </c:pt>
                <c:pt idx="81">
                  <c:v>170</c:v>
                </c:pt>
                <c:pt idx="82">
                  <c:v>171</c:v>
                </c:pt>
                <c:pt idx="83">
                  <c:v>175</c:v>
                </c:pt>
                <c:pt idx="84">
                  <c:v>178</c:v>
                </c:pt>
                <c:pt idx="85">
                  <c:v>183</c:v>
                </c:pt>
                <c:pt idx="86">
                  <c:v>186</c:v>
                </c:pt>
                <c:pt idx="87">
                  <c:v>189</c:v>
                </c:pt>
                <c:pt idx="88">
                  <c:v>199</c:v>
                </c:pt>
                <c:pt idx="89">
                  <c:v>207</c:v>
                </c:pt>
                <c:pt idx="90">
                  <c:v>213</c:v>
                </c:pt>
                <c:pt idx="91">
                  <c:v>217</c:v>
                </c:pt>
                <c:pt idx="92">
                  <c:v>222</c:v>
                </c:pt>
                <c:pt idx="93">
                  <c:v>227</c:v>
                </c:pt>
                <c:pt idx="94">
                  <c:v>234</c:v>
                </c:pt>
                <c:pt idx="95">
                  <c:v>241</c:v>
                </c:pt>
                <c:pt idx="96">
                  <c:v>250</c:v>
                </c:pt>
                <c:pt idx="97">
                  <c:v>256</c:v>
                </c:pt>
                <c:pt idx="98">
                  <c:v>261</c:v>
                </c:pt>
                <c:pt idx="99">
                  <c:v>270</c:v>
                </c:pt>
                <c:pt idx="100">
                  <c:v>282</c:v>
                </c:pt>
                <c:pt idx="101">
                  <c:v>290</c:v>
                </c:pt>
                <c:pt idx="102">
                  <c:v>295</c:v>
                </c:pt>
                <c:pt idx="103">
                  <c:v>303</c:v>
                </c:pt>
                <c:pt idx="104">
                  <c:v>312</c:v>
                </c:pt>
                <c:pt idx="105">
                  <c:v>323</c:v>
                </c:pt>
                <c:pt idx="106">
                  <c:v>330</c:v>
                </c:pt>
                <c:pt idx="107">
                  <c:v>336</c:v>
                </c:pt>
                <c:pt idx="108">
                  <c:v>340</c:v>
                </c:pt>
                <c:pt idx="109">
                  <c:v>346</c:v>
                </c:pt>
                <c:pt idx="110">
                  <c:v>349</c:v>
                </c:pt>
                <c:pt idx="111">
                  <c:v>361</c:v>
                </c:pt>
                <c:pt idx="112">
                  <c:v>377</c:v>
                </c:pt>
                <c:pt idx="113">
                  <c:v>389</c:v>
                </c:pt>
                <c:pt idx="114">
                  <c:v>395</c:v>
                </c:pt>
                <c:pt idx="115">
                  <c:v>404</c:v>
                </c:pt>
                <c:pt idx="116">
                  <c:v>413</c:v>
                </c:pt>
                <c:pt idx="117">
                  <c:v>426</c:v>
                </c:pt>
                <c:pt idx="118">
                  <c:v>444</c:v>
                </c:pt>
                <c:pt idx="119">
                  <c:v>460</c:v>
                </c:pt>
                <c:pt idx="120">
                  <c:v>471</c:v>
                </c:pt>
                <c:pt idx="121">
                  <c:v>483</c:v>
                </c:pt>
                <c:pt idx="122">
                  <c:v>494</c:v>
                </c:pt>
                <c:pt idx="123">
                  <c:v>510</c:v>
                </c:pt>
                <c:pt idx="124">
                  <c:v>523</c:v>
                </c:pt>
                <c:pt idx="125">
                  <c:v>539</c:v>
                </c:pt>
                <c:pt idx="126">
                  <c:v>549</c:v>
                </c:pt>
                <c:pt idx="127">
                  <c:v>557</c:v>
                </c:pt>
                <c:pt idx="128">
                  <c:v>569</c:v>
                </c:pt>
                <c:pt idx="129">
                  <c:v>582</c:v>
                </c:pt>
                <c:pt idx="130">
                  <c:v>599</c:v>
                </c:pt>
                <c:pt idx="131">
                  <c:v>612</c:v>
                </c:pt>
                <c:pt idx="132">
                  <c:v>627</c:v>
                </c:pt>
                <c:pt idx="133">
                  <c:v>636</c:v>
                </c:pt>
                <c:pt idx="134">
                  <c:v>647</c:v>
                </c:pt>
                <c:pt idx="135">
                  <c:v>668</c:v>
                </c:pt>
                <c:pt idx="136">
                  <c:v>688</c:v>
                </c:pt>
                <c:pt idx="137">
                  <c:v>703</c:v>
                </c:pt>
                <c:pt idx="138">
                  <c:v>714</c:v>
                </c:pt>
                <c:pt idx="139">
                  <c:v>735</c:v>
                </c:pt>
                <c:pt idx="140">
                  <c:v>748</c:v>
                </c:pt>
                <c:pt idx="141">
                  <c:v>771</c:v>
                </c:pt>
                <c:pt idx="142">
                  <c:v>791</c:v>
                </c:pt>
                <c:pt idx="143">
                  <c:v>819</c:v>
                </c:pt>
                <c:pt idx="144">
                  <c:v>850</c:v>
                </c:pt>
                <c:pt idx="145">
                  <c:v>872</c:v>
                </c:pt>
                <c:pt idx="146">
                  <c:v>891</c:v>
                </c:pt>
                <c:pt idx="147">
                  <c:v>922</c:v>
                </c:pt>
                <c:pt idx="148">
                  <c:v>950</c:v>
                </c:pt>
                <c:pt idx="149">
                  <c:v>981</c:v>
                </c:pt>
                <c:pt idx="150">
                  <c:v>1006</c:v>
                </c:pt>
                <c:pt idx="151">
                  <c:v>1038</c:v>
                </c:pt>
                <c:pt idx="152">
                  <c:v>1068</c:v>
                </c:pt>
                <c:pt idx="153">
                  <c:v>1084</c:v>
                </c:pt>
                <c:pt idx="154">
                  <c:v>1121</c:v>
                </c:pt>
                <c:pt idx="155">
                  <c:v>1150</c:v>
                </c:pt>
                <c:pt idx="156">
                  <c:v>1180</c:v>
                </c:pt>
                <c:pt idx="157">
                  <c:v>1201</c:v>
                </c:pt>
                <c:pt idx="158">
                  <c:v>1222</c:v>
                </c:pt>
                <c:pt idx="159">
                  <c:v>1259</c:v>
                </c:pt>
                <c:pt idx="160">
                  <c:v>1300</c:v>
                </c:pt>
                <c:pt idx="161">
                  <c:v>1342</c:v>
                </c:pt>
                <c:pt idx="162">
                  <c:v>1376</c:v>
                </c:pt>
                <c:pt idx="163">
                  <c:v>1404</c:v>
                </c:pt>
                <c:pt idx="164">
                  <c:v>1444</c:v>
                </c:pt>
                <c:pt idx="165">
                  <c:v>1491</c:v>
                </c:pt>
                <c:pt idx="166">
                  <c:v>1538</c:v>
                </c:pt>
                <c:pt idx="167">
                  <c:v>1588</c:v>
                </c:pt>
                <c:pt idx="168">
                  <c:v>1640</c:v>
                </c:pt>
                <c:pt idx="169">
                  <c:v>1685</c:v>
                </c:pt>
                <c:pt idx="170">
                  <c:v>1725</c:v>
                </c:pt>
                <c:pt idx="171">
                  <c:v>1789</c:v>
                </c:pt>
                <c:pt idx="172">
                  <c:v>1855</c:v>
                </c:pt>
                <c:pt idx="173">
                  <c:v>1943</c:v>
                </c:pt>
                <c:pt idx="174">
                  <c:v>2015</c:v>
                </c:pt>
                <c:pt idx="175">
                  <c:v>2097</c:v>
                </c:pt>
                <c:pt idx="176">
                  <c:v>2181</c:v>
                </c:pt>
                <c:pt idx="177">
                  <c:v>2277</c:v>
                </c:pt>
                <c:pt idx="178">
                  <c:v>2369</c:v>
                </c:pt>
                <c:pt idx="179">
                  <c:v>2468</c:v>
                </c:pt>
                <c:pt idx="180">
                  <c:v>2544</c:v>
                </c:pt>
              </c:numCache>
            </c:numRef>
          </c:val>
          <c:extLst>
            <c:ext xmlns:c16="http://schemas.microsoft.com/office/drawing/2014/chart" uri="{C3380CC4-5D6E-409C-BE32-E72D297353CC}">
              <c16:uniqueId val="{0000000E-1E3A-4649-9F45-4650A7986C6C}"/>
            </c:ext>
          </c:extLst>
        </c:ser>
        <c:ser>
          <c:idx val="15"/>
          <c:order val="15"/>
          <c:tx>
            <c:strRef>
              <c:f>groupsNumberPerCategory!$Q$1</c:f>
              <c:strCache>
                <c:ptCount val="1"/>
                <c:pt idx="0">
                  <c:v>movies-film</c:v>
                </c:pt>
              </c:strCache>
            </c:strRef>
          </c:tx>
          <c:spPr>
            <a:solidFill>
              <a:schemeClr val="accent1">
                <a:lumMod val="5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groupsNumberPerCategory!$Q$2:$Q$182</c:f>
              <c:numCache>
                <c:formatCode>General</c:formatCode>
                <c:ptCount val="181"/>
                <c:pt idx="0">
                  <c:v>1</c:v>
                </c:pt>
                <c:pt idx="1">
                  <c:v>1</c:v>
                </c:pt>
                <c:pt idx="2">
                  <c:v>1</c:v>
                </c:pt>
                <c:pt idx="3">
                  <c:v>3</c:v>
                </c:pt>
                <c:pt idx="4">
                  <c:v>3</c:v>
                </c:pt>
                <c:pt idx="5">
                  <c:v>4</c:v>
                </c:pt>
                <c:pt idx="6">
                  <c:v>4</c:v>
                </c:pt>
                <c:pt idx="7">
                  <c:v>4</c:v>
                </c:pt>
                <c:pt idx="8">
                  <c:v>4</c:v>
                </c:pt>
                <c:pt idx="9">
                  <c:v>4</c:v>
                </c:pt>
                <c:pt idx="10">
                  <c:v>4</c:v>
                </c:pt>
                <c:pt idx="11">
                  <c:v>4</c:v>
                </c:pt>
                <c:pt idx="12">
                  <c:v>4</c:v>
                </c:pt>
                <c:pt idx="13">
                  <c:v>4</c:v>
                </c:pt>
                <c:pt idx="14">
                  <c:v>4</c:v>
                </c:pt>
                <c:pt idx="15">
                  <c:v>4</c:v>
                </c:pt>
                <c:pt idx="16">
                  <c:v>4</c:v>
                </c:pt>
                <c:pt idx="17">
                  <c:v>4</c:v>
                </c:pt>
                <c:pt idx="18">
                  <c:v>4</c:v>
                </c:pt>
                <c:pt idx="19">
                  <c:v>4</c:v>
                </c:pt>
                <c:pt idx="20">
                  <c:v>4</c:v>
                </c:pt>
                <c:pt idx="21">
                  <c:v>4</c:v>
                </c:pt>
                <c:pt idx="22">
                  <c:v>4</c:v>
                </c:pt>
                <c:pt idx="23">
                  <c:v>4</c:v>
                </c:pt>
                <c:pt idx="24">
                  <c:v>4</c:v>
                </c:pt>
                <c:pt idx="25">
                  <c:v>4</c:v>
                </c:pt>
                <c:pt idx="26">
                  <c:v>4</c:v>
                </c:pt>
                <c:pt idx="27">
                  <c:v>4</c:v>
                </c:pt>
                <c:pt idx="28">
                  <c:v>4</c:v>
                </c:pt>
                <c:pt idx="29">
                  <c:v>4</c:v>
                </c:pt>
                <c:pt idx="30">
                  <c:v>4</c:v>
                </c:pt>
                <c:pt idx="31">
                  <c:v>4</c:v>
                </c:pt>
                <c:pt idx="32">
                  <c:v>4</c:v>
                </c:pt>
                <c:pt idx="33">
                  <c:v>4</c:v>
                </c:pt>
                <c:pt idx="34">
                  <c:v>4</c:v>
                </c:pt>
                <c:pt idx="35">
                  <c:v>4</c:v>
                </c:pt>
                <c:pt idx="36">
                  <c:v>5</c:v>
                </c:pt>
                <c:pt idx="37">
                  <c:v>5</c:v>
                </c:pt>
                <c:pt idx="38">
                  <c:v>5</c:v>
                </c:pt>
                <c:pt idx="39">
                  <c:v>5</c:v>
                </c:pt>
                <c:pt idx="40">
                  <c:v>5</c:v>
                </c:pt>
                <c:pt idx="41">
                  <c:v>5</c:v>
                </c:pt>
                <c:pt idx="42">
                  <c:v>5</c:v>
                </c:pt>
                <c:pt idx="43">
                  <c:v>7</c:v>
                </c:pt>
                <c:pt idx="44">
                  <c:v>8</c:v>
                </c:pt>
                <c:pt idx="45">
                  <c:v>9</c:v>
                </c:pt>
                <c:pt idx="46">
                  <c:v>10</c:v>
                </c:pt>
                <c:pt idx="47">
                  <c:v>10</c:v>
                </c:pt>
                <c:pt idx="48">
                  <c:v>10</c:v>
                </c:pt>
                <c:pt idx="49">
                  <c:v>11</c:v>
                </c:pt>
                <c:pt idx="50">
                  <c:v>11</c:v>
                </c:pt>
                <c:pt idx="51">
                  <c:v>13</c:v>
                </c:pt>
                <c:pt idx="52">
                  <c:v>13</c:v>
                </c:pt>
                <c:pt idx="53">
                  <c:v>13</c:v>
                </c:pt>
                <c:pt idx="54">
                  <c:v>13</c:v>
                </c:pt>
                <c:pt idx="55">
                  <c:v>13</c:v>
                </c:pt>
                <c:pt idx="56">
                  <c:v>15</c:v>
                </c:pt>
                <c:pt idx="57">
                  <c:v>17</c:v>
                </c:pt>
                <c:pt idx="58">
                  <c:v>18</c:v>
                </c:pt>
                <c:pt idx="59">
                  <c:v>18</c:v>
                </c:pt>
                <c:pt idx="60">
                  <c:v>19</c:v>
                </c:pt>
                <c:pt idx="61">
                  <c:v>19</c:v>
                </c:pt>
                <c:pt idx="62">
                  <c:v>20</c:v>
                </c:pt>
                <c:pt idx="63">
                  <c:v>21</c:v>
                </c:pt>
                <c:pt idx="64">
                  <c:v>23</c:v>
                </c:pt>
                <c:pt idx="65">
                  <c:v>24</c:v>
                </c:pt>
                <c:pt idx="66">
                  <c:v>25</c:v>
                </c:pt>
                <c:pt idx="67">
                  <c:v>25</c:v>
                </c:pt>
                <c:pt idx="68">
                  <c:v>25</c:v>
                </c:pt>
                <c:pt idx="69">
                  <c:v>27</c:v>
                </c:pt>
                <c:pt idx="70">
                  <c:v>28</c:v>
                </c:pt>
                <c:pt idx="71">
                  <c:v>29</c:v>
                </c:pt>
                <c:pt idx="72">
                  <c:v>29</c:v>
                </c:pt>
                <c:pt idx="73">
                  <c:v>31</c:v>
                </c:pt>
                <c:pt idx="74">
                  <c:v>33</c:v>
                </c:pt>
                <c:pt idx="75">
                  <c:v>33</c:v>
                </c:pt>
                <c:pt idx="76">
                  <c:v>34</c:v>
                </c:pt>
                <c:pt idx="77">
                  <c:v>34</c:v>
                </c:pt>
                <c:pt idx="78">
                  <c:v>34</c:v>
                </c:pt>
                <c:pt idx="79">
                  <c:v>34</c:v>
                </c:pt>
                <c:pt idx="80">
                  <c:v>34</c:v>
                </c:pt>
                <c:pt idx="81">
                  <c:v>37</c:v>
                </c:pt>
                <c:pt idx="82">
                  <c:v>39</c:v>
                </c:pt>
                <c:pt idx="83">
                  <c:v>40</c:v>
                </c:pt>
                <c:pt idx="84">
                  <c:v>40</c:v>
                </c:pt>
                <c:pt idx="85">
                  <c:v>42</c:v>
                </c:pt>
                <c:pt idx="86">
                  <c:v>43</c:v>
                </c:pt>
                <c:pt idx="87">
                  <c:v>43</c:v>
                </c:pt>
                <c:pt idx="88">
                  <c:v>43</c:v>
                </c:pt>
                <c:pt idx="89">
                  <c:v>44</c:v>
                </c:pt>
                <c:pt idx="90">
                  <c:v>44</c:v>
                </c:pt>
                <c:pt idx="91">
                  <c:v>44</c:v>
                </c:pt>
                <c:pt idx="92">
                  <c:v>44</c:v>
                </c:pt>
                <c:pt idx="93">
                  <c:v>44</c:v>
                </c:pt>
                <c:pt idx="94">
                  <c:v>45</c:v>
                </c:pt>
                <c:pt idx="95">
                  <c:v>45</c:v>
                </c:pt>
                <c:pt idx="96">
                  <c:v>47</c:v>
                </c:pt>
                <c:pt idx="97">
                  <c:v>47</c:v>
                </c:pt>
                <c:pt idx="98">
                  <c:v>48</c:v>
                </c:pt>
                <c:pt idx="99">
                  <c:v>49</c:v>
                </c:pt>
                <c:pt idx="100">
                  <c:v>50</c:v>
                </c:pt>
                <c:pt idx="101">
                  <c:v>51</c:v>
                </c:pt>
                <c:pt idx="102">
                  <c:v>54</c:v>
                </c:pt>
                <c:pt idx="103">
                  <c:v>56</c:v>
                </c:pt>
                <c:pt idx="104">
                  <c:v>57</c:v>
                </c:pt>
                <c:pt idx="105">
                  <c:v>57</c:v>
                </c:pt>
                <c:pt idx="106">
                  <c:v>57</c:v>
                </c:pt>
                <c:pt idx="107">
                  <c:v>57</c:v>
                </c:pt>
                <c:pt idx="108">
                  <c:v>59</c:v>
                </c:pt>
                <c:pt idx="109">
                  <c:v>59</c:v>
                </c:pt>
                <c:pt idx="110">
                  <c:v>60</c:v>
                </c:pt>
                <c:pt idx="111">
                  <c:v>62</c:v>
                </c:pt>
                <c:pt idx="112">
                  <c:v>63</c:v>
                </c:pt>
                <c:pt idx="113">
                  <c:v>64</c:v>
                </c:pt>
                <c:pt idx="114">
                  <c:v>65</c:v>
                </c:pt>
                <c:pt idx="115">
                  <c:v>65</c:v>
                </c:pt>
                <c:pt idx="116">
                  <c:v>65</c:v>
                </c:pt>
                <c:pt idx="117">
                  <c:v>66</c:v>
                </c:pt>
                <c:pt idx="118">
                  <c:v>66</c:v>
                </c:pt>
                <c:pt idx="119">
                  <c:v>67</c:v>
                </c:pt>
                <c:pt idx="120">
                  <c:v>69</c:v>
                </c:pt>
                <c:pt idx="121">
                  <c:v>69</c:v>
                </c:pt>
                <c:pt idx="122">
                  <c:v>69</c:v>
                </c:pt>
                <c:pt idx="123">
                  <c:v>70</c:v>
                </c:pt>
                <c:pt idx="124">
                  <c:v>72</c:v>
                </c:pt>
                <c:pt idx="125">
                  <c:v>73</c:v>
                </c:pt>
                <c:pt idx="126">
                  <c:v>75</c:v>
                </c:pt>
                <c:pt idx="127">
                  <c:v>79</c:v>
                </c:pt>
                <c:pt idx="128">
                  <c:v>80</c:v>
                </c:pt>
                <c:pt idx="129">
                  <c:v>81</c:v>
                </c:pt>
                <c:pt idx="130">
                  <c:v>81</c:v>
                </c:pt>
                <c:pt idx="131">
                  <c:v>86</c:v>
                </c:pt>
                <c:pt idx="132">
                  <c:v>86</c:v>
                </c:pt>
                <c:pt idx="133">
                  <c:v>86</c:v>
                </c:pt>
                <c:pt idx="134">
                  <c:v>87</c:v>
                </c:pt>
                <c:pt idx="135">
                  <c:v>93</c:v>
                </c:pt>
                <c:pt idx="136">
                  <c:v>94</c:v>
                </c:pt>
                <c:pt idx="137">
                  <c:v>98</c:v>
                </c:pt>
                <c:pt idx="138">
                  <c:v>100</c:v>
                </c:pt>
                <c:pt idx="139">
                  <c:v>100</c:v>
                </c:pt>
                <c:pt idx="140">
                  <c:v>100</c:v>
                </c:pt>
                <c:pt idx="141">
                  <c:v>100</c:v>
                </c:pt>
                <c:pt idx="142">
                  <c:v>101</c:v>
                </c:pt>
                <c:pt idx="143">
                  <c:v>104</c:v>
                </c:pt>
                <c:pt idx="144">
                  <c:v>106</c:v>
                </c:pt>
                <c:pt idx="145">
                  <c:v>106</c:v>
                </c:pt>
                <c:pt idx="146">
                  <c:v>106</c:v>
                </c:pt>
                <c:pt idx="147">
                  <c:v>109</c:v>
                </c:pt>
                <c:pt idx="148">
                  <c:v>111</c:v>
                </c:pt>
                <c:pt idx="149">
                  <c:v>111</c:v>
                </c:pt>
                <c:pt idx="150">
                  <c:v>114</c:v>
                </c:pt>
                <c:pt idx="151">
                  <c:v>116</c:v>
                </c:pt>
                <c:pt idx="152">
                  <c:v>120</c:v>
                </c:pt>
                <c:pt idx="153">
                  <c:v>122</c:v>
                </c:pt>
                <c:pt idx="154">
                  <c:v>124</c:v>
                </c:pt>
                <c:pt idx="155">
                  <c:v>129</c:v>
                </c:pt>
                <c:pt idx="156">
                  <c:v>133</c:v>
                </c:pt>
                <c:pt idx="157">
                  <c:v>135</c:v>
                </c:pt>
                <c:pt idx="158">
                  <c:v>137</c:v>
                </c:pt>
                <c:pt idx="159">
                  <c:v>138</c:v>
                </c:pt>
                <c:pt idx="160">
                  <c:v>141</c:v>
                </c:pt>
                <c:pt idx="161">
                  <c:v>145</c:v>
                </c:pt>
                <c:pt idx="162">
                  <c:v>148</c:v>
                </c:pt>
                <c:pt idx="163">
                  <c:v>149</c:v>
                </c:pt>
                <c:pt idx="164">
                  <c:v>154</c:v>
                </c:pt>
                <c:pt idx="165">
                  <c:v>158</c:v>
                </c:pt>
                <c:pt idx="166">
                  <c:v>161</c:v>
                </c:pt>
                <c:pt idx="167">
                  <c:v>163</c:v>
                </c:pt>
                <c:pt idx="168">
                  <c:v>166</c:v>
                </c:pt>
                <c:pt idx="169">
                  <c:v>169</c:v>
                </c:pt>
                <c:pt idx="170">
                  <c:v>176</c:v>
                </c:pt>
                <c:pt idx="171">
                  <c:v>180</c:v>
                </c:pt>
                <c:pt idx="172">
                  <c:v>186</c:v>
                </c:pt>
                <c:pt idx="173">
                  <c:v>188</c:v>
                </c:pt>
                <c:pt idx="174">
                  <c:v>193</c:v>
                </c:pt>
                <c:pt idx="175">
                  <c:v>196</c:v>
                </c:pt>
                <c:pt idx="176">
                  <c:v>200</c:v>
                </c:pt>
                <c:pt idx="177">
                  <c:v>209</c:v>
                </c:pt>
                <c:pt idx="178">
                  <c:v>216</c:v>
                </c:pt>
                <c:pt idx="179">
                  <c:v>223</c:v>
                </c:pt>
                <c:pt idx="180">
                  <c:v>227</c:v>
                </c:pt>
              </c:numCache>
            </c:numRef>
          </c:val>
          <c:extLst>
            <c:ext xmlns:c16="http://schemas.microsoft.com/office/drawing/2014/chart" uri="{C3380CC4-5D6E-409C-BE32-E72D297353CC}">
              <c16:uniqueId val="{0000000F-1E3A-4649-9F45-4650A7986C6C}"/>
            </c:ext>
          </c:extLst>
        </c:ser>
        <c:ser>
          <c:idx val="16"/>
          <c:order val="16"/>
          <c:tx>
            <c:strRef>
              <c:f>groupsNumberPerCategory!$R$1</c:f>
              <c:strCache>
                <c:ptCount val="1"/>
                <c:pt idx="0">
                  <c:v>writing</c:v>
                </c:pt>
              </c:strCache>
            </c:strRef>
          </c:tx>
          <c:spPr>
            <a:solidFill>
              <a:schemeClr val="accent3">
                <a:lumMod val="5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groupsNumberPerCategory!$R$2:$R$182</c:f>
              <c:numCache>
                <c:formatCode>General</c:formatCode>
                <c:ptCount val="181"/>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2</c:v>
                </c:pt>
                <c:pt idx="32">
                  <c:v>2</c:v>
                </c:pt>
                <c:pt idx="33">
                  <c:v>2</c:v>
                </c:pt>
                <c:pt idx="34">
                  <c:v>2</c:v>
                </c:pt>
                <c:pt idx="35">
                  <c:v>2</c:v>
                </c:pt>
                <c:pt idx="36">
                  <c:v>2</c:v>
                </c:pt>
                <c:pt idx="37">
                  <c:v>2</c:v>
                </c:pt>
                <c:pt idx="38">
                  <c:v>2</c:v>
                </c:pt>
                <c:pt idx="39">
                  <c:v>3</c:v>
                </c:pt>
                <c:pt idx="40">
                  <c:v>3</c:v>
                </c:pt>
                <c:pt idx="41">
                  <c:v>3</c:v>
                </c:pt>
                <c:pt idx="42">
                  <c:v>3</c:v>
                </c:pt>
                <c:pt idx="43">
                  <c:v>3</c:v>
                </c:pt>
                <c:pt idx="44">
                  <c:v>3</c:v>
                </c:pt>
                <c:pt idx="45">
                  <c:v>3</c:v>
                </c:pt>
                <c:pt idx="46">
                  <c:v>3</c:v>
                </c:pt>
                <c:pt idx="47">
                  <c:v>3</c:v>
                </c:pt>
                <c:pt idx="48">
                  <c:v>3</c:v>
                </c:pt>
                <c:pt idx="49">
                  <c:v>3</c:v>
                </c:pt>
                <c:pt idx="50">
                  <c:v>3</c:v>
                </c:pt>
                <c:pt idx="51">
                  <c:v>3</c:v>
                </c:pt>
                <c:pt idx="52">
                  <c:v>3</c:v>
                </c:pt>
                <c:pt idx="53">
                  <c:v>3</c:v>
                </c:pt>
                <c:pt idx="54">
                  <c:v>4</c:v>
                </c:pt>
                <c:pt idx="55">
                  <c:v>4</c:v>
                </c:pt>
                <c:pt idx="56">
                  <c:v>4</c:v>
                </c:pt>
                <c:pt idx="57">
                  <c:v>4</c:v>
                </c:pt>
                <c:pt idx="58">
                  <c:v>5</c:v>
                </c:pt>
                <c:pt idx="59">
                  <c:v>5</c:v>
                </c:pt>
                <c:pt idx="60">
                  <c:v>5</c:v>
                </c:pt>
                <c:pt idx="61">
                  <c:v>5</c:v>
                </c:pt>
                <c:pt idx="62">
                  <c:v>6</c:v>
                </c:pt>
                <c:pt idx="63">
                  <c:v>7</c:v>
                </c:pt>
                <c:pt idx="64">
                  <c:v>7</c:v>
                </c:pt>
                <c:pt idx="65">
                  <c:v>7</c:v>
                </c:pt>
                <c:pt idx="66">
                  <c:v>8</c:v>
                </c:pt>
                <c:pt idx="67">
                  <c:v>8</c:v>
                </c:pt>
                <c:pt idx="68">
                  <c:v>8</c:v>
                </c:pt>
                <c:pt idx="69">
                  <c:v>8</c:v>
                </c:pt>
                <c:pt idx="70">
                  <c:v>8</c:v>
                </c:pt>
                <c:pt idx="71">
                  <c:v>8</c:v>
                </c:pt>
                <c:pt idx="72">
                  <c:v>8</c:v>
                </c:pt>
                <c:pt idx="73">
                  <c:v>9</c:v>
                </c:pt>
                <c:pt idx="74">
                  <c:v>9</c:v>
                </c:pt>
                <c:pt idx="75">
                  <c:v>9</c:v>
                </c:pt>
                <c:pt idx="76">
                  <c:v>9</c:v>
                </c:pt>
                <c:pt idx="77">
                  <c:v>9</c:v>
                </c:pt>
                <c:pt idx="78">
                  <c:v>9</c:v>
                </c:pt>
                <c:pt idx="79">
                  <c:v>9</c:v>
                </c:pt>
                <c:pt idx="80">
                  <c:v>11</c:v>
                </c:pt>
                <c:pt idx="81">
                  <c:v>11</c:v>
                </c:pt>
                <c:pt idx="82">
                  <c:v>11</c:v>
                </c:pt>
                <c:pt idx="83">
                  <c:v>12</c:v>
                </c:pt>
                <c:pt idx="84">
                  <c:v>12</c:v>
                </c:pt>
                <c:pt idx="85">
                  <c:v>12</c:v>
                </c:pt>
                <c:pt idx="86">
                  <c:v>12</c:v>
                </c:pt>
                <c:pt idx="87">
                  <c:v>13</c:v>
                </c:pt>
                <c:pt idx="88">
                  <c:v>13</c:v>
                </c:pt>
                <c:pt idx="89">
                  <c:v>13</c:v>
                </c:pt>
                <c:pt idx="90">
                  <c:v>13</c:v>
                </c:pt>
                <c:pt idx="91">
                  <c:v>13</c:v>
                </c:pt>
                <c:pt idx="92">
                  <c:v>13</c:v>
                </c:pt>
                <c:pt idx="93">
                  <c:v>13</c:v>
                </c:pt>
                <c:pt idx="94">
                  <c:v>13</c:v>
                </c:pt>
                <c:pt idx="95">
                  <c:v>14</c:v>
                </c:pt>
                <c:pt idx="96">
                  <c:v>15</c:v>
                </c:pt>
                <c:pt idx="97">
                  <c:v>15</c:v>
                </c:pt>
                <c:pt idx="98">
                  <c:v>15</c:v>
                </c:pt>
                <c:pt idx="99">
                  <c:v>15</c:v>
                </c:pt>
                <c:pt idx="100">
                  <c:v>15</c:v>
                </c:pt>
                <c:pt idx="101">
                  <c:v>15</c:v>
                </c:pt>
                <c:pt idx="102">
                  <c:v>15</c:v>
                </c:pt>
                <c:pt idx="103">
                  <c:v>16</c:v>
                </c:pt>
                <c:pt idx="104">
                  <c:v>16</c:v>
                </c:pt>
                <c:pt idx="105">
                  <c:v>16</c:v>
                </c:pt>
                <c:pt idx="106">
                  <c:v>17</c:v>
                </c:pt>
                <c:pt idx="107">
                  <c:v>17</c:v>
                </c:pt>
                <c:pt idx="108">
                  <c:v>17</c:v>
                </c:pt>
                <c:pt idx="109">
                  <c:v>18</c:v>
                </c:pt>
                <c:pt idx="110">
                  <c:v>18</c:v>
                </c:pt>
                <c:pt idx="111">
                  <c:v>18</c:v>
                </c:pt>
                <c:pt idx="112">
                  <c:v>19</c:v>
                </c:pt>
                <c:pt idx="113">
                  <c:v>19</c:v>
                </c:pt>
                <c:pt idx="114">
                  <c:v>19</c:v>
                </c:pt>
                <c:pt idx="115">
                  <c:v>21</c:v>
                </c:pt>
                <c:pt idx="116">
                  <c:v>21</c:v>
                </c:pt>
                <c:pt idx="117">
                  <c:v>24</c:v>
                </c:pt>
                <c:pt idx="118">
                  <c:v>24</c:v>
                </c:pt>
                <c:pt idx="119">
                  <c:v>24</c:v>
                </c:pt>
                <c:pt idx="120">
                  <c:v>24</c:v>
                </c:pt>
                <c:pt idx="121">
                  <c:v>25</c:v>
                </c:pt>
                <c:pt idx="122">
                  <c:v>25</c:v>
                </c:pt>
                <c:pt idx="123">
                  <c:v>26</c:v>
                </c:pt>
                <c:pt idx="124">
                  <c:v>27</c:v>
                </c:pt>
                <c:pt idx="125">
                  <c:v>29</c:v>
                </c:pt>
                <c:pt idx="126">
                  <c:v>29</c:v>
                </c:pt>
                <c:pt idx="127">
                  <c:v>32</c:v>
                </c:pt>
                <c:pt idx="128">
                  <c:v>32</c:v>
                </c:pt>
                <c:pt idx="129">
                  <c:v>34</c:v>
                </c:pt>
                <c:pt idx="130">
                  <c:v>35</c:v>
                </c:pt>
                <c:pt idx="131">
                  <c:v>35</c:v>
                </c:pt>
                <c:pt idx="132">
                  <c:v>36</c:v>
                </c:pt>
                <c:pt idx="133">
                  <c:v>38</c:v>
                </c:pt>
                <c:pt idx="134">
                  <c:v>41</c:v>
                </c:pt>
                <c:pt idx="135">
                  <c:v>44</c:v>
                </c:pt>
                <c:pt idx="136">
                  <c:v>44</c:v>
                </c:pt>
                <c:pt idx="137">
                  <c:v>44</c:v>
                </c:pt>
                <c:pt idx="138">
                  <c:v>44</c:v>
                </c:pt>
                <c:pt idx="139">
                  <c:v>45</c:v>
                </c:pt>
                <c:pt idx="140">
                  <c:v>45</c:v>
                </c:pt>
                <c:pt idx="141">
                  <c:v>45</c:v>
                </c:pt>
                <c:pt idx="142">
                  <c:v>45</c:v>
                </c:pt>
                <c:pt idx="143">
                  <c:v>45</c:v>
                </c:pt>
                <c:pt idx="144">
                  <c:v>48</c:v>
                </c:pt>
                <c:pt idx="145">
                  <c:v>48</c:v>
                </c:pt>
                <c:pt idx="146">
                  <c:v>50</c:v>
                </c:pt>
                <c:pt idx="147">
                  <c:v>52</c:v>
                </c:pt>
                <c:pt idx="148">
                  <c:v>52</c:v>
                </c:pt>
                <c:pt idx="149">
                  <c:v>54</c:v>
                </c:pt>
                <c:pt idx="150">
                  <c:v>57</c:v>
                </c:pt>
                <c:pt idx="151">
                  <c:v>59</c:v>
                </c:pt>
                <c:pt idx="152">
                  <c:v>60</c:v>
                </c:pt>
                <c:pt idx="153">
                  <c:v>61</c:v>
                </c:pt>
                <c:pt idx="154">
                  <c:v>61</c:v>
                </c:pt>
                <c:pt idx="155">
                  <c:v>64</c:v>
                </c:pt>
                <c:pt idx="156">
                  <c:v>64</c:v>
                </c:pt>
                <c:pt idx="157">
                  <c:v>67</c:v>
                </c:pt>
                <c:pt idx="158">
                  <c:v>67</c:v>
                </c:pt>
                <c:pt idx="159">
                  <c:v>68</c:v>
                </c:pt>
                <c:pt idx="160">
                  <c:v>73</c:v>
                </c:pt>
                <c:pt idx="161">
                  <c:v>78</c:v>
                </c:pt>
                <c:pt idx="162">
                  <c:v>80</c:v>
                </c:pt>
                <c:pt idx="163">
                  <c:v>83</c:v>
                </c:pt>
                <c:pt idx="164">
                  <c:v>88</c:v>
                </c:pt>
                <c:pt idx="165">
                  <c:v>89</c:v>
                </c:pt>
                <c:pt idx="166">
                  <c:v>92</c:v>
                </c:pt>
                <c:pt idx="167">
                  <c:v>95</c:v>
                </c:pt>
                <c:pt idx="168">
                  <c:v>96</c:v>
                </c:pt>
                <c:pt idx="169">
                  <c:v>96</c:v>
                </c:pt>
                <c:pt idx="170">
                  <c:v>99</c:v>
                </c:pt>
                <c:pt idx="171">
                  <c:v>106</c:v>
                </c:pt>
                <c:pt idx="172">
                  <c:v>110</c:v>
                </c:pt>
                <c:pt idx="173">
                  <c:v>111</c:v>
                </c:pt>
                <c:pt idx="174">
                  <c:v>116</c:v>
                </c:pt>
                <c:pt idx="175">
                  <c:v>122</c:v>
                </c:pt>
                <c:pt idx="176">
                  <c:v>125</c:v>
                </c:pt>
                <c:pt idx="177">
                  <c:v>129</c:v>
                </c:pt>
                <c:pt idx="178">
                  <c:v>135</c:v>
                </c:pt>
                <c:pt idx="179">
                  <c:v>142</c:v>
                </c:pt>
                <c:pt idx="180">
                  <c:v>148</c:v>
                </c:pt>
              </c:numCache>
            </c:numRef>
          </c:val>
          <c:extLst>
            <c:ext xmlns:c16="http://schemas.microsoft.com/office/drawing/2014/chart" uri="{C3380CC4-5D6E-409C-BE32-E72D297353CC}">
              <c16:uniqueId val="{00000010-1E3A-4649-9F45-4650A7986C6C}"/>
            </c:ext>
          </c:extLst>
        </c:ser>
        <c:ser>
          <c:idx val="17"/>
          <c:order val="17"/>
          <c:tx>
            <c:strRef>
              <c:f>groupsNumberPerCategory!$S$1</c:f>
              <c:strCache>
                <c:ptCount val="1"/>
                <c:pt idx="0">
                  <c:v>parents-family</c:v>
                </c:pt>
              </c:strCache>
            </c:strRef>
          </c:tx>
          <c:spPr>
            <a:solidFill>
              <a:schemeClr val="accent5">
                <a:lumMod val="5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groupsNumberPerCategory!$S$2:$S$182</c:f>
              <c:numCache>
                <c:formatCode>General</c:formatCode>
                <c:ptCount val="181"/>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2</c:v>
                </c:pt>
                <c:pt idx="36">
                  <c:v>2</c:v>
                </c:pt>
                <c:pt idx="37">
                  <c:v>2</c:v>
                </c:pt>
                <c:pt idx="38">
                  <c:v>2</c:v>
                </c:pt>
                <c:pt idx="39">
                  <c:v>2</c:v>
                </c:pt>
                <c:pt idx="40">
                  <c:v>2</c:v>
                </c:pt>
                <c:pt idx="41">
                  <c:v>3</c:v>
                </c:pt>
                <c:pt idx="42">
                  <c:v>3</c:v>
                </c:pt>
                <c:pt idx="43">
                  <c:v>3</c:v>
                </c:pt>
                <c:pt idx="44">
                  <c:v>3</c:v>
                </c:pt>
                <c:pt idx="45">
                  <c:v>4</c:v>
                </c:pt>
                <c:pt idx="46">
                  <c:v>7</c:v>
                </c:pt>
                <c:pt idx="47">
                  <c:v>8</c:v>
                </c:pt>
                <c:pt idx="48">
                  <c:v>8</c:v>
                </c:pt>
                <c:pt idx="49">
                  <c:v>9</c:v>
                </c:pt>
                <c:pt idx="50">
                  <c:v>10</c:v>
                </c:pt>
                <c:pt idx="51">
                  <c:v>12</c:v>
                </c:pt>
                <c:pt idx="52">
                  <c:v>12</c:v>
                </c:pt>
                <c:pt idx="53">
                  <c:v>12</c:v>
                </c:pt>
                <c:pt idx="54">
                  <c:v>14</c:v>
                </c:pt>
                <c:pt idx="55">
                  <c:v>15</c:v>
                </c:pt>
                <c:pt idx="56">
                  <c:v>16</c:v>
                </c:pt>
                <c:pt idx="57">
                  <c:v>17</c:v>
                </c:pt>
                <c:pt idx="58">
                  <c:v>18</c:v>
                </c:pt>
                <c:pt idx="59">
                  <c:v>19</c:v>
                </c:pt>
                <c:pt idx="60">
                  <c:v>20</c:v>
                </c:pt>
                <c:pt idx="61">
                  <c:v>20</c:v>
                </c:pt>
                <c:pt idx="62">
                  <c:v>22</c:v>
                </c:pt>
                <c:pt idx="63">
                  <c:v>23</c:v>
                </c:pt>
                <c:pt idx="64">
                  <c:v>23</c:v>
                </c:pt>
                <c:pt idx="65">
                  <c:v>24</c:v>
                </c:pt>
                <c:pt idx="66">
                  <c:v>24</c:v>
                </c:pt>
                <c:pt idx="67">
                  <c:v>24</c:v>
                </c:pt>
                <c:pt idx="68">
                  <c:v>24</c:v>
                </c:pt>
                <c:pt idx="69">
                  <c:v>24</c:v>
                </c:pt>
                <c:pt idx="70">
                  <c:v>25</c:v>
                </c:pt>
                <c:pt idx="71">
                  <c:v>26</c:v>
                </c:pt>
                <c:pt idx="72">
                  <c:v>26</c:v>
                </c:pt>
                <c:pt idx="73">
                  <c:v>27</c:v>
                </c:pt>
                <c:pt idx="74">
                  <c:v>27</c:v>
                </c:pt>
                <c:pt idx="75">
                  <c:v>28</c:v>
                </c:pt>
                <c:pt idx="76">
                  <c:v>28</c:v>
                </c:pt>
                <c:pt idx="77">
                  <c:v>30</c:v>
                </c:pt>
                <c:pt idx="78">
                  <c:v>31</c:v>
                </c:pt>
                <c:pt idx="79">
                  <c:v>32</c:v>
                </c:pt>
                <c:pt idx="80">
                  <c:v>33</c:v>
                </c:pt>
                <c:pt idx="81">
                  <c:v>34</c:v>
                </c:pt>
                <c:pt idx="82">
                  <c:v>35</c:v>
                </c:pt>
                <c:pt idx="83">
                  <c:v>35</c:v>
                </c:pt>
                <c:pt idx="84">
                  <c:v>38</c:v>
                </c:pt>
                <c:pt idx="85">
                  <c:v>39</c:v>
                </c:pt>
                <c:pt idx="86">
                  <c:v>39</c:v>
                </c:pt>
                <c:pt idx="87">
                  <c:v>39</c:v>
                </c:pt>
                <c:pt idx="88">
                  <c:v>39</c:v>
                </c:pt>
                <c:pt idx="89">
                  <c:v>40</c:v>
                </c:pt>
                <c:pt idx="90">
                  <c:v>42</c:v>
                </c:pt>
                <c:pt idx="91">
                  <c:v>43</c:v>
                </c:pt>
                <c:pt idx="92">
                  <c:v>45</c:v>
                </c:pt>
                <c:pt idx="93">
                  <c:v>45</c:v>
                </c:pt>
                <c:pt idx="94">
                  <c:v>46</c:v>
                </c:pt>
                <c:pt idx="95">
                  <c:v>47</c:v>
                </c:pt>
                <c:pt idx="96">
                  <c:v>49</c:v>
                </c:pt>
                <c:pt idx="97">
                  <c:v>50</c:v>
                </c:pt>
                <c:pt idx="98">
                  <c:v>50</c:v>
                </c:pt>
                <c:pt idx="99">
                  <c:v>52</c:v>
                </c:pt>
                <c:pt idx="100">
                  <c:v>53</c:v>
                </c:pt>
                <c:pt idx="101">
                  <c:v>56</c:v>
                </c:pt>
                <c:pt idx="102">
                  <c:v>59</c:v>
                </c:pt>
                <c:pt idx="103">
                  <c:v>60</c:v>
                </c:pt>
                <c:pt idx="104">
                  <c:v>61</c:v>
                </c:pt>
                <c:pt idx="105">
                  <c:v>61</c:v>
                </c:pt>
                <c:pt idx="106">
                  <c:v>63</c:v>
                </c:pt>
                <c:pt idx="107">
                  <c:v>65</c:v>
                </c:pt>
                <c:pt idx="108">
                  <c:v>65</c:v>
                </c:pt>
                <c:pt idx="109">
                  <c:v>70</c:v>
                </c:pt>
                <c:pt idx="110">
                  <c:v>70</c:v>
                </c:pt>
                <c:pt idx="111">
                  <c:v>74</c:v>
                </c:pt>
                <c:pt idx="112">
                  <c:v>75</c:v>
                </c:pt>
                <c:pt idx="113">
                  <c:v>76</c:v>
                </c:pt>
                <c:pt idx="114">
                  <c:v>76</c:v>
                </c:pt>
                <c:pt idx="115">
                  <c:v>76</c:v>
                </c:pt>
                <c:pt idx="116">
                  <c:v>76</c:v>
                </c:pt>
                <c:pt idx="117">
                  <c:v>78</c:v>
                </c:pt>
                <c:pt idx="118">
                  <c:v>79</c:v>
                </c:pt>
                <c:pt idx="119">
                  <c:v>80</c:v>
                </c:pt>
                <c:pt idx="120">
                  <c:v>81</c:v>
                </c:pt>
                <c:pt idx="121">
                  <c:v>82</c:v>
                </c:pt>
                <c:pt idx="122">
                  <c:v>84</c:v>
                </c:pt>
                <c:pt idx="123">
                  <c:v>84</c:v>
                </c:pt>
                <c:pt idx="124">
                  <c:v>85</c:v>
                </c:pt>
                <c:pt idx="125">
                  <c:v>85</c:v>
                </c:pt>
                <c:pt idx="126">
                  <c:v>86</c:v>
                </c:pt>
                <c:pt idx="127">
                  <c:v>87</c:v>
                </c:pt>
                <c:pt idx="128">
                  <c:v>87</c:v>
                </c:pt>
                <c:pt idx="129">
                  <c:v>87</c:v>
                </c:pt>
                <c:pt idx="130">
                  <c:v>88</c:v>
                </c:pt>
                <c:pt idx="131">
                  <c:v>89</c:v>
                </c:pt>
                <c:pt idx="132">
                  <c:v>92</c:v>
                </c:pt>
                <c:pt idx="133">
                  <c:v>92</c:v>
                </c:pt>
                <c:pt idx="134">
                  <c:v>93</c:v>
                </c:pt>
                <c:pt idx="135">
                  <c:v>96</c:v>
                </c:pt>
                <c:pt idx="136">
                  <c:v>98</c:v>
                </c:pt>
                <c:pt idx="137">
                  <c:v>101</c:v>
                </c:pt>
                <c:pt idx="138">
                  <c:v>104</c:v>
                </c:pt>
                <c:pt idx="139">
                  <c:v>105</c:v>
                </c:pt>
                <c:pt idx="140">
                  <c:v>107</c:v>
                </c:pt>
                <c:pt idx="141">
                  <c:v>108</c:v>
                </c:pt>
                <c:pt idx="142">
                  <c:v>112</c:v>
                </c:pt>
                <c:pt idx="143">
                  <c:v>115</c:v>
                </c:pt>
                <c:pt idx="144">
                  <c:v>116</c:v>
                </c:pt>
                <c:pt idx="145">
                  <c:v>117</c:v>
                </c:pt>
                <c:pt idx="146">
                  <c:v>119</c:v>
                </c:pt>
                <c:pt idx="147">
                  <c:v>121</c:v>
                </c:pt>
                <c:pt idx="148">
                  <c:v>122</c:v>
                </c:pt>
                <c:pt idx="149">
                  <c:v>127</c:v>
                </c:pt>
                <c:pt idx="150">
                  <c:v>128</c:v>
                </c:pt>
                <c:pt idx="151">
                  <c:v>129</c:v>
                </c:pt>
                <c:pt idx="152">
                  <c:v>131</c:v>
                </c:pt>
                <c:pt idx="153">
                  <c:v>133</c:v>
                </c:pt>
                <c:pt idx="154">
                  <c:v>135</c:v>
                </c:pt>
                <c:pt idx="155">
                  <c:v>135</c:v>
                </c:pt>
                <c:pt idx="156">
                  <c:v>140</c:v>
                </c:pt>
                <c:pt idx="157">
                  <c:v>140</c:v>
                </c:pt>
                <c:pt idx="158">
                  <c:v>143</c:v>
                </c:pt>
                <c:pt idx="159">
                  <c:v>144</c:v>
                </c:pt>
                <c:pt idx="160">
                  <c:v>145</c:v>
                </c:pt>
                <c:pt idx="161">
                  <c:v>151</c:v>
                </c:pt>
                <c:pt idx="162">
                  <c:v>155</c:v>
                </c:pt>
                <c:pt idx="163">
                  <c:v>159</c:v>
                </c:pt>
                <c:pt idx="164">
                  <c:v>162</c:v>
                </c:pt>
                <c:pt idx="165">
                  <c:v>166</c:v>
                </c:pt>
                <c:pt idx="166">
                  <c:v>170</c:v>
                </c:pt>
                <c:pt idx="167">
                  <c:v>172</c:v>
                </c:pt>
                <c:pt idx="168">
                  <c:v>182</c:v>
                </c:pt>
                <c:pt idx="169">
                  <c:v>185</c:v>
                </c:pt>
                <c:pt idx="170">
                  <c:v>189</c:v>
                </c:pt>
                <c:pt idx="171">
                  <c:v>196</c:v>
                </c:pt>
                <c:pt idx="172">
                  <c:v>202</c:v>
                </c:pt>
                <c:pt idx="173">
                  <c:v>207</c:v>
                </c:pt>
                <c:pt idx="174">
                  <c:v>216</c:v>
                </c:pt>
                <c:pt idx="175">
                  <c:v>229</c:v>
                </c:pt>
                <c:pt idx="176">
                  <c:v>237</c:v>
                </c:pt>
                <c:pt idx="177">
                  <c:v>252</c:v>
                </c:pt>
                <c:pt idx="178">
                  <c:v>260</c:v>
                </c:pt>
                <c:pt idx="179">
                  <c:v>274</c:v>
                </c:pt>
                <c:pt idx="180">
                  <c:v>279</c:v>
                </c:pt>
              </c:numCache>
            </c:numRef>
          </c:val>
          <c:extLst>
            <c:ext xmlns:c16="http://schemas.microsoft.com/office/drawing/2014/chart" uri="{C3380CC4-5D6E-409C-BE32-E72D297353CC}">
              <c16:uniqueId val="{00000011-1E3A-4649-9F45-4650A7986C6C}"/>
            </c:ext>
          </c:extLst>
        </c:ser>
        <c:ser>
          <c:idx val="18"/>
          <c:order val="18"/>
          <c:tx>
            <c:strRef>
              <c:f>groupsNumberPerCategory!$T$1</c:f>
              <c:strCache>
                <c:ptCount val="1"/>
                <c:pt idx="0">
                  <c:v>book-clubs</c:v>
                </c:pt>
              </c:strCache>
            </c:strRef>
          </c:tx>
          <c:spPr>
            <a:solidFill>
              <a:schemeClr val="accent1">
                <a:lumMod val="70000"/>
                <a:lumOff val="3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groupsNumberPerCategory!$T$2:$T$182</c:f>
              <c:numCache>
                <c:formatCode>General</c:formatCode>
                <c:ptCount val="181"/>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2</c:v>
                </c:pt>
                <c:pt idx="30">
                  <c:v>2</c:v>
                </c:pt>
                <c:pt idx="31">
                  <c:v>2</c:v>
                </c:pt>
                <c:pt idx="32">
                  <c:v>2</c:v>
                </c:pt>
                <c:pt idx="33">
                  <c:v>2</c:v>
                </c:pt>
                <c:pt idx="34">
                  <c:v>2</c:v>
                </c:pt>
                <c:pt idx="35">
                  <c:v>2</c:v>
                </c:pt>
                <c:pt idx="36">
                  <c:v>2</c:v>
                </c:pt>
                <c:pt idx="37">
                  <c:v>2</c:v>
                </c:pt>
                <c:pt idx="38">
                  <c:v>2</c:v>
                </c:pt>
                <c:pt idx="39">
                  <c:v>2</c:v>
                </c:pt>
                <c:pt idx="40">
                  <c:v>2</c:v>
                </c:pt>
                <c:pt idx="41">
                  <c:v>2</c:v>
                </c:pt>
                <c:pt idx="42">
                  <c:v>2</c:v>
                </c:pt>
                <c:pt idx="43">
                  <c:v>2</c:v>
                </c:pt>
                <c:pt idx="44">
                  <c:v>2</c:v>
                </c:pt>
                <c:pt idx="45">
                  <c:v>3</c:v>
                </c:pt>
                <c:pt idx="46">
                  <c:v>4</c:v>
                </c:pt>
                <c:pt idx="47">
                  <c:v>4</c:v>
                </c:pt>
                <c:pt idx="48">
                  <c:v>4</c:v>
                </c:pt>
                <c:pt idx="49">
                  <c:v>4</c:v>
                </c:pt>
                <c:pt idx="50">
                  <c:v>5</c:v>
                </c:pt>
                <c:pt idx="51">
                  <c:v>5</c:v>
                </c:pt>
                <c:pt idx="52">
                  <c:v>5</c:v>
                </c:pt>
                <c:pt idx="53">
                  <c:v>5</c:v>
                </c:pt>
                <c:pt idx="54">
                  <c:v>5</c:v>
                </c:pt>
                <c:pt idx="55">
                  <c:v>5</c:v>
                </c:pt>
                <c:pt idx="56">
                  <c:v>6</c:v>
                </c:pt>
                <c:pt idx="57">
                  <c:v>6</c:v>
                </c:pt>
                <c:pt idx="58">
                  <c:v>6</c:v>
                </c:pt>
                <c:pt idx="59">
                  <c:v>7</c:v>
                </c:pt>
                <c:pt idx="60">
                  <c:v>7</c:v>
                </c:pt>
                <c:pt idx="61">
                  <c:v>7</c:v>
                </c:pt>
                <c:pt idx="62">
                  <c:v>7</c:v>
                </c:pt>
                <c:pt idx="63">
                  <c:v>7</c:v>
                </c:pt>
                <c:pt idx="64">
                  <c:v>7</c:v>
                </c:pt>
                <c:pt idx="65">
                  <c:v>7</c:v>
                </c:pt>
                <c:pt idx="66">
                  <c:v>8</c:v>
                </c:pt>
                <c:pt idx="67">
                  <c:v>8</c:v>
                </c:pt>
                <c:pt idx="68">
                  <c:v>8</c:v>
                </c:pt>
                <c:pt idx="69">
                  <c:v>8</c:v>
                </c:pt>
                <c:pt idx="70">
                  <c:v>8</c:v>
                </c:pt>
                <c:pt idx="71">
                  <c:v>8</c:v>
                </c:pt>
                <c:pt idx="72">
                  <c:v>8</c:v>
                </c:pt>
                <c:pt idx="73">
                  <c:v>8</c:v>
                </c:pt>
                <c:pt idx="74">
                  <c:v>8</c:v>
                </c:pt>
                <c:pt idx="75">
                  <c:v>9</c:v>
                </c:pt>
                <c:pt idx="76">
                  <c:v>9</c:v>
                </c:pt>
                <c:pt idx="77">
                  <c:v>9</c:v>
                </c:pt>
                <c:pt idx="78">
                  <c:v>9</c:v>
                </c:pt>
                <c:pt idx="79">
                  <c:v>10</c:v>
                </c:pt>
                <c:pt idx="80">
                  <c:v>11</c:v>
                </c:pt>
                <c:pt idx="81">
                  <c:v>11</c:v>
                </c:pt>
                <c:pt idx="82">
                  <c:v>12</c:v>
                </c:pt>
                <c:pt idx="83">
                  <c:v>12</c:v>
                </c:pt>
                <c:pt idx="84">
                  <c:v>12</c:v>
                </c:pt>
                <c:pt idx="85">
                  <c:v>12</c:v>
                </c:pt>
                <c:pt idx="86">
                  <c:v>12</c:v>
                </c:pt>
                <c:pt idx="87">
                  <c:v>13</c:v>
                </c:pt>
                <c:pt idx="88">
                  <c:v>14</c:v>
                </c:pt>
                <c:pt idx="89">
                  <c:v>15</c:v>
                </c:pt>
                <c:pt idx="90">
                  <c:v>15</c:v>
                </c:pt>
                <c:pt idx="91">
                  <c:v>15</c:v>
                </c:pt>
                <c:pt idx="92">
                  <c:v>15</c:v>
                </c:pt>
                <c:pt idx="93">
                  <c:v>15</c:v>
                </c:pt>
                <c:pt idx="94">
                  <c:v>17</c:v>
                </c:pt>
                <c:pt idx="95">
                  <c:v>19</c:v>
                </c:pt>
                <c:pt idx="96">
                  <c:v>19</c:v>
                </c:pt>
                <c:pt idx="97">
                  <c:v>21</c:v>
                </c:pt>
                <c:pt idx="98">
                  <c:v>21</c:v>
                </c:pt>
                <c:pt idx="99">
                  <c:v>23</c:v>
                </c:pt>
                <c:pt idx="100">
                  <c:v>24</c:v>
                </c:pt>
                <c:pt idx="101">
                  <c:v>26</c:v>
                </c:pt>
                <c:pt idx="102">
                  <c:v>26</c:v>
                </c:pt>
                <c:pt idx="103">
                  <c:v>27</c:v>
                </c:pt>
                <c:pt idx="104">
                  <c:v>27</c:v>
                </c:pt>
                <c:pt idx="105">
                  <c:v>27</c:v>
                </c:pt>
                <c:pt idx="106">
                  <c:v>27</c:v>
                </c:pt>
                <c:pt idx="107">
                  <c:v>27</c:v>
                </c:pt>
                <c:pt idx="108">
                  <c:v>29</c:v>
                </c:pt>
                <c:pt idx="109">
                  <c:v>29</c:v>
                </c:pt>
                <c:pt idx="110">
                  <c:v>29</c:v>
                </c:pt>
                <c:pt idx="111">
                  <c:v>30</c:v>
                </c:pt>
                <c:pt idx="112">
                  <c:v>32</c:v>
                </c:pt>
                <c:pt idx="113">
                  <c:v>32</c:v>
                </c:pt>
                <c:pt idx="114">
                  <c:v>33</c:v>
                </c:pt>
                <c:pt idx="115">
                  <c:v>34</c:v>
                </c:pt>
                <c:pt idx="116">
                  <c:v>34</c:v>
                </c:pt>
                <c:pt idx="117">
                  <c:v>35</c:v>
                </c:pt>
                <c:pt idx="118">
                  <c:v>35</c:v>
                </c:pt>
                <c:pt idx="119">
                  <c:v>36</c:v>
                </c:pt>
                <c:pt idx="120">
                  <c:v>36</c:v>
                </c:pt>
                <c:pt idx="121">
                  <c:v>36</c:v>
                </c:pt>
                <c:pt idx="122">
                  <c:v>36</c:v>
                </c:pt>
                <c:pt idx="123">
                  <c:v>36</c:v>
                </c:pt>
                <c:pt idx="124">
                  <c:v>37</c:v>
                </c:pt>
                <c:pt idx="125">
                  <c:v>39</c:v>
                </c:pt>
                <c:pt idx="126">
                  <c:v>40</c:v>
                </c:pt>
                <c:pt idx="127">
                  <c:v>42</c:v>
                </c:pt>
                <c:pt idx="128">
                  <c:v>43</c:v>
                </c:pt>
                <c:pt idx="129">
                  <c:v>44</c:v>
                </c:pt>
                <c:pt idx="130">
                  <c:v>45</c:v>
                </c:pt>
                <c:pt idx="131">
                  <c:v>45</c:v>
                </c:pt>
                <c:pt idx="132">
                  <c:v>47</c:v>
                </c:pt>
                <c:pt idx="133">
                  <c:v>47</c:v>
                </c:pt>
                <c:pt idx="134">
                  <c:v>48</c:v>
                </c:pt>
                <c:pt idx="135">
                  <c:v>51</c:v>
                </c:pt>
                <c:pt idx="136">
                  <c:v>51</c:v>
                </c:pt>
                <c:pt idx="137">
                  <c:v>51</c:v>
                </c:pt>
                <c:pt idx="138">
                  <c:v>53</c:v>
                </c:pt>
                <c:pt idx="139">
                  <c:v>53</c:v>
                </c:pt>
                <c:pt idx="140">
                  <c:v>53</c:v>
                </c:pt>
                <c:pt idx="141">
                  <c:v>54</c:v>
                </c:pt>
                <c:pt idx="142">
                  <c:v>55</c:v>
                </c:pt>
                <c:pt idx="143">
                  <c:v>55</c:v>
                </c:pt>
                <c:pt idx="144">
                  <c:v>55</c:v>
                </c:pt>
                <c:pt idx="145">
                  <c:v>57</c:v>
                </c:pt>
                <c:pt idx="146">
                  <c:v>60</c:v>
                </c:pt>
                <c:pt idx="147">
                  <c:v>63</c:v>
                </c:pt>
                <c:pt idx="148">
                  <c:v>66</c:v>
                </c:pt>
                <c:pt idx="149">
                  <c:v>67</c:v>
                </c:pt>
                <c:pt idx="150">
                  <c:v>68</c:v>
                </c:pt>
                <c:pt idx="151">
                  <c:v>68</c:v>
                </c:pt>
                <c:pt idx="152">
                  <c:v>68</c:v>
                </c:pt>
                <c:pt idx="153">
                  <c:v>69</c:v>
                </c:pt>
                <c:pt idx="154">
                  <c:v>73</c:v>
                </c:pt>
                <c:pt idx="155">
                  <c:v>74</c:v>
                </c:pt>
                <c:pt idx="156">
                  <c:v>75</c:v>
                </c:pt>
                <c:pt idx="157">
                  <c:v>75</c:v>
                </c:pt>
                <c:pt idx="158">
                  <c:v>78</c:v>
                </c:pt>
                <c:pt idx="159">
                  <c:v>80</c:v>
                </c:pt>
                <c:pt idx="160">
                  <c:v>81</c:v>
                </c:pt>
                <c:pt idx="161">
                  <c:v>86</c:v>
                </c:pt>
                <c:pt idx="162">
                  <c:v>91</c:v>
                </c:pt>
                <c:pt idx="163">
                  <c:v>92</c:v>
                </c:pt>
                <c:pt idx="164">
                  <c:v>92</c:v>
                </c:pt>
                <c:pt idx="165">
                  <c:v>93</c:v>
                </c:pt>
                <c:pt idx="166">
                  <c:v>97</c:v>
                </c:pt>
                <c:pt idx="167">
                  <c:v>102</c:v>
                </c:pt>
                <c:pt idx="168">
                  <c:v>102</c:v>
                </c:pt>
                <c:pt idx="169">
                  <c:v>104</c:v>
                </c:pt>
                <c:pt idx="170">
                  <c:v>106</c:v>
                </c:pt>
                <c:pt idx="171">
                  <c:v>113</c:v>
                </c:pt>
                <c:pt idx="172">
                  <c:v>117</c:v>
                </c:pt>
                <c:pt idx="173">
                  <c:v>121</c:v>
                </c:pt>
                <c:pt idx="174">
                  <c:v>126</c:v>
                </c:pt>
                <c:pt idx="175">
                  <c:v>131</c:v>
                </c:pt>
                <c:pt idx="176">
                  <c:v>137</c:v>
                </c:pt>
                <c:pt idx="177">
                  <c:v>142</c:v>
                </c:pt>
                <c:pt idx="178">
                  <c:v>152</c:v>
                </c:pt>
                <c:pt idx="179">
                  <c:v>156</c:v>
                </c:pt>
                <c:pt idx="180">
                  <c:v>166</c:v>
                </c:pt>
              </c:numCache>
            </c:numRef>
          </c:val>
          <c:extLst>
            <c:ext xmlns:c16="http://schemas.microsoft.com/office/drawing/2014/chart" uri="{C3380CC4-5D6E-409C-BE32-E72D297353CC}">
              <c16:uniqueId val="{00000012-1E3A-4649-9F45-4650A7986C6C}"/>
            </c:ext>
          </c:extLst>
        </c:ser>
        <c:ser>
          <c:idx val="19"/>
          <c:order val="19"/>
          <c:tx>
            <c:strRef>
              <c:f>groupsNumberPerCategory!$U$1</c:f>
              <c:strCache>
                <c:ptCount val="1"/>
                <c:pt idx="0">
                  <c:v>cars-motorcycles</c:v>
                </c:pt>
              </c:strCache>
            </c:strRef>
          </c:tx>
          <c:spPr>
            <a:solidFill>
              <a:schemeClr val="accent3">
                <a:lumMod val="70000"/>
                <a:lumOff val="3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groupsNumberPerCategory!$U$2:$U$182</c:f>
              <c:numCache>
                <c:formatCode>General</c:formatCode>
                <c:ptCount val="181"/>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2</c:v>
                </c:pt>
                <c:pt idx="57">
                  <c:v>3</c:v>
                </c:pt>
                <c:pt idx="58">
                  <c:v>3</c:v>
                </c:pt>
                <c:pt idx="59">
                  <c:v>4</c:v>
                </c:pt>
                <c:pt idx="60">
                  <c:v>4</c:v>
                </c:pt>
                <c:pt idx="61">
                  <c:v>4</c:v>
                </c:pt>
                <c:pt idx="62">
                  <c:v>4</c:v>
                </c:pt>
                <c:pt idx="63">
                  <c:v>4</c:v>
                </c:pt>
                <c:pt idx="64">
                  <c:v>4</c:v>
                </c:pt>
                <c:pt idx="65">
                  <c:v>6</c:v>
                </c:pt>
                <c:pt idx="66">
                  <c:v>6</c:v>
                </c:pt>
                <c:pt idx="67">
                  <c:v>6</c:v>
                </c:pt>
                <c:pt idx="68">
                  <c:v>6</c:v>
                </c:pt>
                <c:pt idx="69">
                  <c:v>6</c:v>
                </c:pt>
                <c:pt idx="70">
                  <c:v>7</c:v>
                </c:pt>
                <c:pt idx="71">
                  <c:v>7</c:v>
                </c:pt>
                <c:pt idx="72">
                  <c:v>8</c:v>
                </c:pt>
                <c:pt idx="73">
                  <c:v>8</c:v>
                </c:pt>
                <c:pt idx="74">
                  <c:v>8</c:v>
                </c:pt>
                <c:pt idx="75">
                  <c:v>8</c:v>
                </c:pt>
                <c:pt idx="76">
                  <c:v>9</c:v>
                </c:pt>
                <c:pt idx="77">
                  <c:v>9</c:v>
                </c:pt>
                <c:pt idx="78">
                  <c:v>9</c:v>
                </c:pt>
                <c:pt idx="79">
                  <c:v>9</c:v>
                </c:pt>
                <c:pt idx="80">
                  <c:v>9</c:v>
                </c:pt>
                <c:pt idx="81">
                  <c:v>10</c:v>
                </c:pt>
                <c:pt idx="82">
                  <c:v>10</c:v>
                </c:pt>
                <c:pt idx="83">
                  <c:v>10</c:v>
                </c:pt>
                <c:pt idx="84">
                  <c:v>10</c:v>
                </c:pt>
                <c:pt idx="85">
                  <c:v>10</c:v>
                </c:pt>
                <c:pt idx="86">
                  <c:v>10</c:v>
                </c:pt>
                <c:pt idx="87">
                  <c:v>10</c:v>
                </c:pt>
                <c:pt idx="88">
                  <c:v>10</c:v>
                </c:pt>
                <c:pt idx="89">
                  <c:v>10</c:v>
                </c:pt>
                <c:pt idx="90">
                  <c:v>10</c:v>
                </c:pt>
                <c:pt idx="91">
                  <c:v>10</c:v>
                </c:pt>
                <c:pt idx="92">
                  <c:v>10</c:v>
                </c:pt>
                <c:pt idx="93">
                  <c:v>10</c:v>
                </c:pt>
                <c:pt idx="94">
                  <c:v>10</c:v>
                </c:pt>
                <c:pt idx="95">
                  <c:v>10</c:v>
                </c:pt>
                <c:pt idx="96">
                  <c:v>10</c:v>
                </c:pt>
                <c:pt idx="97">
                  <c:v>10</c:v>
                </c:pt>
                <c:pt idx="98">
                  <c:v>10</c:v>
                </c:pt>
                <c:pt idx="99">
                  <c:v>10</c:v>
                </c:pt>
                <c:pt idx="100">
                  <c:v>11</c:v>
                </c:pt>
                <c:pt idx="101">
                  <c:v>12</c:v>
                </c:pt>
                <c:pt idx="102">
                  <c:v>12</c:v>
                </c:pt>
                <c:pt idx="103">
                  <c:v>14</c:v>
                </c:pt>
                <c:pt idx="104">
                  <c:v>16</c:v>
                </c:pt>
                <c:pt idx="105">
                  <c:v>16</c:v>
                </c:pt>
                <c:pt idx="106">
                  <c:v>16</c:v>
                </c:pt>
                <c:pt idx="107">
                  <c:v>18</c:v>
                </c:pt>
                <c:pt idx="108">
                  <c:v>18</c:v>
                </c:pt>
                <c:pt idx="109">
                  <c:v>18</c:v>
                </c:pt>
                <c:pt idx="110">
                  <c:v>18</c:v>
                </c:pt>
                <c:pt idx="111">
                  <c:v>18</c:v>
                </c:pt>
                <c:pt idx="112">
                  <c:v>18</c:v>
                </c:pt>
                <c:pt idx="113">
                  <c:v>19</c:v>
                </c:pt>
                <c:pt idx="114">
                  <c:v>19</c:v>
                </c:pt>
                <c:pt idx="115">
                  <c:v>19</c:v>
                </c:pt>
                <c:pt idx="116">
                  <c:v>19</c:v>
                </c:pt>
                <c:pt idx="117">
                  <c:v>19</c:v>
                </c:pt>
                <c:pt idx="118">
                  <c:v>19</c:v>
                </c:pt>
                <c:pt idx="119">
                  <c:v>19</c:v>
                </c:pt>
                <c:pt idx="120">
                  <c:v>19</c:v>
                </c:pt>
                <c:pt idx="121">
                  <c:v>19</c:v>
                </c:pt>
                <c:pt idx="122">
                  <c:v>19</c:v>
                </c:pt>
                <c:pt idx="123">
                  <c:v>19</c:v>
                </c:pt>
                <c:pt idx="124">
                  <c:v>19</c:v>
                </c:pt>
                <c:pt idx="125">
                  <c:v>20</c:v>
                </c:pt>
                <c:pt idx="126">
                  <c:v>20</c:v>
                </c:pt>
                <c:pt idx="127">
                  <c:v>20</c:v>
                </c:pt>
                <c:pt idx="128">
                  <c:v>20</c:v>
                </c:pt>
                <c:pt idx="129">
                  <c:v>21</c:v>
                </c:pt>
                <c:pt idx="130">
                  <c:v>21</c:v>
                </c:pt>
                <c:pt idx="131">
                  <c:v>21</c:v>
                </c:pt>
                <c:pt idx="132">
                  <c:v>21</c:v>
                </c:pt>
                <c:pt idx="133">
                  <c:v>21</c:v>
                </c:pt>
                <c:pt idx="134">
                  <c:v>21</c:v>
                </c:pt>
                <c:pt idx="135">
                  <c:v>23</c:v>
                </c:pt>
                <c:pt idx="136">
                  <c:v>23</c:v>
                </c:pt>
                <c:pt idx="137">
                  <c:v>23</c:v>
                </c:pt>
                <c:pt idx="138">
                  <c:v>23</c:v>
                </c:pt>
                <c:pt idx="139">
                  <c:v>23</c:v>
                </c:pt>
                <c:pt idx="140">
                  <c:v>23</c:v>
                </c:pt>
                <c:pt idx="141">
                  <c:v>25</c:v>
                </c:pt>
                <c:pt idx="142">
                  <c:v>25</c:v>
                </c:pt>
                <c:pt idx="143">
                  <c:v>25</c:v>
                </c:pt>
                <c:pt idx="144">
                  <c:v>25</c:v>
                </c:pt>
                <c:pt idx="145">
                  <c:v>25</c:v>
                </c:pt>
                <c:pt idx="146">
                  <c:v>25</c:v>
                </c:pt>
                <c:pt idx="147">
                  <c:v>25</c:v>
                </c:pt>
                <c:pt idx="148">
                  <c:v>26</c:v>
                </c:pt>
                <c:pt idx="149">
                  <c:v>26</c:v>
                </c:pt>
                <c:pt idx="150">
                  <c:v>26</c:v>
                </c:pt>
                <c:pt idx="151">
                  <c:v>27</c:v>
                </c:pt>
                <c:pt idx="152">
                  <c:v>28</c:v>
                </c:pt>
                <c:pt idx="153">
                  <c:v>28</c:v>
                </c:pt>
                <c:pt idx="154">
                  <c:v>28</c:v>
                </c:pt>
                <c:pt idx="155">
                  <c:v>30</c:v>
                </c:pt>
                <c:pt idx="156">
                  <c:v>31</c:v>
                </c:pt>
                <c:pt idx="157">
                  <c:v>31</c:v>
                </c:pt>
                <c:pt idx="158">
                  <c:v>31</c:v>
                </c:pt>
                <c:pt idx="159">
                  <c:v>32</c:v>
                </c:pt>
                <c:pt idx="160">
                  <c:v>33</c:v>
                </c:pt>
                <c:pt idx="161">
                  <c:v>33</c:v>
                </c:pt>
                <c:pt idx="162">
                  <c:v>33</c:v>
                </c:pt>
                <c:pt idx="163">
                  <c:v>33</c:v>
                </c:pt>
                <c:pt idx="164">
                  <c:v>33</c:v>
                </c:pt>
                <c:pt idx="165">
                  <c:v>33</c:v>
                </c:pt>
                <c:pt idx="166">
                  <c:v>35</c:v>
                </c:pt>
                <c:pt idx="167">
                  <c:v>36</c:v>
                </c:pt>
                <c:pt idx="168">
                  <c:v>36</c:v>
                </c:pt>
                <c:pt idx="169">
                  <c:v>36</c:v>
                </c:pt>
                <c:pt idx="170">
                  <c:v>36</c:v>
                </c:pt>
                <c:pt idx="171">
                  <c:v>36</c:v>
                </c:pt>
                <c:pt idx="172">
                  <c:v>41</c:v>
                </c:pt>
                <c:pt idx="173">
                  <c:v>43</c:v>
                </c:pt>
                <c:pt idx="174">
                  <c:v>44</c:v>
                </c:pt>
                <c:pt idx="175">
                  <c:v>50</c:v>
                </c:pt>
                <c:pt idx="176">
                  <c:v>53</c:v>
                </c:pt>
                <c:pt idx="177">
                  <c:v>56</c:v>
                </c:pt>
                <c:pt idx="178">
                  <c:v>58</c:v>
                </c:pt>
                <c:pt idx="179">
                  <c:v>59</c:v>
                </c:pt>
                <c:pt idx="180">
                  <c:v>59</c:v>
                </c:pt>
              </c:numCache>
            </c:numRef>
          </c:val>
          <c:extLst>
            <c:ext xmlns:c16="http://schemas.microsoft.com/office/drawing/2014/chart" uri="{C3380CC4-5D6E-409C-BE32-E72D297353CC}">
              <c16:uniqueId val="{00000013-1E3A-4649-9F45-4650A7986C6C}"/>
            </c:ext>
          </c:extLst>
        </c:ser>
        <c:ser>
          <c:idx val="20"/>
          <c:order val="20"/>
          <c:tx>
            <c:strRef>
              <c:f>groupsNumberPerCategory!$V$1</c:f>
              <c:strCache>
                <c:ptCount val="1"/>
                <c:pt idx="0">
                  <c:v>socializing</c:v>
                </c:pt>
              </c:strCache>
            </c:strRef>
          </c:tx>
          <c:spPr>
            <a:solidFill>
              <a:schemeClr val="accent5">
                <a:lumMod val="70000"/>
                <a:lumOff val="3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groupsNumberPerCategory!$V$2:$V$182</c:f>
              <c:numCache>
                <c:formatCode>General</c:formatCode>
                <c:ptCount val="181"/>
                <c:pt idx="0">
                  <c:v>3</c:v>
                </c:pt>
                <c:pt idx="1">
                  <c:v>4</c:v>
                </c:pt>
                <c:pt idx="2">
                  <c:v>6</c:v>
                </c:pt>
                <c:pt idx="3">
                  <c:v>6</c:v>
                </c:pt>
                <c:pt idx="4">
                  <c:v>7</c:v>
                </c:pt>
                <c:pt idx="5">
                  <c:v>8</c:v>
                </c:pt>
                <c:pt idx="6">
                  <c:v>9</c:v>
                </c:pt>
                <c:pt idx="7">
                  <c:v>11</c:v>
                </c:pt>
                <c:pt idx="8">
                  <c:v>11</c:v>
                </c:pt>
                <c:pt idx="9">
                  <c:v>12</c:v>
                </c:pt>
                <c:pt idx="10">
                  <c:v>12</c:v>
                </c:pt>
                <c:pt idx="11">
                  <c:v>13</c:v>
                </c:pt>
                <c:pt idx="12">
                  <c:v>15</c:v>
                </c:pt>
                <c:pt idx="13">
                  <c:v>15</c:v>
                </c:pt>
                <c:pt idx="14">
                  <c:v>16</c:v>
                </c:pt>
                <c:pt idx="15">
                  <c:v>18</c:v>
                </c:pt>
                <c:pt idx="16">
                  <c:v>18</c:v>
                </c:pt>
                <c:pt idx="17">
                  <c:v>18</c:v>
                </c:pt>
                <c:pt idx="18">
                  <c:v>18</c:v>
                </c:pt>
                <c:pt idx="19">
                  <c:v>19</c:v>
                </c:pt>
                <c:pt idx="20">
                  <c:v>19</c:v>
                </c:pt>
                <c:pt idx="21">
                  <c:v>19</c:v>
                </c:pt>
                <c:pt idx="22">
                  <c:v>19</c:v>
                </c:pt>
                <c:pt idx="23">
                  <c:v>19</c:v>
                </c:pt>
                <c:pt idx="24">
                  <c:v>20</c:v>
                </c:pt>
                <c:pt idx="25">
                  <c:v>20</c:v>
                </c:pt>
                <c:pt idx="26">
                  <c:v>20</c:v>
                </c:pt>
                <c:pt idx="27">
                  <c:v>23</c:v>
                </c:pt>
                <c:pt idx="28">
                  <c:v>23</c:v>
                </c:pt>
                <c:pt idx="29">
                  <c:v>25</c:v>
                </c:pt>
                <c:pt idx="30">
                  <c:v>26</c:v>
                </c:pt>
                <c:pt idx="31">
                  <c:v>26</c:v>
                </c:pt>
                <c:pt idx="32">
                  <c:v>26</c:v>
                </c:pt>
                <c:pt idx="33">
                  <c:v>27</c:v>
                </c:pt>
                <c:pt idx="34">
                  <c:v>27</c:v>
                </c:pt>
                <c:pt idx="35">
                  <c:v>27</c:v>
                </c:pt>
                <c:pt idx="36">
                  <c:v>27</c:v>
                </c:pt>
                <c:pt idx="37">
                  <c:v>29</c:v>
                </c:pt>
                <c:pt idx="38">
                  <c:v>31</c:v>
                </c:pt>
                <c:pt idx="39">
                  <c:v>32</c:v>
                </c:pt>
                <c:pt idx="40">
                  <c:v>32</c:v>
                </c:pt>
                <c:pt idx="41">
                  <c:v>32</c:v>
                </c:pt>
                <c:pt idx="42">
                  <c:v>33</c:v>
                </c:pt>
                <c:pt idx="43">
                  <c:v>34</c:v>
                </c:pt>
                <c:pt idx="44">
                  <c:v>37</c:v>
                </c:pt>
                <c:pt idx="45">
                  <c:v>40</c:v>
                </c:pt>
                <c:pt idx="46">
                  <c:v>44</c:v>
                </c:pt>
                <c:pt idx="47">
                  <c:v>46</c:v>
                </c:pt>
                <c:pt idx="48">
                  <c:v>50</c:v>
                </c:pt>
                <c:pt idx="49">
                  <c:v>54</c:v>
                </c:pt>
                <c:pt idx="50">
                  <c:v>58</c:v>
                </c:pt>
                <c:pt idx="51">
                  <c:v>65</c:v>
                </c:pt>
                <c:pt idx="52">
                  <c:v>68</c:v>
                </c:pt>
                <c:pt idx="53">
                  <c:v>70</c:v>
                </c:pt>
                <c:pt idx="54">
                  <c:v>72</c:v>
                </c:pt>
                <c:pt idx="55">
                  <c:v>77</c:v>
                </c:pt>
                <c:pt idx="56">
                  <c:v>79</c:v>
                </c:pt>
                <c:pt idx="57">
                  <c:v>83</c:v>
                </c:pt>
                <c:pt idx="58">
                  <c:v>84</c:v>
                </c:pt>
                <c:pt idx="59">
                  <c:v>88</c:v>
                </c:pt>
                <c:pt idx="60">
                  <c:v>90</c:v>
                </c:pt>
                <c:pt idx="61">
                  <c:v>92</c:v>
                </c:pt>
                <c:pt idx="62">
                  <c:v>96</c:v>
                </c:pt>
                <c:pt idx="63">
                  <c:v>102</c:v>
                </c:pt>
                <c:pt idx="64">
                  <c:v>105</c:v>
                </c:pt>
                <c:pt idx="65">
                  <c:v>106</c:v>
                </c:pt>
                <c:pt idx="66">
                  <c:v>107</c:v>
                </c:pt>
                <c:pt idx="67">
                  <c:v>110</c:v>
                </c:pt>
                <c:pt idx="68">
                  <c:v>119</c:v>
                </c:pt>
                <c:pt idx="69">
                  <c:v>120</c:v>
                </c:pt>
                <c:pt idx="70">
                  <c:v>126</c:v>
                </c:pt>
                <c:pt idx="71">
                  <c:v>130</c:v>
                </c:pt>
                <c:pt idx="72">
                  <c:v>137</c:v>
                </c:pt>
                <c:pt idx="73">
                  <c:v>143</c:v>
                </c:pt>
                <c:pt idx="74">
                  <c:v>151</c:v>
                </c:pt>
                <c:pt idx="75">
                  <c:v>155</c:v>
                </c:pt>
                <c:pt idx="76">
                  <c:v>158</c:v>
                </c:pt>
                <c:pt idx="77">
                  <c:v>167</c:v>
                </c:pt>
                <c:pt idx="78">
                  <c:v>170</c:v>
                </c:pt>
                <c:pt idx="79">
                  <c:v>173</c:v>
                </c:pt>
                <c:pt idx="80">
                  <c:v>177</c:v>
                </c:pt>
                <c:pt idx="81">
                  <c:v>185</c:v>
                </c:pt>
                <c:pt idx="82">
                  <c:v>186</c:v>
                </c:pt>
                <c:pt idx="83">
                  <c:v>186</c:v>
                </c:pt>
                <c:pt idx="84">
                  <c:v>192</c:v>
                </c:pt>
                <c:pt idx="85">
                  <c:v>195</c:v>
                </c:pt>
                <c:pt idx="86">
                  <c:v>199</c:v>
                </c:pt>
                <c:pt idx="87">
                  <c:v>204</c:v>
                </c:pt>
                <c:pt idx="88">
                  <c:v>208</c:v>
                </c:pt>
                <c:pt idx="89">
                  <c:v>212</c:v>
                </c:pt>
                <c:pt idx="90">
                  <c:v>215</c:v>
                </c:pt>
                <c:pt idx="91">
                  <c:v>216</c:v>
                </c:pt>
                <c:pt idx="92">
                  <c:v>219</c:v>
                </c:pt>
                <c:pt idx="93">
                  <c:v>228</c:v>
                </c:pt>
                <c:pt idx="94">
                  <c:v>233</c:v>
                </c:pt>
                <c:pt idx="95">
                  <c:v>238</c:v>
                </c:pt>
                <c:pt idx="96">
                  <c:v>243</c:v>
                </c:pt>
                <c:pt idx="97">
                  <c:v>246</c:v>
                </c:pt>
                <c:pt idx="98">
                  <c:v>247</c:v>
                </c:pt>
                <c:pt idx="99">
                  <c:v>257</c:v>
                </c:pt>
                <c:pt idx="100">
                  <c:v>263</c:v>
                </c:pt>
                <c:pt idx="101">
                  <c:v>265</c:v>
                </c:pt>
                <c:pt idx="102">
                  <c:v>271</c:v>
                </c:pt>
                <c:pt idx="103">
                  <c:v>278</c:v>
                </c:pt>
                <c:pt idx="104">
                  <c:v>284</c:v>
                </c:pt>
                <c:pt idx="105">
                  <c:v>289</c:v>
                </c:pt>
                <c:pt idx="106">
                  <c:v>297</c:v>
                </c:pt>
                <c:pt idx="107">
                  <c:v>300</c:v>
                </c:pt>
                <c:pt idx="108">
                  <c:v>304</c:v>
                </c:pt>
                <c:pt idx="109">
                  <c:v>307</c:v>
                </c:pt>
                <c:pt idx="110">
                  <c:v>311</c:v>
                </c:pt>
                <c:pt idx="111">
                  <c:v>322</c:v>
                </c:pt>
                <c:pt idx="112">
                  <c:v>324</c:v>
                </c:pt>
                <c:pt idx="113">
                  <c:v>333</c:v>
                </c:pt>
                <c:pt idx="114">
                  <c:v>344</c:v>
                </c:pt>
                <c:pt idx="115">
                  <c:v>351</c:v>
                </c:pt>
                <c:pt idx="116">
                  <c:v>360</c:v>
                </c:pt>
                <c:pt idx="117">
                  <c:v>372</c:v>
                </c:pt>
                <c:pt idx="118">
                  <c:v>378</c:v>
                </c:pt>
                <c:pt idx="119">
                  <c:v>385</c:v>
                </c:pt>
                <c:pt idx="120">
                  <c:v>389</c:v>
                </c:pt>
                <c:pt idx="121">
                  <c:v>396</c:v>
                </c:pt>
                <c:pt idx="122">
                  <c:v>397</c:v>
                </c:pt>
                <c:pt idx="123">
                  <c:v>405</c:v>
                </c:pt>
                <c:pt idx="124">
                  <c:v>411</c:v>
                </c:pt>
                <c:pt idx="125">
                  <c:v>417</c:v>
                </c:pt>
                <c:pt idx="126">
                  <c:v>421</c:v>
                </c:pt>
                <c:pt idx="127">
                  <c:v>426</c:v>
                </c:pt>
                <c:pt idx="128">
                  <c:v>433</c:v>
                </c:pt>
                <c:pt idx="129">
                  <c:v>444</c:v>
                </c:pt>
                <c:pt idx="130">
                  <c:v>448</c:v>
                </c:pt>
                <c:pt idx="131">
                  <c:v>454</c:v>
                </c:pt>
                <c:pt idx="132">
                  <c:v>457</c:v>
                </c:pt>
                <c:pt idx="133">
                  <c:v>464</c:v>
                </c:pt>
                <c:pt idx="134">
                  <c:v>468</c:v>
                </c:pt>
                <c:pt idx="135">
                  <c:v>480</c:v>
                </c:pt>
                <c:pt idx="136">
                  <c:v>486</c:v>
                </c:pt>
                <c:pt idx="137">
                  <c:v>493</c:v>
                </c:pt>
                <c:pt idx="138">
                  <c:v>499</c:v>
                </c:pt>
                <c:pt idx="139">
                  <c:v>507</c:v>
                </c:pt>
                <c:pt idx="140">
                  <c:v>513</c:v>
                </c:pt>
                <c:pt idx="141">
                  <c:v>523</c:v>
                </c:pt>
                <c:pt idx="142">
                  <c:v>529</c:v>
                </c:pt>
                <c:pt idx="143">
                  <c:v>537</c:v>
                </c:pt>
                <c:pt idx="144">
                  <c:v>544</c:v>
                </c:pt>
                <c:pt idx="145">
                  <c:v>555</c:v>
                </c:pt>
                <c:pt idx="146">
                  <c:v>558</c:v>
                </c:pt>
                <c:pt idx="147">
                  <c:v>568</c:v>
                </c:pt>
                <c:pt idx="148">
                  <c:v>575</c:v>
                </c:pt>
                <c:pt idx="149">
                  <c:v>585</c:v>
                </c:pt>
                <c:pt idx="150">
                  <c:v>593</c:v>
                </c:pt>
                <c:pt idx="151">
                  <c:v>597</c:v>
                </c:pt>
                <c:pt idx="152">
                  <c:v>605</c:v>
                </c:pt>
                <c:pt idx="153">
                  <c:v>614</c:v>
                </c:pt>
                <c:pt idx="154">
                  <c:v>621</c:v>
                </c:pt>
                <c:pt idx="155">
                  <c:v>632</c:v>
                </c:pt>
                <c:pt idx="156">
                  <c:v>640</c:v>
                </c:pt>
                <c:pt idx="157">
                  <c:v>650</c:v>
                </c:pt>
                <c:pt idx="158">
                  <c:v>657</c:v>
                </c:pt>
                <c:pt idx="159">
                  <c:v>675</c:v>
                </c:pt>
                <c:pt idx="160">
                  <c:v>692</c:v>
                </c:pt>
                <c:pt idx="161">
                  <c:v>709</c:v>
                </c:pt>
                <c:pt idx="162">
                  <c:v>719</c:v>
                </c:pt>
                <c:pt idx="163">
                  <c:v>729</c:v>
                </c:pt>
                <c:pt idx="164">
                  <c:v>744</c:v>
                </c:pt>
                <c:pt idx="165">
                  <c:v>757</c:v>
                </c:pt>
                <c:pt idx="166">
                  <c:v>771</c:v>
                </c:pt>
                <c:pt idx="167">
                  <c:v>784</c:v>
                </c:pt>
                <c:pt idx="168">
                  <c:v>801</c:v>
                </c:pt>
                <c:pt idx="169">
                  <c:v>816</c:v>
                </c:pt>
                <c:pt idx="170">
                  <c:v>828</c:v>
                </c:pt>
                <c:pt idx="171">
                  <c:v>856</c:v>
                </c:pt>
                <c:pt idx="172">
                  <c:v>1013</c:v>
                </c:pt>
                <c:pt idx="173">
                  <c:v>1037</c:v>
                </c:pt>
                <c:pt idx="174">
                  <c:v>1066</c:v>
                </c:pt>
                <c:pt idx="175">
                  <c:v>1093</c:v>
                </c:pt>
                <c:pt idx="176">
                  <c:v>1128</c:v>
                </c:pt>
                <c:pt idx="177">
                  <c:v>1172</c:v>
                </c:pt>
                <c:pt idx="178">
                  <c:v>1201</c:v>
                </c:pt>
                <c:pt idx="179">
                  <c:v>1245</c:v>
                </c:pt>
                <c:pt idx="180">
                  <c:v>1278</c:v>
                </c:pt>
              </c:numCache>
            </c:numRef>
          </c:val>
          <c:extLst>
            <c:ext xmlns:c16="http://schemas.microsoft.com/office/drawing/2014/chart" uri="{C3380CC4-5D6E-409C-BE32-E72D297353CC}">
              <c16:uniqueId val="{00000014-1E3A-4649-9F45-4650A7986C6C}"/>
            </c:ext>
          </c:extLst>
        </c:ser>
        <c:ser>
          <c:idx val="21"/>
          <c:order val="21"/>
          <c:tx>
            <c:strRef>
              <c:f>groupsNumberPerCategory!$W$1</c:f>
              <c:strCache>
                <c:ptCount val="1"/>
                <c:pt idx="0">
                  <c:v>music</c:v>
                </c:pt>
              </c:strCache>
            </c:strRef>
          </c:tx>
          <c:spPr>
            <a:solidFill>
              <a:schemeClr val="accent1">
                <a:lumMod val="7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groupsNumberPerCategory!$W$2:$W$182</c:f>
              <c:numCache>
                <c:formatCode>General</c:formatCode>
                <c:ptCount val="181"/>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2</c:v>
                </c:pt>
                <c:pt idx="22">
                  <c:v>2</c:v>
                </c:pt>
                <c:pt idx="23">
                  <c:v>2</c:v>
                </c:pt>
                <c:pt idx="24">
                  <c:v>2</c:v>
                </c:pt>
                <c:pt idx="25">
                  <c:v>2</c:v>
                </c:pt>
                <c:pt idx="26">
                  <c:v>2</c:v>
                </c:pt>
                <c:pt idx="27">
                  <c:v>2</c:v>
                </c:pt>
                <c:pt idx="28">
                  <c:v>2</c:v>
                </c:pt>
                <c:pt idx="29">
                  <c:v>2</c:v>
                </c:pt>
                <c:pt idx="30">
                  <c:v>3</c:v>
                </c:pt>
                <c:pt idx="31">
                  <c:v>3</c:v>
                </c:pt>
                <c:pt idx="32">
                  <c:v>3</c:v>
                </c:pt>
                <c:pt idx="33">
                  <c:v>3</c:v>
                </c:pt>
                <c:pt idx="34">
                  <c:v>3</c:v>
                </c:pt>
                <c:pt idx="35">
                  <c:v>3</c:v>
                </c:pt>
                <c:pt idx="36">
                  <c:v>3</c:v>
                </c:pt>
                <c:pt idx="37">
                  <c:v>3</c:v>
                </c:pt>
                <c:pt idx="38">
                  <c:v>4</c:v>
                </c:pt>
                <c:pt idx="39">
                  <c:v>5</c:v>
                </c:pt>
                <c:pt idx="40">
                  <c:v>7</c:v>
                </c:pt>
                <c:pt idx="41">
                  <c:v>8</c:v>
                </c:pt>
                <c:pt idx="42">
                  <c:v>8</c:v>
                </c:pt>
                <c:pt idx="43">
                  <c:v>9</c:v>
                </c:pt>
                <c:pt idx="44">
                  <c:v>9</c:v>
                </c:pt>
                <c:pt idx="45">
                  <c:v>10</c:v>
                </c:pt>
                <c:pt idx="46">
                  <c:v>10</c:v>
                </c:pt>
                <c:pt idx="47">
                  <c:v>10</c:v>
                </c:pt>
                <c:pt idx="48">
                  <c:v>13</c:v>
                </c:pt>
                <c:pt idx="49">
                  <c:v>14</c:v>
                </c:pt>
                <c:pt idx="50">
                  <c:v>18</c:v>
                </c:pt>
                <c:pt idx="51">
                  <c:v>18</c:v>
                </c:pt>
                <c:pt idx="52">
                  <c:v>19</c:v>
                </c:pt>
                <c:pt idx="53">
                  <c:v>19</c:v>
                </c:pt>
                <c:pt idx="54">
                  <c:v>20</c:v>
                </c:pt>
                <c:pt idx="55">
                  <c:v>22</c:v>
                </c:pt>
                <c:pt idx="56">
                  <c:v>24</c:v>
                </c:pt>
                <c:pt idx="57">
                  <c:v>25</c:v>
                </c:pt>
                <c:pt idx="58">
                  <c:v>26</c:v>
                </c:pt>
                <c:pt idx="59">
                  <c:v>27</c:v>
                </c:pt>
                <c:pt idx="60">
                  <c:v>29</c:v>
                </c:pt>
                <c:pt idx="61">
                  <c:v>30</c:v>
                </c:pt>
                <c:pt idx="62">
                  <c:v>34</c:v>
                </c:pt>
                <c:pt idx="63">
                  <c:v>36</c:v>
                </c:pt>
                <c:pt idx="64">
                  <c:v>37</c:v>
                </c:pt>
                <c:pt idx="65">
                  <c:v>37</c:v>
                </c:pt>
                <c:pt idx="66">
                  <c:v>38</c:v>
                </c:pt>
                <c:pt idx="67">
                  <c:v>38</c:v>
                </c:pt>
                <c:pt idx="68">
                  <c:v>39</c:v>
                </c:pt>
                <c:pt idx="69">
                  <c:v>43</c:v>
                </c:pt>
                <c:pt idx="70">
                  <c:v>43</c:v>
                </c:pt>
                <c:pt idx="71">
                  <c:v>43</c:v>
                </c:pt>
                <c:pt idx="72">
                  <c:v>43</c:v>
                </c:pt>
                <c:pt idx="73">
                  <c:v>44</c:v>
                </c:pt>
                <c:pt idx="74">
                  <c:v>44</c:v>
                </c:pt>
                <c:pt idx="75">
                  <c:v>45</c:v>
                </c:pt>
                <c:pt idx="76">
                  <c:v>46</c:v>
                </c:pt>
                <c:pt idx="77">
                  <c:v>46</c:v>
                </c:pt>
                <c:pt idx="78">
                  <c:v>47</c:v>
                </c:pt>
                <c:pt idx="79">
                  <c:v>49</c:v>
                </c:pt>
                <c:pt idx="80">
                  <c:v>49</c:v>
                </c:pt>
                <c:pt idx="81">
                  <c:v>51</c:v>
                </c:pt>
                <c:pt idx="82">
                  <c:v>51</c:v>
                </c:pt>
                <c:pt idx="83">
                  <c:v>54</c:v>
                </c:pt>
                <c:pt idx="84">
                  <c:v>56</c:v>
                </c:pt>
                <c:pt idx="85">
                  <c:v>56</c:v>
                </c:pt>
                <c:pt idx="86">
                  <c:v>59</c:v>
                </c:pt>
                <c:pt idx="87">
                  <c:v>64</c:v>
                </c:pt>
                <c:pt idx="88">
                  <c:v>66</c:v>
                </c:pt>
                <c:pt idx="89">
                  <c:v>66</c:v>
                </c:pt>
                <c:pt idx="90">
                  <c:v>68</c:v>
                </c:pt>
                <c:pt idx="91">
                  <c:v>69</c:v>
                </c:pt>
                <c:pt idx="92">
                  <c:v>71</c:v>
                </c:pt>
                <c:pt idx="93">
                  <c:v>71</c:v>
                </c:pt>
                <c:pt idx="94">
                  <c:v>73</c:v>
                </c:pt>
                <c:pt idx="95">
                  <c:v>73</c:v>
                </c:pt>
                <c:pt idx="96">
                  <c:v>73</c:v>
                </c:pt>
                <c:pt idx="97">
                  <c:v>78</c:v>
                </c:pt>
                <c:pt idx="98">
                  <c:v>82</c:v>
                </c:pt>
                <c:pt idx="99">
                  <c:v>85</c:v>
                </c:pt>
                <c:pt idx="100">
                  <c:v>88</c:v>
                </c:pt>
                <c:pt idx="101">
                  <c:v>90</c:v>
                </c:pt>
                <c:pt idx="102">
                  <c:v>91</c:v>
                </c:pt>
                <c:pt idx="103">
                  <c:v>91</c:v>
                </c:pt>
                <c:pt idx="104">
                  <c:v>92</c:v>
                </c:pt>
                <c:pt idx="105">
                  <c:v>94</c:v>
                </c:pt>
                <c:pt idx="106">
                  <c:v>97</c:v>
                </c:pt>
                <c:pt idx="107">
                  <c:v>98</c:v>
                </c:pt>
                <c:pt idx="108">
                  <c:v>99</c:v>
                </c:pt>
                <c:pt idx="109">
                  <c:v>99</c:v>
                </c:pt>
                <c:pt idx="110">
                  <c:v>99</c:v>
                </c:pt>
                <c:pt idx="111">
                  <c:v>100</c:v>
                </c:pt>
                <c:pt idx="112">
                  <c:v>100</c:v>
                </c:pt>
                <c:pt idx="113">
                  <c:v>102</c:v>
                </c:pt>
                <c:pt idx="114">
                  <c:v>104</c:v>
                </c:pt>
                <c:pt idx="115">
                  <c:v>105</c:v>
                </c:pt>
                <c:pt idx="116">
                  <c:v>107</c:v>
                </c:pt>
                <c:pt idx="117">
                  <c:v>110</c:v>
                </c:pt>
                <c:pt idx="118">
                  <c:v>111</c:v>
                </c:pt>
                <c:pt idx="119">
                  <c:v>113</c:v>
                </c:pt>
                <c:pt idx="120">
                  <c:v>115</c:v>
                </c:pt>
                <c:pt idx="121">
                  <c:v>117</c:v>
                </c:pt>
                <c:pt idx="122">
                  <c:v>118</c:v>
                </c:pt>
                <c:pt idx="123">
                  <c:v>121</c:v>
                </c:pt>
                <c:pt idx="124">
                  <c:v>123</c:v>
                </c:pt>
                <c:pt idx="125">
                  <c:v>126</c:v>
                </c:pt>
                <c:pt idx="126">
                  <c:v>129</c:v>
                </c:pt>
                <c:pt idx="127">
                  <c:v>132</c:v>
                </c:pt>
                <c:pt idx="128">
                  <c:v>133</c:v>
                </c:pt>
                <c:pt idx="129">
                  <c:v>135</c:v>
                </c:pt>
                <c:pt idx="130">
                  <c:v>140</c:v>
                </c:pt>
                <c:pt idx="131">
                  <c:v>140</c:v>
                </c:pt>
                <c:pt idx="132">
                  <c:v>144</c:v>
                </c:pt>
                <c:pt idx="133">
                  <c:v>145</c:v>
                </c:pt>
                <c:pt idx="134">
                  <c:v>149</c:v>
                </c:pt>
                <c:pt idx="135">
                  <c:v>156</c:v>
                </c:pt>
                <c:pt idx="136">
                  <c:v>160</c:v>
                </c:pt>
                <c:pt idx="137">
                  <c:v>161</c:v>
                </c:pt>
                <c:pt idx="138">
                  <c:v>162</c:v>
                </c:pt>
                <c:pt idx="139">
                  <c:v>166</c:v>
                </c:pt>
                <c:pt idx="140">
                  <c:v>166</c:v>
                </c:pt>
                <c:pt idx="141">
                  <c:v>167</c:v>
                </c:pt>
                <c:pt idx="142">
                  <c:v>169</c:v>
                </c:pt>
                <c:pt idx="143">
                  <c:v>172</c:v>
                </c:pt>
                <c:pt idx="144">
                  <c:v>173</c:v>
                </c:pt>
                <c:pt idx="145">
                  <c:v>175</c:v>
                </c:pt>
                <c:pt idx="146">
                  <c:v>177</c:v>
                </c:pt>
                <c:pt idx="147">
                  <c:v>183</c:v>
                </c:pt>
                <c:pt idx="148">
                  <c:v>185</c:v>
                </c:pt>
                <c:pt idx="149">
                  <c:v>190</c:v>
                </c:pt>
                <c:pt idx="150">
                  <c:v>192</c:v>
                </c:pt>
                <c:pt idx="151">
                  <c:v>194</c:v>
                </c:pt>
                <c:pt idx="152">
                  <c:v>198</c:v>
                </c:pt>
                <c:pt idx="153">
                  <c:v>200</c:v>
                </c:pt>
                <c:pt idx="154">
                  <c:v>203</c:v>
                </c:pt>
                <c:pt idx="155">
                  <c:v>207</c:v>
                </c:pt>
                <c:pt idx="156">
                  <c:v>210</c:v>
                </c:pt>
                <c:pt idx="157">
                  <c:v>212</c:v>
                </c:pt>
                <c:pt idx="158">
                  <c:v>215</c:v>
                </c:pt>
                <c:pt idx="159">
                  <c:v>220</c:v>
                </c:pt>
                <c:pt idx="160">
                  <c:v>224</c:v>
                </c:pt>
                <c:pt idx="161">
                  <c:v>228</c:v>
                </c:pt>
                <c:pt idx="162">
                  <c:v>234</c:v>
                </c:pt>
                <c:pt idx="163">
                  <c:v>239</c:v>
                </c:pt>
                <c:pt idx="164">
                  <c:v>247</c:v>
                </c:pt>
                <c:pt idx="165">
                  <c:v>251</c:v>
                </c:pt>
                <c:pt idx="166">
                  <c:v>254</c:v>
                </c:pt>
                <c:pt idx="167">
                  <c:v>260</c:v>
                </c:pt>
                <c:pt idx="168">
                  <c:v>266</c:v>
                </c:pt>
                <c:pt idx="169">
                  <c:v>271</c:v>
                </c:pt>
                <c:pt idx="170">
                  <c:v>278</c:v>
                </c:pt>
                <c:pt idx="171">
                  <c:v>287</c:v>
                </c:pt>
                <c:pt idx="172">
                  <c:v>291</c:v>
                </c:pt>
                <c:pt idx="173">
                  <c:v>297</c:v>
                </c:pt>
                <c:pt idx="174">
                  <c:v>304</c:v>
                </c:pt>
                <c:pt idx="175">
                  <c:v>312</c:v>
                </c:pt>
                <c:pt idx="176">
                  <c:v>320</c:v>
                </c:pt>
                <c:pt idx="177">
                  <c:v>334</c:v>
                </c:pt>
                <c:pt idx="178">
                  <c:v>351</c:v>
                </c:pt>
                <c:pt idx="179">
                  <c:v>364</c:v>
                </c:pt>
                <c:pt idx="180">
                  <c:v>382</c:v>
                </c:pt>
              </c:numCache>
            </c:numRef>
          </c:val>
          <c:extLst>
            <c:ext xmlns:c16="http://schemas.microsoft.com/office/drawing/2014/chart" uri="{C3380CC4-5D6E-409C-BE32-E72D297353CC}">
              <c16:uniqueId val="{00000015-1E3A-4649-9F45-4650A7986C6C}"/>
            </c:ext>
          </c:extLst>
        </c:ser>
        <c:ser>
          <c:idx val="22"/>
          <c:order val="22"/>
          <c:tx>
            <c:strRef>
              <c:f>groupsNumberPerCategory!$X$1</c:f>
              <c:strCache>
                <c:ptCount val="1"/>
                <c:pt idx="0">
                  <c:v>fitness</c:v>
                </c:pt>
              </c:strCache>
            </c:strRef>
          </c:tx>
          <c:spPr>
            <a:solidFill>
              <a:schemeClr val="accent3">
                <a:lumMod val="7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groupsNumberPerCategory!$X$2:$X$182</c:f>
              <c:numCache>
                <c:formatCode>General</c:formatCode>
                <c:ptCount val="181"/>
                <c:pt idx="39">
                  <c:v>1</c:v>
                </c:pt>
                <c:pt idx="40">
                  <c:v>1</c:v>
                </c:pt>
                <c:pt idx="41">
                  <c:v>1</c:v>
                </c:pt>
                <c:pt idx="42">
                  <c:v>2</c:v>
                </c:pt>
                <c:pt idx="43">
                  <c:v>3</c:v>
                </c:pt>
                <c:pt idx="44">
                  <c:v>3</c:v>
                </c:pt>
                <c:pt idx="45">
                  <c:v>3</c:v>
                </c:pt>
                <c:pt idx="46">
                  <c:v>3</c:v>
                </c:pt>
                <c:pt idx="47">
                  <c:v>3</c:v>
                </c:pt>
                <c:pt idx="48">
                  <c:v>5</c:v>
                </c:pt>
                <c:pt idx="49">
                  <c:v>5</c:v>
                </c:pt>
                <c:pt idx="50">
                  <c:v>5</c:v>
                </c:pt>
                <c:pt idx="51">
                  <c:v>5</c:v>
                </c:pt>
                <c:pt idx="52">
                  <c:v>5</c:v>
                </c:pt>
                <c:pt idx="53">
                  <c:v>5</c:v>
                </c:pt>
                <c:pt idx="54">
                  <c:v>5</c:v>
                </c:pt>
                <c:pt idx="55">
                  <c:v>5</c:v>
                </c:pt>
                <c:pt idx="56">
                  <c:v>5</c:v>
                </c:pt>
                <c:pt idx="57">
                  <c:v>6</c:v>
                </c:pt>
                <c:pt idx="58">
                  <c:v>6</c:v>
                </c:pt>
                <c:pt idx="59">
                  <c:v>6</c:v>
                </c:pt>
                <c:pt idx="60">
                  <c:v>7</c:v>
                </c:pt>
                <c:pt idx="61">
                  <c:v>7</c:v>
                </c:pt>
                <c:pt idx="62">
                  <c:v>7</c:v>
                </c:pt>
                <c:pt idx="63">
                  <c:v>7</c:v>
                </c:pt>
                <c:pt idx="64">
                  <c:v>7</c:v>
                </c:pt>
                <c:pt idx="65">
                  <c:v>9</c:v>
                </c:pt>
                <c:pt idx="66">
                  <c:v>9</c:v>
                </c:pt>
                <c:pt idx="67">
                  <c:v>10</c:v>
                </c:pt>
                <c:pt idx="68">
                  <c:v>10</c:v>
                </c:pt>
                <c:pt idx="69">
                  <c:v>10</c:v>
                </c:pt>
                <c:pt idx="70">
                  <c:v>10</c:v>
                </c:pt>
                <c:pt idx="71">
                  <c:v>11</c:v>
                </c:pt>
                <c:pt idx="72">
                  <c:v>12</c:v>
                </c:pt>
                <c:pt idx="73">
                  <c:v>12</c:v>
                </c:pt>
                <c:pt idx="74">
                  <c:v>12</c:v>
                </c:pt>
                <c:pt idx="75">
                  <c:v>12</c:v>
                </c:pt>
                <c:pt idx="76">
                  <c:v>12</c:v>
                </c:pt>
                <c:pt idx="77">
                  <c:v>13</c:v>
                </c:pt>
                <c:pt idx="78">
                  <c:v>13</c:v>
                </c:pt>
                <c:pt idx="79">
                  <c:v>15</c:v>
                </c:pt>
                <c:pt idx="80">
                  <c:v>15</c:v>
                </c:pt>
                <c:pt idx="81">
                  <c:v>18</c:v>
                </c:pt>
                <c:pt idx="82">
                  <c:v>18</c:v>
                </c:pt>
                <c:pt idx="83">
                  <c:v>19</c:v>
                </c:pt>
                <c:pt idx="84">
                  <c:v>19</c:v>
                </c:pt>
                <c:pt idx="85">
                  <c:v>21</c:v>
                </c:pt>
                <c:pt idx="86">
                  <c:v>21</c:v>
                </c:pt>
                <c:pt idx="87">
                  <c:v>22</c:v>
                </c:pt>
                <c:pt idx="88">
                  <c:v>24</c:v>
                </c:pt>
                <c:pt idx="89">
                  <c:v>25</c:v>
                </c:pt>
                <c:pt idx="90">
                  <c:v>26</c:v>
                </c:pt>
                <c:pt idx="91">
                  <c:v>26</c:v>
                </c:pt>
                <c:pt idx="92">
                  <c:v>27</c:v>
                </c:pt>
                <c:pt idx="93">
                  <c:v>28</c:v>
                </c:pt>
                <c:pt idx="94">
                  <c:v>28</c:v>
                </c:pt>
                <c:pt idx="95">
                  <c:v>30</c:v>
                </c:pt>
                <c:pt idx="96">
                  <c:v>30</c:v>
                </c:pt>
                <c:pt idx="97">
                  <c:v>31</c:v>
                </c:pt>
                <c:pt idx="98">
                  <c:v>32</c:v>
                </c:pt>
                <c:pt idx="99">
                  <c:v>32</c:v>
                </c:pt>
                <c:pt idx="100">
                  <c:v>32</c:v>
                </c:pt>
                <c:pt idx="101">
                  <c:v>35</c:v>
                </c:pt>
                <c:pt idx="102">
                  <c:v>35</c:v>
                </c:pt>
                <c:pt idx="103">
                  <c:v>35</c:v>
                </c:pt>
                <c:pt idx="104">
                  <c:v>39</c:v>
                </c:pt>
                <c:pt idx="105">
                  <c:v>40</c:v>
                </c:pt>
                <c:pt idx="106">
                  <c:v>41</c:v>
                </c:pt>
                <c:pt idx="107">
                  <c:v>43</c:v>
                </c:pt>
                <c:pt idx="108">
                  <c:v>46</c:v>
                </c:pt>
                <c:pt idx="109">
                  <c:v>47</c:v>
                </c:pt>
                <c:pt idx="110">
                  <c:v>48</c:v>
                </c:pt>
                <c:pt idx="111">
                  <c:v>49</c:v>
                </c:pt>
                <c:pt idx="112">
                  <c:v>50</c:v>
                </c:pt>
                <c:pt idx="113">
                  <c:v>50</c:v>
                </c:pt>
                <c:pt idx="114">
                  <c:v>51</c:v>
                </c:pt>
                <c:pt idx="115">
                  <c:v>51</c:v>
                </c:pt>
                <c:pt idx="116">
                  <c:v>53</c:v>
                </c:pt>
                <c:pt idx="117">
                  <c:v>59</c:v>
                </c:pt>
                <c:pt idx="118">
                  <c:v>60</c:v>
                </c:pt>
                <c:pt idx="119">
                  <c:v>62</c:v>
                </c:pt>
                <c:pt idx="120">
                  <c:v>64</c:v>
                </c:pt>
                <c:pt idx="121">
                  <c:v>66</c:v>
                </c:pt>
                <c:pt idx="122">
                  <c:v>67</c:v>
                </c:pt>
                <c:pt idx="123">
                  <c:v>69</c:v>
                </c:pt>
                <c:pt idx="124">
                  <c:v>71</c:v>
                </c:pt>
                <c:pt idx="125">
                  <c:v>71</c:v>
                </c:pt>
                <c:pt idx="126">
                  <c:v>73</c:v>
                </c:pt>
                <c:pt idx="127">
                  <c:v>74</c:v>
                </c:pt>
                <c:pt idx="128">
                  <c:v>74</c:v>
                </c:pt>
                <c:pt idx="129">
                  <c:v>75</c:v>
                </c:pt>
                <c:pt idx="130">
                  <c:v>75</c:v>
                </c:pt>
                <c:pt idx="131">
                  <c:v>79</c:v>
                </c:pt>
                <c:pt idx="132">
                  <c:v>80</c:v>
                </c:pt>
                <c:pt idx="133">
                  <c:v>81</c:v>
                </c:pt>
                <c:pt idx="134">
                  <c:v>82</c:v>
                </c:pt>
                <c:pt idx="135">
                  <c:v>85</c:v>
                </c:pt>
                <c:pt idx="136">
                  <c:v>85</c:v>
                </c:pt>
                <c:pt idx="137">
                  <c:v>86</c:v>
                </c:pt>
                <c:pt idx="138">
                  <c:v>90</c:v>
                </c:pt>
                <c:pt idx="139">
                  <c:v>91</c:v>
                </c:pt>
                <c:pt idx="140">
                  <c:v>92</c:v>
                </c:pt>
                <c:pt idx="141">
                  <c:v>93</c:v>
                </c:pt>
                <c:pt idx="142">
                  <c:v>95</c:v>
                </c:pt>
                <c:pt idx="143">
                  <c:v>98</c:v>
                </c:pt>
                <c:pt idx="144">
                  <c:v>102</c:v>
                </c:pt>
                <c:pt idx="145">
                  <c:v>106</c:v>
                </c:pt>
                <c:pt idx="146">
                  <c:v>107</c:v>
                </c:pt>
                <c:pt idx="147">
                  <c:v>110</c:v>
                </c:pt>
                <c:pt idx="148">
                  <c:v>112</c:v>
                </c:pt>
                <c:pt idx="149">
                  <c:v>113</c:v>
                </c:pt>
                <c:pt idx="150">
                  <c:v>115</c:v>
                </c:pt>
                <c:pt idx="151">
                  <c:v>124</c:v>
                </c:pt>
                <c:pt idx="152">
                  <c:v>128</c:v>
                </c:pt>
                <c:pt idx="153">
                  <c:v>128</c:v>
                </c:pt>
                <c:pt idx="154">
                  <c:v>130</c:v>
                </c:pt>
                <c:pt idx="155">
                  <c:v>134</c:v>
                </c:pt>
                <c:pt idx="156">
                  <c:v>136</c:v>
                </c:pt>
                <c:pt idx="157">
                  <c:v>142</c:v>
                </c:pt>
                <c:pt idx="158">
                  <c:v>145</c:v>
                </c:pt>
                <c:pt idx="159">
                  <c:v>152</c:v>
                </c:pt>
                <c:pt idx="160">
                  <c:v>154</c:v>
                </c:pt>
                <c:pt idx="161">
                  <c:v>160</c:v>
                </c:pt>
                <c:pt idx="162">
                  <c:v>167</c:v>
                </c:pt>
                <c:pt idx="163">
                  <c:v>173</c:v>
                </c:pt>
                <c:pt idx="164">
                  <c:v>181</c:v>
                </c:pt>
                <c:pt idx="165">
                  <c:v>184</c:v>
                </c:pt>
                <c:pt idx="166">
                  <c:v>188</c:v>
                </c:pt>
                <c:pt idx="167">
                  <c:v>196</c:v>
                </c:pt>
                <c:pt idx="168">
                  <c:v>198</c:v>
                </c:pt>
                <c:pt idx="169">
                  <c:v>201</c:v>
                </c:pt>
                <c:pt idx="170">
                  <c:v>203</c:v>
                </c:pt>
                <c:pt idx="171">
                  <c:v>209</c:v>
                </c:pt>
                <c:pt idx="172">
                  <c:v>213</c:v>
                </c:pt>
                <c:pt idx="173">
                  <c:v>228</c:v>
                </c:pt>
                <c:pt idx="174">
                  <c:v>238</c:v>
                </c:pt>
                <c:pt idx="175">
                  <c:v>249</c:v>
                </c:pt>
                <c:pt idx="176">
                  <c:v>263</c:v>
                </c:pt>
                <c:pt idx="177">
                  <c:v>277</c:v>
                </c:pt>
                <c:pt idx="178">
                  <c:v>291</c:v>
                </c:pt>
                <c:pt idx="179">
                  <c:v>308</c:v>
                </c:pt>
                <c:pt idx="180">
                  <c:v>320</c:v>
                </c:pt>
              </c:numCache>
            </c:numRef>
          </c:val>
          <c:extLst>
            <c:ext xmlns:c16="http://schemas.microsoft.com/office/drawing/2014/chart" uri="{C3380CC4-5D6E-409C-BE32-E72D297353CC}">
              <c16:uniqueId val="{00000016-1E3A-4649-9F45-4650A7986C6C}"/>
            </c:ext>
          </c:extLst>
        </c:ser>
        <c:ser>
          <c:idx val="23"/>
          <c:order val="23"/>
          <c:tx>
            <c:strRef>
              <c:f>groupsNumberPerCategory!$Y$1</c:f>
              <c:strCache>
                <c:ptCount val="1"/>
                <c:pt idx="0">
                  <c:v>fashion-beauty</c:v>
                </c:pt>
              </c:strCache>
            </c:strRef>
          </c:tx>
          <c:spPr>
            <a:solidFill>
              <a:schemeClr val="accent5">
                <a:lumMod val="7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groupsNumberPerCategory!$Y$2:$Y$182</c:f>
              <c:numCache>
                <c:formatCode>General</c:formatCode>
                <c:ptCount val="181"/>
                <c:pt idx="43">
                  <c:v>1</c:v>
                </c:pt>
                <c:pt idx="44">
                  <c:v>1</c:v>
                </c:pt>
                <c:pt idx="45">
                  <c:v>1</c:v>
                </c:pt>
                <c:pt idx="46">
                  <c:v>1</c:v>
                </c:pt>
                <c:pt idx="47">
                  <c:v>2</c:v>
                </c:pt>
                <c:pt idx="48">
                  <c:v>2</c:v>
                </c:pt>
                <c:pt idx="49">
                  <c:v>2</c:v>
                </c:pt>
                <c:pt idx="50">
                  <c:v>2</c:v>
                </c:pt>
                <c:pt idx="51">
                  <c:v>4</c:v>
                </c:pt>
                <c:pt idx="52">
                  <c:v>5</c:v>
                </c:pt>
                <c:pt idx="53">
                  <c:v>5</c:v>
                </c:pt>
                <c:pt idx="54">
                  <c:v>5</c:v>
                </c:pt>
                <c:pt idx="55">
                  <c:v>6</c:v>
                </c:pt>
                <c:pt idx="56">
                  <c:v>6</c:v>
                </c:pt>
                <c:pt idx="57">
                  <c:v>6</c:v>
                </c:pt>
                <c:pt idx="58">
                  <c:v>6</c:v>
                </c:pt>
                <c:pt idx="59">
                  <c:v>6</c:v>
                </c:pt>
                <c:pt idx="60">
                  <c:v>6</c:v>
                </c:pt>
                <c:pt idx="61">
                  <c:v>6</c:v>
                </c:pt>
                <c:pt idx="62">
                  <c:v>6</c:v>
                </c:pt>
                <c:pt idx="63">
                  <c:v>7</c:v>
                </c:pt>
                <c:pt idx="64">
                  <c:v>7</c:v>
                </c:pt>
                <c:pt idx="65">
                  <c:v>7</c:v>
                </c:pt>
                <c:pt idx="66">
                  <c:v>7</c:v>
                </c:pt>
                <c:pt idx="67">
                  <c:v>7</c:v>
                </c:pt>
                <c:pt idx="68">
                  <c:v>7</c:v>
                </c:pt>
                <c:pt idx="69">
                  <c:v>7</c:v>
                </c:pt>
                <c:pt idx="70">
                  <c:v>7</c:v>
                </c:pt>
                <c:pt idx="71">
                  <c:v>7</c:v>
                </c:pt>
                <c:pt idx="72">
                  <c:v>7</c:v>
                </c:pt>
                <c:pt idx="73">
                  <c:v>8</c:v>
                </c:pt>
                <c:pt idx="74">
                  <c:v>8</c:v>
                </c:pt>
                <c:pt idx="75">
                  <c:v>9</c:v>
                </c:pt>
                <c:pt idx="76">
                  <c:v>10</c:v>
                </c:pt>
                <c:pt idx="77">
                  <c:v>10</c:v>
                </c:pt>
                <c:pt idx="78">
                  <c:v>10</c:v>
                </c:pt>
                <c:pt idx="79">
                  <c:v>10</c:v>
                </c:pt>
                <c:pt idx="80">
                  <c:v>11</c:v>
                </c:pt>
                <c:pt idx="81">
                  <c:v>11</c:v>
                </c:pt>
                <c:pt idx="82">
                  <c:v>11</c:v>
                </c:pt>
                <c:pt idx="83">
                  <c:v>11</c:v>
                </c:pt>
                <c:pt idx="84">
                  <c:v>12</c:v>
                </c:pt>
                <c:pt idx="85">
                  <c:v>12</c:v>
                </c:pt>
                <c:pt idx="86">
                  <c:v>12</c:v>
                </c:pt>
                <c:pt idx="87">
                  <c:v>12</c:v>
                </c:pt>
                <c:pt idx="88">
                  <c:v>12</c:v>
                </c:pt>
                <c:pt idx="89">
                  <c:v>12</c:v>
                </c:pt>
                <c:pt idx="90">
                  <c:v>12</c:v>
                </c:pt>
                <c:pt idx="91">
                  <c:v>12</c:v>
                </c:pt>
                <c:pt idx="92">
                  <c:v>12</c:v>
                </c:pt>
                <c:pt idx="93">
                  <c:v>13</c:v>
                </c:pt>
                <c:pt idx="94">
                  <c:v>13</c:v>
                </c:pt>
                <c:pt idx="95">
                  <c:v>14</c:v>
                </c:pt>
                <c:pt idx="96">
                  <c:v>14</c:v>
                </c:pt>
                <c:pt idx="97">
                  <c:v>14</c:v>
                </c:pt>
                <c:pt idx="98">
                  <c:v>16</c:v>
                </c:pt>
                <c:pt idx="99">
                  <c:v>16</c:v>
                </c:pt>
                <c:pt idx="100">
                  <c:v>16</c:v>
                </c:pt>
                <c:pt idx="101">
                  <c:v>16</c:v>
                </c:pt>
                <c:pt idx="102">
                  <c:v>16</c:v>
                </c:pt>
                <c:pt idx="103">
                  <c:v>16</c:v>
                </c:pt>
                <c:pt idx="104">
                  <c:v>17</c:v>
                </c:pt>
                <c:pt idx="105">
                  <c:v>17</c:v>
                </c:pt>
                <c:pt idx="106">
                  <c:v>17</c:v>
                </c:pt>
                <c:pt idx="107">
                  <c:v>17</c:v>
                </c:pt>
                <c:pt idx="108">
                  <c:v>18</c:v>
                </c:pt>
                <c:pt idx="109">
                  <c:v>18</c:v>
                </c:pt>
                <c:pt idx="110">
                  <c:v>18</c:v>
                </c:pt>
                <c:pt idx="111">
                  <c:v>18</c:v>
                </c:pt>
                <c:pt idx="112">
                  <c:v>18</c:v>
                </c:pt>
                <c:pt idx="113">
                  <c:v>18</c:v>
                </c:pt>
                <c:pt idx="114">
                  <c:v>18</c:v>
                </c:pt>
                <c:pt idx="115">
                  <c:v>19</c:v>
                </c:pt>
                <c:pt idx="116">
                  <c:v>19</c:v>
                </c:pt>
                <c:pt idx="117">
                  <c:v>21</c:v>
                </c:pt>
                <c:pt idx="118">
                  <c:v>22</c:v>
                </c:pt>
                <c:pt idx="119">
                  <c:v>22</c:v>
                </c:pt>
                <c:pt idx="120">
                  <c:v>23</c:v>
                </c:pt>
                <c:pt idx="121">
                  <c:v>23</c:v>
                </c:pt>
                <c:pt idx="122">
                  <c:v>23</c:v>
                </c:pt>
                <c:pt idx="123">
                  <c:v>24</c:v>
                </c:pt>
                <c:pt idx="124">
                  <c:v>27</c:v>
                </c:pt>
                <c:pt idx="125">
                  <c:v>27</c:v>
                </c:pt>
                <c:pt idx="126">
                  <c:v>29</c:v>
                </c:pt>
                <c:pt idx="127">
                  <c:v>30</c:v>
                </c:pt>
                <c:pt idx="128">
                  <c:v>30</c:v>
                </c:pt>
                <c:pt idx="129">
                  <c:v>31</c:v>
                </c:pt>
                <c:pt idx="130">
                  <c:v>31</c:v>
                </c:pt>
                <c:pt idx="131">
                  <c:v>33</c:v>
                </c:pt>
                <c:pt idx="132">
                  <c:v>33</c:v>
                </c:pt>
                <c:pt idx="133">
                  <c:v>33</c:v>
                </c:pt>
                <c:pt idx="134">
                  <c:v>35</c:v>
                </c:pt>
                <c:pt idx="135">
                  <c:v>38</c:v>
                </c:pt>
                <c:pt idx="136">
                  <c:v>40</c:v>
                </c:pt>
                <c:pt idx="137">
                  <c:v>40</c:v>
                </c:pt>
                <c:pt idx="138">
                  <c:v>42</c:v>
                </c:pt>
                <c:pt idx="139">
                  <c:v>43</c:v>
                </c:pt>
                <c:pt idx="140">
                  <c:v>43</c:v>
                </c:pt>
                <c:pt idx="141">
                  <c:v>44</c:v>
                </c:pt>
                <c:pt idx="142">
                  <c:v>44</c:v>
                </c:pt>
                <c:pt idx="143">
                  <c:v>45</c:v>
                </c:pt>
                <c:pt idx="144">
                  <c:v>45</c:v>
                </c:pt>
                <c:pt idx="145">
                  <c:v>45</c:v>
                </c:pt>
                <c:pt idx="146">
                  <c:v>47</c:v>
                </c:pt>
                <c:pt idx="147">
                  <c:v>48</c:v>
                </c:pt>
                <c:pt idx="148">
                  <c:v>48</c:v>
                </c:pt>
                <c:pt idx="149">
                  <c:v>49</c:v>
                </c:pt>
                <c:pt idx="150">
                  <c:v>50</c:v>
                </c:pt>
                <c:pt idx="151">
                  <c:v>52</c:v>
                </c:pt>
                <c:pt idx="152">
                  <c:v>52</c:v>
                </c:pt>
                <c:pt idx="153">
                  <c:v>52</c:v>
                </c:pt>
                <c:pt idx="154">
                  <c:v>54</c:v>
                </c:pt>
                <c:pt idx="155">
                  <c:v>54</c:v>
                </c:pt>
                <c:pt idx="156">
                  <c:v>55</c:v>
                </c:pt>
                <c:pt idx="157">
                  <c:v>55</c:v>
                </c:pt>
                <c:pt idx="158">
                  <c:v>57</c:v>
                </c:pt>
                <c:pt idx="159">
                  <c:v>59</c:v>
                </c:pt>
                <c:pt idx="160">
                  <c:v>61</c:v>
                </c:pt>
                <c:pt idx="161">
                  <c:v>64</c:v>
                </c:pt>
                <c:pt idx="162">
                  <c:v>68</c:v>
                </c:pt>
                <c:pt idx="163">
                  <c:v>70</c:v>
                </c:pt>
                <c:pt idx="164">
                  <c:v>72</c:v>
                </c:pt>
                <c:pt idx="165">
                  <c:v>76</c:v>
                </c:pt>
                <c:pt idx="166">
                  <c:v>77</c:v>
                </c:pt>
                <c:pt idx="167">
                  <c:v>79</c:v>
                </c:pt>
                <c:pt idx="168">
                  <c:v>84</c:v>
                </c:pt>
                <c:pt idx="169">
                  <c:v>88</c:v>
                </c:pt>
                <c:pt idx="170">
                  <c:v>93</c:v>
                </c:pt>
                <c:pt idx="171">
                  <c:v>96</c:v>
                </c:pt>
                <c:pt idx="172">
                  <c:v>98</c:v>
                </c:pt>
                <c:pt idx="173">
                  <c:v>100</c:v>
                </c:pt>
                <c:pt idx="174">
                  <c:v>104</c:v>
                </c:pt>
                <c:pt idx="175">
                  <c:v>107</c:v>
                </c:pt>
                <c:pt idx="176">
                  <c:v>110</c:v>
                </c:pt>
                <c:pt idx="177">
                  <c:v>115</c:v>
                </c:pt>
                <c:pt idx="178">
                  <c:v>117</c:v>
                </c:pt>
                <c:pt idx="179">
                  <c:v>119</c:v>
                </c:pt>
                <c:pt idx="180">
                  <c:v>130</c:v>
                </c:pt>
              </c:numCache>
            </c:numRef>
          </c:val>
          <c:extLst>
            <c:ext xmlns:c16="http://schemas.microsoft.com/office/drawing/2014/chart" uri="{C3380CC4-5D6E-409C-BE32-E72D297353CC}">
              <c16:uniqueId val="{00000017-1E3A-4649-9F45-4650A7986C6C}"/>
            </c:ext>
          </c:extLst>
        </c:ser>
        <c:ser>
          <c:idx val="24"/>
          <c:order val="24"/>
          <c:tx>
            <c:strRef>
              <c:f>groupsNumberPerCategory!$Z$1</c:f>
              <c:strCache>
                <c:ptCount val="1"/>
                <c:pt idx="0">
                  <c:v>food-drink</c:v>
                </c:pt>
              </c:strCache>
            </c:strRef>
          </c:tx>
          <c:spPr>
            <a:solidFill>
              <a:schemeClr val="accent1">
                <a:lumMod val="50000"/>
                <a:lumOff val="5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groupsNumberPerCategory!$Z$2:$Z$182</c:f>
              <c:numCache>
                <c:formatCode>General</c:formatCode>
                <c:ptCount val="181"/>
                <c:pt idx="0">
                  <c:v>3</c:v>
                </c:pt>
                <c:pt idx="1">
                  <c:v>3</c:v>
                </c:pt>
                <c:pt idx="2">
                  <c:v>4</c:v>
                </c:pt>
                <c:pt idx="3">
                  <c:v>5</c:v>
                </c:pt>
                <c:pt idx="4">
                  <c:v>5</c:v>
                </c:pt>
                <c:pt idx="5">
                  <c:v>6</c:v>
                </c:pt>
                <c:pt idx="6">
                  <c:v>6</c:v>
                </c:pt>
                <c:pt idx="7">
                  <c:v>6</c:v>
                </c:pt>
                <c:pt idx="8">
                  <c:v>6</c:v>
                </c:pt>
                <c:pt idx="9">
                  <c:v>6</c:v>
                </c:pt>
                <c:pt idx="10">
                  <c:v>6</c:v>
                </c:pt>
                <c:pt idx="11">
                  <c:v>6</c:v>
                </c:pt>
                <c:pt idx="12">
                  <c:v>7</c:v>
                </c:pt>
                <c:pt idx="13">
                  <c:v>7</c:v>
                </c:pt>
                <c:pt idx="14">
                  <c:v>7</c:v>
                </c:pt>
                <c:pt idx="15">
                  <c:v>7</c:v>
                </c:pt>
                <c:pt idx="16">
                  <c:v>7</c:v>
                </c:pt>
                <c:pt idx="17">
                  <c:v>7</c:v>
                </c:pt>
                <c:pt idx="18">
                  <c:v>7</c:v>
                </c:pt>
                <c:pt idx="19">
                  <c:v>7</c:v>
                </c:pt>
                <c:pt idx="20">
                  <c:v>7</c:v>
                </c:pt>
                <c:pt idx="21">
                  <c:v>7</c:v>
                </c:pt>
                <c:pt idx="22">
                  <c:v>7</c:v>
                </c:pt>
                <c:pt idx="23">
                  <c:v>7</c:v>
                </c:pt>
                <c:pt idx="24">
                  <c:v>7</c:v>
                </c:pt>
                <c:pt idx="25">
                  <c:v>7</c:v>
                </c:pt>
                <c:pt idx="26">
                  <c:v>7</c:v>
                </c:pt>
                <c:pt idx="27">
                  <c:v>9</c:v>
                </c:pt>
                <c:pt idx="28">
                  <c:v>10</c:v>
                </c:pt>
                <c:pt idx="29">
                  <c:v>10</c:v>
                </c:pt>
                <c:pt idx="30">
                  <c:v>10</c:v>
                </c:pt>
                <c:pt idx="31">
                  <c:v>10</c:v>
                </c:pt>
                <c:pt idx="32">
                  <c:v>10</c:v>
                </c:pt>
                <c:pt idx="33">
                  <c:v>10</c:v>
                </c:pt>
                <c:pt idx="34">
                  <c:v>10</c:v>
                </c:pt>
                <c:pt idx="35">
                  <c:v>10</c:v>
                </c:pt>
                <c:pt idx="36">
                  <c:v>10</c:v>
                </c:pt>
                <c:pt idx="37">
                  <c:v>10</c:v>
                </c:pt>
                <c:pt idx="38">
                  <c:v>10</c:v>
                </c:pt>
                <c:pt idx="39">
                  <c:v>11</c:v>
                </c:pt>
                <c:pt idx="40">
                  <c:v>11</c:v>
                </c:pt>
                <c:pt idx="41">
                  <c:v>13</c:v>
                </c:pt>
                <c:pt idx="42">
                  <c:v>15</c:v>
                </c:pt>
                <c:pt idx="43">
                  <c:v>16</c:v>
                </c:pt>
                <c:pt idx="44">
                  <c:v>18</c:v>
                </c:pt>
                <c:pt idx="45">
                  <c:v>19</c:v>
                </c:pt>
                <c:pt idx="46">
                  <c:v>21</c:v>
                </c:pt>
                <c:pt idx="47">
                  <c:v>22</c:v>
                </c:pt>
                <c:pt idx="48">
                  <c:v>27</c:v>
                </c:pt>
                <c:pt idx="49">
                  <c:v>29</c:v>
                </c:pt>
                <c:pt idx="50">
                  <c:v>29</c:v>
                </c:pt>
                <c:pt idx="51">
                  <c:v>29</c:v>
                </c:pt>
                <c:pt idx="52">
                  <c:v>29</c:v>
                </c:pt>
                <c:pt idx="53">
                  <c:v>31</c:v>
                </c:pt>
                <c:pt idx="54">
                  <c:v>32</c:v>
                </c:pt>
                <c:pt idx="55">
                  <c:v>33</c:v>
                </c:pt>
                <c:pt idx="56">
                  <c:v>34</c:v>
                </c:pt>
                <c:pt idx="57">
                  <c:v>34</c:v>
                </c:pt>
                <c:pt idx="58">
                  <c:v>34</c:v>
                </c:pt>
                <c:pt idx="59">
                  <c:v>35</c:v>
                </c:pt>
                <c:pt idx="60">
                  <c:v>35</c:v>
                </c:pt>
                <c:pt idx="61">
                  <c:v>36</c:v>
                </c:pt>
                <c:pt idx="62">
                  <c:v>37</c:v>
                </c:pt>
                <c:pt idx="63">
                  <c:v>38</c:v>
                </c:pt>
                <c:pt idx="64">
                  <c:v>39</c:v>
                </c:pt>
                <c:pt idx="65">
                  <c:v>42</c:v>
                </c:pt>
                <c:pt idx="66">
                  <c:v>44</c:v>
                </c:pt>
                <c:pt idx="67">
                  <c:v>46</c:v>
                </c:pt>
                <c:pt idx="68">
                  <c:v>47</c:v>
                </c:pt>
                <c:pt idx="69">
                  <c:v>48</c:v>
                </c:pt>
                <c:pt idx="70">
                  <c:v>48</c:v>
                </c:pt>
                <c:pt idx="71">
                  <c:v>50</c:v>
                </c:pt>
                <c:pt idx="72">
                  <c:v>52</c:v>
                </c:pt>
                <c:pt idx="73">
                  <c:v>52</c:v>
                </c:pt>
                <c:pt idx="74">
                  <c:v>54</c:v>
                </c:pt>
                <c:pt idx="75">
                  <c:v>54</c:v>
                </c:pt>
                <c:pt idx="76">
                  <c:v>56</c:v>
                </c:pt>
                <c:pt idx="77">
                  <c:v>59</c:v>
                </c:pt>
                <c:pt idx="78">
                  <c:v>62</c:v>
                </c:pt>
                <c:pt idx="79">
                  <c:v>64</c:v>
                </c:pt>
                <c:pt idx="80">
                  <c:v>66</c:v>
                </c:pt>
                <c:pt idx="81">
                  <c:v>66</c:v>
                </c:pt>
                <c:pt idx="82">
                  <c:v>68</c:v>
                </c:pt>
                <c:pt idx="83">
                  <c:v>68</c:v>
                </c:pt>
                <c:pt idx="84">
                  <c:v>71</c:v>
                </c:pt>
                <c:pt idx="85">
                  <c:v>71</c:v>
                </c:pt>
                <c:pt idx="86">
                  <c:v>72</c:v>
                </c:pt>
                <c:pt idx="87">
                  <c:v>74</c:v>
                </c:pt>
                <c:pt idx="88">
                  <c:v>76</c:v>
                </c:pt>
                <c:pt idx="89">
                  <c:v>79</c:v>
                </c:pt>
                <c:pt idx="90">
                  <c:v>80</c:v>
                </c:pt>
                <c:pt idx="91">
                  <c:v>81</c:v>
                </c:pt>
                <c:pt idx="92">
                  <c:v>83</c:v>
                </c:pt>
                <c:pt idx="93">
                  <c:v>84</c:v>
                </c:pt>
                <c:pt idx="94">
                  <c:v>84</c:v>
                </c:pt>
                <c:pt idx="95">
                  <c:v>84</c:v>
                </c:pt>
                <c:pt idx="96">
                  <c:v>84</c:v>
                </c:pt>
                <c:pt idx="97">
                  <c:v>86</c:v>
                </c:pt>
                <c:pt idx="98">
                  <c:v>87</c:v>
                </c:pt>
                <c:pt idx="99">
                  <c:v>87</c:v>
                </c:pt>
                <c:pt idx="100">
                  <c:v>89</c:v>
                </c:pt>
                <c:pt idx="101">
                  <c:v>94</c:v>
                </c:pt>
                <c:pt idx="102">
                  <c:v>97</c:v>
                </c:pt>
                <c:pt idx="103">
                  <c:v>97</c:v>
                </c:pt>
                <c:pt idx="104">
                  <c:v>98</c:v>
                </c:pt>
                <c:pt idx="105">
                  <c:v>100</c:v>
                </c:pt>
                <c:pt idx="106">
                  <c:v>102</c:v>
                </c:pt>
                <c:pt idx="107">
                  <c:v>103</c:v>
                </c:pt>
                <c:pt idx="108">
                  <c:v>105</c:v>
                </c:pt>
                <c:pt idx="109">
                  <c:v>105</c:v>
                </c:pt>
                <c:pt idx="110">
                  <c:v>105</c:v>
                </c:pt>
                <c:pt idx="111">
                  <c:v>106</c:v>
                </c:pt>
                <c:pt idx="112">
                  <c:v>107</c:v>
                </c:pt>
                <c:pt idx="113">
                  <c:v>109</c:v>
                </c:pt>
                <c:pt idx="114">
                  <c:v>113</c:v>
                </c:pt>
                <c:pt idx="115">
                  <c:v>115</c:v>
                </c:pt>
                <c:pt idx="116">
                  <c:v>116</c:v>
                </c:pt>
                <c:pt idx="117">
                  <c:v>122</c:v>
                </c:pt>
                <c:pt idx="118">
                  <c:v>126</c:v>
                </c:pt>
                <c:pt idx="119">
                  <c:v>129</c:v>
                </c:pt>
                <c:pt idx="120">
                  <c:v>131</c:v>
                </c:pt>
                <c:pt idx="121">
                  <c:v>131</c:v>
                </c:pt>
                <c:pt idx="122">
                  <c:v>131</c:v>
                </c:pt>
                <c:pt idx="123">
                  <c:v>136</c:v>
                </c:pt>
                <c:pt idx="124">
                  <c:v>138</c:v>
                </c:pt>
                <c:pt idx="125">
                  <c:v>140</c:v>
                </c:pt>
                <c:pt idx="126">
                  <c:v>143</c:v>
                </c:pt>
                <c:pt idx="127">
                  <c:v>147</c:v>
                </c:pt>
                <c:pt idx="128">
                  <c:v>150</c:v>
                </c:pt>
                <c:pt idx="129">
                  <c:v>153</c:v>
                </c:pt>
                <c:pt idx="130">
                  <c:v>156</c:v>
                </c:pt>
                <c:pt idx="131">
                  <c:v>158</c:v>
                </c:pt>
                <c:pt idx="132">
                  <c:v>160</c:v>
                </c:pt>
                <c:pt idx="133">
                  <c:v>163</c:v>
                </c:pt>
                <c:pt idx="134">
                  <c:v>164</c:v>
                </c:pt>
                <c:pt idx="135">
                  <c:v>171</c:v>
                </c:pt>
                <c:pt idx="136">
                  <c:v>172</c:v>
                </c:pt>
                <c:pt idx="137">
                  <c:v>177</c:v>
                </c:pt>
                <c:pt idx="138">
                  <c:v>180</c:v>
                </c:pt>
                <c:pt idx="139">
                  <c:v>182</c:v>
                </c:pt>
                <c:pt idx="140">
                  <c:v>184</c:v>
                </c:pt>
                <c:pt idx="141">
                  <c:v>186</c:v>
                </c:pt>
                <c:pt idx="142">
                  <c:v>186</c:v>
                </c:pt>
                <c:pt idx="143">
                  <c:v>190</c:v>
                </c:pt>
                <c:pt idx="144">
                  <c:v>193</c:v>
                </c:pt>
                <c:pt idx="145">
                  <c:v>196</c:v>
                </c:pt>
                <c:pt idx="146">
                  <c:v>199</c:v>
                </c:pt>
                <c:pt idx="147">
                  <c:v>208</c:v>
                </c:pt>
                <c:pt idx="148">
                  <c:v>210</c:v>
                </c:pt>
                <c:pt idx="149">
                  <c:v>218</c:v>
                </c:pt>
                <c:pt idx="150">
                  <c:v>227</c:v>
                </c:pt>
                <c:pt idx="151">
                  <c:v>234</c:v>
                </c:pt>
                <c:pt idx="152">
                  <c:v>240</c:v>
                </c:pt>
                <c:pt idx="153">
                  <c:v>243</c:v>
                </c:pt>
                <c:pt idx="154">
                  <c:v>243</c:v>
                </c:pt>
                <c:pt idx="155">
                  <c:v>247</c:v>
                </c:pt>
                <c:pt idx="156">
                  <c:v>253</c:v>
                </c:pt>
                <c:pt idx="157">
                  <c:v>259</c:v>
                </c:pt>
                <c:pt idx="158">
                  <c:v>264</c:v>
                </c:pt>
                <c:pt idx="159">
                  <c:v>271</c:v>
                </c:pt>
                <c:pt idx="160">
                  <c:v>277</c:v>
                </c:pt>
                <c:pt idx="161">
                  <c:v>279</c:v>
                </c:pt>
                <c:pt idx="162">
                  <c:v>284</c:v>
                </c:pt>
                <c:pt idx="163">
                  <c:v>288</c:v>
                </c:pt>
                <c:pt idx="164">
                  <c:v>293</c:v>
                </c:pt>
                <c:pt idx="165">
                  <c:v>301</c:v>
                </c:pt>
                <c:pt idx="166">
                  <c:v>315</c:v>
                </c:pt>
                <c:pt idx="167">
                  <c:v>319</c:v>
                </c:pt>
                <c:pt idx="168">
                  <c:v>326</c:v>
                </c:pt>
                <c:pt idx="169">
                  <c:v>332</c:v>
                </c:pt>
                <c:pt idx="170">
                  <c:v>344</c:v>
                </c:pt>
                <c:pt idx="171">
                  <c:v>358</c:v>
                </c:pt>
                <c:pt idx="172">
                  <c:v>368</c:v>
                </c:pt>
                <c:pt idx="173">
                  <c:v>382</c:v>
                </c:pt>
                <c:pt idx="174">
                  <c:v>391</c:v>
                </c:pt>
                <c:pt idx="175">
                  <c:v>403</c:v>
                </c:pt>
                <c:pt idx="176">
                  <c:v>417</c:v>
                </c:pt>
                <c:pt idx="177">
                  <c:v>427</c:v>
                </c:pt>
                <c:pt idx="178">
                  <c:v>441</c:v>
                </c:pt>
                <c:pt idx="179">
                  <c:v>458</c:v>
                </c:pt>
                <c:pt idx="180">
                  <c:v>494</c:v>
                </c:pt>
              </c:numCache>
            </c:numRef>
          </c:val>
          <c:extLst>
            <c:ext xmlns:c16="http://schemas.microsoft.com/office/drawing/2014/chart" uri="{C3380CC4-5D6E-409C-BE32-E72D297353CC}">
              <c16:uniqueId val="{00000018-1E3A-4649-9F45-4650A7986C6C}"/>
            </c:ext>
          </c:extLst>
        </c:ser>
        <c:ser>
          <c:idx val="25"/>
          <c:order val="25"/>
          <c:tx>
            <c:strRef>
              <c:f>groupsNumberPerCategory!$AA$1</c:f>
              <c:strCache>
                <c:ptCount val="1"/>
                <c:pt idx="0">
                  <c:v>games</c:v>
                </c:pt>
              </c:strCache>
            </c:strRef>
          </c:tx>
          <c:spPr>
            <a:solidFill>
              <a:schemeClr val="accent3">
                <a:lumMod val="50000"/>
                <a:lumOff val="5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groupsNumberPerCategory!$AA$2:$AA$182</c:f>
              <c:numCache>
                <c:formatCode>General</c:formatCode>
                <c:ptCount val="181"/>
                <c:pt idx="0">
                  <c:v>2</c:v>
                </c:pt>
                <c:pt idx="1">
                  <c:v>2</c:v>
                </c:pt>
                <c:pt idx="2">
                  <c:v>2</c:v>
                </c:pt>
                <c:pt idx="3">
                  <c:v>2</c:v>
                </c:pt>
                <c:pt idx="4">
                  <c:v>3</c:v>
                </c:pt>
                <c:pt idx="5">
                  <c:v>3</c:v>
                </c:pt>
                <c:pt idx="6">
                  <c:v>5</c:v>
                </c:pt>
                <c:pt idx="7">
                  <c:v>5</c:v>
                </c:pt>
                <c:pt idx="8">
                  <c:v>5</c:v>
                </c:pt>
                <c:pt idx="9">
                  <c:v>5</c:v>
                </c:pt>
                <c:pt idx="10">
                  <c:v>5</c:v>
                </c:pt>
                <c:pt idx="11">
                  <c:v>5</c:v>
                </c:pt>
                <c:pt idx="12">
                  <c:v>7</c:v>
                </c:pt>
                <c:pt idx="13">
                  <c:v>7</c:v>
                </c:pt>
                <c:pt idx="14">
                  <c:v>8</c:v>
                </c:pt>
                <c:pt idx="15">
                  <c:v>8</c:v>
                </c:pt>
                <c:pt idx="16">
                  <c:v>8</c:v>
                </c:pt>
                <c:pt idx="17">
                  <c:v>8</c:v>
                </c:pt>
                <c:pt idx="18">
                  <c:v>8</c:v>
                </c:pt>
                <c:pt idx="19">
                  <c:v>8</c:v>
                </c:pt>
                <c:pt idx="20">
                  <c:v>8</c:v>
                </c:pt>
                <c:pt idx="21">
                  <c:v>8</c:v>
                </c:pt>
                <c:pt idx="22">
                  <c:v>8</c:v>
                </c:pt>
                <c:pt idx="23">
                  <c:v>8</c:v>
                </c:pt>
                <c:pt idx="24">
                  <c:v>9</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11</c:v>
                </c:pt>
                <c:pt idx="41">
                  <c:v>11</c:v>
                </c:pt>
                <c:pt idx="42">
                  <c:v>11</c:v>
                </c:pt>
                <c:pt idx="43">
                  <c:v>14</c:v>
                </c:pt>
                <c:pt idx="44">
                  <c:v>14</c:v>
                </c:pt>
                <c:pt idx="45">
                  <c:v>14</c:v>
                </c:pt>
                <c:pt idx="46">
                  <c:v>15</c:v>
                </c:pt>
                <c:pt idx="47">
                  <c:v>15</c:v>
                </c:pt>
                <c:pt idx="48">
                  <c:v>15</c:v>
                </c:pt>
                <c:pt idx="49">
                  <c:v>15</c:v>
                </c:pt>
                <c:pt idx="50">
                  <c:v>16</c:v>
                </c:pt>
                <c:pt idx="51">
                  <c:v>17</c:v>
                </c:pt>
                <c:pt idx="52">
                  <c:v>17</c:v>
                </c:pt>
                <c:pt idx="53">
                  <c:v>17</c:v>
                </c:pt>
                <c:pt idx="54">
                  <c:v>18</c:v>
                </c:pt>
                <c:pt idx="55">
                  <c:v>18</c:v>
                </c:pt>
                <c:pt idx="56">
                  <c:v>18</c:v>
                </c:pt>
                <c:pt idx="57">
                  <c:v>19</c:v>
                </c:pt>
                <c:pt idx="58">
                  <c:v>19</c:v>
                </c:pt>
                <c:pt idx="59">
                  <c:v>19</c:v>
                </c:pt>
                <c:pt idx="60">
                  <c:v>22</c:v>
                </c:pt>
                <c:pt idx="61">
                  <c:v>23</c:v>
                </c:pt>
                <c:pt idx="62">
                  <c:v>24</c:v>
                </c:pt>
                <c:pt idx="63">
                  <c:v>25</c:v>
                </c:pt>
                <c:pt idx="64">
                  <c:v>25</c:v>
                </c:pt>
                <c:pt idx="65">
                  <c:v>27</c:v>
                </c:pt>
                <c:pt idx="66">
                  <c:v>27</c:v>
                </c:pt>
                <c:pt idx="67">
                  <c:v>28</c:v>
                </c:pt>
                <c:pt idx="68">
                  <c:v>30</c:v>
                </c:pt>
                <c:pt idx="69">
                  <c:v>31</c:v>
                </c:pt>
                <c:pt idx="70">
                  <c:v>33</c:v>
                </c:pt>
                <c:pt idx="71">
                  <c:v>34</c:v>
                </c:pt>
                <c:pt idx="72">
                  <c:v>34</c:v>
                </c:pt>
                <c:pt idx="73">
                  <c:v>34</c:v>
                </c:pt>
                <c:pt idx="74">
                  <c:v>34</c:v>
                </c:pt>
                <c:pt idx="75">
                  <c:v>35</c:v>
                </c:pt>
                <c:pt idx="76">
                  <c:v>37</c:v>
                </c:pt>
                <c:pt idx="77">
                  <c:v>38</c:v>
                </c:pt>
                <c:pt idx="78">
                  <c:v>39</c:v>
                </c:pt>
                <c:pt idx="79">
                  <c:v>39</c:v>
                </c:pt>
                <c:pt idx="80">
                  <c:v>40</c:v>
                </c:pt>
                <c:pt idx="81">
                  <c:v>40</c:v>
                </c:pt>
                <c:pt idx="82">
                  <c:v>43</c:v>
                </c:pt>
                <c:pt idx="83">
                  <c:v>43</c:v>
                </c:pt>
                <c:pt idx="84">
                  <c:v>45</c:v>
                </c:pt>
                <c:pt idx="85">
                  <c:v>45</c:v>
                </c:pt>
                <c:pt idx="86">
                  <c:v>46</c:v>
                </c:pt>
                <c:pt idx="87">
                  <c:v>46</c:v>
                </c:pt>
                <c:pt idx="88">
                  <c:v>46</c:v>
                </c:pt>
                <c:pt idx="89">
                  <c:v>46</c:v>
                </c:pt>
                <c:pt idx="90">
                  <c:v>48</c:v>
                </c:pt>
                <c:pt idx="91">
                  <c:v>48</c:v>
                </c:pt>
                <c:pt idx="92">
                  <c:v>48</c:v>
                </c:pt>
                <c:pt idx="93">
                  <c:v>48</c:v>
                </c:pt>
                <c:pt idx="94">
                  <c:v>48</c:v>
                </c:pt>
                <c:pt idx="95">
                  <c:v>48</c:v>
                </c:pt>
                <c:pt idx="96">
                  <c:v>49</c:v>
                </c:pt>
                <c:pt idx="97">
                  <c:v>49</c:v>
                </c:pt>
                <c:pt idx="98">
                  <c:v>49</c:v>
                </c:pt>
                <c:pt idx="99">
                  <c:v>49</c:v>
                </c:pt>
                <c:pt idx="100">
                  <c:v>50</c:v>
                </c:pt>
                <c:pt idx="101">
                  <c:v>51</c:v>
                </c:pt>
                <c:pt idx="102">
                  <c:v>53</c:v>
                </c:pt>
                <c:pt idx="103">
                  <c:v>53</c:v>
                </c:pt>
                <c:pt idx="104">
                  <c:v>54</c:v>
                </c:pt>
                <c:pt idx="105">
                  <c:v>55</c:v>
                </c:pt>
                <c:pt idx="106">
                  <c:v>56</c:v>
                </c:pt>
                <c:pt idx="107">
                  <c:v>56</c:v>
                </c:pt>
                <c:pt idx="108">
                  <c:v>57</c:v>
                </c:pt>
                <c:pt idx="109">
                  <c:v>59</c:v>
                </c:pt>
                <c:pt idx="110">
                  <c:v>60</c:v>
                </c:pt>
                <c:pt idx="111">
                  <c:v>60</c:v>
                </c:pt>
                <c:pt idx="112">
                  <c:v>60</c:v>
                </c:pt>
                <c:pt idx="113">
                  <c:v>61</c:v>
                </c:pt>
                <c:pt idx="114">
                  <c:v>63</c:v>
                </c:pt>
                <c:pt idx="115">
                  <c:v>64</c:v>
                </c:pt>
                <c:pt idx="116">
                  <c:v>64</c:v>
                </c:pt>
                <c:pt idx="117">
                  <c:v>65</c:v>
                </c:pt>
                <c:pt idx="118">
                  <c:v>66</c:v>
                </c:pt>
                <c:pt idx="119">
                  <c:v>70</c:v>
                </c:pt>
                <c:pt idx="120">
                  <c:v>70</c:v>
                </c:pt>
                <c:pt idx="121">
                  <c:v>71</c:v>
                </c:pt>
                <c:pt idx="122">
                  <c:v>71</c:v>
                </c:pt>
                <c:pt idx="123">
                  <c:v>72</c:v>
                </c:pt>
                <c:pt idx="124">
                  <c:v>73</c:v>
                </c:pt>
                <c:pt idx="125">
                  <c:v>73</c:v>
                </c:pt>
                <c:pt idx="126">
                  <c:v>74</c:v>
                </c:pt>
                <c:pt idx="127">
                  <c:v>75</c:v>
                </c:pt>
                <c:pt idx="128">
                  <c:v>75</c:v>
                </c:pt>
                <c:pt idx="129">
                  <c:v>77</c:v>
                </c:pt>
                <c:pt idx="130">
                  <c:v>78</c:v>
                </c:pt>
                <c:pt idx="131">
                  <c:v>78</c:v>
                </c:pt>
                <c:pt idx="132">
                  <c:v>81</c:v>
                </c:pt>
                <c:pt idx="133">
                  <c:v>82</c:v>
                </c:pt>
                <c:pt idx="134">
                  <c:v>84</c:v>
                </c:pt>
                <c:pt idx="135">
                  <c:v>85</c:v>
                </c:pt>
                <c:pt idx="136">
                  <c:v>85</c:v>
                </c:pt>
                <c:pt idx="137">
                  <c:v>88</c:v>
                </c:pt>
                <c:pt idx="138">
                  <c:v>92</c:v>
                </c:pt>
                <c:pt idx="139">
                  <c:v>94</c:v>
                </c:pt>
                <c:pt idx="140">
                  <c:v>95</c:v>
                </c:pt>
                <c:pt idx="141">
                  <c:v>95</c:v>
                </c:pt>
                <c:pt idx="142">
                  <c:v>101</c:v>
                </c:pt>
                <c:pt idx="143">
                  <c:v>105</c:v>
                </c:pt>
                <c:pt idx="144">
                  <c:v>105</c:v>
                </c:pt>
                <c:pt idx="145">
                  <c:v>109</c:v>
                </c:pt>
                <c:pt idx="146">
                  <c:v>110</c:v>
                </c:pt>
                <c:pt idx="147">
                  <c:v>113</c:v>
                </c:pt>
                <c:pt idx="148">
                  <c:v>115</c:v>
                </c:pt>
                <c:pt idx="149">
                  <c:v>115</c:v>
                </c:pt>
                <c:pt idx="150">
                  <c:v>117</c:v>
                </c:pt>
                <c:pt idx="151">
                  <c:v>118</c:v>
                </c:pt>
                <c:pt idx="152">
                  <c:v>124</c:v>
                </c:pt>
                <c:pt idx="153">
                  <c:v>129</c:v>
                </c:pt>
                <c:pt idx="154">
                  <c:v>132</c:v>
                </c:pt>
                <c:pt idx="155">
                  <c:v>133</c:v>
                </c:pt>
                <c:pt idx="156">
                  <c:v>135</c:v>
                </c:pt>
                <c:pt idx="157">
                  <c:v>137</c:v>
                </c:pt>
                <c:pt idx="158">
                  <c:v>142</c:v>
                </c:pt>
                <c:pt idx="159">
                  <c:v>145</c:v>
                </c:pt>
                <c:pt idx="160">
                  <c:v>154</c:v>
                </c:pt>
                <c:pt idx="161">
                  <c:v>159</c:v>
                </c:pt>
                <c:pt idx="162">
                  <c:v>162</c:v>
                </c:pt>
                <c:pt idx="163">
                  <c:v>164</c:v>
                </c:pt>
                <c:pt idx="164">
                  <c:v>165</c:v>
                </c:pt>
                <c:pt idx="165">
                  <c:v>176</c:v>
                </c:pt>
                <c:pt idx="166">
                  <c:v>183</c:v>
                </c:pt>
                <c:pt idx="167">
                  <c:v>189</c:v>
                </c:pt>
                <c:pt idx="168">
                  <c:v>195</c:v>
                </c:pt>
                <c:pt idx="169">
                  <c:v>197</c:v>
                </c:pt>
                <c:pt idx="170">
                  <c:v>198</c:v>
                </c:pt>
                <c:pt idx="171">
                  <c:v>206</c:v>
                </c:pt>
                <c:pt idx="172">
                  <c:v>210</c:v>
                </c:pt>
                <c:pt idx="173">
                  <c:v>216</c:v>
                </c:pt>
                <c:pt idx="174">
                  <c:v>218</c:v>
                </c:pt>
                <c:pt idx="175">
                  <c:v>224</c:v>
                </c:pt>
                <c:pt idx="176">
                  <c:v>233</c:v>
                </c:pt>
                <c:pt idx="177">
                  <c:v>247</c:v>
                </c:pt>
                <c:pt idx="178">
                  <c:v>259</c:v>
                </c:pt>
                <c:pt idx="179">
                  <c:v>272</c:v>
                </c:pt>
                <c:pt idx="180">
                  <c:v>285</c:v>
                </c:pt>
              </c:numCache>
            </c:numRef>
          </c:val>
          <c:extLst>
            <c:ext xmlns:c16="http://schemas.microsoft.com/office/drawing/2014/chart" uri="{C3380CC4-5D6E-409C-BE32-E72D297353CC}">
              <c16:uniqueId val="{00000019-1E3A-4649-9F45-4650A7986C6C}"/>
            </c:ext>
          </c:extLst>
        </c:ser>
        <c:ser>
          <c:idx val="26"/>
          <c:order val="26"/>
          <c:tx>
            <c:strRef>
              <c:f>groupsNumberPerCategory!$AB$1</c:f>
              <c:strCache>
                <c:ptCount val="1"/>
                <c:pt idx="0">
                  <c:v>tech</c:v>
                </c:pt>
              </c:strCache>
            </c:strRef>
          </c:tx>
          <c:spPr>
            <a:solidFill>
              <a:schemeClr val="accent5">
                <a:lumMod val="50000"/>
                <a:lumOff val="5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groupsNumberPerCategory!$AB$2:$AB$182</c:f>
              <c:numCache>
                <c:formatCode>General</c:formatCode>
                <c:ptCount val="181"/>
                <c:pt idx="0">
                  <c:v>4</c:v>
                </c:pt>
                <c:pt idx="1">
                  <c:v>4</c:v>
                </c:pt>
                <c:pt idx="2">
                  <c:v>4</c:v>
                </c:pt>
                <c:pt idx="3">
                  <c:v>6</c:v>
                </c:pt>
                <c:pt idx="4">
                  <c:v>6</c:v>
                </c:pt>
                <c:pt idx="5">
                  <c:v>7</c:v>
                </c:pt>
                <c:pt idx="6">
                  <c:v>7</c:v>
                </c:pt>
                <c:pt idx="7">
                  <c:v>7</c:v>
                </c:pt>
                <c:pt idx="8">
                  <c:v>7</c:v>
                </c:pt>
                <c:pt idx="9">
                  <c:v>7</c:v>
                </c:pt>
                <c:pt idx="10">
                  <c:v>7</c:v>
                </c:pt>
                <c:pt idx="11">
                  <c:v>7</c:v>
                </c:pt>
                <c:pt idx="12">
                  <c:v>9</c:v>
                </c:pt>
                <c:pt idx="13">
                  <c:v>9</c:v>
                </c:pt>
                <c:pt idx="14">
                  <c:v>9</c:v>
                </c:pt>
                <c:pt idx="15">
                  <c:v>9</c:v>
                </c:pt>
                <c:pt idx="16">
                  <c:v>9</c:v>
                </c:pt>
                <c:pt idx="17">
                  <c:v>10</c:v>
                </c:pt>
                <c:pt idx="18">
                  <c:v>10</c:v>
                </c:pt>
                <c:pt idx="19">
                  <c:v>10</c:v>
                </c:pt>
                <c:pt idx="20">
                  <c:v>10</c:v>
                </c:pt>
                <c:pt idx="21">
                  <c:v>10</c:v>
                </c:pt>
                <c:pt idx="22">
                  <c:v>10</c:v>
                </c:pt>
                <c:pt idx="23">
                  <c:v>11</c:v>
                </c:pt>
                <c:pt idx="24">
                  <c:v>11</c:v>
                </c:pt>
                <c:pt idx="25">
                  <c:v>11</c:v>
                </c:pt>
                <c:pt idx="26">
                  <c:v>11</c:v>
                </c:pt>
                <c:pt idx="27">
                  <c:v>11</c:v>
                </c:pt>
                <c:pt idx="28">
                  <c:v>11</c:v>
                </c:pt>
                <c:pt idx="29">
                  <c:v>11</c:v>
                </c:pt>
                <c:pt idx="30">
                  <c:v>11</c:v>
                </c:pt>
                <c:pt idx="31">
                  <c:v>11</c:v>
                </c:pt>
                <c:pt idx="32">
                  <c:v>11</c:v>
                </c:pt>
                <c:pt idx="33">
                  <c:v>11</c:v>
                </c:pt>
                <c:pt idx="34">
                  <c:v>11</c:v>
                </c:pt>
                <c:pt idx="35">
                  <c:v>11</c:v>
                </c:pt>
                <c:pt idx="36">
                  <c:v>12</c:v>
                </c:pt>
                <c:pt idx="37">
                  <c:v>13</c:v>
                </c:pt>
                <c:pt idx="38">
                  <c:v>13</c:v>
                </c:pt>
                <c:pt idx="39">
                  <c:v>14</c:v>
                </c:pt>
                <c:pt idx="40">
                  <c:v>14</c:v>
                </c:pt>
                <c:pt idx="41">
                  <c:v>16</c:v>
                </c:pt>
                <c:pt idx="42">
                  <c:v>18</c:v>
                </c:pt>
                <c:pt idx="43">
                  <c:v>18</c:v>
                </c:pt>
                <c:pt idx="44">
                  <c:v>22</c:v>
                </c:pt>
                <c:pt idx="45">
                  <c:v>28</c:v>
                </c:pt>
                <c:pt idx="46">
                  <c:v>29</c:v>
                </c:pt>
                <c:pt idx="47">
                  <c:v>31</c:v>
                </c:pt>
                <c:pt idx="48">
                  <c:v>32</c:v>
                </c:pt>
                <c:pt idx="49">
                  <c:v>34</c:v>
                </c:pt>
                <c:pt idx="50">
                  <c:v>35</c:v>
                </c:pt>
                <c:pt idx="51">
                  <c:v>36</c:v>
                </c:pt>
                <c:pt idx="52">
                  <c:v>38</c:v>
                </c:pt>
                <c:pt idx="53">
                  <c:v>41</c:v>
                </c:pt>
                <c:pt idx="54">
                  <c:v>43</c:v>
                </c:pt>
                <c:pt idx="55">
                  <c:v>44</c:v>
                </c:pt>
                <c:pt idx="56">
                  <c:v>47</c:v>
                </c:pt>
                <c:pt idx="57">
                  <c:v>50</c:v>
                </c:pt>
                <c:pt idx="58">
                  <c:v>50</c:v>
                </c:pt>
                <c:pt idx="59">
                  <c:v>52</c:v>
                </c:pt>
                <c:pt idx="60">
                  <c:v>55</c:v>
                </c:pt>
                <c:pt idx="61">
                  <c:v>57</c:v>
                </c:pt>
                <c:pt idx="62">
                  <c:v>59</c:v>
                </c:pt>
                <c:pt idx="63">
                  <c:v>63</c:v>
                </c:pt>
                <c:pt idx="64">
                  <c:v>71</c:v>
                </c:pt>
                <c:pt idx="65">
                  <c:v>74</c:v>
                </c:pt>
                <c:pt idx="66">
                  <c:v>81</c:v>
                </c:pt>
                <c:pt idx="67">
                  <c:v>84</c:v>
                </c:pt>
                <c:pt idx="68">
                  <c:v>90</c:v>
                </c:pt>
                <c:pt idx="69">
                  <c:v>98</c:v>
                </c:pt>
                <c:pt idx="70">
                  <c:v>100</c:v>
                </c:pt>
                <c:pt idx="71">
                  <c:v>108</c:v>
                </c:pt>
                <c:pt idx="72">
                  <c:v>117</c:v>
                </c:pt>
                <c:pt idx="73">
                  <c:v>123</c:v>
                </c:pt>
                <c:pt idx="74">
                  <c:v>126</c:v>
                </c:pt>
                <c:pt idx="75">
                  <c:v>131</c:v>
                </c:pt>
                <c:pt idx="76">
                  <c:v>140</c:v>
                </c:pt>
                <c:pt idx="77">
                  <c:v>144</c:v>
                </c:pt>
                <c:pt idx="78">
                  <c:v>153</c:v>
                </c:pt>
                <c:pt idx="79">
                  <c:v>163</c:v>
                </c:pt>
                <c:pt idx="80">
                  <c:v>172</c:v>
                </c:pt>
                <c:pt idx="81">
                  <c:v>183</c:v>
                </c:pt>
                <c:pt idx="82">
                  <c:v>191</c:v>
                </c:pt>
                <c:pt idx="83">
                  <c:v>195</c:v>
                </c:pt>
                <c:pt idx="84">
                  <c:v>205</c:v>
                </c:pt>
                <c:pt idx="85">
                  <c:v>214</c:v>
                </c:pt>
                <c:pt idx="86">
                  <c:v>221</c:v>
                </c:pt>
                <c:pt idx="87">
                  <c:v>229</c:v>
                </c:pt>
                <c:pt idx="88">
                  <c:v>239</c:v>
                </c:pt>
                <c:pt idx="89">
                  <c:v>250</c:v>
                </c:pt>
                <c:pt idx="90">
                  <c:v>261</c:v>
                </c:pt>
                <c:pt idx="91">
                  <c:v>275</c:v>
                </c:pt>
                <c:pt idx="92">
                  <c:v>285</c:v>
                </c:pt>
                <c:pt idx="93">
                  <c:v>296</c:v>
                </c:pt>
                <c:pt idx="94">
                  <c:v>311</c:v>
                </c:pt>
                <c:pt idx="95">
                  <c:v>322</c:v>
                </c:pt>
                <c:pt idx="96">
                  <c:v>333</c:v>
                </c:pt>
                <c:pt idx="97">
                  <c:v>345</c:v>
                </c:pt>
                <c:pt idx="98">
                  <c:v>354</c:v>
                </c:pt>
                <c:pt idx="99">
                  <c:v>374</c:v>
                </c:pt>
                <c:pt idx="100">
                  <c:v>387</c:v>
                </c:pt>
                <c:pt idx="101">
                  <c:v>402</c:v>
                </c:pt>
                <c:pt idx="102">
                  <c:v>415</c:v>
                </c:pt>
                <c:pt idx="103">
                  <c:v>428</c:v>
                </c:pt>
                <c:pt idx="104">
                  <c:v>450</c:v>
                </c:pt>
                <c:pt idx="105">
                  <c:v>464</c:v>
                </c:pt>
                <c:pt idx="106">
                  <c:v>477</c:v>
                </c:pt>
                <c:pt idx="107">
                  <c:v>498</c:v>
                </c:pt>
                <c:pt idx="108">
                  <c:v>510</c:v>
                </c:pt>
                <c:pt idx="109">
                  <c:v>525</c:v>
                </c:pt>
                <c:pt idx="110">
                  <c:v>532</c:v>
                </c:pt>
                <c:pt idx="111">
                  <c:v>559</c:v>
                </c:pt>
                <c:pt idx="112">
                  <c:v>580</c:v>
                </c:pt>
                <c:pt idx="113">
                  <c:v>596</c:v>
                </c:pt>
                <c:pt idx="114">
                  <c:v>621</c:v>
                </c:pt>
                <c:pt idx="115">
                  <c:v>641</c:v>
                </c:pt>
                <c:pt idx="116">
                  <c:v>659</c:v>
                </c:pt>
                <c:pt idx="117">
                  <c:v>678</c:v>
                </c:pt>
                <c:pt idx="118">
                  <c:v>705</c:v>
                </c:pt>
                <c:pt idx="119">
                  <c:v>719</c:v>
                </c:pt>
                <c:pt idx="120">
                  <c:v>742</c:v>
                </c:pt>
                <c:pt idx="121">
                  <c:v>766</c:v>
                </c:pt>
                <c:pt idx="122">
                  <c:v>779</c:v>
                </c:pt>
                <c:pt idx="123">
                  <c:v>824</c:v>
                </c:pt>
                <c:pt idx="124">
                  <c:v>858</c:v>
                </c:pt>
                <c:pt idx="125">
                  <c:v>894</c:v>
                </c:pt>
                <c:pt idx="126">
                  <c:v>919</c:v>
                </c:pt>
                <c:pt idx="127">
                  <c:v>946</c:v>
                </c:pt>
                <c:pt idx="128">
                  <c:v>972</c:v>
                </c:pt>
                <c:pt idx="129">
                  <c:v>996</c:v>
                </c:pt>
                <c:pt idx="130">
                  <c:v>1026</c:v>
                </c:pt>
                <c:pt idx="131">
                  <c:v>1061</c:v>
                </c:pt>
                <c:pt idx="132">
                  <c:v>1102</c:v>
                </c:pt>
                <c:pt idx="133">
                  <c:v>1127</c:v>
                </c:pt>
                <c:pt idx="134">
                  <c:v>1153</c:v>
                </c:pt>
                <c:pt idx="135">
                  <c:v>1189</c:v>
                </c:pt>
                <c:pt idx="136">
                  <c:v>1217</c:v>
                </c:pt>
                <c:pt idx="137">
                  <c:v>1255</c:v>
                </c:pt>
                <c:pt idx="138">
                  <c:v>1291</c:v>
                </c:pt>
                <c:pt idx="139">
                  <c:v>1324</c:v>
                </c:pt>
                <c:pt idx="140">
                  <c:v>1370</c:v>
                </c:pt>
                <c:pt idx="141">
                  <c:v>1406</c:v>
                </c:pt>
                <c:pt idx="142">
                  <c:v>1436</c:v>
                </c:pt>
                <c:pt idx="143">
                  <c:v>1479</c:v>
                </c:pt>
                <c:pt idx="144">
                  <c:v>1515</c:v>
                </c:pt>
                <c:pt idx="145">
                  <c:v>1553</c:v>
                </c:pt>
                <c:pt idx="146">
                  <c:v>1580</c:v>
                </c:pt>
                <c:pt idx="147">
                  <c:v>1630</c:v>
                </c:pt>
                <c:pt idx="148">
                  <c:v>1671</c:v>
                </c:pt>
                <c:pt idx="149">
                  <c:v>1708</c:v>
                </c:pt>
                <c:pt idx="150">
                  <c:v>1755</c:v>
                </c:pt>
                <c:pt idx="151">
                  <c:v>1797</c:v>
                </c:pt>
                <c:pt idx="152">
                  <c:v>1848</c:v>
                </c:pt>
                <c:pt idx="153">
                  <c:v>1889</c:v>
                </c:pt>
                <c:pt idx="154">
                  <c:v>1923</c:v>
                </c:pt>
                <c:pt idx="155">
                  <c:v>1963</c:v>
                </c:pt>
                <c:pt idx="156">
                  <c:v>2015</c:v>
                </c:pt>
                <c:pt idx="157">
                  <c:v>2063</c:v>
                </c:pt>
                <c:pt idx="158">
                  <c:v>2110</c:v>
                </c:pt>
                <c:pt idx="159">
                  <c:v>2175</c:v>
                </c:pt>
                <c:pt idx="160">
                  <c:v>2231</c:v>
                </c:pt>
                <c:pt idx="161">
                  <c:v>2285</c:v>
                </c:pt>
                <c:pt idx="162">
                  <c:v>2337</c:v>
                </c:pt>
                <c:pt idx="163">
                  <c:v>2380</c:v>
                </c:pt>
                <c:pt idx="164">
                  <c:v>2433</c:v>
                </c:pt>
                <c:pt idx="165">
                  <c:v>2496</c:v>
                </c:pt>
                <c:pt idx="166">
                  <c:v>2559</c:v>
                </c:pt>
                <c:pt idx="167">
                  <c:v>2631</c:v>
                </c:pt>
                <c:pt idx="168">
                  <c:v>2689</c:v>
                </c:pt>
                <c:pt idx="169">
                  <c:v>2742</c:v>
                </c:pt>
                <c:pt idx="170">
                  <c:v>2783</c:v>
                </c:pt>
                <c:pt idx="171">
                  <c:v>2864</c:v>
                </c:pt>
                <c:pt idx="172">
                  <c:v>2947</c:v>
                </c:pt>
                <c:pt idx="173">
                  <c:v>3028</c:v>
                </c:pt>
                <c:pt idx="174">
                  <c:v>3102</c:v>
                </c:pt>
                <c:pt idx="175">
                  <c:v>3196</c:v>
                </c:pt>
                <c:pt idx="176">
                  <c:v>3280</c:v>
                </c:pt>
                <c:pt idx="177">
                  <c:v>3348</c:v>
                </c:pt>
                <c:pt idx="178">
                  <c:v>3445</c:v>
                </c:pt>
                <c:pt idx="179">
                  <c:v>3547</c:v>
                </c:pt>
                <c:pt idx="180">
                  <c:v>3644</c:v>
                </c:pt>
              </c:numCache>
            </c:numRef>
          </c:val>
          <c:extLst>
            <c:ext xmlns:c16="http://schemas.microsoft.com/office/drawing/2014/chart" uri="{C3380CC4-5D6E-409C-BE32-E72D297353CC}">
              <c16:uniqueId val="{0000001A-1E3A-4649-9F45-4650A7986C6C}"/>
            </c:ext>
          </c:extLst>
        </c:ser>
        <c:ser>
          <c:idx val="27"/>
          <c:order val="27"/>
          <c:tx>
            <c:strRef>
              <c:f>groupsNumberPerCategory!$AC$1</c:f>
              <c:strCache>
                <c:ptCount val="1"/>
                <c:pt idx="0">
                  <c:v>religion-beliefs</c:v>
                </c:pt>
              </c:strCache>
            </c:strRef>
          </c:tx>
          <c:spPr>
            <a:solidFill>
              <a:schemeClr val="accent1"/>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groupsNumberPerCategory!$AC$2:$AC$182</c:f>
              <c:numCache>
                <c:formatCode>General</c:formatCode>
                <c:ptCount val="181"/>
                <c:pt idx="0">
                  <c:v>3</c:v>
                </c:pt>
                <c:pt idx="1">
                  <c:v>3</c:v>
                </c:pt>
                <c:pt idx="2">
                  <c:v>3</c:v>
                </c:pt>
                <c:pt idx="3">
                  <c:v>3</c:v>
                </c:pt>
                <c:pt idx="4">
                  <c:v>4</c:v>
                </c:pt>
                <c:pt idx="5">
                  <c:v>4</c:v>
                </c:pt>
                <c:pt idx="6">
                  <c:v>4</c:v>
                </c:pt>
                <c:pt idx="7">
                  <c:v>4</c:v>
                </c:pt>
                <c:pt idx="8">
                  <c:v>4</c:v>
                </c:pt>
                <c:pt idx="9">
                  <c:v>4</c:v>
                </c:pt>
                <c:pt idx="10">
                  <c:v>4</c:v>
                </c:pt>
                <c:pt idx="11">
                  <c:v>4</c:v>
                </c:pt>
                <c:pt idx="12">
                  <c:v>6</c:v>
                </c:pt>
                <c:pt idx="13">
                  <c:v>7</c:v>
                </c:pt>
                <c:pt idx="14">
                  <c:v>7</c:v>
                </c:pt>
                <c:pt idx="15">
                  <c:v>7</c:v>
                </c:pt>
                <c:pt idx="16">
                  <c:v>8</c:v>
                </c:pt>
                <c:pt idx="17">
                  <c:v>8</c:v>
                </c:pt>
                <c:pt idx="18">
                  <c:v>8</c:v>
                </c:pt>
                <c:pt idx="19">
                  <c:v>8</c:v>
                </c:pt>
                <c:pt idx="20">
                  <c:v>8</c:v>
                </c:pt>
                <c:pt idx="21">
                  <c:v>8</c:v>
                </c:pt>
                <c:pt idx="22">
                  <c:v>8</c:v>
                </c:pt>
                <c:pt idx="23">
                  <c:v>8</c:v>
                </c:pt>
                <c:pt idx="24">
                  <c:v>8</c:v>
                </c:pt>
                <c:pt idx="25">
                  <c:v>8</c:v>
                </c:pt>
                <c:pt idx="26">
                  <c:v>8</c:v>
                </c:pt>
                <c:pt idx="27">
                  <c:v>8</c:v>
                </c:pt>
                <c:pt idx="28">
                  <c:v>8</c:v>
                </c:pt>
                <c:pt idx="29">
                  <c:v>8</c:v>
                </c:pt>
                <c:pt idx="30">
                  <c:v>8</c:v>
                </c:pt>
                <c:pt idx="31">
                  <c:v>8</c:v>
                </c:pt>
                <c:pt idx="32">
                  <c:v>8</c:v>
                </c:pt>
                <c:pt idx="33">
                  <c:v>8</c:v>
                </c:pt>
                <c:pt idx="34">
                  <c:v>8</c:v>
                </c:pt>
                <c:pt idx="35">
                  <c:v>8</c:v>
                </c:pt>
                <c:pt idx="36">
                  <c:v>8</c:v>
                </c:pt>
                <c:pt idx="37">
                  <c:v>9</c:v>
                </c:pt>
                <c:pt idx="38">
                  <c:v>9</c:v>
                </c:pt>
                <c:pt idx="39">
                  <c:v>9</c:v>
                </c:pt>
                <c:pt idx="40">
                  <c:v>9</c:v>
                </c:pt>
                <c:pt idx="41">
                  <c:v>10</c:v>
                </c:pt>
                <c:pt idx="42">
                  <c:v>11</c:v>
                </c:pt>
                <c:pt idx="43">
                  <c:v>11</c:v>
                </c:pt>
                <c:pt idx="44">
                  <c:v>11</c:v>
                </c:pt>
                <c:pt idx="45">
                  <c:v>11</c:v>
                </c:pt>
                <c:pt idx="46">
                  <c:v>11</c:v>
                </c:pt>
                <c:pt idx="47">
                  <c:v>11</c:v>
                </c:pt>
                <c:pt idx="48">
                  <c:v>13</c:v>
                </c:pt>
                <c:pt idx="49">
                  <c:v>13</c:v>
                </c:pt>
                <c:pt idx="50">
                  <c:v>13</c:v>
                </c:pt>
                <c:pt idx="51">
                  <c:v>13</c:v>
                </c:pt>
                <c:pt idx="52">
                  <c:v>16</c:v>
                </c:pt>
                <c:pt idx="53">
                  <c:v>19</c:v>
                </c:pt>
                <c:pt idx="54">
                  <c:v>22</c:v>
                </c:pt>
                <c:pt idx="55">
                  <c:v>24</c:v>
                </c:pt>
                <c:pt idx="56">
                  <c:v>25</c:v>
                </c:pt>
                <c:pt idx="57">
                  <c:v>28</c:v>
                </c:pt>
                <c:pt idx="58">
                  <c:v>29</c:v>
                </c:pt>
                <c:pt idx="59">
                  <c:v>29</c:v>
                </c:pt>
                <c:pt idx="60">
                  <c:v>30</c:v>
                </c:pt>
                <c:pt idx="61">
                  <c:v>30</c:v>
                </c:pt>
                <c:pt idx="62">
                  <c:v>30</c:v>
                </c:pt>
                <c:pt idx="63">
                  <c:v>31</c:v>
                </c:pt>
                <c:pt idx="64">
                  <c:v>31</c:v>
                </c:pt>
                <c:pt idx="65">
                  <c:v>33</c:v>
                </c:pt>
                <c:pt idx="66">
                  <c:v>34</c:v>
                </c:pt>
                <c:pt idx="67">
                  <c:v>34</c:v>
                </c:pt>
                <c:pt idx="68">
                  <c:v>35</c:v>
                </c:pt>
                <c:pt idx="69">
                  <c:v>36</c:v>
                </c:pt>
                <c:pt idx="70">
                  <c:v>36</c:v>
                </c:pt>
                <c:pt idx="71">
                  <c:v>36</c:v>
                </c:pt>
                <c:pt idx="72">
                  <c:v>36</c:v>
                </c:pt>
                <c:pt idx="73">
                  <c:v>37</c:v>
                </c:pt>
                <c:pt idx="74">
                  <c:v>39</c:v>
                </c:pt>
                <c:pt idx="75">
                  <c:v>40</c:v>
                </c:pt>
                <c:pt idx="76">
                  <c:v>40</c:v>
                </c:pt>
                <c:pt idx="77">
                  <c:v>41</c:v>
                </c:pt>
                <c:pt idx="78">
                  <c:v>42</c:v>
                </c:pt>
                <c:pt idx="79">
                  <c:v>43</c:v>
                </c:pt>
                <c:pt idx="80">
                  <c:v>43</c:v>
                </c:pt>
                <c:pt idx="81">
                  <c:v>43</c:v>
                </c:pt>
                <c:pt idx="82">
                  <c:v>44</c:v>
                </c:pt>
                <c:pt idx="83">
                  <c:v>44</c:v>
                </c:pt>
                <c:pt idx="84">
                  <c:v>45</c:v>
                </c:pt>
                <c:pt idx="85">
                  <c:v>45</c:v>
                </c:pt>
                <c:pt idx="86">
                  <c:v>46</c:v>
                </c:pt>
                <c:pt idx="87">
                  <c:v>48</c:v>
                </c:pt>
                <c:pt idx="88">
                  <c:v>48</c:v>
                </c:pt>
                <c:pt idx="89">
                  <c:v>48</c:v>
                </c:pt>
                <c:pt idx="90">
                  <c:v>49</c:v>
                </c:pt>
                <c:pt idx="91">
                  <c:v>49</c:v>
                </c:pt>
                <c:pt idx="92">
                  <c:v>49</c:v>
                </c:pt>
                <c:pt idx="93">
                  <c:v>49</c:v>
                </c:pt>
                <c:pt idx="94">
                  <c:v>49</c:v>
                </c:pt>
                <c:pt idx="95">
                  <c:v>52</c:v>
                </c:pt>
                <c:pt idx="96">
                  <c:v>52</c:v>
                </c:pt>
                <c:pt idx="97">
                  <c:v>52</c:v>
                </c:pt>
                <c:pt idx="98">
                  <c:v>55</c:v>
                </c:pt>
                <c:pt idx="99">
                  <c:v>55</c:v>
                </c:pt>
                <c:pt idx="100">
                  <c:v>55</c:v>
                </c:pt>
                <c:pt idx="101">
                  <c:v>57</c:v>
                </c:pt>
                <c:pt idx="102">
                  <c:v>57</c:v>
                </c:pt>
                <c:pt idx="103">
                  <c:v>57</c:v>
                </c:pt>
                <c:pt idx="104">
                  <c:v>57</c:v>
                </c:pt>
                <c:pt idx="105">
                  <c:v>58</c:v>
                </c:pt>
                <c:pt idx="106">
                  <c:v>58</c:v>
                </c:pt>
                <c:pt idx="107">
                  <c:v>60</c:v>
                </c:pt>
                <c:pt idx="108">
                  <c:v>61</c:v>
                </c:pt>
                <c:pt idx="109">
                  <c:v>61</c:v>
                </c:pt>
                <c:pt idx="110">
                  <c:v>62</c:v>
                </c:pt>
                <c:pt idx="111">
                  <c:v>66</c:v>
                </c:pt>
                <c:pt idx="112">
                  <c:v>70</c:v>
                </c:pt>
                <c:pt idx="113">
                  <c:v>70</c:v>
                </c:pt>
                <c:pt idx="114">
                  <c:v>71</c:v>
                </c:pt>
                <c:pt idx="115">
                  <c:v>71</c:v>
                </c:pt>
                <c:pt idx="116">
                  <c:v>72</c:v>
                </c:pt>
                <c:pt idx="117">
                  <c:v>73</c:v>
                </c:pt>
                <c:pt idx="118">
                  <c:v>76</c:v>
                </c:pt>
                <c:pt idx="119">
                  <c:v>79</c:v>
                </c:pt>
                <c:pt idx="120">
                  <c:v>81</c:v>
                </c:pt>
                <c:pt idx="121">
                  <c:v>81</c:v>
                </c:pt>
                <c:pt idx="122">
                  <c:v>81</c:v>
                </c:pt>
                <c:pt idx="123">
                  <c:v>82</c:v>
                </c:pt>
                <c:pt idx="124">
                  <c:v>84</c:v>
                </c:pt>
                <c:pt idx="125">
                  <c:v>86</c:v>
                </c:pt>
                <c:pt idx="126">
                  <c:v>88</c:v>
                </c:pt>
                <c:pt idx="127">
                  <c:v>88</c:v>
                </c:pt>
                <c:pt idx="128">
                  <c:v>91</c:v>
                </c:pt>
                <c:pt idx="129">
                  <c:v>94</c:v>
                </c:pt>
                <c:pt idx="130">
                  <c:v>95</c:v>
                </c:pt>
                <c:pt idx="131">
                  <c:v>96</c:v>
                </c:pt>
                <c:pt idx="132">
                  <c:v>97</c:v>
                </c:pt>
                <c:pt idx="133">
                  <c:v>98</c:v>
                </c:pt>
                <c:pt idx="134">
                  <c:v>101</c:v>
                </c:pt>
                <c:pt idx="135">
                  <c:v>103</c:v>
                </c:pt>
                <c:pt idx="136">
                  <c:v>107</c:v>
                </c:pt>
                <c:pt idx="137">
                  <c:v>109</c:v>
                </c:pt>
                <c:pt idx="138">
                  <c:v>109</c:v>
                </c:pt>
                <c:pt idx="139">
                  <c:v>109</c:v>
                </c:pt>
                <c:pt idx="140">
                  <c:v>110</c:v>
                </c:pt>
                <c:pt idx="141">
                  <c:v>112</c:v>
                </c:pt>
                <c:pt idx="142">
                  <c:v>116</c:v>
                </c:pt>
                <c:pt idx="143">
                  <c:v>117</c:v>
                </c:pt>
                <c:pt idx="144">
                  <c:v>119</c:v>
                </c:pt>
                <c:pt idx="145">
                  <c:v>121</c:v>
                </c:pt>
                <c:pt idx="146">
                  <c:v>122</c:v>
                </c:pt>
                <c:pt idx="147">
                  <c:v>122</c:v>
                </c:pt>
                <c:pt idx="148">
                  <c:v>124</c:v>
                </c:pt>
                <c:pt idx="149">
                  <c:v>124</c:v>
                </c:pt>
                <c:pt idx="150">
                  <c:v>125</c:v>
                </c:pt>
                <c:pt idx="151">
                  <c:v>125</c:v>
                </c:pt>
                <c:pt idx="152">
                  <c:v>127</c:v>
                </c:pt>
                <c:pt idx="153">
                  <c:v>132</c:v>
                </c:pt>
                <c:pt idx="154">
                  <c:v>132</c:v>
                </c:pt>
                <c:pt idx="155">
                  <c:v>134</c:v>
                </c:pt>
                <c:pt idx="156">
                  <c:v>135</c:v>
                </c:pt>
                <c:pt idx="157">
                  <c:v>139</c:v>
                </c:pt>
                <c:pt idx="158">
                  <c:v>141</c:v>
                </c:pt>
                <c:pt idx="159">
                  <c:v>144</c:v>
                </c:pt>
                <c:pt idx="160">
                  <c:v>146</c:v>
                </c:pt>
                <c:pt idx="161">
                  <c:v>147</c:v>
                </c:pt>
                <c:pt idx="162">
                  <c:v>150</c:v>
                </c:pt>
                <c:pt idx="163">
                  <c:v>152</c:v>
                </c:pt>
                <c:pt idx="164">
                  <c:v>154</c:v>
                </c:pt>
                <c:pt idx="165">
                  <c:v>157</c:v>
                </c:pt>
                <c:pt idx="166">
                  <c:v>158</c:v>
                </c:pt>
                <c:pt idx="167">
                  <c:v>161</c:v>
                </c:pt>
                <c:pt idx="168">
                  <c:v>165</c:v>
                </c:pt>
                <c:pt idx="169">
                  <c:v>167</c:v>
                </c:pt>
                <c:pt idx="170">
                  <c:v>170</c:v>
                </c:pt>
                <c:pt idx="171">
                  <c:v>173</c:v>
                </c:pt>
                <c:pt idx="172">
                  <c:v>177</c:v>
                </c:pt>
                <c:pt idx="173">
                  <c:v>186</c:v>
                </c:pt>
                <c:pt idx="174">
                  <c:v>188</c:v>
                </c:pt>
                <c:pt idx="175">
                  <c:v>191</c:v>
                </c:pt>
                <c:pt idx="176">
                  <c:v>198</c:v>
                </c:pt>
                <c:pt idx="177">
                  <c:v>203</c:v>
                </c:pt>
                <c:pt idx="178">
                  <c:v>213</c:v>
                </c:pt>
                <c:pt idx="179">
                  <c:v>228</c:v>
                </c:pt>
                <c:pt idx="180">
                  <c:v>237</c:v>
                </c:pt>
              </c:numCache>
            </c:numRef>
          </c:val>
          <c:extLst>
            <c:ext xmlns:c16="http://schemas.microsoft.com/office/drawing/2014/chart" uri="{C3380CC4-5D6E-409C-BE32-E72D297353CC}">
              <c16:uniqueId val="{0000001B-1E3A-4649-9F45-4650A7986C6C}"/>
            </c:ext>
          </c:extLst>
        </c:ser>
        <c:ser>
          <c:idx val="28"/>
          <c:order val="28"/>
          <c:tx>
            <c:strRef>
              <c:f>groupsNumberPerCategory!$AD$1</c:f>
              <c:strCache>
                <c:ptCount val="1"/>
                <c:pt idx="0">
                  <c:v>sports-recreation</c:v>
                </c:pt>
              </c:strCache>
            </c:strRef>
          </c:tx>
          <c:spPr>
            <a:solidFill>
              <a:schemeClr val="accent3"/>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groupsNumberPerCategory!$AD$2:$AD$182</c:f>
              <c:numCache>
                <c:formatCode>General</c:formatCode>
                <c:ptCount val="181"/>
                <c:pt idx="0">
                  <c:v>1</c:v>
                </c:pt>
                <c:pt idx="1">
                  <c:v>1</c:v>
                </c:pt>
                <c:pt idx="2">
                  <c:v>2</c:v>
                </c:pt>
                <c:pt idx="3">
                  <c:v>2</c:v>
                </c:pt>
                <c:pt idx="4">
                  <c:v>2</c:v>
                </c:pt>
                <c:pt idx="5">
                  <c:v>2</c:v>
                </c:pt>
                <c:pt idx="6">
                  <c:v>2</c:v>
                </c:pt>
                <c:pt idx="7">
                  <c:v>3</c:v>
                </c:pt>
                <c:pt idx="8">
                  <c:v>3</c:v>
                </c:pt>
                <c:pt idx="9">
                  <c:v>3</c:v>
                </c:pt>
                <c:pt idx="10">
                  <c:v>3</c:v>
                </c:pt>
                <c:pt idx="11">
                  <c:v>3</c:v>
                </c:pt>
                <c:pt idx="12">
                  <c:v>4</c:v>
                </c:pt>
                <c:pt idx="13">
                  <c:v>4</c:v>
                </c:pt>
                <c:pt idx="14">
                  <c:v>4</c:v>
                </c:pt>
                <c:pt idx="15">
                  <c:v>4</c:v>
                </c:pt>
                <c:pt idx="16">
                  <c:v>4</c:v>
                </c:pt>
                <c:pt idx="17">
                  <c:v>4</c:v>
                </c:pt>
                <c:pt idx="18">
                  <c:v>4</c:v>
                </c:pt>
                <c:pt idx="19">
                  <c:v>4</c:v>
                </c:pt>
                <c:pt idx="20">
                  <c:v>4</c:v>
                </c:pt>
                <c:pt idx="21">
                  <c:v>4</c:v>
                </c:pt>
                <c:pt idx="22">
                  <c:v>4</c:v>
                </c:pt>
                <c:pt idx="23">
                  <c:v>5</c:v>
                </c:pt>
                <c:pt idx="24">
                  <c:v>5</c:v>
                </c:pt>
                <c:pt idx="25">
                  <c:v>5</c:v>
                </c:pt>
                <c:pt idx="26">
                  <c:v>5</c:v>
                </c:pt>
                <c:pt idx="27">
                  <c:v>5</c:v>
                </c:pt>
                <c:pt idx="28">
                  <c:v>5</c:v>
                </c:pt>
                <c:pt idx="29">
                  <c:v>5</c:v>
                </c:pt>
                <c:pt idx="30">
                  <c:v>5</c:v>
                </c:pt>
                <c:pt idx="31">
                  <c:v>5</c:v>
                </c:pt>
                <c:pt idx="32">
                  <c:v>5</c:v>
                </c:pt>
                <c:pt idx="33">
                  <c:v>5</c:v>
                </c:pt>
                <c:pt idx="34">
                  <c:v>5</c:v>
                </c:pt>
                <c:pt idx="35">
                  <c:v>7</c:v>
                </c:pt>
                <c:pt idx="36">
                  <c:v>7</c:v>
                </c:pt>
                <c:pt idx="37">
                  <c:v>7</c:v>
                </c:pt>
                <c:pt idx="38">
                  <c:v>7</c:v>
                </c:pt>
                <c:pt idx="39">
                  <c:v>7</c:v>
                </c:pt>
                <c:pt idx="40">
                  <c:v>7</c:v>
                </c:pt>
                <c:pt idx="41">
                  <c:v>9</c:v>
                </c:pt>
                <c:pt idx="42">
                  <c:v>10</c:v>
                </c:pt>
                <c:pt idx="43">
                  <c:v>11</c:v>
                </c:pt>
                <c:pt idx="44">
                  <c:v>11</c:v>
                </c:pt>
                <c:pt idx="45">
                  <c:v>14</c:v>
                </c:pt>
                <c:pt idx="46">
                  <c:v>17</c:v>
                </c:pt>
                <c:pt idx="47">
                  <c:v>18</c:v>
                </c:pt>
                <c:pt idx="48">
                  <c:v>20</c:v>
                </c:pt>
                <c:pt idx="49">
                  <c:v>21</c:v>
                </c:pt>
                <c:pt idx="50">
                  <c:v>21</c:v>
                </c:pt>
                <c:pt idx="51">
                  <c:v>23</c:v>
                </c:pt>
                <c:pt idx="52">
                  <c:v>26</c:v>
                </c:pt>
                <c:pt idx="53">
                  <c:v>28</c:v>
                </c:pt>
                <c:pt idx="54">
                  <c:v>29</c:v>
                </c:pt>
                <c:pt idx="55">
                  <c:v>30</c:v>
                </c:pt>
                <c:pt idx="56">
                  <c:v>34</c:v>
                </c:pt>
                <c:pt idx="57">
                  <c:v>36</c:v>
                </c:pt>
                <c:pt idx="58">
                  <c:v>37</c:v>
                </c:pt>
                <c:pt idx="59">
                  <c:v>40</c:v>
                </c:pt>
                <c:pt idx="60">
                  <c:v>40</c:v>
                </c:pt>
                <c:pt idx="61">
                  <c:v>40</c:v>
                </c:pt>
                <c:pt idx="62">
                  <c:v>41</c:v>
                </c:pt>
                <c:pt idx="63">
                  <c:v>41</c:v>
                </c:pt>
                <c:pt idx="64">
                  <c:v>41</c:v>
                </c:pt>
                <c:pt idx="65">
                  <c:v>44</c:v>
                </c:pt>
                <c:pt idx="66">
                  <c:v>45</c:v>
                </c:pt>
                <c:pt idx="67">
                  <c:v>46</c:v>
                </c:pt>
                <c:pt idx="68">
                  <c:v>49</c:v>
                </c:pt>
                <c:pt idx="69">
                  <c:v>50</c:v>
                </c:pt>
                <c:pt idx="70">
                  <c:v>52</c:v>
                </c:pt>
                <c:pt idx="71">
                  <c:v>54</c:v>
                </c:pt>
                <c:pt idx="72">
                  <c:v>56</c:v>
                </c:pt>
                <c:pt idx="73">
                  <c:v>58</c:v>
                </c:pt>
                <c:pt idx="74">
                  <c:v>59</c:v>
                </c:pt>
                <c:pt idx="75">
                  <c:v>59</c:v>
                </c:pt>
                <c:pt idx="76">
                  <c:v>59</c:v>
                </c:pt>
                <c:pt idx="77">
                  <c:v>60</c:v>
                </c:pt>
                <c:pt idx="78">
                  <c:v>61</c:v>
                </c:pt>
                <c:pt idx="79">
                  <c:v>61</c:v>
                </c:pt>
                <c:pt idx="80">
                  <c:v>62</c:v>
                </c:pt>
                <c:pt idx="81">
                  <c:v>64</c:v>
                </c:pt>
                <c:pt idx="82">
                  <c:v>68</c:v>
                </c:pt>
                <c:pt idx="83">
                  <c:v>70</c:v>
                </c:pt>
                <c:pt idx="84">
                  <c:v>73</c:v>
                </c:pt>
                <c:pt idx="85">
                  <c:v>73</c:v>
                </c:pt>
                <c:pt idx="86">
                  <c:v>74</c:v>
                </c:pt>
                <c:pt idx="87">
                  <c:v>75</c:v>
                </c:pt>
                <c:pt idx="88">
                  <c:v>75</c:v>
                </c:pt>
                <c:pt idx="89">
                  <c:v>75</c:v>
                </c:pt>
                <c:pt idx="90">
                  <c:v>76</c:v>
                </c:pt>
                <c:pt idx="91">
                  <c:v>76</c:v>
                </c:pt>
                <c:pt idx="92">
                  <c:v>76</c:v>
                </c:pt>
                <c:pt idx="93">
                  <c:v>79</c:v>
                </c:pt>
                <c:pt idx="94">
                  <c:v>79</c:v>
                </c:pt>
                <c:pt idx="95">
                  <c:v>81</c:v>
                </c:pt>
                <c:pt idx="96">
                  <c:v>82</c:v>
                </c:pt>
                <c:pt idx="97">
                  <c:v>86</c:v>
                </c:pt>
                <c:pt idx="98">
                  <c:v>89</c:v>
                </c:pt>
                <c:pt idx="99">
                  <c:v>94</c:v>
                </c:pt>
                <c:pt idx="100">
                  <c:v>94</c:v>
                </c:pt>
                <c:pt idx="101">
                  <c:v>95</c:v>
                </c:pt>
                <c:pt idx="102">
                  <c:v>98</c:v>
                </c:pt>
                <c:pt idx="103">
                  <c:v>99</c:v>
                </c:pt>
                <c:pt idx="104">
                  <c:v>102</c:v>
                </c:pt>
                <c:pt idx="105">
                  <c:v>103</c:v>
                </c:pt>
                <c:pt idx="106">
                  <c:v>103</c:v>
                </c:pt>
                <c:pt idx="107">
                  <c:v>106</c:v>
                </c:pt>
                <c:pt idx="108">
                  <c:v>109</c:v>
                </c:pt>
                <c:pt idx="109">
                  <c:v>110</c:v>
                </c:pt>
                <c:pt idx="110">
                  <c:v>110</c:v>
                </c:pt>
                <c:pt idx="111">
                  <c:v>112</c:v>
                </c:pt>
                <c:pt idx="112">
                  <c:v>113</c:v>
                </c:pt>
                <c:pt idx="113">
                  <c:v>116</c:v>
                </c:pt>
                <c:pt idx="114">
                  <c:v>118</c:v>
                </c:pt>
                <c:pt idx="115">
                  <c:v>123</c:v>
                </c:pt>
                <c:pt idx="116">
                  <c:v>125</c:v>
                </c:pt>
                <c:pt idx="117">
                  <c:v>134</c:v>
                </c:pt>
                <c:pt idx="118">
                  <c:v>142</c:v>
                </c:pt>
                <c:pt idx="119">
                  <c:v>144</c:v>
                </c:pt>
                <c:pt idx="120">
                  <c:v>145</c:v>
                </c:pt>
                <c:pt idx="121">
                  <c:v>146</c:v>
                </c:pt>
                <c:pt idx="122">
                  <c:v>148</c:v>
                </c:pt>
                <c:pt idx="123">
                  <c:v>150</c:v>
                </c:pt>
                <c:pt idx="124">
                  <c:v>155</c:v>
                </c:pt>
                <c:pt idx="125">
                  <c:v>157</c:v>
                </c:pt>
                <c:pt idx="126">
                  <c:v>167</c:v>
                </c:pt>
                <c:pt idx="127">
                  <c:v>169</c:v>
                </c:pt>
                <c:pt idx="128">
                  <c:v>173</c:v>
                </c:pt>
                <c:pt idx="129">
                  <c:v>174</c:v>
                </c:pt>
                <c:pt idx="130">
                  <c:v>175</c:v>
                </c:pt>
                <c:pt idx="131">
                  <c:v>177</c:v>
                </c:pt>
                <c:pt idx="132">
                  <c:v>181</c:v>
                </c:pt>
                <c:pt idx="133">
                  <c:v>185</c:v>
                </c:pt>
                <c:pt idx="134">
                  <c:v>186</c:v>
                </c:pt>
                <c:pt idx="135">
                  <c:v>186</c:v>
                </c:pt>
                <c:pt idx="136">
                  <c:v>190</c:v>
                </c:pt>
                <c:pt idx="137">
                  <c:v>194</c:v>
                </c:pt>
                <c:pt idx="138">
                  <c:v>198</c:v>
                </c:pt>
                <c:pt idx="139">
                  <c:v>206</c:v>
                </c:pt>
                <c:pt idx="140">
                  <c:v>214</c:v>
                </c:pt>
                <c:pt idx="141">
                  <c:v>219</c:v>
                </c:pt>
                <c:pt idx="142">
                  <c:v>223</c:v>
                </c:pt>
                <c:pt idx="143">
                  <c:v>226</c:v>
                </c:pt>
                <c:pt idx="144">
                  <c:v>234</c:v>
                </c:pt>
                <c:pt idx="145">
                  <c:v>235</c:v>
                </c:pt>
                <c:pt idx="146">
                  <c:v>238</c:v>
                </c:pt>
                <c:pt idx="147">
                  <c:v>241</c:v>
                </c:pt>
                <c:pt idx="148">
                  <c:v>246</c:v>
                </c:pt>
                <c:pt idx="149">
                  <c:v>252</c:v>
                </c:pt>
                <c:pt idx="150">
                  <c:v>253</c:v>
                </c:pt>
                <c:pt idx="151">
                  <c:v>257</c:v>
                </c:pt>
                <c:pt idx="152">
                  <c:v>261</c:v>
                </c:pt>
                <c:pt idx="153">
                  <c:v>275</c:v>
                </c:pt>
                <c:pt idx="154">
                  <c:v>286</c:v>
                </c:pt>
                <c:pt idx="155">
                  <c:v>290</c:v>
                </c:pt>
                <c:pt idx="156">
                  <c:v>295</c:v>
                </c:pt>
                <c:pt idx="157">
                  <c:v>300</c:v>
                </c:pt>
                <c:pt idx="158">
                  <c:v>303</c:v>
                </c:pt>
                <c:pt idx="159">
                  <c:v>306</c:v>
                </c:pt>
                <c:pt idx="160">
                  <c:v>311</c:v>
                </c:pt>
                <c:pt idx="161">
                  <c:v>313</c:v>
                </c:pt>
                <c:pt idx="162">
                  <c:v>322</c:v>
                </c:pt>
                <c:pt idx="163">
                  <c:v>327</c:v>
                </c:pt>
                <c:pt idx="164">
                  <c:v>329</c:v>
                </c:pt>
                <c:pt idx="165">
                  <c:v>333</c:v>
                </c:pt>
                <c:pt idx="166">
                  <c:v>338</c:v>
                </c:pt>
                <c:pt idx="167">
                  <c:v>343</c:v>
                </c:pt>
                <c:pt idx="168">
                  <c:v>350</c:v>
                </c:pt>
                <c:pt idx="169">
                  <c:v>353</c:v>
                </c:pt>
                <c:pt idx="170">
                  <c:v>357</c:v>
                </c:pt>
                <c:pt idx="171">
                  <c:v>373</c:v>
                </c:pt>
                <c:pt idx="172">
                  <c:v>379</c:v>
                </c:pt>
                <c:pt idx="173">
                  <c:v>388</c:v>
                </c:pt>
                <c:pt idx="174">
                  <c:v>402</c:v>
                </c:pt>
                <c:pt idx="175">
                  <c:v>417</c:v>
                </c:pt>
                <c:pt idx="176">
                  <c:v>434</c:v>
                </c:pt>
                <c:pt idx="177">
                  <c:v>447</c:v>
                </c:pt>
                <c:pt idx="178">
                  <c:v>466</c:v>
                </c:pt>
                <c:pt idx="179">
                  <c:v>485</c:v>
                </c:pt>
                <c:pt idx="180">
                  <c:v>502</c:v>
                </c:pt>
              </c:numCache>
            </c:numRef>
          </c:val>
          <c:extLst>
            <c:ext xmlns:c16="http://schemas.microsoft.com/office/drawing/2014/chart" uri="{C3380CC4-5D6E-409C-BE32-E72D297353CC}">
              <c16:uniqueId val="{0000001C-1E3A-4649-9F45-4650A7986C6C}"/>
            </c:ext>
          </c:extLst>
        </c:ser>
        <c:ser>
          <c:idx val="29"/>
          <c:order val="29"/>
          <c:tx>
            <c:strRef>
              <c:f>groupsNumberPerCategory!$AE$1</c:f>
              <c:strCache>
                <c:ptCount val="1"/>
                <c:pt idx="0">
                  <c:v>pets-animals</c:v>
                </c:pt>
              </c:strCache>
            </c:strRef>
          </c:tx>
          <c:spPr>
            <a:solidFill>
              <a:schemeClr val="accent5"/>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groupsNumberPerCategory!$AE$2:$AE$182</c:f>
              <c:numCache>
                <c:formatCode>General</c:formatCode>
                <c:ptCount val="181"/>
                <c:pt idx="0">
                  <c:v>4</c:v>
                </c:pt>
                <c:pt idx="1">
                  <c:v>5</c:v>
                </c:pt>
                <c:pt idx="2">
                  <c:v>6</c:v>
                </c:pt>
                <c:pt idx="3">
                  <c:v>6</c:v>
                </c:pt>
                <c:pt idx="4">
                  <c:v>8</c:v>
                </c:pt>
                <c:pt idx="5">
                  <c:v>8</c:v>
                </c:pt>
                <c:pt idx="6">
                  <c:v>11</c:v>
                </c:pt>
                <c:pt idx="7">
                  <c:v>13</c:v>
                </c:pt>
                <c:pt idx="8">
                  <c:v>13</c:v>
                </c:pt>
                <c:pt idx="9">
                  <c:v>13</c:v>
                </c:pt>
                <c:pt idx="10">
                  <c:v>13</c:v>
                </c:pt>
                <c:pt idx="11">
                  <c:v>13</c:v>
                </c:pt>
                <c:pt idx="12">
                  <c:v>16</c:v>
                </c:pt>
                <c:pt idx="13">
                  <c:v>17</c:v>
                </c:pt>
                <c:pt idx="14">
                  <c:v>17</c:v>
                </c:pt>
                <c:pt idx="15">
                  <c:v>17</c:v>
                </c:pt>
                <c:pt idx="16">
                  <c:v>18</c:v>
                </c:pt>
                <c:pt idx="17">
                  <c:v>19</c:v>
                </c:pt>
                <c:pt idx="18">
                  <c:v>19</c:v>
                </c:pt>
                <c:pt idx="19">
                  <c:v>19</c:v>
                </c:pt>
                <c:pt idx="20">
                  <c:v>19</c:v>
                </c:pt>
                <c:pt idx="21">
                  <c:v>19</c:v>
                </c:pt>
                <c:pt idx="22">
                  <c:v>20</c:v>
                </c:pt>
                <c:pt idx="23">
                  <c:v>20</c:v>
                </c:pt>
                <c:pt idx="24">
                  <c:v>20</c:v>
                </c:pt>
                <c:pt idx="25">
                  <c:v>20</c:v>
                </c:pt>
                <c:pt idx="26">
                  <c:v>20</c:v>
                </c:pt>
                <c:pt idx="27">
                  <c:v>20</c:v>
                </c:pt>
                <c:pt idx="28">
                  <c:v>20</c:v>
                </c:pt>
                <c:pt idx="29">
                  <c:v>20</c:v>
                </c:pt>
                <c:pt idx="30">
                  <c:v>20</c:v>
                </c:pt>
                <c:pt idx="31">
                  <c:v>20</c:v>
                </c:pt>
                <c:pt idx="32">
                  <c:v>20</c:v>
                </c:pt>
                <c:pt idx="33">
                  <c:v>20</c:v>
                </c:pt>
                <c:pt idx="34">
                  <c:v>20</c:v>
                </c:pt>
                <c:pt idx="35">
                  <c:v>20</c:v>
                </c:pt>
                <c:pt idx="36">
                  <c:v>20</c:v>
                </c:pt>
                <c:pt idx="37">
                  <c:v>20</c:v>
                </c:pt>
                <c:pt idx="38">
                  <c:v>20</c:v>
                </c:pt>
                <c:pt idx="39">
                  <c:v>22</c:v>
                </c:pt>
                <c:pt idx="40">
                  <c:v>22</c:v>
                </c:pt>
                <c:pt idx="41">
                  <c:v>24</c:v>
                </c:pt>
                <c:pt idx="42">
                  <c:v>25</c:v>
                </c:pt>
                <c:pt idx="43">
                  <c:v>25</c:v>
                </c:pt>
                <c:pt idx="44">
                  <c:v>28</c:v>
                </c:pt>
                <c:pt idx="45">
                  <c:v>30</c:v>
                </c:pt>
                <c:pt idx="46">
                  <c:v>31</c:v>
                </c:pt>
                <c:pt idx="47">
                  <c:v>36</c:v>
                </c:pt>
                <c:pt idx="48">
                  <c:v>37</c:v>
                </c:pt>
                <c:pt idx="49">
                  <c:v>38</c:v>
                </c:pt>
                <c:pt idx="50">
                  <c:v>38</c:v>
                </c:pt>
                <c:pt idx="51">
                  <c:v>41</c:v>
                </c:pt>
                <c:pt idx="52">
                  <c:v>41</c:v>
                </c:pt>
                <c:pt idx="53">
                  <c:v>41</c:v>
                </c:pt>
                <c:pt idx="54">
                  <c:v>42</c:v>
                </c:pt>
                <c:pt idx="55">
                  <c:v>42</c:v>
                </c:pt>
                <c:pt idx="56">
                  <c:v>43</c:v>
                </c:pt>
                <c:pt idx="57">
                  <c:v>43</c:v>
                </c:pt>
                <c:pt idx="58">
                  <c:v>43</c:v>
                </c:pt>
                <c:pt idx="59">
                  <c:v>43</c:v>
                </c:pt>
                <c:pt idx="60">
                  <c:v>43</c:v>
                </c:pt>
                <c:pt idx="61">
                  <c:v>45</c:v>
                </c:pt>
                <c:pt idx="62">
                  <c:v>46</c:v>
                </c:pt>
                <c:pt idx="63">
                  <c:v>46</c:v>
                </c:pt>
                <c:pt idx="64">
                  <c:v>46</c:v>
                </c:pt>
                <c:pt idx="65">
                  <c:v>46</c:v>
                </c:pt>
                <c:pt idx="66">
                  <c:v>46</c:v>
                </c:pt>
                <c:pt idx="67">
                  <c:v>47</c:v>
                </c:pt>
                <c:pt idx="68">
                  <c:v>48</c:v>
                </c:pt>
                <c:pt idx="69">
                  <c:v>48</c:v>
                </c:pt>
                <c:pt idx="70">
                  <c:v>48</c:v>
                </c:pt>
                <c:pt idx="71">
                  <c:v>49</c:v>
                </c:pt>
                <c:pt idx="72">
                  <c:v>51</c:v>
                </c:pt>
                <c:pt idx="73">
                  <c:v>53</c:v>
                </c:pt>
                <c:pt idx="74">
                  <c:v>54</c:v>
                </c:pt>
                <c:pt idx="75">
                  <c:v>55</c:v>
                </c:pt>
                <c:pt idx="76">
                  <c:v>56</c:v>
                </c:pt>
                <c:pt idx="77">
                  <c:v>56</c:v>
                </c:pt>
                <c:pt idx="78">
                  <c:v>56</c:v>
                </c:pt>
                <c:pt idx="79">
                  <c:v>56</c:v>
                </c:pt>
                <c:pt idx="80">
                  <c:v>58</c:v>
                </c:pt>
                <c:pt idx="81">
                  <c:v>59</c:v>
                </c:pt>
                <c:pt idx="82">
                  <c:v>59</c:v>
                </c:pt>
                <c:pt idx="83">
                  <c:v>59</c:v>
                </c:pt>
                <c:pt idx="84">
                  <c:v>59</c:v>
                </c:pt>
                <c:pt idx="85">
                  <c:v>60</c:v>
                </c:pt>
                <c:pt idx="86">
                  <c:v>61</c:v>
                </c:pt>
                <c:pt idx="87">
                  <c:v>61</c:v>
                </c:pt>
                <c:pt idx="88">
                  <c:v>61</c:v>
                </c:pt>
                <c:pt idx="89">
                  <c:v>61</c:v>
                </c:pt>
                <c:pt idx="90">
                  <c:v>61</c:v>
                </c:pt>
                <c:pt idx="91">
                  <c:v>61</c:v>
                </c:pt>
                <c:pt idx="92">
                  <c:v>61</c:v>
                </c:pt>
                <c:pt idx="93">
                  <c:v>61</c:v>
                </c:pt>
                <c:pt idx="94">
                  <c:v>61</c:v>
                </c:pt>
                <c:pt idx="95">
                  <c:v>61</c:v>
                </c:pt>
                <c:pt idx="96">
                  <c:v>62</c:v>
                </c:pt>
                <c:pt idx="97">
                  <c:v>62</c:v>
                </c:pt>
                <c:pt idx="98">
                  <c:v>63</c:v>
                </c:pt>
                <c:pt idx="99">
                  <c:v>63</c:v>
                </c:pt>
                <c:pt idx="100">
                  <c:v>64</c:v>
                </c:pt>
                <c:pt idx="101">
                  <c:v>64</c:v>
                </c:pt>
                <c:pt idx="102">
                  <c:v>65</c:v>
                </c:pt>
                <c:pt idx="103">
                  <c:v>65</c:v>
                </c:pt>
                <c:pt idx="104">
                  <c:v>65</c:v>
                </c:pt>
                <c:pt idx="105">
                  <c:v>65</c:v>
                </c:pt>
                <c:pt idx="106">
                  <c:v>66</c:v>
                </c:pt>
                <c:pt idx="107">
                  <c:v>66</c:v>
                </c:pt>
                <c:pt idx="108">
                  <c:v>66</c:v>
                </c:pt>
                <c:pt idx="109">
                  <c:v>67</c:v>
                </c:pt>
                <c:pt idx="110">
                  <c:v>67</c:v>
                </c:pt>
                <c:pt idx="111">
                  <c:v>67</c:v>
                </c:pt>
                <c:pt idx="112">
                  <c:v>67</c:v>
                </c:pt>
                <c:pt idx="113">
                  <c:v>67</c:v>
                </c:pt>
                <c:pt idx="114">
                  <c:v>67</c:v>
                </c:pt>
                <c:pt idx="115">
                  <c:v>67</c:v>
                </c:pt>
                <c:pt idx="116">
                  <c:v>67</c:v>
                </c:pt>
                <c:pt idx="117">
                  <c:v>67</c:v>
                </c:pt>
                <c:pt idx="118">
                  <c:v>69</c:v>
                </c:pt>
                <c:pt idx="119">
                  <c:v>69</c:v>
                </c:pt>
                <c:pt idx="120">
                  <c:v>70</c:v>
                </c:pt>
                <c:pt idx="121">
                  <c:v>70</c:v>
                </c:pt>
                <c:pt idx="122">
                  <c:v>71</c:v>
                </c:pt>
                <c:pt idx="123">
                  <c:v>72</c:v>
                </c:pt>
                <c:pt idx="124">
                  <c:v>72</c:v>
                </c:pt>
                <c:pt idx="125">
                  <c:v>72</c:v>
                </c:pt>
                <c:pt idx="126">
                  <c:v>72</c:v>
                </c:pt>
                <c:pt idx="127">
                  <c:v>73</c:v>
                </c:pt>
                <c:pt idx="128">
                  <c:v>74</c:v>
                </c:pt>
                <c:pt idx="129">
                  <c:v>75</c:v>
                </c:pt>
                <c:pt idx="130">
                  <c:v>75</c:v>
                </c:pt>
                <c:pt idx="131">
                  <c:v>75</c:v>
                </c:pt>
                <c:pt idx="132">
                  <c:v>75</c:v>
                </c:pt>
                <c:pt idx="133">
                  <c:v>76</c:v>
                </c:pt>
                <c:pt idx="134">
                  <c:v>76</c:v>
                </c:pt>
                <c:pt idx="135">
                  <c:v>77</c:v>
                </c:pt>
                <c:pt idx="136">
                  <c:v>79</c:v>
                </c:pt>
                <c:pt idx="137">
                  <c:v>80</c:v>
                </c:pt>
                <c:pt idx="138">
                  <c:v>80</c:v>
                </c:pt>
                <c:pt idx="139">
                  <c:v>80</c:v>
                </c:pt>
                <c:pt idx="140">
                  <c:v>82</c:v>
                </c:pt>
                <c:pt idx="141">
                  <c:v>82</c:v>
                </c:pt>
                <c:pt idx="142">
                  <c:v>83</c:v>
                </c:pt>
                <c:pt idx="143">
                  <c:v>83</c:v>
                </c:pt>
                <c:pt idx="144">
                  <c:v>84</c:v>
                </c:pt>
                <c:pt idx="145">
                  <c:v>84</c:v>
                </c:pt>
                <c:pt idx="146">
                  <c:v>84</c:v>
                </c:pt>
                <c:pt idx="147">
                  <c:v>85</c:v>
                </c:pt>
                <c:pt idx="148">
                  <c:v>86</c:v>
                </c:pt>
                <c:pt idx="149">
                  <c:v>87</c:v>
                </c:pt>
                <c:pt idx="150">
                  <c:v>89</c:v>
                </c:pt>
                <c:pt idx="151">
                  <c:v>92</c:v>
                </c:pt>
                <c:pt idx="152">
                  <c:v>92</c:v>
                </c:pt>
                <c:pt idx="153">
                  <c:v>92</c:v>
                </c:pt>
                <c:pt idx="154">
                  <c:v>92</c:v>
                </c:pt>
                <c:pt idx="155">
                  <c:v>95</c:v>
                </c:pt>
                <c:pt idx="156">
                  <c:v>97</c:v>
                </c:pt>
                <c:pt idx="157">
                  <c:v>97</c:v>
                </c:pt>
                <c:pt idx="158">
                  <c:v>97</c:v>
                </c:pt>
                <c:pt idx="159">
                  <c:v>97</c:v>
                </c:pt>
                <c:pt idx="160">
                  <c:v>99</c:v>
                </c:pt>
                <c:pt idx="161">
                  <c:v>100</c:v>
                </c:pt>
                <c:pt idx="162">
                  <c:v>103</c:v>
                </c:pt>
                <c:pt idx="163">
                  <c:v>103</c:v>
                </c:pt>
                <c:pt idx="164">
                  <c:v>104</c:v>
                </c:pt>
                <c:pt idx="165">
                  <c:v>108</c:v>
                </c:pt>
                <c:pt idx="166">
                  <c:v>110</c:v>
                </c:pt>
                <c:pt idx="167">
                  <c:v>113</c:v>
                </c:pt>
                <c:pt idx="168">
                  <c:v>116</c:v>
                </c:pt>
                <c:pt idx="169">
                  <c:v>117</c:v>
                </c:pt>
                <c:pt idx="170">
                  <c:v>120</c:v>
                </c:pt>
                <c:pt idx="171">
                  <c:v>123</c:v>
                </c:pt>
                <c:pt idx="172">
                  <c:v>125</c:v>
                </c:pt>
                <c:pt idx="173">
                  <c:v>127</c:v>
                </c:pt>
                <c:pt idx="174">
                  <c:v>131</c:v>
                </c:pt>
                <c:pt idx="175">
                  <c:v>137</c:v>
                </c:pt>
                <c:pt idx="176">
                  <c:v>139</c:v>
                </c:pt>
                <c:pt idx="177">
                  <c:v>141</c:v>
                </c:pt>
                <c:pt idx="178">
                  <c:v>142</c:v>
                </c:pt>
                <c:pt idx="179">
                  <c:v>147</c:v>
                </c:pt>
                <c:pt idx="180">
                  <c:v>152</c:v>
                </c:pt>
              </c:numCache>
            </c:numRef>
          </c:val>
          <c:extLst>
            <c:ext xmlns:c16="http://schemas.microsoft.com/office/drawing/2014/chart" uri="{C3380CC4-5D6E-409C-BE32-E72D297353CC}">
              <c16:uniqueId val="{0000001D-1E3A-4649-9F45-4650A7986C6C}"/>
            </c:ext>
          </c:extLst>
        </c:ser>
        <c:ser>
          <c:idx val="30"/>
          <c:order val="30"/>
          <c:tx>
            <c:strRef>
              <c:f>groupsNumberPerCategory!$AF$1</c:f>
              <c:strCache>
                <c:ptCount val="1"/>
                <c:pt idx="0">
                  <c:v>lgbt</c:v>
                </c:pt>
              </c:strCache>
            </c:strRef>
          </c:tx>
          <c:spPr>
            <a:solidFill>
              <a:schemeClr val="accent1">
                <a:lumMod val="6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groupsNumberPerCategory!$AF$2:$AF$182</c:f>
              <c:numCache>
                <c:formatCode>General</c:formatCode>
                <c:ptCount val="181"/>
                <c:pt idx="42">
                  <c:v>2</c:v>
                </c:pt>
                <c:pt idx="43">
                  <c:v>3</c:v>
                </c:pt>
                <c:pt idx="44">
                  <c:v>3</c:v>
                </c:pt>
                <c:pt idx="45">
                  <c:v>4</c:v>
                </c:pt>
                <c:pt idx="46">
                  <c:v>4</c:v>
                </c:pt>
                <c:pt idx="47">
                  <c:v>4</c:v>
                </c:pt>
                <c:pt idx="48">
                  <c:v>5</c:v>
                </c:pt>
                <c:pt idx="49">
                  <c:v>5</c:v>
                </c:pt>
                <c:pt idx="50">
                  <c:v>5</c:v>
                </c:pt>
                <c:pt idx="51">
                  <c:v>6</c:v>
                </c:pt>
                <c:pt idx="52">
                  <c:v>7</c:v>
                </c:pt>
                <c:pt idx="53">
                  <c:v>7</c:v>
                </c:pt>
                <c:pt idx="54">
                  <c:v>7</c:v>
                </c:pt>
                <c:pt idx="55">
                  <c:v>7</c:v>
                </c:pt>
                <c:pt idx="56">
                  <c:v>9</c:v>
                </c:pt>
                <c:pt idx="57">
                  <c:v>9</c:v>
                </c:pt>
                <c:pt idx="58">
                  <c:v>9</c:v>
                </c:pt>
                <c:pt idx="59">
                  <c:v>9</c:v>
                </c:pt>
                <c:pt idx="60">
                  <c:v>9</c:v>
                </c:pt>
                <c:pt idx="61">
                  <c:v>9</c:v>
                </c:pt>
                <c:pt idx="62">
                  <c:v>10</c:v>
                </c:pt>
                <c:pt idx="63">
                  <c:v>10</c:v>
                </c:pt>
                <c:pt idx="64">
                  <c:v>12</c:v>
                </c:pt>
                <c:pt idx="65">
                  <c:v>12</c:v>
                </c:pt>
                <c:pt idx="66">
                  <c:v>12</c:v>
                </c:pt>
                <c:pt idx="67">
                  <c:v>14</c:v>
                </c:pt>
                <c:pt idx="68">
                  <c:v>16</c:v>
                </c:pt>
                <c:pt idx="69">
                  <c:v>17</c:v>
                </c:pt>
                <c:pt idx="70">
                  <c:v>18</c:v>
                </c:pt>
                <c:pt idx="71">
                  <c:v>20</c:v>
                </c:pt>
                <c:pt idx="72">
                  <c:v>20</c:v>
                </c:pt>
                <c:pt idx="73">
                  <c:v>21</c:v>
                </c:pt>
                <c:pt idx="74">
                  <c:v>22</c:v>
                </c:pt>
                <c:pt idx="75">
                  <c:v>23</c:v>
                </c:pt>
                <c:pt idx="76">
                  <c:v>23</c:v>
                </c:pt>
                <c:pt idx="77">
                  <c:v>23</c:v>
                </c:pt>
                <c:pt idx="78">
                  <c:v>23</c:v>
                </c:pt>
                <c:pt idx="79">
                  <c:v>24</c:v>
                </c:pt>
                <c:pt idx="80">
                  <c:v>26</c:v>
                </c:pt>
                <c:pt idx="81">
                  <c:v>28</c:v>
                </c:pt>
                <c:pt idx="82">
                  <c:v>30</c:v>
                </c:pt>
                <c:pt idx="83">
                  <c:v>30</c:v>
                </c:pt>
                <c:pt idx="84">
                  <c:v>31</c:v>
                </c:pt>
                <c:pt idx="85">
                  <c:v>32</c:v>
                </c:pt>
                <c:pt idx="86">
                  <c:v>32</c:v>
                </c:pt>
                <c:pt idx="87">
                  <c:v>35</c:v>
                </c:pt>
                <c:pt idx="88">
                  <c:v>35</c:v>
                </c:pt>
                <c:pt idx="89">
                  <c:v>36</c:v>
                </c:pt>
                <c:pt idx="90">
                  <c:v>37</c:v>
                </c:pt>
                <c:pt idx="91">
                  <c:v>38</c:v>
                </c:pt>
                <c:pt idx="92">
                  <c:v>38</c:v>
                </c:pt>
                <c:pt idx="93">
                  <c:v>40</c:v>
                </c:pt>
                <c:pt idx="94">
                  <c:v>41</c:v>
                </c:pt>
                <c:pt idx="95">
                  <c:v>41</c:v>
                </c:pt>
                <c:pt idx="96">
                  <c:v>42</c:v>
                </c:pt>
                <c:pt idx="97">
                  <c:v>43</c:v>
                </c:pt>
                <c:pt idx="98">
                  <c:v>43</c:v>
                </c:pt>
                <c:pt idx="99">
                  <c:v>44</c:v>
                </c:pt>
                <c:pt idx="100">
                  <c:v>46</c:v>
                </c:pt>
                <c:pt idx="101">
                  <c:v>48</c:v>
                </c:pt>
                <c:pt idx="102">
                  <c:v>49</c:v>
                </c:pt>
                <c:pt idx="103">
                  <c:v>54</c:v>
                </c:pt>
                <c:pt idx="104">
                  <c:v>55</c:v>
                </c:pt>
                <c:pt idx="105">
                  <c:v>55</c:v>
                </c:pt>
                <c:pt idx="106">
                  <c:v>56</c:v>
                </c:pt>
                <c:pt idx="107">
                  <c:v>57</c:v>
                </c:pt>
                <c:pt idx="108">
                  <c:v>57</c:v>
                </c:pt>
                <c:pt idx="109">
                  <c:v>57</c:v>
                </c:pt>
                <c:pt idx="110">
                  <c:v>58</c:v>
                </c:pt>
                <c:pt idx="111">
                  <c:v>58</c:v>
                </c:pt>
                <c:pt idx="112">
                  <c:v>60</c:v>
                </c:pt>
                <c:pt idx="113">
                  <c:v>60</c:v>
                </c:pt>
                <c:pt idx="114">
                  <c:v>62</c:v>
                </c:pt>
                <c:pt idx="115">
                  <c:v>63</c:v>
                </c:pt>
                <c:pt idx="116">
                  <c:v>66</c:v>
                </c:pt>
                <c:pt idx="117">
                  <c:v>66</c:v>
                </c:pt>
                <c:pt idx="118">
                  <c:v>68</c:v>
                </c:pt>
                <c:pt idx="119">
                  <c:v>69</c:v>
                </c:pt>
                <c:pt idx="120">
                  <c:v>73</c:v>
                </c:pt>
                <c:pt idx="121">
                  <c:v>77</c:v>
                </c:pt>
                <c:pt idx="122">
                  <c:v>80</c:v>
                </c:pt>
                <c:pt idx="123">
                  <c:v>85</c:v>
                </c:pt>
                <c:pt idx="124">
                  <c:v>86</c:v>
                </c:pt>
                <c:pt idx="125">
                  <c:v>88</c:v>
                </c:pt>
                <c:pt idx="126">
                  <c:v>88</c:v>
                </c:pt>
                <c:pt idx="127">
                  <c:v>88</c:v>
                </c:pt>
                <c:pt idx="128">
                  <c:v>88</c:v>
                </c:pt>
                <c:pt idx="129">
                  <c:v>90</c:v>
                </c:pt>
                <c:pt idx="130">
                  <c:v>93</c:v>
                </c:pt>
                <c:pt idx="131">
                  <c:v>94</c:v>
                </c:pt>
                <c:pt idx="132">
                  <c:v>97</c:v>
                </c:pt>
                <c:pt idx="133">
                  <c:v>97</c:v>
                </c:pt>
                <c:pt idx="134">
                  <c:v>101</c:v>
                </c:pt>
                <c:pt idx="135">
                  <c:v>108</c:v>
                </c:pt>
                <c:pt idx="136">
                  <c:v>109</c:v>
                </c:pt>
                <c:pt idx="137">
                  <c:v>111</c:v>
                </c:pt>
                <c:pt idx="138">
                  <c:v>112</c:v>
                </c:pt>
                <c:pt idx="139">
                  <c:v>115</c:v>
                </c:pt>
                <c:pt idx="140">
                  <c:v>117</c:v>
                </c:pt>
                <c:pt idx="141">
                  <c:v>121</c:v>
                </c:pt>
                <c:pt idx="142">
                  <c:v>125</c:v>
                </c:pt>
                <c:pt idx="143">
                  <c:v>127</c:v>
                </c:pt>
                <c:pt idx="144">
                  <c:v>129</c:v>
                </c:pt>
                <c:pt idx="145">
                  <c:v>133</c:v>
                </c:pt>
                <c:pt idx="146">
                  <c:v>135</c:v>
                </c:pt>
                <c:pt idx="147">
                  <c:v>137</c:v>
                </c:pt>
                <c:pt idx="148">
                  <c:v>140</c:v>
                </c:pt>
                <c:pt idx="149">
                  <c:v>145</c:v>
                </c:pt>
                <c:pt idx="150">
                  <c:v>148</c:v>
                </c:pt>
                <c:pt idx="151">
                  <c:v>152</c:v>
                </c:pt>
                <c:pt idx="152">
                  <c:v>153</c:v>
                </c:pt>
                <c:pt idx="153">
                  <c:v>155</c:v>
                </c:pt>
                <c:pt idx="154">
                  <c:v>159</c:v>
                </c:pt>
                <c:pt idx="155">
                  <c:v>162</c:v>
                </c:pt>
                <c:pt idx="156">
                  <c:v>167</c:v>
                </c:pt>
                <c:pt idx="157">
                  <c:v>173</c:v>
                </c:pt>
                <c:pt idx="158">
                  <c:v>177</c:v>
                </c:pt>
                <c:pt idx="159">
                  <c:v>180</c:v>
                </c:pt>
                <c:pt idx="160">
                  <c:v>185</c:v>
                </c:pt>
                <c:pt idx="161">
                  <c:v>192</c:v>
                </c:pt>
                <c:pt idx="162">
                  <c:v>196</c:v>
                </c:pt>
                <c:pt idx="163">
                  <c:v>203</c:v>
                </c:pt>
                <c:pt idx="164">
                  <c:v>210</c:v>
                </c:pt>
                <c:pt idx="165">
                  <c:v>219</c:v>
                </c:pt>
                <c:pt idx="166">
                  <c:v>224</c:v>
                </c:pt>
                <c:pt idx="167">
                  <c:v>232</c:v>
                </c:pt>
                <c:pt idx="168">
                  <c:v>241</c:v>
                </c:pt>
                <c:pt idx="169">
                  <c:v>242</c:v>
                </c:pt>
                <c:pt idx="170">
                  <c:v>247</c:v>
                </c:pt>
                <c:pt idx="171">
                  <c:v>254</c:v>
                </c:pt>
                <c:pt idx="172">
                  <c:v>264</c:v>
                </c:pt>
                <c:pt idx="173">
                  <c:v>272</c:v>
                </c:pt>
                <c:pt idx="174">
                  <c:v>284</c:v>
                </c:pt>
                <c:pt idx="175">
                  <c:v>296</c:v>
                </c:pt>
                <c:pt idx="176">
                  <c:v>301</c:v>
                </c:pt>
                <c:pt idx="177">
                  <c:v>315</c:v>
                </c:pt>
                <c:pt idx="178">
                  <c:v>325</c:v>
                </c:pt>
                <c:pt idx="179">
                  <c:v>335</c:v>
                </c:pt>
                <c:pt idx="180">
                  <c:v>356</c:v>
                </c:pt>
              </c:numCache>
            </c:numRef>
          </c:val>
          <c:extLst>
            <c:ext xmlns:c16="http://schemas.microsoft.com/office/drawing/2014/chart" uri="{C3380CC4-5D6E-409C-BE32-E72D297353CC}">
              <c16:uniqueId val="{0000001E-1E3A-4649-9F45-4650A7986C6C}"/>
            </c:ext>
          </c:extLst>
        </c:ser>
        <c:ser>
          <c:idx val="31"/>
          <c:order val="31"/>
          <c:tx>
            <c:strRef>
              <c:f>groupsNumberPerCategory!$AG$1</c:f>
              <c:strCache>
                <c:ptCount val="1"/>
                <c:pt idx="0">
                  <c:v>photography</c:v>
                </c:pt>
              </c:strCache>
            </c:strRef>
          </c:tx>
          <c:spPr>
            <a:solidFill>
              <a:schemeClr val="accent3">
                <a:lumMod val="6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groupsNumberPerCategory!$AG$2:$AG$182</c:f>
              <c:numCache>
                <c:formatCode>General</c:formatCode>
                <c:ptCount val="181"/>
                <c:pt idx="0">
                  <c:v>2</c:v>
                </c:pt>
                <c:pt idx="1">
                  <c:v>2</c:v>
                </c:pt>
                <c:pt idx="2">
                  <c:v>2</c:v>
                </c:pt>
                <c:pt idx="3">
                  <c:v>2</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pt idx="25">
                  <c:v>4</c:v>
                </c:pt>
                <c:pt idx="26">
                  <c:v>4</c:v>
                </c:pt>
                <c:pt idx="27">
                  <c:v>4</c:v>
                </c:pt>
                <c:pt idx="28">
                  <c:v>4</c:v>
                </c:pt>
                <c:pt idx="29">
                  <c:v>5</c:v>
                </c:pt>
                <c:pt idx="30">
                  <c:v>6</c:v>
                </c:pt>
                <c:pt idx="31">
                  <c:v>6</c:v>
                </c:pt>
                <c:pt idx="32">
                  <c:v>6</c:v>
                </c:pt>
                <c:pt idx="33">
                  <c:v>6</c:v>
                </c:pt>
                <c:pt idx="34">
                  <c:v>6</c:v>
                </c:pt>
                <c:pt idx="35">
                  <c:v>6</c:v>
                </c:pt>
                <c:pt idx="36">
                  <c:v>6</c:v>
                </c:pt>
                <c:pt idx="37">
                  <c:v>7</c:v>
                </c:pt>
                <c:pt idx="38">
                  <c:v>7</c:v>
                </c:pt>
                <c:pt idx="39">
                  <c:v>7</c:v>
                </c:pt>
                <c:pt idx="40">
                  <c:v>7</c:v>
                </c:pt>
                <c:pt idx="41">
                  <c:v>7</c:v>
                </c:pt>
                <c:pt idx="42">
                  <c:v>8</c:v>
                </c:pt>
                <c:pt idx="43">
                  <c:v>10</c:v>
                </c:pt>
                <c:pt idx="44">
                  <c:v>10</c:v>
                </c:pt>
                <c:pt idx="45">
                  <c:v>10</c:v>
                </c:pt>
                <c:pt idx="46">
                  <c:v>11</c:v>
                </c:pt>
                <c:pt idx="47">
                  <c:v>11</c:v>
                </c:pt>
                <c:pt idx="48">
                  <c:v>11</c:v>
                </c:pt>
                <c:pt idx="49">
                  <c:v>11</c:v>
                </c:pt>
                <c:pt idx="50">
                  <c:v>11</c:v>
                </c:pt>
                <c:pt idx="51">
                  <c:v>11</c:v>
                </c:pt>
                <c:pt idx="52">
                  <c:v>12</c:v>
                </c:pt>
                <c:pt idx="53">
                  <c:v>12</c:v>
                </c:pt>
                <c:pt idx="54">
                  <c:v>12</c:v>
                </c:pt>
                <c:pt idx="55">
                  <c:v>12</c:v>
                </c:pt>
                <c:pt idx="56">
                  <c:v>12</c:v>
                </c:pt>
                <c:pt idx="57">
                  <c:v>12</c:v>
                </c:pt>
                <c:pt idx="58">
                  <c:v>12</c:v>
                </c:pt>
                <c:pt idx="59">
                  <c:v>12</c:v>
                </c:pt>
                <c:pt idx="60">
                  <c:v>12</c:v>
                </c:pt>
                <c:pt idx="61">
                  <c:v>13</c:v>
                </c:pt>
                <c:pt idx="62">
                  <c:v>13</c:v>
                </c:pt>
                <c:pt idx="63">
                  <c:v>13</c:v>
                </c:pt>
                <c:pt idx="64">
                  <c:v>13</c:v>
                </c:pt>
                <c:pt idx="65">
                  <c:v>13</c:v>
                </c:pt>
                <c:pt idx="66">
                  <c:v>13</c:v>
                </c:pt>
                <c:pt idx="67">
                  <c:v>13</c:v>
                </c:pt>
                <c:pt idx="68">
                  <c:v>13</c:v>
                </c:pt>
                <c:pt idx="69">
                  <c:v>14</c:v>
                </c:pt>
                <c:pt idx="70">
                  <c:v>14</c:v>
                </c:pt>
                <c:pt idx="71">
                  <c:v>16</c:v>
                </c:pt>
                <c:pt idx="72">
                  <c:v>17</c:v>
                </c:pt>
                <c:pt idx="73">
                  <c:v>18</c:v>
                </c:pt>
                <c:pt idx="74">
                  <c:v>19</c:v>
                </c:pt>
                <c:pt idx="75">
                  <c:v>19</c:v>
                </c:pt>
                <c:pt idx="76">
                  <c:v>19</c:v>
                </c:pt>
                <c:pt idx="77">
                  <c:v>21</c:v>
                </c:pt>
                <c:pt idx="78">
                  <c:v>23</c:v>
                </c:pt>
                <c:pt idx="79">
                  <c:v>26</c:v>
                </c:pt>
                <c:pt idx="80">
                  <c:v>26</c:v>
                </c:pt>
                <c:pt idx="81">
                  <c:v>26</c:v>
                </c:pt>
                <c:pt idx="82">
                  <c:v>27</c:v>
                </c:pt>
                <c:pt idx="83">
                  <c:v>29</c:v>
                </c:pt>
                <c:pt idx="84">
                  <c:v>29</c:v>
                </c:pt>
                <c:pt idx="85">
                  <c:v>30</c:v>
                </c:pt>
                <c:pt idx="86">
                  <c:v>31</c:v>
                </c:pt>
                <c:pt idx="87">
                  <c:v>32</c:v>
                </c:pt>
                <c:pt idx="88">
                  <c:v>33</c:v>
                </c:pt>
                <c:pt idx="89">
                  <c:v>33</c:v>
                </c:pt>
                <c:pt idx="90">
                  <c:v>33</c:v>
                </c:pt>
                <c:pt idx="91">
                  <c:v>34</c:v>
                </c:pt>
                <c:pt idx="92">
                  <c:v>35</c:v>
                </c:pt>
                <c:pt idx="93">
                  <c:v>35</c:v>
                </c:pt>
                <c:pt idx="94">
                  <c:v>36</c:v>
                </c:pt>
                <c:pt idx="95">
                  <c:v>37</c:v>
                </c:pt>
                <c:pt idx="96">
                  <c:v>39</c:v>
                </c:pt>
                <c:pt idx="97">
                  <c:v>41</c:v>
                </c:pt>
                <c:pt idx="98">
                  <c:v>41</c:v>
                </c:pt>
                <c:pt idx="99">
                  <c:v>41</c:v>
                </c:pt>
                <c:pt idx="100">
                  <c:v>43</c:v>
                </c:pt>
                <c:pt idx="101">
                  <c:v>43</c:v>
                </c:pt>
                <c:pt idx="102">
                  <c:v>43</c:v>
                </c:pt>
                <c:pt idx="103">
                  <c:v>44</c:v>
                </c:pt>
                <c:pt idx="104">
                  <c:v>44</c:v>
                </c:pt>
                <c:pt idx="105">
                  <c:v>47</c:v>
                </c:pt>
                <c:pt idx="106">
                  <c:v>48</c:v>
                </c:pt>
                <c:pt idx="107">
                  <c:v>48</c:v>
                </c:pt>
                <c:pt idx="108">
                  <c:v>48</c:v>
                </c:pt>
                <c:pt idx="109">
                  <c:v>51</c:v>
                </c:pt>
                <c:pt idx="110">
                  <c:v>52</c:v>
                </c:pt>
                <c:pt idx="111">
                  <c:v>52</c:v>
                </c:pt>
                <c:pt idx="112">
                  <c:v>52</c:v>
                </c:pt>
                <c:pt idx="113">
                  <c:v>54</c:v>
                </c:pt>
                <c:pt idx="114">
                  <c:v>54</c:v>
                </c:pt>
                <c:pt idx="115">
                  <c:v>55</c:v>
                </c:pt>
                <c:pt idx="116">
                  <c:v>55</c:v>
                </c:pt>
                <c:pt idx="117">
                  <c:v>58</c:v>
                </c:pt>
                <c:pt idx="118">
                  <c:v>60</c:v>
                </c:pt>
                <c:pt idx="119">
                  <c:v>63</c:v>
                </c:pt>
                <c:pt idx="120">
                  <c:v>64</c:v>
                </c:pt>
                <c:pt idx="121">
                  <c:v>65</c:v>
                </c:pt>
                <c:pt idx="122">
                  <c:v>69</c:v>
                </c:pt>
                <c:pt idx="123">
                  <c:v>70</c:v>
                </c:pt>
                <c:pt idx="124">
                  <c:v>70</c:v>
                </c:pt>
                <c:pt idx="125">
                  <c:v>70</c:v>
                </c:pt>
                <c:pt idx="126">
                  <c:v>70</c:v>
                </c:pt>
                <c:pt idx="127">
                  <c:v>70</c:v>
                </c:pt>
                <c:pt idx="128">
                  <c:v>71</c:v>
                </c:pt>
                <c:pt idx="129">
                  <c:v>71</c:v>
                </c:pt>
                <c:pt idx="130">
                  <c:v>72</c:v>
                </c:pt>
                <c:pt idx="131">
                  <c:v>72</c:v>
                </c:pt>
                <c:pt idx="132">
                  <c:v>72</c:v>
                </c:pt>
                <c:pt idx="133">
                  <c:v>73</c:v>
                </c:pt>
                <c:pt idx="134">
                  <c:v>73</c:v>
                </c:pt>
                <c:pt idx="135">
                  <c:v>76</c:v>
                </c:pt>
                <c:pt idx="136">
                  <c:v>77</c:v>
                </c:pt>
                <c:pt idx="137">
                  <c:v>77</c:v>
                </c:pt>
                <c:pt idx="138">
                  <c:v>83</c:v>
                </c:pt>
                <c:pt idx="139">
                  <c:v>84</c:v>
                </c:pt>
                <c:pt idx="140">
                  <c:v>87</c:v>
                </c:pt>
                <c:pt idx="141">
                  <c:v>87</c:v>
                </c:pt>
                <c:pt idx="142">
                  <c:v>90</c:v>
                </c:pt>
                <c:pt idx="143">
                  <c:v>93</c:v>
                </c:pt>
                <c:pt idx="144">
                  <c:v>95</c:v>
                </c:pt>
                <c:pt idx="145">
                  <c:v>96</c:v>
                </c:pt>
                <c:pt idx="146">
                  <c:v>97</c:v>
                </c:pt>
                <c:pt idx="147">
                  <c:v>99</c:v>
                </c:pt>
                <c:pt idx="148">
                  <c:v>100</c:v>
                </c:pt>
                <c:pt idx="149">
                  <c:v>101</c:v>
                </c:pt>
                <c:pt idx="150">
                  <c:v>101</c:v>
                </c:pt>
                <c:pt idx="151">
                  <c:v>102</c:v>
                </c:pt>
                <c:pt idx="152">
                  <c:v>107</c:v>
                </c:pt>
                <c:pt idx="153">
                  <c:v>109</c:v>
                </c:pt>
                <c:pt idx="154">
                  <c:v>110</c:v>
                </c:pt>
                <c:pt idx="155">
                  <c:v>111</c:v>
                </c:pt>
                <c:pt idx="156">
                  <c:v>111</c:v>
                </c:pt>
                <c:pt idx="157">
                  <c:v>112</c:v>
                </c:pt>
                <c:pt idx="158">
                  <c:v>114</c:v>
                </c:pt>
                <c:pt idx="159">
                  <c:v>118</c:v>
                </c:pt>
                <c:pt idx="160">
                  <c:v>122</c:v>
                </c:pt>
                <c:pt idx="161">
                  <c:v>125</c:v>
                </c:pt>
                <c:pt idx="162">
                  <c:v>129</c:v>
                </c:pt>
                <c:pt idx="163">
                  <c:v>130</c:v>
                </c:pt>
                <c:pt idx="164">
                  <c:v>130</c:v>
                </c:pt>
                <c:pt idx="165">
                  <c:v>133</c:v>
                </c:pt>
                <c:pt idx="166">
                  <c:v>136</c:v>
                </c:pt>
                <c:pt idx="167">
                  <c:v>139</c:v>
                </c:pt>
                <c:pt idx="168">
                  <c:v>139</c:v>
                </c:pt>
                <c:pt idx="169">
                  <c:v>139</c:v>
                </c:pt>
                <c:pt idx="170">
                  <c:v>142</c:v>
                </c:pt>
                <c:pt idx="171">
                  <c:v>144</c:v>
                </c:pt>
                <c:pt idx="172">
                  <c:v>145</c:v>
                </c:pt>
                <c:pt idx="173">
                  <c:v>147</c:v>
                </c:pt>
                <c:pt idx="174">
                  <c:v>150</c:v>
                </c:pt>
                <c:pt idx="175">
                  <c:v>153</c:v>
                </c:pt>
                <c:pt idx="176">
                  <c:v>158</c:v>
                </c:pt>
                <c:pt idx="177">
                  <c:v>165</c:v>
                </c:pt>
                <c:pt idx="178">
                  <c:v>172</c:v>
                </c:pt>
                <c:pt idx="179">
                  <c:v>177</c:v>
                </c:pt>
                <c:pt idx="180">
                  <c:v>180</c:v>
                </c:pt>
              </c:numCache>
            </c:numRef>
          </c:val>
          <c:extLst>
            <c:ext xmlns:c16="http://schemas.microsoft.com/office/drawing/2014/chart" uri="{C3380CC4-5D6E-409C-BE32-E72D297353CC}">
              <c16:uniqueId val="{0000001F-1E3A-4649-9F45-4650A7986C6C}"/>
            </c:ext>
          </c:extLst>
        </c:ser>
        <c:ser>
          <c:idx val="32"/>
          <c:order val="32"/>
          <c:tx>
            <c:strRef>
              <c:f>groupsNumberPerCategory!$AH$1</c:f>
              <c:strCache>
                <c:ptCount val="1"/>
                <c:pt idx="0">
                  <c:v>singles</c:v>
                </c:pt>
              </c:strCache>
            </c:strRef>
          </c:tx>
          <c:spPr>
            <a:solidFill>
              <a:schemeClr val="accent5">
                <a:lumMod val="60000"/>
              </a:schemeClr>
            </a:solidFill>
            <a:ln>
              <a:noFill/>
            </a:ln>
            <a:effectLst/>
          </c:spPr>
          <c:cat>
            <c:numRef>
              <c:f>groupsNumberPerCategory!$A$2:$A$182</c:f>
              <c:numCache>
                <c:formatCode>m/d/yyyy</c:formatCode>
                <c:ptCount val="181"/>
                <c:pt idx="0">
                  <c:v>37560</c:v>
                </c:pt>
                <c:pt idx="1">
                  <c:v>37590</c:v>
                </c:pt>
                <c:pt idx="2">
                  <c:v>37621</c:v>
                </c:pt>
                <c:pt idx="3">
                  <c:v>37652</c:v>
                </c:pt>
                <c:pt idx="4">
                  <c:v>37680</c:v>
                </c:pt>
                <c:pt idx="5">
                  <c:v>37711</c:v>
                </c:pt>
                <c:pt idx="6">
                  <c:v>37741</c:v>
                </c:pt>
                <c:pt idx="7">
                  <c:v>37772</c:v>
                </c:pt>
                <c:pt idx="8">
                  <c:v>37802</c:v>
                </c:pt>
                <c:pt idx="9">
                  <c:v>37833</c:v>
                </c:pt>
                <c:pt idx="10">
                  <c:v>37864</c:v>
                </c:pt>
                <c:pt idx="11">
                  <c:v>37894</c:v>
                </c:pt>
                <c:pt idx="12">
                  <c:v>37925</c:v>
                </c:pt>
                <c:pt idx="13">
                  <c:v>37955</c:v>
                </c:pt>
                <c:pt idx="14">
                  <c:v>37986</c:v>
                </c:pt>
                <c:pt idx="15">
                  <c:v>38017</c:v>
                </c:pt>
                <c:pt idx="16">
                  <c:v>38046</c:v>
                </c:pt>
                <c:pt idx="17">
                  <c:v>38077</c:v>
                </c:pt>
                <c:pt idx="18">
                  <c:v>38107</c:v>
                </c:pt>
                <c:pt idx="19">
                  <c:v>38138</c:v>
                </c:pt>
                <c:pt idx="20">
                  <c:v>38168</c:v>
                </c:pt>
                <c:pt idx="21">
                  <c:v>38199</c:v>
                </c:pt>
                <c:pt idx="22">
                  <c:v>38230</c:v>
                </c:pt>
                <c:pt idx="23">
                  <c:v>38260</c:v>
                </c:pt>
                <c:pt idx="24">
                  <c:v>38291</c:v>
                </c:pt>
                <c:pt idx="25">
                  <c:v>38321</c:v>
                </c:pt>
                <c:pt idx="26">
                  <c:v>38352</c:v>
                </c:pt>
                <c:pt idx="27">
                  <c:v>38383</c:v>
                </c:pt>
                <c:pt idx="28">
                  <c:v>38411</c:v>
                </c:pt>
                <c:pt idx="29">
                  <c:v>38442</c:v>
                </c:pt>
                <c:pt idx="30">
                  <c:v>38472</c:v>
                </c:pt>
                <c:pt idx="31">
                  <c:v>38503</c:v>
                </c:pt>
                <c:pt idx="32">
                  <c:v>38533</c:v>
                </c:pt>
                <c:pt idx="33">
                  <c:v>38564</c:v>
                </c:pt>
                <c:pt idx="34">
                  <c:v>38595</c:v>
                </c:pt>
                <c:pt idx="35">
                  <c:v>38625</c:v>
                </c:pt>
                <c:pt idx="36">
                  <c:v>38656</c:v>
                </c:pt>
                <c:pt idx="37">
                  <c:v>38686</c:v>
                </c:pt>
                <c:pt idx="38">
                  <c:v>38717</c:v>
                </c:pt>
                <c:pt idx="39">
                  <c:v>38748</c:v>
                </c:pt>
                <c:pt idx="40">
                  <c:v>38776</c:v>
                </c:pt>
                <c:pt idx="41">
                  <c:v>38807</c:v>
                </c:pt>
                <c:pt idx="42">
                  <c:v>38837</c:v>
                </c:pt>
                <c:pt idx="43">
                  <c:v>38868</c:v>
                </c:pt>
                <c:pt idx="44">
                  <c:v>38898</c:v>
                </c:pt>
                <c:pt idx="45">
                  <c:v>38929</c:v>
                </c:pt>
                <c:pt idx="46">
                  <c:v>38960</c:v>
                </c:pt>
                <c:pt idx="47">
                  <c:v>38990</c:v>
                </c:pt>
                <c:pt idx="48">
                  <c:v>39021</c:v>
                </c:pt>
                <c:pt idx="49">
                  <c:v>39051</c:v>
                </c:pt>
                <c:pt idx="50">
                  <c:v>39082</c:v>
                </c:pt>
                <c:pt idx="51">
                  <c:v>39113</c:v>
                </c:pt>
                <c:pt idx="52">
                  <c:v>39141</c:v>
                </c:pt>
                <c:pt idx="53">
                  <c:v>39172</c:v>
                </c:pt>
                <c:pt idx="54">
                  <c:v>39202</c:v>
                </c:pt>
                <c:pt idx="55">
                  <c:v>39233</c:v>
                </c:pt>
                <c:pt idx="56">
                  <c:v>39263</c:v>
                </c:pt>
                <c:pt idx="57">
                  <c:v>39294</c:v>
                </c:pt>
                <c:pt idx="58">
                  <c:v>39325</c:v>
                </c:pt>
                <c:pt idx="59">
                  <c:v>39355</c:v>
                </c:pt>
                <c:pt idx="60">
                  <c:v>39386</c:v>
                </c:pt>
                <c:pt idx="61">
                  <c:v>39416</c:v>
                </c:pt>
                <c:pt idx="62">
                  <c:v>39447</c:v>
                </c:pt>
                <c:pt idx="63">
                  <c:v>39478</c:v>
                </c:pt>
                <c:pt idx="64">
                  <c:v>39507</c:v>
                </c:pt>
                <c:pt idx="65">
                  <c:v>39538</c:v>
                </c:pt>
                <c:pt idx="66">
                  <c:v>39568</c:v>
                </c:pt>
                <c:pt idx="67">
                  <c:v>39599</c:v>
                </c:pt>
                <c:pt idx="68">
                  <c:v>39629</c:v>
                </c:pt>
                <c:pt idx="69">
                  <c:v>39660</c:v>
                </c:pt>
                <c:pt idx="70">
                  <c:v>39691</c:v>
                </c:pt>
                <c:pt idx="71">
                  <c:v>39721</c:v>
                </c:pt>
                <c:pt idx="72">
                  <c:v>39752</c:v>
                </c:pt>
                <c:pt idx="73">
                  <c:v>39782</c:v>
                </c:pt>
                <c:pt idx="74">
                  <c:v>39813</c:v>
                </c:pt>
                <c:pt idx="75">
                  <c:v>39844</c:v>
                </c:pt>
                <c:pt idx="76">
                  <c:v>39872</c:v>
                </c:pt>
                <c:pt idx="77">
                  <c:v>39903</c:v>
                </c:pt>
                <c:pt idx="78">
                  <c:v>39933</c:v>
                </c:pt>
                <c:pt idx="79">
                  <c:v>39964</c:v>
                </c:pt>
                <c:pt idx="80">
                  <c:v>39994</c:v>
                </c:pt>
                <c:pt idx="81">
                  <c:v>40025</c:v>
                </c:pt>
                <c:pt idx="82">
                  <c:v>40056</c:v>
                </c:pt>
                <c:pt idx="83">
                  <c:v>40086</c:v>
                </c:pt>
                <c:pt idx="84">
                  <c:v>40117</c:v>
                </c:pt>
                <c:pt idx="85">
                  <c:v>40147</c:v>
                </c:pt>
                <c:pt idx="86">
                  <c:v>40178</c:v>
                </c:pt>
                <c:pt idx="87">
                  <c:v>40209</c:v>
                </c:pt>
                <c:pt idx="88">
                  <c:v>40237</c:v>
                </c:pt>
                <c:pt idx="89">
                  <c:v>40268</c:v>
                </c:pt>
                <c:pt idx="90">
                  <c:v>40298</c:v>
                </c:pt>
                <c:pt idx="91">
                  <c:v>40329</c:v>
                </c:pt>
                <c:pt idx="92">
                  <c:v>40359</c:v>
                </c:pt>
                <c:pt idx="93">
                  <c:v>40390</c:v>
                </c:pt>
                <c:pt idx="94">
                  <c:v>40421</c:v>
                </c:pt>
                <c:pt idx="95">
                  <c:v>40451</c:v>
                </c:pt>
                <c:pt idx="96">
                  <c:v>40482</c:v>
                </c:pt>
                <c:pt idx="97">
                  <c:v>40512</c:v>
                </c:pt>
                <c:pt idx="98">
                  <c:v>40543</c:v>
                </c:pt>
                <c:pt idx="99">
                  <c:v>40574</c:v>
                </c:pt>
                <c:pt idx="100">
                  <c:v>40602</c:v>
                </c:pt>
                <c:pt idx="101">
                  <c:v>40633</c:v>
                </c:pt>
                <c:pt idx="102">
                  <c:v>40663</c:v>
                </c:pt>
                <c:pt idx="103">
                  <c:v>40694</c:v>
                </c:pt>
                <c:pt idx="104">
                  <c:v>40724</c:v>
                </c:pt>
                <c:pt idx="105">
                  <c:v>40755</c:v>
                </c:pt>
                <c:pt idx="106">
                  <c:v>40786</c:v>
                </c:pt>
                <c:pt idx="107">
                  <c:v>40816</c:v>
                </c:pt>
                <c:pt idx="108">
                  <c:v>40847</c:v>
                </c:pt>
                <c:pt idx="109">
                  <c:v>40877</c:v>
                </c:pt>
                <c:pt idx="110">
                  <c:v>40908</c:v>
                </c:pt>
                <c:pt idx="111">
                  <c:v>40939</c:v>
                </c:pt>
                <c:pt idx="112">
                  <c:v>40968</c:v>
                </c:pt>
                <c:pt idx="113">
                  <c:v>40999</c:v>
                </c:pt>
                <c:pt idx="114">
                  <c:v>41029</c:v>
                </c:pt>
                <c:pt idx="115">
                  <c:v>41060</c:v>
                </c:pt>
                <c:pt idx="116">
                  <c:v>41090</c:v>
                </c:pt>
                <c:pt idx="117">
                  <c:v>41121</c:v>
                </c:pt>
                <c:pt idx="118">
                  <c:v>41152</c:v>
                </c:pt>
                <c:pt idx="119">
                  <c:v>41182</c:v>
                </c:pt>
                <c:pt idx="120">
                  <c:v>41213</c:v>
                </c:pt>
                <c:pt idx="121">
                  <c:v>41243</c:v>
                </c:pt>
                <c:pt idx="122">
                  <c:v>41274</c:v>
                </c:pt>
                <c:pt idx="123">
                  <c:v>41305</c:v>
                </c:pt>
                <c:pt idx="124">
                  <c:v>41333</c:v>
                </c:pt>
                <c:pt idx="125">
                  <c:v>41364</c:v>
                </c:pt>
                <c:pt idx="126">
                  <c:v>41394</c:v>
                </c:pt>
                <c:pt idx="127">
                  <c:v>41425</c:v>
                </c:pt>
                <c:pt idx="128">
                  <c:v>41455</c:v>
                </c:pt>
                <c:pt idx="129">
                  <c:v>41486</c:v>
                </c:pt>
                <c:pt idx="130">
                  <c:v>41517</c:v>
                </c:pt>
                <c:pt idx="131">
                  <c:v>41547</c:v>
                </c:pt>
                <c:pt idx="132">
                  <c:v>41578</c:v>
                </c:pt>
                <c:pt idx="133">
                  <c:v>41608</c:v>
                </c:pt>
                <c:pt idx="134">
                  <c:v>41639</c:v>
                </c:pt>
                <c:pt idx="135">
                  <c:v>41670</c:v>
                </c:pt>
                <c:pt idx="136">
                  <c:v>41698</c:v>
                </c:pt>
                <c:pt idx="137">
                  <c:v>41729</c:v>
                </c:pt>
                <c:pt idx="138">
                  <c:v>41759</c:v>
                </c:pt>
                <c:pt idx="139">
                  <c:v>41790</c:v>
                </c:pt>
                <c:pt idx="140">
                  <c:v>41820</c:v>
                </c:pt>
                <c:pt idx="141">
                  <c:v>41851</c:v>
                </c:pt>
                <c:pt idx="142">
                  <c:v>41882</c:v>
                </c:pt>
                <c:pt idx="143">
                  <c:v>41912</c:v>
                </c:pt>
                <c:pt idx="144">
                  <c:v>41943</c:v>
                </c:pt>
                <c:pt idx="145">
                  <c:v>41973</c:v>
                </c:pt>
                <c:pt idx="146">
                  <c:v>42004</c:v>
                </c:pt>
                <c:pt idx="147">
                  <c:v>42035</c:v>
                </c:pt>
                <c:pt idx="148">
                  <c:v>42063</c:v>
                </c:pt>
                <c:pt idx="149">
                  <c:v>42094</c:v>
                </c:pt>
                <c:pt idx="150">
                  <c:v>42124</c:v>
                </c:pt>
                <c:pt idx="151">
                  <c:v>42155</c:v>
                </c:pt>
                <c:pt idx="152">
                  <c:v>42185</c:v>
                </c:pt>
                <c:pt idx="153">
                  <c:v>42216</c:v>
                </c:pt>
                <c:pt idx="154">
                  <c:v>42247</c:v>
                </c:pt>
                <c:pt idx="155">
                  <c:v>42277</c:v>
                </c:pt>
                <c:pt idx="156">
                  <c:v>42308</c:v>
                </c:pt>
                <c:pt idx="157">
                  <c:v>42338</c:v>
                </c:pt>
                <c:pt idx="158">
                  <c:v>42369</c:v>
                </c:pt>
                <c:pt idx="159">
                  <c:v>42400</c:v>
                </c:pt>
                <c:pt idx="160">
                  <c:v>42429</c:v>
                </c:pt>
                <c:pt idx="161">
                  <c:v>42460</c:v>
                </c:pt>
                <c:pt idx="162">
                  <c:v>42490</c:v>
                </c:pt>
                <c:pt idx="163">
                  <c:v>42521</c:v>
                </c:pt>
                <c:pt idx="164">
                  <c:v>42551</c:v>
                </c:pt>
                <c:pt idx="165">
                  <c:v>42582</c:v>
                </c:pt>
                <c:pt idx="166">
                  <c:v>42613</c:v>
                </c:pt>
                <c:pt idx="167">
                  <c:v>42643</c:v>
                </c:pt>
                <c:pt idx="168">
                  <c:v>42674</c:v>
                </c:pt>
                <c:pt idx="169">
                  <c:v>42704</c:v>
                </c:pt>
                <c:pt idx="170">
                  <c:v>42735</c:v>
                </c:pt>
                <c:pt idx="171">
                  <c:v>42766</c:v>
                </c:pt>
                <c:pt idx="172">
                  <c:v>42794</c:v>
                </c:pt>
                <c:pt idx="173">
                  <c:v>42825</c:v>
                </c:pt>
                <c:pt idx="174">
                  <c:v>42855</c:v>
                </c:pt>
                <c:pt idx="175">
                  <c:v>42886</c:v>
                </c:pt>
                <c:pt idx="176">
                  <c:v>42916</c:v>
                </c:pt>
                <c:pt idx="177">
                  <c:v>42947</c:v>
                </c:pt>
                <c:pt idx="178">
                  <c:v>42978</c:v>
                </c:pt>
                <c:pt idx="179">
                  <c:v>43008</c:v>
                </c:pt>
                <c:pt idx="180">
                  <c:v>43039</c:v>
                </c:pt>
              </c:numCache>
            </c:numRef>
          </c:cat>
          <c:val>
            <c:numRef>
              <c:f>groupsNumberPerCategory!$AH$2:$AH$182</c:f>
              <c:numCache>
                <c:formatCode>General</c:formatCode>
                <c:ptCount val="181"/>
                <c:pt idx="39">
                  <c:v>1</c:v>
                </c:pt>
                <c:pt idx="40">
                  <c:v>1</c:v>
                </c:pt>
                <c:pt idx="41">
                  <c:v>1</c:v>
                </c:pt>
                <c:pt idx="42">
                  <c:v>3</c:v>
                </c:pt>
                <c:pt idx="43">
                  <c:v>3</c:v>
                </c:pt>
                <c:pt idx="44">
                  <c:v>4</c:v>
                </c:pt>
                <c:pt idx="45">
                  <c:v>4</c:v>
                </c:pt>
                <c:pt idx="46">
                  <c:v>4</c:v>
                </c:pt>
                <c:pt idx="47">
                  <c:v>4</c:v>
                </c:pt>
                <c:pt idx="48">
                  <c:v>6</c:v>
                </c:pt>
                <c:pt idx="49">
                  <c:v>8</c:v>
                </c:pt>
                <c:pt idx="50">
                  <c:v>9</c:v>
                </c:pt>
                <c:pt idx="51">
                  <c:v>9</c:v>
                </c:pt>
                <c:pt idx="52">
                  <c:v>9</c:v>
                </c:pt>
                <c:pt idx="53">
                  <c:v>10</c:v>
                </c:pt>
                <c:pt idx="54">
                  <c:v>11</c:v>
                </c:pt>
                <c:pt idx="55">
                  <c:v>11</c:v>
                </c:pt>
                <c:pt idx="56">
                  <c:v>15</c:v>
                </c:pt>
                <c:pt idx="57">
                  <c:v>15</c:v>
                </c:pt>
                <c:pt idx="58">
                  <c:v>15</c:v>
                </c:pt>
                <c:pt idx="59">
                  <c:v>15</c:v>
                </c:pt>
                <c:pt idx="60">
                  <c:v>15</c:v>
                </c:pt>
                <c:pt idx="61">
                  <c:v>16</c:v>
                </c:pt>
                <c:pt idx="62">
                  <c:v>17</c:v>
                </c:pt>
                <c:pt idx="63">
                  <c:v>17</c:v>
                </c:pt>
                <c:pt idx="64">
                  <c:v>17</c:v>
                </c:pt>
                <c:pt idx="65">
                  <c:v>18</c:v>
                </c:pt>
                <c:pt idx="66">
                  <c:v>19</c:v>
                </c:pt>
                <c:pt idx="67">
                  <c:v>20</c:v>
                </c:pt>
                <c:pt idx="68">
                  <c:v>20</c:v>
                </c:pt>
                <c:pt idx="69">
                  <c:v>20</c:v>
                </c:pt>
                <c:pt idx="70">
                  <c:v>20</c:v>
                </c:pt>
                <c:pt idx="71">
                  <c:v>20</c:v>
                </c:pt>
                <c:pt idx="72">
                  <c:v>21</c:v>
                </c:pt>
                <c:pt idx="73">
                  <c:v>22</c:v>
                </c:pt>
                <c:pt idx="74">
                  <c:v>22</c:v>
                </c:pt>
                <c:pt idx="75">
                  <c:v>22</c:v>
                </c:pt>
                <c:pt idx="76">
                  <c:v>22</c:v>
                </c:pt>
                <c:pt idx="77">
                  <c:v>22</c:v>
                </c:pt>
                <c:pt idx="78">
                  <c:v>23</c:v>
                </c:pt>
                <c:pt idx="79">
                  <c:v>24</c:v>
                </c:pt>
                <c:pt idx="80">
                  <c:v>25</c:v>
                </c:pt>
                <c:pt idx="81">
                  <c:v>25</c:v>
                </c:pt>
                <c:pt idx="82">
                  <c:v>27</c:v>
                </c:pt>
                <c:pt idx="83">
                  <c:v>29</c:v>
                </c:pt>
                <c:pt idx="84">
                  <c:v>29</c:v>
                </c:pt>
                <c:pt idx="85">
                  <c:v>31</c:v>
                </c:pt>
                <c:pt idx="86">
                  <c:v>31</c:v>
                </c:pt>
                <c:pt idx="87">
                  <c:v>32</c:v>
                </c:pt>
                <c:pt idx="88">
                  <c:v>33</c:v>
                </c:pt>
                <c:pt idx="89">
                  <c:v>34</c:v>
                </c:pt>
                <c:pt idx="90">
                  <c:v>34</c:v>
                </c:pt>
                <c:pt idx="91">
                  <c:v>34</c:v>
                </c:pt>
                <c:pt idx="92">
                  <c:v>34</c:v>
                </c:pt>
                <c:pt idx="93">
                  <c:v>34</c:v>
                </c:pt>
                <c:pt idx="94">
                  <c:v>35</c:v>
                </c:pt>
                <c:pt idx="95">
                  <c:v>35</c:v>
                </c:pt>
                <c:pt idx="96">
                  <c:v>37</c:v>
                </c:pt>
                <c:pt idx="97">
                  <c:v>38</c:v>
                </c:pt>
                <c:pt idx="98">
                  <c:v>38</c:v>
                </c:pt>
                <c:pt idx="99">
                  <c:v>39</c:v>
                </c:pt>
                <c:pt idx="100">
                  <c:v>40</c:v>
                </c:pt>
                <c:pt idx="101">
                  <c:v>41</c:v>
                </c:pt>
                <c:pt idx="102">
                  <c:v>42</c:v>
                </c:pt>
                <c:pt idx="103">
                  <c:v>42</c:v>
                </c:pt>
                <c:pt idx="104">
                  <c:v>44</c:v>
                </c:pt>
                <c:pt idx="105">
                  <c:v>45</c:v>
                </c:pt>
                <c:pt idx="106">
                  <c:v>48</c:v>
                </c:pt>
                <c:pt idx="107">
                  <c:v>49</c:v>
                </c:pt>
                <c:pt idx="108">
                  <c:v>49</c:v>
                </c:pt>
                <c:pt idx="109">
                  <c:v>51</c:v>
                </c:pt>
                <c:pt idx="110">
                  <c:v>53</c:v>
                </c:pt>
                <c:pt idx="111">
                  <c:v>55</c:v>
                </c:pt>
                <c:pt idx="112">
                  <c:v>55</c:v>
                </c:pt>
                <c:pt idx="113">
                  <c:v>56</c:v>
                </c:pt>
                <c:pt idx="114">
                  <c:v>57</c:v>
                </c:pt>
                <c:pt idx="115">
                  <c:v>57</c:v>
                </c:pt>
                <c:pt idx="116">
                  <c:v>59</c:v>
                </c:pt>
                <c:pt idx="117">
                  <c:v>61</c:v>
                </c:pt>
                <c:pt idx="118">
                  <c:v>64</c:v>
                </c:pt>
                <c:pt idx="119">
                  <c:v>67</c:v>
                </c:pt>
                <c:pt idx="120">
                  <c:v>69</c:v>
                </c:pt>
                <c:pt idx="121">
                  <c:v>72</c:v>
                </c:pt>
                <c:pt idx="122">
                  <c:v>73</c:v>
                </c:pt>
                <c:pt idx="123">
                  <c:v>76</c:v>
                </c:pt>
                <c:pt idx="124">
                  <c:v>81</c:v>
                </c:pt>
                <c:pt idx="125">
                  <c:v>85</c:v>
                </c:pt>
                <c:pt idx="126">
                  <c:v>87</c:v>
                </c:pt>
                <c:pt idx="127">
                  <c:v>88</c:v>
                </c:pt>
                <c:pt idx="128">
                  <c:v>88</c:v>
                </c:pt>
                <c:pt idx="129">
                  <c:v>88</c:v>
                </c:pt>
                <c:pt idx="130">
                  <c:v>89</c:v>
                </c:pt>
                <c:pt idx="131">
                  <c:v>89</c:v>
                </c:pt>
                <c:pt idx="132">
                  <c:v>91</c:v>
                </c:pt>
                <c:pt idx="133">
                  <c:v>93</c:v>
                </c:pt>
                <c:pt idx="134">
                  <c:v>95</c:v>
                </c:pt>
                <c:pt idx="135">
                  <c:v>96</c:v>
                </c:pt>
                <c:pt idx="136">
                  <c:v>98</c:v>
                </c:pt>
                <c:pt idx="137">
                  <c:v>98</c:v>
                </c:pt>
                <c:pt idx="138">
                  <c:v>99</c:v>
                </c:pt>
                <c:pt idx="139">
                  <c:v>100</c:v>
                </c:pt>
                <c:pt idx="140">
                  <c:v>103</c:v>
                </c:pt>
                <c:pt idx="141">
                  <c:v>110</c:v>
                </c:pt>
                <c:pt idx="142">
                  <c:v>114</c:v>
                </c:pt>
                <c:pt idx="143">
                  <c:v>119</c:v>
                </c:pt>
                <c:pt idx="144">
                  <c:v>122</c:v>
                </c:pt>
                <c:pt idx="145">
                  <c:v>122</c:v>
                </c:pt>
                <c:pt idx="146">
                  <c:v>124</c:v>
                </c:pt>
                <c:pt idx="147">
                  <c:v>127</c:v>
                </c:pt>
                <c:pt idx="148">
                  <c:v>128</c:v>
                </c:pt>
                <c:pt idx="149">
                  <c:v>131</c:v>
                </c:pt>
                <c:pt idx="150">
                  <c:v>132</c:v>
                </c:pt>
                <c:pt idx="151">
                  <c:v>133</c:v>
                </c:pt>
                <c:pt idx="152">
                  <c:v>134</c:v>
                </c:pt>
                <c:pt idx="153">
                  <c:v>134</c:v>
                </c:pt>
                <c:pt idx="154">
                  <c:v>136</c:v>
                </c:pt>
                <c:pt idx="155">
                  <c:v>140</c:v>
                </c:pt>
                <c:pt idx="156">
                  <c:v>145</c:v>
                </c:pt>
                <c:pt idx="157">
                  <c:v>147</c:v>
                </c:pt>
                <c:pt idx="158">
                  <c:v>148</c:v>
                </c:pt>
                <c:pt idx="159">
                  <c:v>150</c:v>
                </c:pt>
                <c:pt idx="160">
                  <c:v>152</c:v>
                </c:pt>
                <c:pt idx="161">
                  <c:v>153</c:v>
                </c:pt>
                <c:pt idx="162">
                  <c:v>155</c:v>
                </c:pt>
                <c:pt idx="163">
                  <c:v>157</c:v>
                </c:pt>
                <c:pt idx="164">
                  <c:v>158</c:v>
                </c:pt>
                <c:pt idx="165">
                  <c:v>158</c:v>
                </c:pt>
                <c:pt idx="166">
                  <c:v>159</c:v>
                </c:pt>
                <c:pt idx="167">
                  <c:v>160</c:v>
                </c:pt>
                <c:pt idx="168">
                  <c:v>160</c:v>
                </c:pt>
                <c:pt idx="169">
                  <c:v>161</c:v>
                </c:pt>
                <c:pt idx="170">
                  <c:v>162</c:v>
                </c:pt>
                <c:pt idx="171">
                  <c:v>162</c:v>
                </c:pt>
                <c:pt idx="172">
                  <c:v>163</c:v>
                </c:pt>
                <c:pt idx="173">
                  <c:v>163</c:v>
                </c:pt>
                <c:pt idx="174">
                  <c:v>164</c:v>
                </c:pt>
                <c:pt idx="175">
                  <c:v>165</c:v>
                </c:pt>
                <c:pt idx="176">
                  <c:v>166</c:v>
                </c:pt>
                <c:pt idx="177">
                  <c:v>167</c:v>
                </c:pt>
                <c:pt idx="178">
                  <c:v>168</c:v>
                </c:pt>
                <c:pt idx="179">
                  <c:v>169</c:v>
                </c:pt>
                <c:pt idx="180">
                  <c:v>172</c:v>
                </c:pt>
              </c:numCache>
            </c:numRef>
          </c:val>
          <c:extLst>
            <c:ext xmlns:c16="http://schemas.microsoft.com/office/drawing/2014/chart" uri="{C3380CC4-5D6E-409C-BE32-E72D297353CC}">
              <c16:uniqueId val="{00000020-1E3A-4649-9F45-4650A7986C6C}"/>
            </c:ext>
          </c:extLst>
        </c:ser>
        <c:dLbls>
          <c:showLegendKey val="0"/>
          <c:showVal val="0"/>
          <c:showCatName val="0"/>
          <c:showSerName val="0"/>
          <c:showPercent val="0"/>
          <c:showBubbleSize val="0"/>
        </c:dLbls>
        <c:axId val="2120012912"/>
        <c:axId val="2120002512"/>
      </c:areaChart>
      <c:dateAx>
        <c:axId val="212001291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20002512"/>
        <c:crosses val="autoZero"/>
        <c:auto val="1"/>
        <c:lblOffset val="100"/>
        <c:baseTimeUnit val="months"/>
      </c:dateAx>
      <c:valAx>
        <c:axId val="2120002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20012912"/>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zh-CN" sz="1400" b="0" i="0" u="none" strike="noStrike" baseline="0" dirty="0">
                <a:effectLst/>
              </a:rPr>
              <a:t>部分群组中会员数量的增长曲线</a:t>
            </a:r>
            <a:endParaRPr lang="zh-CN" alt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9.3516687490875577E-2"/>
          <c:y val="1.8939314403881333E-2"/>
          <c:w val="0.90648331250912439"/>
          <c:h val="0.87177761870675252"/>
        </c:manualLayout>
      </c:layout>
      <c:lineChart>
        <c:grouping val="standard"/>
        <c:varyColors val="0"/>
        <c:ser>
          <c:idx val="0"/>
          <c:order val="0"/>
          <c:tx>
            <c:strRef>
              <c:f>MembersTrendsPerGroupTopX!$B$1</c:f>
              <c:strCache>
                <c:ptCount val="1"/>
                <c:pt idx="0">
                  <c:v>23826928</c:v>
                </c:pt>
              </c:strCache>
            </c:strRef>
          </c:tx>
          <c:spPr>
            <a:ln w="28575" cap="rnd">
              <a:solidFill>
                <a:schemeClr val="accent1"/>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MembersTrendsPerGroupTopX!$B$2:$B$176</c:f>
              <c:numCache>
                <c:formatCode>General</c:formatCode>
                <c:ptCount val="175"/>
                <c:pt idx="0">
                  <c:v>0</c:v>
                </c:pt>
                <c:pt idx="1">
                  <c:v>17</c:v>
                </c:pt>
                <c:pt idx="2">
                  <c:v>32</c:v>
                </c:pt>
                <c:pt idx="3">
                  <c:v>32</c:v>
                </c:pt>
                <c:pt idx="4">
                  <c:v>32</c:v>
                </c:pt>
                <c:pt idx="5">
                  <c:v>33</c:v>
                </c:pt>
                <c:pt idx="6">
                  <c:v>39</c:v>
                </c:pt>
                <c:pt idx="7">
                  <c:v>40</c:v>
                </c:pt>
                <c:pt idx="8">
                  <c:v>43</c:v>
                </c:pt>
                <c:pt idx="9">
                  <c:v>46</c:v>
                </c:pt>
                <c:pt idx="10">
                  <c:v>47</c:v>
                </c:pt>
                <c:pt idx="11">
                  <c:v>48</c:v>
                </c:pt>
                <c:pt idx="12">
                  <c:v>50</c:v>
                </c:pt>
                <c:pt idx="13">
                  <c:v>50</c:v>
                </c:pt>
                <c:pt idx="14">
                  <c:v>51</c:v>
                </c:pt>
                <c:pt idx="15">
                  <c:v>51</c:v>
                </c:pt>
                <c:pt idx="16">
                  <c:v>52</c:v>
                </c:pt>
                <c:pt idx="17">
                  <c:v>53</c:v>
                </c:pt>
                <c:pt idx="18">
                  <c:v>53</c:v>
                </c:pt>
                <c:pt idx="19">
                  <c:v>53</c:v>
                </c:pt>
                <c:pt idx="20">
                  <c:v>54</c:v>
                </c:pt>
                <c:pt idx="21">
                  <c:v>54</c:v>
                </c:pt>
                <c:pt idx="22">
                  <c:v>54</c:v>
                </c:pt>
                <c:pt idx="23">
                  <c:v>55</c:v>
                </c:pt>
                <c:pt idx="24">
                  <c:v>56</c:v>
                </c:pt>
                <c:pt idx="25">
                  <c:v>56</c:v>
                </c:pt>
                <c:pt idx="26">
                  <c:v>57</c:v>
                </c:pt>
                <c:pt idx="27">
                  <c:v>59</c:v>
                </c:pt>
                <c:pt idx="28">
                  <c:v>60</c:v>
                </c:pt>
                <c:pt idx="29">
                  <c:v>62</c:v>
                </c:pt>
                <c:pt idx="30">
                  <c:v>69</c:v>
                </c:pt>
                <c:pt idx="31">
                  <c:v>70</c:v>
                </c:pt>
                <c:pt idx="32">
                  <c:v>70</c:v>
                </c:pt>
                <c:pt idx="33">
                  <c:v>70</c:v>
                </c:pt>
                <c:pt idx="34">
                  <c:v>73</c:v>
                </c:pt>
                <c:pt idx="35">
                  <c:v>75</c:v>
                </c:pt>
                <c:pt idx="36">
                  <c:v>75</c:v>
                </c:pt>
                <c:pt idx="37">
                  <c:v>75</c:v>
                </c:pt>
                <c:pt idx="38">
                  <c:v>76</c:v>
                </c:pt>
                <c:pt idx="39">
                  <c:v>76</c:v>
                </c:pt>
                <c:pt idx="40">
                  <c:v>78</c:v>
                </c:pt>
                <c:pt idx="41">
                  <c:v>79</c:v>
                </c:pt>
                <c:pt idx="42">
                  <c:v>80</c:v>
                </c:pt>
                <c:pt idx="43">
                  <c:v>85</c:v>
                </c:pt>
                <c:pt idx="44">
                  <c:v>86</c:v>
                </c:pt>
                <c:pt idx="45">
                  <c:v>88</c:v>
                </c:pt>
                <c:pt idx="46">
                  <c:v>88</c:v>
                </c:pt>
                <c:pt idx="47">
                  <c:v>88</c:v>
                </c:pt>
                <c:pt idx="48">
                  <c:v>89</c:v>
                </c:pt>
                <c:pt idx="49">
                  <c:v>93</c:v>
                </c:pt>
                <c:pt idx="50">
                  <c:v>98</c:v>
                </c:pt>
                <c:pt idx="51">
                  <c:v>100</c:v>
                </c:pt>
                <c:pt idx="52">
                  <c:v>102</c:v>
                </c:pt>
                <c:pt idx="53">
                  <c:v>105</c:v>
                </c:pt>
                <c:pt idx="54">
                  <c:v>105</c:v>
                </c:pt>
                <c:pt idx="55">
                  <c:v>106</c:v>
                </c:pt>
                <c:pt idx="56">
                  <c:v>110</c:v>
                </c:pt>
                <c:pt idx="57">
                  <c:v>113</c:v>
                </c:pt>
                <c:pt idx="58">
                  <c:v>114</c:v>
                </c:pt>
                <c:pt idx="59">
                  <c:v>116</c:v>
                </c:pt>
                <c:pt idx="60">
                  <c:v>116</c:v>
                </c:pt>
                <c:pt idx="61">
                  <c:v>116</c:v>
                </c:pt>
                <c:pt idx="62">
                  <c:v>116</c:v>
                </c:pt>
                <c:pt idx="63">
                  <c:v>116</c:v>
                </c:pt>
                <c:pt idx="64">
                  <c:v>117</c:v>
                </c:pt>
                <c:pt idx="65">
                  <c:v>118</c:v>
                </c:pt>
                <c:pt idx="66">
                  <c:v>118</c:v>
                </c:pt>
                <c:pt idx="67">
                  <c:v>118</c:v>
                </c:pt>
                <c:pt idx="68">
                  <c:v>119</c:v>
                </c:pt>
                <c:pt idx="69">
                  <c:v>120</c:v>
                </c:pt>
                <c:pt idx="70">
                  <c:v>122</c:v>
                </c:pt>
                <c:pt idx="71">
                  <c:v>124</c:v>
                </c:pt>
                <c:pt idx="72">
                  <c:v>125</c:v>
                </c:pt>
                <c:pt idx="73">
                  <c:v>125</c:v>
                </c:pt>
                <c:pt idx="74">
                  <c:v>125</c:v>
                </c:pt>
                <c:pt idx="75">
                  <c:v>125</c:v>
                </c:pt>
                <c:pt idx="76">
                  <c:v>126</c:v>
                </c:pt>
                <c:pt idx="77">
                  <c:v>126</c:v>
                </c:pt>
                <c:pt idx="78">
                  <c:v>128</c:v>
                </c:pt>
                <c:pt idx="79">
                  <c:v>129</c:v>
                </c:pt>
                <c:pt idx="80">
                  <c:v>129</c:v>
                </c:pt>
                <c:pt idx="81">
                  <c:v>129</c:v>
                </c:pt>
                <c:pt idx="82">
                  <c:v>130</c:v>
                </c:pt>
                <c:pt idx="83">
                  <c:v>130</c:v>
                </c:pt>
                <c:pt idx="84">
                  <c:v>130</c:v>
                </c:pt>
                <c:pt idx="85">
                  <c:v>130</c:v>
                </c:pt>
                <c:pt idx="86">
                  <c:v>132</c:v>
                </c:pt>
                <c:pt idx="87">
                  <c:v>132</c:v>
                </c:pt>
                <c:pt idx="88">
                  <c:v>132</c:v>
                </c:pt>
                <c:pt idx="89">
                  <c:v>132</c:v>
                </c:pt>
                <c:pt idx="90">
                  <c:v>132</c:v>
                </c:pt>
                <c:pt idx="91">
                  <c:v>132</c:v>
                </c:pt>
                <c:pt idx="92">
                  <c:v>132</c:v>
                </c:pt>
                <c:pt idx="93">
                  <c:v>133</c:v>
                </c:pt>
                <c:pt idx="94">
                  <c:v>133</c:v>
                </c:pt>
                <c:pt idx="95">
                  <c:v>133</c:v>
                </c:pt>
                <c:pt idx="96">
                  <c:v>134</c:v>
                </c:pt>
                <c:pt idx="97">
                  <c:v>136</c:v>
                </c:pt>
                <c:pt idx="98">
                  <c:v>136</c:v>
                </c:pt>
                <c:pt idx="99">
                  <c:v>136</c:v>
                </c:pt>
                <c:pt idx="100">
                  <c:v>136</c:v>
                </c:pt>
                <c:pt idx="101">
                  <c:v>136</c:v>
                </c:pt>
                <c:pt idx="102">
                  <c:v>136</c:v>
                </c:pt>
                <c:pt idx="103">
                  <c:v>136</c:v>
                </c:pt>
                <c:pt idx="104">
                  <c:v>136</c:v>
                </c:pt>
                <c:pt idx="105">
                  <c:v>137</c:v>
                </c:pt>
                <c:pt idx="106">
                  <c:v>139</c:v>
                </c:pt>
                <c:pt idx="107">
                  <c:v>140</c:v>
                </c:pt>
                <c:pt idx="108">
                  <c:v>141</c:v>
                </c:pt>
                <c:pt idx="109">
                  <c:v>143</c:v>
                </c:pt>
                <c:pt idx="110">
                  <c:v>144</c:v>
                </c:pt>
                <c:pt idx="111">
                  <c:v>145</c:v>
                </c:pt>
                <c:pt idx="112">
                  <c:v>145</c:v>
                </c:pt>
                <c:pt idx="113">
                  <c:v>147</c:v>
                </c:pt>
                <c:pt idx="114">
                  <c:v>149</c:v>
                </c:pt>
                <c:pt idx="115">
                  <c:v>149</c:v>
                </c:pt>
                <c:pt idx="116">
                  <c:v>150</c:v>
                </c:pt>
                <c:pt idx="117">
                  <c:v>150</c:v>
                </c:pt>
                <c:pt idx="118">
                  <c:v>151</c:v>
                </c:pt>
                <c:pt idx="119">
                  <c:v>151</c:v>
                </c:pt>
                <c:pt idx="120">
                  <c:v>151</c:v>
                </c:pt>
                <c:pt idx="121">
                  <c:v>152</c:v>
                </c:pt>
                <c:pt idx="122">
                  <c:v>154</c:v>
                </c:pt>
                <c:pt idx="123">
                  <c:v>154</c:v>
                </c:pt>
                <c:pt idx="124">
                  <c:v>162</c:v>
                </c:pt>
                <c:pt idx="125">
                  <c:v>166</c:v>
                </c:pt>
                <c:pt idx="126">
                  <c:v>168</c:v>
                </c:pt>
                <c:pt idx="127">
                  <c:v>170</c:v>
                </c:pt>
                <c:pt idx="128">
                  <c:v>170</c:v>
                </c:pt>
                <c:pt idx="129">
                  <c:v>171</c:v>
                </c:pt>
                <c:pt idx="130">
                  <c:v>171</c:v>
                </c:pt>
                <c:pt idx="131">
                  <c:v>174</c:v>
                </c:pt>
                <c:pt idx="132">
                  <c:v>184</c:v>
                </c:pt>
                <c:pt idx="133">
                  <c:v>186</c:v>
                </c:pt>
                <c:pt idx="134">
                  <c:v>187</c:v>
                </c:pt>
                <c:pt idx="135">
                  <c:v>188</c:v>
                </c:pt>
                <c:pt idx="136">
                  <c:v>188</c:v>
                </c:pt>
                <c:pt idx="137">
                  <c:v>188</c:v>
                </c:pt>
                <c:pt idx="138">
                  <c:v>189</c:v>
                </c:pt>
                <c:pt idx="139">
                  <c:v>189</c:v>
                </c:pt>
                <c:pt idx="140">
                  <c:v>190</c:v>
                </c:pt>
                <c:pt idx="141">
                  <c:v>190</c:v>
                </c:pt>
                <c:pt idx="142">
                  <c:v>190</c:v>
                </c:pt>
                <c:pt idx="143">
                  <c:v>190</c:v>
                </c:pt>
                <c:pt idx="144">
                  <c:v>190</c:v>
                </c:pt>
                <c:pt idx="145">
                  <c:v>191</c:v>
                </c:pt>
                <c:pt idx="146">
                  <c:v>191</c:v>
                </c:pt>
                <c:pt idx="147">
                  <c:v>191</c:v>
                </c:pt>
                <c:pt idx="148">
                  <c:v>191</c:v>
                </c:pt>
                <c:pt idx="149">
                  <c:v>192</c:v>
                </c:pt>
                <c:pt idx="150">
                  <c:v>192</c:v>
                </c:pt>
                <c:pt idx="151">
                  <c:v>193</c:v>
                </c:pt>
                <c:pt idx="152">
                  <c:v>194</c:v>
                </c:pt>
                <c:pt idx="153">
                  <c:v>194</c:v>
                </c:pt>
                <c:pt idx="154">
                  <c:v>194</c:v>
                </c:pt>
                <c:pt idx="155">
                  <c:v>194</c:v>
                </c:pt>
                <c:pt idx="156">
                  <c:v>194</c:v>
                </c:pt>
                <c:pt idx="157">
                  <c:v>194</c:v>
                </c:pt>
                <c:pt idx="158">
                  <c:v>194</c:v>
                </c:pt>
                <c:pt idx="159">
                  <c:v>195</c:v>
                </c:pt>
                <c:pt idx="160">
                  <c:v>195</c:v>
                </c:pt>
                <c:pt idx="161">
                  <c:v>196</c:v>
                </c:pt>
                <c:pt idx="162">
                  <c:v>198</c:v>
                </c:pt>
                <c:pt idx="163">
                  <c:v>198</c:v>
                </c:pt>
                <c:pt idx="164">
                  <c:v>199</c:v>
                </c:pt>
                <c:pt idx="165">
                  <c:v>199</c:v>
                </c:pt>
                <c:pt idx="166">
                  <c:v>200</c:v>
                </c:pt>
                <c:pt idx="167">
                  <c:v>200</c:v>
                </c:pt>
                <c:pt idx="168">
                  <c:v>200</c:v>
                </c:pt>
                <c:pt idx="169">
                  <c:v>200</c:v>
                </c:pt>
                <c:pt idx="170">
                  <c:v>205</c:v>
                </c:pt>
                <c:pt idx="171">
                  <c:v>207</c:v>
                </c:pt>
                <c:pt idx="172">
                  <c:v>207</c:v>
                </c:pt>
                <c:pt idx="173">
                  <c:v>211</c:v>
                </c:pt>
                <c:pt idx="174">
                  <c:v>215</c:v>
                </c:pt>
              </c:numCache>
            </c:numRef>
          </c:val>
          <c:smooth val="0"/>
          <c:extLst>
            <c:ext xmlns:c16="http://schemas.microsoft.com/office/drawing/2014/chart" uri="{C3380CC4-5D6E-409C-BE32-E72D297353CC}">
              <c16:uniqueId val="{00000000-411D-4BDA-8EC6-C90A51E4E091}"/>
            </c:ext>
          </c:extLst>
        </c:ser>
        <c:ser>
          <c:idx val="1"/>
          <c:order val="1"/>
          <c:tx>
            <c:strRef>
              <c:f>MembersTrendsPerGroupTopX!$C$1</c:f>
              <c:strCache>
                <c:ptCount val="1"/>
                <c:pt idx="0">
                  <c:v>24426730</c:v>
                </c:pt>
              </c:strCache>
            </c:strRef>
          </c:tx>
          <c:spPr>
            <a:ln w="28575" cap="rnd">
              <a:solidFill>
                <a:schemeClr val="accent2"/>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MembersTrendsPerGroupTopX!$C$2:$C$176</c:f>
              <c:numCache>
                <c:formatCode>General</c:formatCode>
                <c:ptCount val="175"/>
                <c:pt idx="26">
                  <c:v>0</c:v>
                </c:pt>
                <c:pt idx="27">
                  <c:v>29</c:v>
                </c:pt>
                <c:pt idx="28">
                  <c:v>53</c:v>
                </c:pt>
                <c:pt idx="29">
                  <c:v>63</c:v>
                </c:pt>
                <c:pt idx="30">
                  <c:v>69</c:v>
                </c:pt>
                <c:pt idx="31">
                  <c:v>72</c:v>
                </c:pt>
                <c:pt idx="32">
                  <c:v>74</c:v>
                </c:pt>
                <c:pt idx="33">
                  <c:v>74</c:v>
                </c:pt>
                <c:pt idx="34">
                  <c:v>76</c:v>
                </c:pt>
                <c:pt idx="35">
                  <c:v>76</c:v>
                </c:pt>
                <c:pt idx="36">
                  <c:v>76</c:v>
                </c:pt>
                <c:pt idx="37">
                  <c:v>76</c:v>
                </c:pt>
                <c:pt idx="38">
                  <c:v>77</c:v>
                </c:pt>
                <c:pt idx="39">
                  <c:v>78</c:v>
                </c:pt>
                <c:pt idx="40">
                  <c:v>79</c:v>
                </c:pt>
                <c:pt idx="41">
                  <c:v>80</c:v>
                </c:pt>
                <c:pt idx="42">
                  <c:v>81</c:v>
                </c:pt>
                <c:pt idx="43">
                  <c:v>81</c:v>
                </c:pt>
                <c:pt idx="44">
                  <c:v>82</c:v>
                </c:pt>
                <c:pt idx="45">
                  <c:v>83</c:v>
                </c:pt>
                <c:pt idx="46">
                  <c:v>83</c:v>
                </c:pt>
                <c:pt idx="47">
                  <c:v>83</c:v>
                </c:pt>
                <c:pt idx="48">
                  <c:v>83</c:v>
                </c:pt>
                <c:pt idx="49">
                  <c:v>84</c:v>
                </c:pt>
                <c:pt idx="50">
                  <c:v>88</c:v>
                </c:pt>
                <c:pt idx="51">
                  <c:v>92</c:v>
                </c:pt>
                <c:pt idx="52">
                  <c:v>93</c:v>
                </c:pt>
                <c:pt idx="53">
                  <c:v>93</c:v>
                </c:pt>
                <c:pt idx="54">
                  <c:v>93</c:v>
                </c:pt>
                <c:pt idx="55">
                  <c:v>93</c:v>
                </c:pt>
                <c:pt idx="56">
                  <c:v>97</c:v>
                </c:pt>
                <c:pt idx="57">
                  <c:v>97</c:v>
                </c:pt>
                <c:pt idx="58">
                  <c:v>98</c:v>
                </c:pt>
                <c:pt idx="59">
                  <c:v>99</c:v>
                </c:pt>
                <c:pt idx="60">
                  <c:v>102</c:v>
                </c:pt>
                <c:pt idx="61">
                  <c:v>102</c:v>
                </c:pt>
                <c:pt idx="62">
                  <c:v>102</c:v>
                </c:pt>
                <c:pt idx="63">
                  <c:v>102</c:v>
                </c:pt>
                <c:pt idx="64">
                  <c:v>102</c:v>
                </c:pt>
                <c:pt idx="65">
                  <c:v>102</c:v>
                </c:pt>
                <c:pt idx="66">
                  <c:v>102</c:v>
                </c:pt>
                <c:pt idx="67">
                  <c:v>102</c:v>
                </c:pt>
                <c:pt idx="68">
                  <c:v>103</c:v>
                </c:pt>
                <c:pt idx="69">
                  <c:v>103</c:v>
                </c:pt>
                <c:pt idx="70">
                  <c:v>103</c:v>
                </c:pt>
                <c:pt idx="71">
                  <c:v>103</c:v>
                </c:pt>
                <c:pt idx="72">
                  <c:v>103</c:v>
                </c:pt>
                <c:pt idx="73">
                  <c:v>103</c:v>
                </c:pt>
                <c:pt idx="74">
                  <c:v>104</c:v>
                </c:pt>
                <c:pt idx="75">
                  <c:v>104</c:v>
                </c:pt>
                <c:pt idx="76">
                  <c:v>104</c:v>
                </c:pt>
                <c:pt idx="77">
                  <c:v>104</c:v>
                </c:pt>
                <c:pt idx="78">
                  <c:v>104</c:v>
                </c:pt>
                <c:pt idx="79">
                  <c:v>104</c:v>
                </c:pt>
                <c:pt idx="80">
                  <c:v>105</c:v>
                </c:pt>
                <c:pt idx="81">
                  <c:v>105</c:v>
                </c:pt>
                <c:pt idx="82">
                  <c:v>105</c:v>
                </c:pt>
                <c:pt idx="83">
                  <c:v>105</c:v>
                </c:pt>
                <c:pt idx="84">
                  <c:v>105</c:v>
                </c:pt>
                <c:pt idx="85">
                  <c:v>105</c:v>
                </c:pt>
                <c:pt idx="86">
                  <c:v>105</c:v>
                </c:pt>
                <c:pt idx="87">
                  <c:v>105</c:v>
                </c:pt>
                <c:pt idx="88">
                  <c:v>105</c:v>
                </c:pt>
                <c:pt idx="89">
                  <c:v>106</c:v>
                </c:pt>
                <c:pt idx="90">
                  <c:v>106</c:v>
                </c:pt>
                <c:pt idx="91">
                  <c:v>106</c:v>
                </c:pt>
                <c:pt idx="92">
                  <c:v>106</c:v>
                </c:pt>
                <c:pt idx="93">
                  <c:v>106</c:v>
                </c:pt>
                <c:pt idx="94">
                  <c:v>106</c:v>
                </c:pt>
                <c:pt idx="95">
                  <c:v>106</c:v>
                </c:pt>
                <c:pt idx="96">
                  <c:v>106</c:v>
                </c:pt>
                <c:pt idx="97">
                  <c:v>107</c:v>
                </c:pt>
                <c:pt idx="98">
                  <c:v>107</c:v>
                </c:pt>
                <c:pt idx="99">
                  <c:v>107</c:v>
                </c:pt>
                <c:pt idx="100">
                  <c:v>107</c:v>
                </c:pt>
                <c:pt idx="101">
                  <c:v>107</c:v>
                </c:pt>
                <c:pt idx="102">
                  <c:v>107</c:v>
                </c:pt>
                <c:pt idx="103">
                  <c:v>107</c:v>
                </c:pt>
                <c:pt idx="104">
                  <c:v>107</c:v>
                </c:pt>
                <c:pt idx="105">
                  <c:v>107</c:v>
                </c:pt>
                <c:pt idx="106">
                  <c:v>107</c:v>
                </c:pt>
                <c:pt idx="107">
                  <c:v>107</c:v>
                </c:pt>
                <c:pt idx="108">
                  <c:v>107</c:v>
                </c:pt>
                <c:pt idx="109">
                  <c:v>107</c:v>
                </c:pt>
                <c:pt idx="110">
                  <c:v>107</c:v>
                </c:pt>
                <c:pt idx="111">
                  <c:v>107</c:v>
                </c:pt>
                <c:pt idx="112">
                  <c:v>109</c:v>
                </c:pt>
                <c:pt idx="113">
                  <c:v>109</c:v>
                </c:pt>
                <c:pt idx="114">
                  <c:v>109</c:v>
                </c:pt>
                <c:pt idx="115">
                  <c:v>109</c:v>
                </c:pt>
                <c:pt idx="116">
                  <c:v>109</c:v>
                </c:pt>
                <c:pt idx="117">
                  <c:v>109</c:v>
                </c:pt>
                <c:pt idx="118">
                  <c:v>109</c:v>
                </c:pt>
                <c:pt idx="119">
                  <c:v>109</c:v>
                </c:pt>
                <c:pt idx="120">
                  <c:v>111</c:v>
                </c:pt>
                <c:pt idx="121">
                  <c:v>111</c:v>
                </c:pt>
                <c:pt idx="122">
                  <c:v>113</c:v>
                </c:pt>
                <c:pt idx="123">
                  <c:v>113</c:v>
                </c:pt>
                <c:pt idx="124">
                  <c:v>113</c:v>
                </c:pt>
                <c:pt idx="125">
                  <c:v>113</c:v>
                </c:pt>
                <c:pt idx="126">
                  <c:v>113</c:v>
                </c:pt>
                <c:pt idx="127">
                  <c:v>113</c:v>
                </c:pt>
                <c:pt idx="128">
                  <c:v>113</c:v>
                </c:pt>
                <c:pt idx="129">
                  <c:v>113</c:v>
                </c:pt>
                <c:pt idx="130">
                  <c:v>114</c:v>
                </c:pt>
                <c:pt idx="131">
                  <c:v>115</c:v>
                </c:pt>
                <c:pt idx="132">
                  <c:v>115</c:v>
                </c:pt>
                <c:pt idx="133">
                  <c:v>115</c:v>
                </c:pt>
                <c:pt idx="134">
                  <c:v>115</c:v>
                </c:pt>
                <c:pt idx="135">
                  <c:v>115</c:v>
                </c:pt>
                <c:pt idx="136">
                  <c:v>115</c:v>
                </c:pt>
                <c:pt idx="137">
                  <c:v>115</c:v>
                </c:pt>
                <c:pt idx="138">
                  <c:v>115</c:v>
                </c:pt>
                <c:pt idx="139">
                  <c:v>115</c:v>
                </c:pt>
                <c:pt idx="140">
                  <c:v>115</c:v>
                </c:pt>
                <c:pt idx="141">
                  <c:v>115</c:v>
                </c:pt>
                <c:pt idx="142">
                  <c:v>115</c:v>
                </c:pt>
                <c:pt idx="143">
                  <c:v>115</c:v>
                </c:pt>
                <c:pt idx="144">
                  <c:v>115</c:v>
                </c:pt>
                <c:pt idx="145">
                  <c:v>115</c:v>
                </c:pt>
                <c:pt idx="146">
                  <c:v>115</c:v>
                </c:pt>
                <c:pt idx="147">
                  <c:v>116</c:v>
                </c:pt>
                <c:pt idx="148">
                  <c:v>116</c:v>
                </c:pt>
                <c:pt idx="149">
                  <c:v>116</c:v>
                </c:pt>
                <c:pt idx="150">
                  <c:v>116</c:v>
                </c:pt>
                <c:pt idx="151">
                  <c:v>116</c:v>
                </c:pt>
                <c:pt idx="152">
                  <c:v>116</c:v>
                </c:pt>
                <c:pt idx="153">
                  <c:v>116</c:v>
                </c:pt>
                <c:pt idx="154">
                  <c:v>116</c:v>
                </c:pt>
                <c:pt idx="155">
                  <c:v>116</c:v>
                </c:pt>
                <c:pt idx="156">
                  <c:v>116</c:v>
                </c:pt>
                <c:pt idx="157">
                  <c:v>116</c:v>
                </c:pt>
                <c:pt idx="158">
                  <c:v>116</c:v>
                </c:pt>
                <c:pt idx="159">
                  <c:v>116</c:v>
                </c:pt>
                <c:pt idx="160">
                  <c:v>116</c:v>
                </c:pt>
                <c:pt idx="161">
                  <c:v>116</c:v>
                </c:pt>
                <c:pt idx="162">
                  <c:v>127</c:v>
                </c:pt>
                <c:pt idx="163">
                  <c:v>135</c:v>
                </c:pt>
                <c:pt idx="164">
                  <c:v>135</c:v>
                </c:pt>
                <c:pt idx="165">
                  <c:v>136</c:v>
                </c:pt>
                <c:pt idx="166">
                  <c:v>137</c:v>
                </c:pt>
                <c:pt idx="167">
                  <c:v>137</c:v>
                </c:pt>
                <c:pt idx="168">
                  <c:v>137</c:v>
                </c:pt>
                <c:pt idx="169">
                  <c:v>137</c:v>
                </c:pt>
                <c:pt idx="170">
                  <c:v>138</c:v>
                </c:pt>
                <c:pt idx="171">
                  <c:v>138</c:v>
                </c:pt>
                <c:pt idx="172">
                  <c:v>138</c:v>
                </c:pt>
                <c:pt idx="173">
                  <c:v>138</c:v>
                </c:pt>
                <c:pt idx="174">
                  <c:v>138</c:v>
                </c:pt>
              </c:numCache>
            </c:numRef>
          </c:val>
          <c:smooth val="0"/>
          <c:extLst>
            <c:ext xmlns:c16="http://schemas.microsoft.com/office/drawing/2014/chart" uri="{C3380CC4-5D6E-409C-BE32-E72D297353CC}">
              <c16:uniqueId val="{00000001-411D-4BDA-8EC6-C90A51E4E091}"/>
            </c:ext>
          </c:extLst>
        </c:ser>
        <c:ser>
          <c:idx val="2"/>
          <c:order val="2"/>
          <c:tx>
            <c:strRef>
              <c:f>MembersTrendsPerGroupTopX!$D$1</c:f>
              <c:strCache>
                <c:ptCount val="1"/>
                <c:pt idx="0">
                  <c:v>25329637</c:v>
                </c:pt>
              </c:strCache>
            </c:strRef>
          </c:tx>
          <c:spPr>
            <a:ln w="28575" cap="rnd">
              <a:solidFill>
                <a:schemeClr val="accent3"/>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MembersTrendsPerGroupTopX!$D$2:$D$176</c:f>
              <c:numCache>
                <c:formatCode>General</c:formatCode>
                <c:ptCount val="175"/>
                <c:pt idx="79">
                  <c:v>0</c:v>
                </c:pt>
                <c:pt idx="80">
                  <c:v>39</c:v>
                </c:pt>
                <c:pt idx="81">
                  <c:v>62</c:v>
                </c:pt>
                <c:pt idx="82">
                  <c:v>73</c:v>
                </c:pt>
                <c:pt idx="83">
                  <c:v>79</c:v>
                </c:pt>
                <c:pt idx="84">
                  <c:v>83</c:v>
                </c:pt>
                <c:pt idx="85">
                  <c:v>86</c:v>
                </c:pt>
                <c:pt idx="86">
                  <c:v>91</c:v>
                </c:pt>
                <c:pt idx="87">
                  <c:v>93</c:v>
                </c:pt>
                <c:pt idx="88">
                  <c:v>94</c:v>
                </c:pt>
                <c:pt idx="89">
                  <c:v>95</c:v>
                </c:pt>
                <c:pt idx="90">
                  <c:v>97</c:v>
                </c:pt>
                <c:pt idx="91">
                  <c:v>102</c:v>
                </c:pt>
                <c:pt idx="92">
                  <c:v>102</c:v>
                </c:pt>
                <c:pt idx="93">
                  <c:v>102</c:v>
                </c:pt>
                <c:pt idx="94">
                  <c:v>105</c:v>
                </c:pt>
                <c:pt idx="95">
                  <c:v>106</c:v>
                </c:pt>
                <c:pt idx="96">
                  <c:v>109</c:v>
                </c:pt>
                <c:pt idx="97">
                  <c:v>114</c:v>
                </c:pt>
                <c:pt idx="98">
                  <c:v>118</c:v>
                </c:pt>
                <c:pt idx="99">
                  <c:v>124</c:v>
                </c:pt>
                <c:pt idx="100">
                  <c:v>127</c:v>
                </c:pt>
                <c:pt idx="101">
                  <c:v>130</c:v>
                </c:pt>
                <c:pt idx="102">
                  <c:v>131</c:v>
                </c:pt>
                <c:pt idx="103">
                  <c:v>133</c:v>
                </c:pt>
                <c:pt idx="104">
                  <c:v>134</c:v>
                </c:pt>
                <c:pt idx="105">
                  <c:v>141</c:v>
                </c:pt>
                <c:pt idx="106">
                  <c:v>145</c:v>
                </c:pt>
                <c:pt idx="107">
                  <c:v>147</c:v>
                </c:pt>
                <c:pt idx="108">
                  <c:v>149</c:v>
                </c:pt>
                <c:pt idx="109">
                  <c:v>150</c:v>
                </c:pt>
                <c:pt idx="110">
                  <c:v>150</c:v>
                </c:pt>
                <c:pt idx="111">
                  <c:v>154</c:v>
                </c:pt>
                <c:pt idx="112">
                  <c:v>156</c:v>
                </c:pt>
                <c:pt idx="113">
                  <c:v>156</c:v>
                </c:pt>
                <c:pt idx="114">
                  <c:v>157</c:v>
                </c:pt>
                <c:pt idx="115">
                  <c:v>157</c:v>
                </c:pt>
                <c:pt idx="116">
                  <c:v>158</c:v>
                </c:pt>
                <c:pt idx="117">
                  <c:v>160</c:v>
                </c:pt>
                <c:pt idx="118">
                  <c:v>163</c:v>
                </c:pt>
                <c:pt idx="119">
                  <c:v>164</c:v>
                </c:pt>
                <c:pt idx="120">
                  <c:v>175</c:v>
                </c:pt>
                <c:pt idx="121">
                  <c:v>183</c:v>
                </c:pt>
                <c:pt idx="122">
                  <c:v>189</c:v>
                </c:pt>
                <c:pt idx="123">
                  <c:v>192</c:v>
                </c:pt>
                <c:pt idx="124">
                  <c:v>195</c:v>
                </c:pt>
                <c:pt idx="125">
                  <c:v>211</c:v>
                </c:pt>
                <c:pt idx="126">
                  <c:v>220</c:v>
                </c:pt>
                <c:pt idx="127">
                  <c:v>226</c:v>
                </c:pt>
                <c:pt idx="128">
                  <c:v>226</c:v>
                </c:pt>
                <c:pt idx="129">
                  <c:v>227</c:v>
                </c:pt>
                <c:pt idx="130">
                  <c:v>228</c:v>
                </c:pt>
                <c:pt idx="131">
                  <c:v>228</c:v>
                </c:pt>
                <c:pt idx="132">
                  <c:v>229</c:v>
                </c:pt>
                <c:pt idx="133">
                  <c:v>229</c:v>
                </c:pt>
                <c:pt idx="134">
                  <c:v>231</c:v>
                </c:pt>
                <c:pt idx="135">
                  <c:v>232</c:v>
                </c:pt>
                <c:pt idx="136">
                  <c:v>232</c:v>
                </c:pt>
                <c:pt idx="137">
                  <c:v>235</c:v>
                </c:pt>
                <c:pt idx="138">
                  <c:v>237</c:v>
                </c:pt>
                <c:pt idx="139">
                  <c:v>239</c:v>
                </c:pt>
                <c:pt idx="140">
                  <c:v>240</c:v>
                </c:pt>
                <c:pt idx="141">
                  <c:v>240</c:v>
                </c:pt>
                <c:pt idx="142">
                  <c:v>243</c:v>
                </c:pt>
                <c:pt idx="143">
                  <c:v>244</c:v>
                </c:pt>
                <c:pt idx="144">
                  <c:v>245</c:v>
                </c:pt>
                <c:pt idx="145">
                  <c:v>246</c:v>
                </c:pt>
                <c:pt idx="146">
                  <c:v>249</c:v>
                </c:pt>
                <c:pt idx="147">
                  <c:v>252</c:v>
                </c:pt>
                <c:pt idx="148">
                  <c:v>255</c:v>
                </c:pt>
                <c:pt idx="149">
                  <c:v>256</c:v>
                </c:pt>
                <c:pt idx="150">
                  <c:v>257</c:v>
                </c:pt>
                <c:pt idx="151">
                  <c:v>257</c:v>
                </c:pt>
                <c:pt idx="152">
                  <c:v>259</c:v>
                </c:pt>
                <c:pt idx="153">
                  <c:v>262</c:v>
                </c:pt>
                <c:pt idx="154">
                  <c:v>265</c:v>
                </c:pt>
                <c:pt idx="155">
                  <c:v>267</c:v>
                </c:pt>
                <c:pt idx="156">
                  <c:v>269</c:v>
                </c:pt>
                <c:pt idx="157">
                  <c:v>270</c:v>
                </c:pt>
                <c:pt idx="158">
                  <c:v>272</c:v>
                </c:pt>
                <c:pt idx="159">
                  <c:v>277</c:v>
                </c:pt>
                <c:pt idx="160">
                  <c:v>283</c:v>
                </c:pt>
                <c:pt idx="161">
                  <c:v>286</c:v>
                </c:pt>
                <c:pt idx="162">
                  <c:v>291</c:v>
                </c:pt>
                <c:pt idx="163">
                  <c:v>299</c:v>
                </c:pt>
                <c:pt idx="164">
                  <c:v>301</c:v>
                </c:pt>
                <c:pt idx="165">
                  <c:v>302</c:v>
                </c:pt>
                <c:pt idx="166">
                  <c:v>312</c:v>
                </c:pt>
                <c:pt idx="167">
                  <c:v>325</c:v>
                </c:pt>
                <c:pt idx="168">
                  <c:v>334</c:v>
                </c:pt>
                <c:pt idx="169">
                  <c:v>379</c:v>
                </c:pt>
                <c:pt idx="170">
                  <c:v>397</c:v>
                </c:pt>
                <c:pt idx="171">
                  <c:v>402</c:v>
                </c:pt>
                <c:pt idx="172">
                  <c:v>412</c:v>
                </c:pt>
                <c:pt idx="173">
                  <c:v>437</c:v>
                </c:pt>
                <c:pt idx="174">
                  <c:v>453</c:v>
                </c:pt>
              </c:numCache>
            </c:numRef>
          </c:val>
          <c:smooth val="0"/>
          <c:extLst>
            <c:ext xmlns:c16="http://schemas.microsoft.com/office/drawing/2014/chart" uri="{C3380CC4-5D6E-409C-BE32-E72D297353CC}">
              <c16:uniqueId val="{00000002-411D-4BDA-8EC6-C90A51E4E091}"/>
            </c:ext>
          </c:extLst>
        </c:ser>
        <c:ser>
          <c:idx val="3"/>
          <c:order val="3"/>
          <c:tx>
            <c:strRef>
              <c:f>MembersTrendsPerGroupTopX!$E$1</c:f>
              <c:strCache>
                <c:ptCount val="1"/>
                <c:pt idx="0">
                  <c:v>25686198</c:v>
                </c:pt>
              </c:strCache>
            </c:strRef>
          </c:tx>
          <c:spPr>
            <a:ln w="28575" cap="rnd">
              <a:solidFill>
                <a:schemeClr val="accent4"/>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MembersTrendsPerGroupTopX!$E$2:$E$176</c:f>
              <c:numCache>
                <c:formatCode>General</c:formatCode>
                <c:ptCount val="175"/>
                <c:pt idx="104">
                  <c:v>0</c:v>
                </c:pt>
                <c:pt idx="105">
                  <c:v>38</c:v>
                </c:pt>
                <c:pt idx="106">
                  <c:v>55</c:v>
                </c:pt>
                <c:pt idx="107">
                  <c:v>58</c:v>
                </c:pt>
                <c:pt idx="108">
                  <c:v>59</c:v>
                </c:pt>
                <c:pt idx="109">
                  <c:v>59</c:v>
                </c:pt>
                <c:pt idx="110">
                  <c:v>60</c:v>
                </c:pt>
                <c:pt idx="111">
                  <c:v>61</c:v>
                </c:pt>
                <c:pt idx="112">
                  <c:v>63</c:v>
                </c:pt>
                <c:pt idx="113">
                  <c:v>168</c:v>
                </c:pt>
                <c:pt idx="114">
                  <c:v>215</c:v>
                </c:pt>
                <c:pt idx="115">
                  <c:v>231</c:v>
                </c:pt>
                <c:pt idx="116">
                  <c:v>234</c:v>
                </c:pt>
                <c:pt idx="117">
                  <c:v>234</c:v>
                </c:pt>
                <c:pt idx="118">
                  <c:v>239</c:v>
                </c:pt>
                <c:pt idx="119">
                  <c:v>240</c:v>
                </c:pt>
                <c:pt idx="120">
                  <c:v>243</c:v>
                </c:pt>
                <c:pt idx="121">
                  <c:v>245</c:v>
                </c:pt>
                <c:pt idx="122">
                  <c:v>245</c:v>
                </c:pt>
                <c:pt idx="123">
                  <c:v>247</c:v>
                </c:pt>
                <c:pt idx="124">
                  <c:v>248</c:v>
                </c:pt>
                <c:pt idx="125">
                  <c:v>248</c:v>
                </c:pt>
                <c:pt idx="126">
                  <c:v>252</c:v>
                </c:pt>
                <c:pt idx="127">
                  <c:v>253</c:v>
                </c:pt>
                <c:pt idx="128">
                  <c:v>253</c:v>
                </c:pt>
                <c:pt idx="129">
                  <c:v>253</c:v>
                </c:pt>
                <c:pt idx="130">
                  <c:v>253</c:v>
                </c:pt>
                <c:pt idx="131">
                  <c:v>253</c:v>
                </c:pt>
                <c:pt idx="132">
                  <c:v>254</c:v>
                </c:pt>
                <c:pt idx="133">
                  <c:v>254</c:v>
                </c:pt>
                <c:pt idx="134">
                  <c:v>254</c:v>
                </c:pt>
                <c:pt idx="135">
                  <c:v>254</c:v>
                </c:pt>
                <c:pt idx="136">
                  <c:v>254</c:v>
                </c:pt>
                <c:pt idx="137">
                  <c:v>256</c:v>
                </c:pt>
                <c:pt idx="138">
                  <c:v>256</c:v>
                </c:pt>
                <c:pt idx="139">
                  <c:v>256</c:v>
                </c:pt>
                <c:pt idx="140">
                  <c:v>256</c:v>
                </c:pt>
                <c:pt idx="141">
                  <c:v>303</c:v>
                </c:pt>
                <c:pt idx="142">
                  <c:v>309</c:v>
                </c:pt>
                <c:pt idx="143">
                  <c:v>314</c:v>
                </c:pt>
                <c:pt idx="144">
                  <c:v>314</c:v>
                </c:pt>
                <c:pt idx="145">
                  <c:v>314</c:v>
                </c:pt>
                <c:pt idx="146">
                  <c:v>318</c:v>
                </c:pt>
                <c:pt idx="147">
                  <c:v>318</c:v>
                </c:pt>
                <c:pt idx="148">
                  <c:v>318</c:v>
                </c:pt>
                <c:pt idx="149">
                  <c:v>324</c:v>
                </c:pt>
                <c:pt idx="150">
                  <c:v>327</c:v>
                </c:pt>
                <c:pt idx="151">
                  <c:v>327</c:v>
                </c:pt>
                <c:pt idx="152">
                  <c:v>327</c:v>
                </c:pt>
                <c:pt idx="153">
                  <c:v>328</c:v>
                </c:pt>
                <c:pt idx="154">
                  <c:v>328</c:v>
                </c:pt>
                <c:pt idx="155">
                  <c:v>329</c:v>
                </c:pt>
                <c:pt idx="156">
                  <c:v>329</c:v>
                </c:pt>
                <c:pt idx="157">
                  <c:v>329</c:v>
                </c:pt>
                <c:pt idx="158">
                  <c:v>329</c:v>
                </c:pt>
                <c:pt idx="159">
                  <c:v>329</c:v>
                </c:pt>
                <c:pt idx="160">
                  <c:v>329</c:v>
                </c:pt>
                <c:pt idx="161">
                  <c:v>329</c:v>
                </c:pt>
                <c:pt idx="162">
                  <c:v>352</c:v>
                </c:pt>
                <c:pt idx="163">
                  <c:v>378</c:v>
                </c:pt>
                <c:pt idx="164">
                  <c:v>382</c:v>
                </c:pt>
                <c:pt idx="165">
                  <c:v>384</c:v>
                </c:pt>
                <c:pt idx="166">
                  <c:v>386</c:v>
                </c:pt>
                <c:pt idx="167">
                  <c:v>388</c:v>
                </c:pt>
                <c:pt idx="168">
                  <c:v>389</c:v>
                </c:pt>
                <c:pt idx="169">
                  <c:v>395</c:v>
                </c:pt>
                <c:pt idx="170">
                  <c:v>399</c:v>
                </c:pt>
                <c:pt idx="171">
                  <c:v>402</c:v>
                </c:pt>
                <c:pt idx="172">
                  <c:v>402</c:v>
                </c:pt>
                <c:pt idx="173">
                  <c:v>402</c:v>
                </c:pt>
                <c:pt idx="174">
                  <c:v>406</c:v>
                </c:pt>
              </c:numCache>
            </c:numRef>
          </c:val>
          <c:smooth val="0"/>
          <c:extLst>
            <c:ext xmlns:c16="http://schemas.microsoft.com/office/drawing/2014/chart" uri="{C3380CC4-5D6E-409C-BE32-E72D297353CC}">
              <c16:uniqueId val="{00000003-411D-4BDA-8EC6-C90A51E4E091}"/>
            </c:ext>
          </c:extLst>
        </c:ser>
        <c:ser>
          <c:idx val="4"/>
          <c:order val="4"/>
          <c:tx>
            <c:strRef>
              <c:f>MembersTrendsPerGroupTopX!$F$1</c:f>
              <c:strCache>
                <c:ptCount val="1"/>
                <c:pt idx="0">
                  <c:v>25709828</c:v>
                </c:pt>
              </c:strCache>
            </c:strRef>
          </c:tx>
          <c:spPr>
            <a:ln w="28575" cap="rnd">
              <a:solidFill>
                <a:schemeClr val="accent5"/>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MembersTrendsPerGroupTopX!$F$2:$F$176</c:f>
              <c:numCache>
                <c:formatCode>General</c:formatCode>
                <c:ptCount val="175"/>
                <c:pt idx="106">
                  <c:v>0</c:v>
                </c:pt>
                <c:pt idx="107">
                  <c:v>27</c:v>
                </c:pt>
                <c:pt idx="108">
                  <c:v>42</c:v>
                </c:pt>
                <c:pt idx="109">
                  <c:v>42</c:v>
                </c:pt>
                <c:pt idx="110">
                  <c:v>43</c:v>
                </c:pt>
                <c:pt idx="111">
                  <c:v>43</c:v>
                </c:pt>
                <c:pt idx="112">
                  <c:v>49</c:v>
                </c:pt>
                <c:pt idx="113">
                  <c:v>52</c:v>
                </c:pt>
                <c:pt idx="114">
                  <c:v>54</c:v>
                </c:pt>
                <c:pt idx="115">
                  <c:v>55</c:v>
                </c:pt>
                <c:pt idx="116">
                  <c:v>55</c:v>
                </c:pt>
                <c:pt idx="117">
                  <c:v>55</c:v>
                </c:pt>
                <c:pt idx="118">
                  <c:v>55</c:v>
                </c:pt>
                <c:pt idx="119">
                  <c:v>56</c:v>
                </c:pt>
                <c:pt idx="120">
                  <c:v>57</c:v>
                </c:pt>
                <c:pt idx="121">
                  <c:v>59</c:v>
                </c:pt>
                <c:pt idx="122">
                  <c:v>60</c:v>
                </c:pt>
                <c:pt idx="123">
                  <c:v>60</c:v>
                </c:pt>
                <c:pt idx="124">
                  <c:v>60</c:v>
                </c:pt>
                <c:pt idx="125">
                  <c:v>64</c:v>
                </c:pt>
                <c:pt idx="126">
                  <c:v>65</c:v>
                </c:pt>
                <c:pt idx="127">
                  <c:v>66</c:v>
                </c:pt>
                <c:pt idx="128">
                  <c:v>67</c:v>
                </c:pt>
                <c:pt idx="129">
                  <c:v>67</c:v>
                </c:pt>
                <c:pt idx="130">
                  <c:v>68</c:v>
                </c:pt>
                <c:pt idx="131">
                  <c:v>69</c:v>
                </c:pt>
                <c:pt idx="132">
                  <c:v>69</c:v>
                </c:pt>
                <c:pt idx="133">
                  <c:v>70</c:v>
                </c:pt>
                <c:pt idx="134">
                  <c:v>72</c:v>
                </c:pt>
                <c:pt idx="135">
                  <c:v>74</c:v>
                </c:pt>
                <c:pt idx="136">
                  <c:v>74</c:v>
                </c:pt>
                <c:pt idx="137">
                  <c:v>74</c:v>
                </c:pt>
                <c:pt idx="138">
                  <c:v>75</c:v>
                </c:pt>
                <c:pt idx="139">
                  <c:v>76</c:v>
                </c:pt>
                <c:pt idx="140">
                  <c:v>76</c:v>
                </c:pt>
                <c:pt idx="141">
                  <c:v>76</c:v>
                </c:pt>
                <c:pt idx="142">
                  <c:v>77</c:v>
                </c:pt>
                <c:pt idx="143">
                  <c:v>79</c:v>
                </c:pt>
                <c:pt idx="144">
                  <c:v>79</c:v>
                </c:pt>
                <c:pt idx="145">
                  <c:v>79</c:v>
                </c:pt>
                <c:pt idx="146">
                  <c:v>81</c:v>
                </c:pt>
                <c:pt idx="147">
                  <c:v>82</c:v>
                </c:pt>
                <c:pt idx="148">
                  <c:v>83</c:v>
                </c:pt>
                <c:pt idx="149">
                  <c:v>85</c:v>
                </c:pt>
                <c:pt idx="150">
                  <c:v>85</c:v>
                </c:pt>
                <c:pt idx="151">
                  <c:v>85</c:v>
                </c:pt>
                <c:pt idx="152">
                  <c:v>85</c:v>
                </c:pt>
                <c:pt idx="153">
                  <c:v>85</c:v>
                </c:pt>
                <c:pt idx="154">
                  <c:v>85</c:v>
                </c:pt>
                <c:pt idx="155">
                  <c:v>86</c:v>
                </c:pt>
                <c:pt idx="156">
                  <c:v>86</c:v>
                </c:pt>
                <c:pt idx="157">
                  <c:v>86</c:v>
                </c:pt>
                <c:pt idx="158">
                  <c:v>86</c:v>
                </c:pt>
                <c:pt idx="159">
                  <c:v>87</c:v>
                </c:pt>
                <c:pt idx="160">
                  <c:v>90</c:v>
                </c:pt>
                <c:pt idx="161">
                  <c:v>91</c:v>
                </c:pt>
                <c:pt idx="162">
                  <c:v>91</c:v>
                </c:pt>
                <c:pt idx="163">
                  <c:v>91</c:v>
                </c:pt>
                <c:pt idx="164">
                  <c:v>92</c:v>
                </c:pt>
                <c:pt idx="165">
                  <c:v>92</c:v>
                </c:pt>
                <c:pt idx="166">
                  <c:v>92</c:v>
                </c:pt>
                <c:pt idx="167">
                  <c:v>93</c:v>
                </c:pt>
                <c:pt idx="168">
                  <c:v>93</c:v>
                </c:pt>
                <c:pt idx="169">
                  <c:v>93</c:v>
                </c:pt>
                <c:pt idx="170">
                  <c:v>93</c:v>
                </c:pt>
                <c:pt idx="171">
                  <c:v>95</c:v>
                </c:pt>
                <c:pt idx="172">
                  <c:v>97</c:v>
                </c:pt>
                <c:pt idx="173">
                  <c:v>97</c:v>
                </c:pt>
                <c:pt idx="174">
                  <c:v>99</c:v>
                </c:pt>
              </c:numCache>
            </c:numRef>
          </c:val>
          <c:smooth val="0"/>
          <c:extLst>
            <c:ext xmlns:c16="http://schemas.microsoft.com/office/drawing/2014/chart" uri="{C3380CC4-5D6E-409C-BE32-E72D297353CC}">
              <c16:uniqueId val="{00000004-411D-4BDA-8EC6-C90A51E4E091}"/>
            </c:ext>
          </c:extLst>
        </c:ser>
        <c:ser>
          <c:idx val="5"/>
          <c:order val="5"/>
          <c:tx>
            <c:strRef>
              <c:f>MembersTrendsPerGroupTopX!$G$1</c:f>
              <c:strCache>
                <c:ptCount val="1"/>
                <c:pt idx="0">
                  <c:v>25807796</c:v>
                </c:pt>
              </c:strCache>
            </c:strRef>
          </c:tx>
          <c:spPr>
            <a:ln w="28575" cap="rnd">
              <a:solidFill>
                <a:schemeClr val="accent6"/>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MembersTrendsPerGroupTopX!$G$2:$G$176</c:f>
              <c:numCache>
                <c:formatCode>General</c:formatCode>
                <c:ptCount val="175"/>
                <c:pt idx="112">
                  <c:v>0</c:v>
                </c:pt>
                <c:pt idx="113">
                  <c:v>6</c:v>
                </c:pt>
                <c:pt idx="114">
                  <c:v>46</c:v>
                </c:pt>
                <c:pt idx="115">
                  <c:v>68</c:v>
                </c:pt>
                <c:pt idx="116">
                  <c:v>70</c:v>
                </c:pt>
                <c:pt idx="117">
                  <c:v>76</c:v>
                </c:pt>
                <c:pt idx="118">
                  <c:v>85</c:v>
                </c:pt>
                <c:pt idx="119">
                  <c:v>86</c:v>
                </c:pt>
                <c:pt idx="120">
                  <c:v>89</c:v>
                </c:pt>
                <c:pt idx="121">
                  <c:v>95</c:v>
                </c:pt>
                <c:pt idx="122">
                  <c:v>95</c:v>
                </c:pt>
                <c:pt idx="123">
                  <c:v>96</c:v>
                </c:pt>
                <c:pt idx="124">
                  <c:v>101</c:v>
                </c:pt>
                <c:pt idx="125">
                  <c:v>109</c:v>
                </c:pt>
                <c:pt idx="126">
                  <c:v>111</c:v>
                </c:pt>
                <c:pt idx="127">
                  <c:v>122</c:v>
                </c:pt>
                <c:pt idx="128">
                  <c:v>124</c:v>
                </c:pt>
                <c:pt idx="129">
                  <c:v>126</c:v>
                </c:pt>
                <c:pt idx="130">
                  <c:v>127</c:v>
                </c:pt>
                <c:pt idx="131">
                  <c:v>127</c:v>
                </c:pt>
                <c:pt idx="132">
                  <c:v>127</c:v>
                </c:pt>
                <c:pt idx="133">
                  <c:v>128</c:v>
                </c:pt>
                <c:pt idx="134">
                  <c:v>129</c:v>
                </c:pt>
                <c:pt idx="135">
                  <c:v>129</c:v>
                </c:pt>
                <c:pt idx="136">
                  <c:v>129</c:v>
                </c:pt>
                <c:pt idx="137">
                  <c:v>129</c:v>
                </c:pt>
                <c:pt idx="138">
                  <c:v>129</c:v>
                </c:pt>
                <c:pt idx="139">
                  <c:v>129</c:v>
                </c:pt>
                <c:pt idx="140">
                  <c:v>129</c:v>
                </c:pt>
                <c:pt idx="141">
                  <c:v>130</c:v>
                </c:pt>
                <c:pt idx="142">
                  <c:v>132</c:v>
                </c:pt>
                <c:pt idx="143">
                  <c:v>132</c:v>
                </c:pt>
                <c:pt idx="144">
                  <c:v>132</c:v>
                </c:pt>
                <c:pt idx="145">
                  <c:v>134</c:v>
                </c:pt>
                <c:pt idx="146">
                  <c:v>135</c:v>
                </c:pt>
                <c:pt idx="147">
                  <c:v>144</c:v>
                </c:pt>
                <c:pt idx="148">
                  <c:v>150</c:v>
                </c:pt>
                <c:pt idx="149">
                  <c:v>153</c:v>
                </c:pt>
                <c:pt idx="150">
                  <c:v>155</c:v>
                </c:pt>
                <c:pt idx="151">
                  <c:v>156</c:v>
                </c:pt>
                <c:pt idx="152">
                  <c:v>156</c:v>
                </c:pt>
                <c:pt idx="153">
                  <c:v>158</c:v>
                </c:pt>
                <c:pt idx="154">
                  <c:v>161</c:v>
                </c:pt>
                <c:pt idx="155">
                  <c:v>162</c:v>
                </c:pt>
                <c:pt idx="156">
                  <c:v>164</c:v>
                </c:pt>
                <c:pt idx="157">
                  <c:v>164</c:v>
                </c:pt>
                <c:pt idx="158">
                  <c:v>164</c:v>
                </c:pt>
                <c:pt idx="159">
                  <c:v>167</c:v>
                </c:pt>
                <c:pt idx="160">
                  <c:v>168</c:v>
                </c:pt>
                <c:pt idx="161">
                  <c:v>176</c:v>
                </c:pt>
                <c:pt idx="162">
                  <c:v>178</c:v>
                </c:pt>
                <c:pt idx="163">
                  <c:v>179</c:v>
                </c:pt>
                <c:pt idx="164">
                  <c:v>180</c:v>
                </c:pt>
                <c:pt idx="165">
                  <c:v>181</c:v>
                </c:pt>
                <c:pt idx="166">
                  <c:v>184</c:v>
                </c:pt>
                <c:pt idx="167">
                  <c:v>187</c:v>
                </c:pt>
                <c:pt idx="168">
                  <c:v>189</c:v>
                </c:pt>
                <c:pt idx="169">
                  <c:v>198</c:v>
                </c:pt>
                <c:pt idx="170">
                  <c:v>207</c:v>
                </c:pt>
                <c:pt idx="171">
                  <c:v>210</c:v>
                </c:pt>
                <c:pt idx="172">
                  <c:v>212</c:v>
                </c:pt>
                <c:pt idx="173">
                  <c:v>223</c:v>
                </c:pt>
                <c:pt idx="174">
                  <c:v>244</c:v>
                </c:pt>
              </c:numCache>
            </c:numRef>
          </c:val>
          <c:smooth val="0"/>
          <c:extLst>
            <c:ext xmlns:c16="http://schemas.microsoft.com/office/drawing/2014/chart" uri="{C3380CC4-5D6E-409C-BE32-E72D297353CC}">
              <c16:uniqueId val="{00000005-411D-4BDA-8EC6-C90A51E4E091}"/>
            </c:ext>
          </c:extLst>
        </c:ser>
        <c:ser>
          <c:idx val="6"/>
          <c:order val="6"/>
          <c:tx>
            <c:strRef>
              <c:f>MembersTrendsPerGroupTopX!$H$1</c:f>
              <c:strCache>
                <c:ptCount val="1"/>
                <c:pt idx="0">
                  <c:v>25834387</c:v>
                </c:pt>
              </c:strCache>
            </c:strRef>
          </c:tx>
          <c:spPr>
            <a:ln w="28575" cap="rnd">
              <a:solidFill>
                <a:schemeClr val="accent1">
                  <a:lumMod val="6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MembersTrendsPerGroupTopX!$H$2:$H$176</c:f>
              <c:numCache>
                <c:formatCode>General</c:formatCode>
                <c:ptCount val="175"/>
                <c:pt idx="114">
                  <c:v>0</c:v>
                </c:pt>
                <c:pt idx="115">
                  <c:v>62</c:v>
                </c:pt>
                <c:pt idx="116">
                  <c:v>83</c:v>
                </c:pt>
                <c:pt idx="117">
                  <c:v>86</c:v>
                </c:pt>
                <c:pt idx="118">
                  <c:v>93</c:v>
                </c:pt>
                <c:pt idx="119">
                  <c:v>103</c:v>
                </c:pt>
                <c:pt idx="120">
                  <c:v>107</c:v>
                </c:pt>
                <c:pt idx="121">
                  <c:v>111</c:v>
                </c:pt>
                <c:pt idx="122">
                  <c:v>114</c:v>
                </c:pt>
                <c:pt idx="123">
                  <c:v>115</c:v>
                </c:pt>
                <c:pt idx="124">
                  <c:v>115</c:v>
                </c:pt>
                <c:pt idx="125">
                  <c:v>115</c:v>
                </c:pt>
                <c:pt idx="126">
                  <c:v>115</c:v>
                </c:pt>
                <c:pt idx="127">
                  <c:v>118</c:v>
                </c:pt>
                <c:pt idx="128">
                  <c:v>120</c:v>
                </c:pt>
                <c:pt idx="129">
                  <c:v>120</c:v>
                </c:pt>
                <c:pt idx="130">
                  <c:v>120</c:v>
                </c:pt>
                <c:pt idx="131">
                  <c:v>121</c:v>
                </c:pt>
                <c:pt idx="132">
                  <c:v>121</c:v>
                </c:pt>
                <c:pt idx="133">
                  <c:v>121</c:v>
                </c:pt>
                <c:pt idx="134">
                  <c:v>123</c:v>
                </c:pt>
                <c:pt idx="135">
                  <c:v>124</c:v>
                </c:pt>
                <c:pt idx="136">
                  <c:v>124</c:v>
                </c:pt>
                <c:pt idx="137">
                  <c:v>124</c:v>
                </c:pt>
                <c:pt idx="138">
                  <c:v>125</c:v>
                </c:pt>
                <c:pt idx="139">
                  <c:v>128</c:v>
                </c:pt>
                <c:pt idx="140">
                  <c:v>137</c:v>
                </c:pt>
                <c:pt idx="141">
                  <c:v>149</c:v>
                </c:pt>
                <c:pt idx="142">
                  <c:v>168</c:v>
                </c:pt>
                <c:pt idx="143">
                  <c:v>171</c:v>
                </c:pt>
                <c:pt idx="144">
                  <c:v>173</c:v>
                </c:pt>
                <c:pt idx="145">
                  <c:v>173</c:v>
                </c:pt>
                <c:pt idx="146">
                  <c:v>183</c:v>
                </c:pt>
                <c:pt idx="147">
                  <c:v>187</c:v>
                </c:pt>
                <c:pt idx="148">
                  <c:v>195</c:v>
                </c:pt>
                <c:pt idx="149">
                  <c:v>200</c:v>
                </c:pt>
                <c:pt idx="150">
                  <c:v>205</c:v>
                </c:pt>
                <c:pt idx="151">
                  <c:v>214</c:v>
                </c:pt>
                <c:pt idx="152">
                  <c:v>230</c:v>
                </c:pt>
                <c:pt idx="153">
                  <c:v>248</c:v>
                </c:pt>
                <c:pt idx="154">
                  <c:v>256</c:v>
                </c:pt>
                <c:pt idx="155">
                  <c:v>268</c:v>
                </c:pt>
                <c:pt idx="156">
                  <c:v>279</c:v>
                </c:pt>
                <c:pt idx="157">
                  <c:v>282</c:v>
                </c:pt>
                <c:pt idx="158">
                  <c:v>282</c:v>
                </c:pt>
                <c:pt idx="159">
                  <c:v>284</c:v>
                </c:pt>
                <c:pt idx="160">
                  <c:v>288</c:v>
                </c:pt>
                <c:pt idx="161">
                  <c:v>293</c:v>
                </c:pt>
                <c:pt idx="162">
                  <c:v>303</c:v>
                </c:pt>
                <c:pt idx="163">
                  <c:v>311</c:v>
                </c:pt>
                <c:pt idx="164">
                  <c:v>319</c:v>
                </c:pt>
                <c:pt idx="165">
                  <c:v>324</c:v>
                </c:pt>
                <c:pt idx="166">
                  <c:v>331</c:v>
                </c:pt>
                <c:pt idx="167">
                  <c:v>345</c:v>
                </c:pt>
                <c:pt idx="168">
                  <c:v>354</c:v>
                </c:pt>
                <c:pt idx="169">
                  <c:v>364</c:v>
                </c:pt>
                <c:pt idx="170">
                  <c:v>380</c:v>
                </c:pt>
                <c:pt idx="171">
                  <c:v>385</c:v>
                </c:pt>
                <c:pt idx="172">
                  <c:v>386</c:v>
                </c:pt>
                <c:pt idx="173">
                  <c:v>388</c:v>
                </c:pt>
                <c:pt idx="174">
                  <c:v>400</c:v>
                </c:pt>
              </c:numCache>
            </c:numRef>
          </c:val>
          <c:smooth val="0"/>
          <c:extLst>
            <c:ext xmlns:c16="http://schemas.microsoft.com/office/drawing/2014/chart" uri="{C3380CC4-5D6E-409C-BE32-E72D297353CC}">
              <c16:uniqueId val="{00000006-411D-4BDA-8EC6-C90A51E4E091}"/>
            </c:ext>
          </c:extLst>
        </c:ser>
        <c:ser>
          <c:idx val="7"/>
          <c:order val="7"/>
          <c:tx>
            <c:strRef>
              <c:f>MembersTrendsPerGroupTopX!$I$1</c:f>
              <c:strCache>
                <c:ptCount val="1"/>
                <c:pt idx="0">
                  <c:v>25935692</c:v>
                </c:pt>
              </c:strCache>
            </c:strRef>
          </c:tx>
          <c:spPr>
            <a:ln w="28575" cap="rnd">
              <a:solidFill>
                <a:schemeClr val="accent2">
                  <a:lumMod val="6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MembersTrendsPerGroupTopX!$I$2:$I$176</c:f>
              <c:numCache>
                <c:formatCode>General</c:formatCode>
                <c:ptCount val="175"/>
                <c:pt idx="121">
                  <c:v>0</c:v>
                </c:pt>
                <c:pt idx="122">
                  <c:v>22</c:v>
                </c:pt>
                <c:pt idx="123">
                  <c:v>45</c:v>
                </c:pt>
                <c:pt idx="124">
                  <c:v>49</c:v>
                </c:pt>
                <c:pt idx="125">
                  <c:v>54</c:v>
                </c:pt>
                <c:pt idx="126">
                  <c:v>57</c:v>
                </c:pt>
                <c:pt idx="127">
                  <c:v>59</c:v>
                </c:pt>
                <c:pt idx="128">
                  <c:v>62</c:v>
                </c:pt>
                <c:pt idx="129">
                  <c:v>65</c:v>
                </c:pt>
                <c:pt idx="130">
                  <c:v>66</c:v>
                </c:pt>
                <c:pt idx="131">
                  <c:v>68</c:v>
                </c:pt>
                <c:pt idx="132">
                  <c:v>69</c:v>
                </c:pt>
                <c:pt idx="133">
                  <c:v>69</c:v>
                </c:pt>
                <c:pt idx="134">
                  <c:v>74</c:v>
                </c:pt>
                <c:pt idx="135">
                  <c:v>75</c:v>
                </c:pt>
                <c:pt idx="136">
                  <c:v>79</c:v>
                </c:pt>
                <c:pt idx="137">
                  <c:v>81</c:v>
                </c:pt>
                <c:pt idx="138">
                  <c:v>85</c:v>
                </c:pt>
                <c:pt idx="139">
                  <c:v>88</c:v>
                </c:pt>
                <c:pt idx="140">
                  <c:v>109</c:v>
                </c:pt>
                <c:pt idx="141">
                  <c:v>129</c:v>
                </c:pt>
                <c:pt idx="142">
                  <c:v>153</c:v>
                </c:pt>
                <c:pt idx="143">
                  <c:v>155</c:v>
                </c:pt>
                <c:pt idx="144">
                  <c:v>158</c:v>
                </c:pt>
                <c:pt idx="145">
                  <c:v>160</c:v>
                </c:pt>
                <c:pt idx="146">
                  <c:v>162</c:v>
                </c:pt>
                <c:pt idx="147">
                  <c:v>165</c:v>
                </c:pt>
                <c:pt idx="148">
                  <c:v>167</c:v>
                </c:pt>
                <c:pt idx="149">
                  <c:v>170</c:v>
                </c:pt>
                <c:pt idx="150">
                  <c:v>172</c:v>
                </c:pt>
                <c:pt idx="151">
                  <c:v>173</c:v>
                </c:pt>
                <c:pt idx="152">
                  <c:v>174</c:v>
                </c:pt>
                <c:pt idx="153">
                  <c:v>176</c:v>
                </c:pt>
                <c:pt idx="154">
                  <c:v>176</c:v>
                </c:pt>
                <c:pt idx="155">
                  <c:v>177</c:v>
                </c:pt>
                <c:pt idx="156">
                  <c:v>179</c:v>
                </c:pt>
                <c:pt idx="157">
                  <c:v>181</c:v>
                </c:pt>
                <c:pt idx="158">
                  <c:v>183</c:v>
                </c:pt>
                <c:pt idx="159">
                  <c:v>185</c:v>
                </c:pt>
                <c:pt idx="160">
                  <c:v>187</c:v>
                </c:pt>
                <c:pt idx="161">
                  <c:v>189</c:v>
                </c:pt>
                <c:pt idx="162">
                  <c:v>192</c:v>
                </c:pt>
                <c:pt idx="163">
                  <c:v>195</c:v>
                </c:pt>
                <c:pt idx="164">
                  <c:v>198</c:v>
                </c:pt>
                <c:pt idx="165">
                  <c:v>200</c:v>
                </c:pt>
                <c:pt idx="166">
                  <c:v>204</c:v>
                </c:pt>
                <c:pt idx="167">
                  <c:v>207</c:v>
                </c:pt>
                <c:pt idx="168">
                  <c:v>210</c:v>
                </c:pt>
                <c:pt idx="169">
                  <c:v>210</c:v>
                </c:pt>
                <c:pt idx="170">
                  <c:v>210</c:v>
                </c:pt>
                <c:pt idx="171">
                  <c:v>216</c:v>
                </c:pt>
                <c:pt idx="172">
                  <c:v>220</c:v>
                </c:pt>
                <c:pt idx="173">
                  <c:v>223</c:v>
                </c:pt>
                <c:pt idx="174">
                  <c:v>223</c:v>
                </c:pt>
              </c:numCache>
            </c:numRef>
          </c:val>
          <c:smooth val="0"/>
          <c:extLst>
            <c:ext xmlns:c16="http://schemas.microsoft.com/office/drawing/2014/chart" uri="{C3380CC4-5D6E-409C-BE32-E72D297353CC}">
              <c16:uniqueId val="{00000007-411D-4BDA-8EC6-C90A51E4E091}"/>
            </c:ext>
          </c:extLst>
        </c:ser>
        <c:ser>
          <c:idx val="8"/>
          <c:order val="8"/>
          <c:tx>
            <c:strRef>
              <c:f>MembersTrendsPerGroupTopX!$J$1</c:f>
              <c:strCache>
                <c:ptCount val="1"/>
                <c:pt idx="0">
                  <c:v>25929299</c:v>
                </c:pt>
              </c:strCache>
            </c:strRef>
          </c:tx>
          <c:spPr>
            <a:ln w="28575" cap="rnd">
              <a:solidFill>
                <a:schemeClr val="accent3">
                  <a:lumMod val="6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MembersTrendsPerGroupTopX!$J$2:$J$176</c:f>
              <c:numCache>
                <c:formatCode>General</c:formatCode>
                <c:ptCount val="175"/>
                <c:pt idx="121">
                  <c:v>0</c:v>
                </c:pt>
                <c:pt idx="122">
                  <c:v>5</c:v>
                </c:pt>
                <c:pt idx="123">
                  <c:v>13</c:v>
                </c:pt>
                <c:pt idx="124">
                  <c:v>16</c:v>
                </c:pt>
                <c:pt idx="125">
                  <c:v>18</c:v>
                </c:pt>
                <c:pt idx="126">
                  <c:v>19</c:v>
                </c:pt>
                <c:pt idx="127">
                  <c:v>19</c:v>
                </c:pt>
                <c:pt idx="128">
                  <c:v>19</c:v>
                </c:pt>
                <c:pt idx="129">
                  <c:v>19</c:v>
                </c:pt>
                <c:pt idx="130">
                  <c:v>20</c:v>
                </c:pt>
                <c:pt idx="131">
                  <c:v>20</c:v>
                </c:pt>
                <c:pt idx="132">
                  <c:v>23</c:v>
                </c:pt>
                <c:pt idx="133">
                  <c:v>30</c:v>
                </c:pt>
                <c:pt idx="134">
                  <c:v>39</c:v>
                </c:pt>
                <c:pt idx="135">
                  <c:v>43</c:v>
                </c:pt>
                <c:pt idx="136">
                  <c:v>43</c:v>
                </c:pt>
                <c:pt idx="137">
                  <c:v>44</c:v>
                </c:pt>
                <c:pt idx="138">
                  <c:v>45</c:v>
                </c:pt>
                <c:pt idx="139">
                  <c:v>47</c:v>
                </c:pt>
                <c:pt idx="140">
                  <c:v>49</c:v>
                </c:pt>
                <c:pt idx="141">
                  <c:v>53</c:v>
                </c:pt>
                <c:pt idx="142">
                  <c:v>53</c:v>
                </c:pt>
                <c:pt idx="143">
                  <c:v>55</c:v>
                </c:pt>
                <c:pt idx="144">
                  <c:v>57</c:v>
                </c:pt>
                <c:pt idx="145">
                  <c:v>60</c:v>
                </c:pt>
                <c:pt idx="146">
                  <c:v>64</c:v>
                </c:pt>
                <c:pt idx="147">
                  <c:v>68</c:v>
                </c:pt>
                <c:pt idx="148">
                  <c:v>68</c:v>
                </c:pt>
                <c:pt idx="149">
                  <c:v>70</c:v>
                </c:pt>
                <c:pt idx="150">
                  <c:v>70</c:v>
                </c:pt>
                <c:pt idx="151">
                  <c:v>71</c:v>
                </c:pt>
                <c:pt idx="152">
                  <c:v>72</c:v>
                </c:pt>
                <c:pt idx="153">
                  <c:v>72</c:v>
                </c:pt>
                <c:pt idx="154">
                  <c:v>75</c:v>
                </c:pt>
                <c:pt idx="155">
                  <c:v>80</c:v>
                </c:pt>
                <c:pt idx="156">
                  <c:v>86</c:v>
                </c:pt>
                <c:pt idx="157">
                  <c:v>92</c:v>
                </c:pt>
                <c:pt idx="158">
                  <c:v>95</c:v>
                </c:pt>
                <c:pt idx="159">
                  <c:v>103</c:v>
                </c:pt>
                <c:pt idx="160">
                  <c:v>104</c:v>
                </c:pt>
                <c:pt idx="161">
                  <c:v>110</c:v>
                </c:pt>
                <c:pt idx="162">
                  <c:v>122</c:v>
                </c:pt>
                <c:pt idx="163">
                  <c:v>130</c:v>
                </c:pt>
                <c:pt idx="164">
                  <c:v>130</c:v>
                </c:pt>
                <c:pt idx="165">
                  <c:v>130</c:v>
                </c:pt>
                <c:pt idx="166">
                  <c:v>131</c:v>
                </c:pt>
                <c:pt idx="167">
                  <c:v>132</c:v>
                </c:pt>
                <c:pt idx="168">
                  <c:v>136</c:v>
                </c:pt>
                <c:pt idx="169">
                  <c:v>138</c:v>
                </c:pt>
                <c:pt idx="170">
                  <c:v>143</c:v>
                </c:pt>
                <c:pt idx="171">
                  <c:v>147</c:v>
                </c:pt>
                <c:pt idx="172">
                  <c:v>147</c:v>
                </c:pt>
                <c:pt idx="173">
                  <c:v>148</c:v>
                </c:pt>
                <c:pt idx="174">
                  <c:v>156</c:v>
                </c:pt>
              </c:numCache>
            </c:numRef>
          </c:val>
          <c:smooth val="0"/>
          <c:extLst>
            <c:ext xmlns:c16="http://schemas.microsoft.com/office/drawing/2014/chart" uri="{C3380CC4-5D6E-409C-BE32-E72D297353CC}">
              <c16:uniqueId val="{00000008-411D-4BDA-8EC6-C90A51E4E091}"/>
            </c:ext>
          </c:extLst>
        </c:ser>
        <c:ser>
          <c:idx val="9"/>
          <c:order val="9"/>
          <c:tx>
            <c:strRef>
              <c:f>MembersTrendsPerGroupTopX!$K$1</c:f>
              <c:strCache>
                <c:ptCount val="1"/>
                <c:pt idx="0">
                  <c:v>26061612</c:v>
                </c:pt>
              </c:strCache>
            </c:strRef>
          </c:tx>
          <c:spPr>
            <a:ln w="28575" cap="rnd">
              <a:solidFill>
                <a:schemeClr val="accent4">
                  <a:lumMod val="6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MembersTrendsPerGroupTopX!$K$2:$K$176</c:f>
              <c:numCache>
                <c:formatCode>General</c:formatCode>
                <c:ptCount val="175"/>
                <c:pt idx="132">
                  <c:v>0</c:v>
                </c:pt>
                <c:pt idx="133">
                  <c:v>24</c:v>
                </c:pt>
                <c:pt idx="134">
                  <c:v>35</c:v>
                </c:pt>
                <c:pt idx="135">
                  <c:v>39</c:v>
                </c:pt>
                <c:pt idx="136">
                  <c:v>39</c:v>
                </c:pt>
                <c:pt idx="137">
                  <c:v>56</c:v>
                </c:pt>
                <c:pt idx="138">
                  <c:v>70</c:v>
                </c:pt>
                <c:pt idx="139">
                  <c:v>76</c:v>
                </c:pt>
                <c:pt idx="140">
                  <c:v>77</c:v>
                </c:pt>
                <c:pt idx="141">
                  <c:v>78</c:v>
                </c:pt>
                <c:pt idx="142">
                  <c:v>78</c:v>
                </c:pt>
                <c:pt idx="143">
                  <c:v>80</c:v>
                </c:pt>
                <c:pt idx="144">
                  <c:v>81</c:v>
                </c:pt>
                <c:pt idx="145">
                  <c:v>85</c:v>
                </c:pt>
                <c:pt idx="146">
                  <c:v>93</c:v>
                </c:pt>
                <c:pt idx="147">
                  <c:v>121</c:v>
                </c:pt>
                <c:pt idx="148">
                  <c:v>124</c:v>
                </c:pt>
                <c:pt idx="149">
                  <c:v>125</c:v>
                </c:pt>
                <c:pt idx="150">
                  <c:v>126</c:v>
                </c:pt>
                <c:pt idx="151">
                  <c:v>130</c:v>
                </c:pt>
                <c:pt idx="152">
                  <c:v>139</c:v>
                </c:pt>
                <c:pt idx="153">
                  <c:v>144</c:v>
                </c:pt>
                <c:pt idx="154">
                  <c:v>150</c:v>
                </c:pt>
                <c:pt idx="155">
                  <c:v>152</c:v>
                </c:pt>
                <c:pt idx="156">
                  <c:v>152</c:v>
                </c:pt>
                <c:pt idx="157">
                  <c:v>153</c:v>
                </c:pt>
                <c:pt idx="158">
                  <c:v>153</c:v>
                </c:pt>
                <c:pt idx="159">
                  <c:v>154</c:v>
                </c:pt>
                <c:pt idx="160">
                  <c:v>154</c:v>
                </c:pt>
                <c:pt idx="161">
                  <c:v>155</c:v>
                </c:pt>
                <c:pt idx="162">
                  <c:v>157</c:v>
                </c:pt>
                <c:pt idx="163">
                  <c:v>158</c:v>
                </c:pt>
                <c:pt idx="164">
                  <c:v>158</c:v>
                </c:pt>
                <c:pt idx="165">
                  <c:v>174</c:v>
                </c:pt>
                <c:pt idx="166">
                  <c:v>186</c:v>
                </c:pt>
                <c:pt idx="167">
                  <c:v>186</c:v>
                </c:pt>
                <c:pt idx="168">
                  <c:v>190</c:v>
                </c:pt>
                <c:pt idx="169">
                  <c:v>193</c:v>
                </c:pt>
                <c:pt idx="170">
                  <c:v>194</c:v>
                </c:pt>
                <c:pt idx="171">
                  <c:v>194</c:v>
                </c:pt>
                <c:pt idx="172">
                  <c:v>194</c:v>
                </c:pt>
                <c:pt idx="173">
                  <c:v>194</c:v>
                </c:pt>
                <c:pt idx="174">
                  <c:v>194</c:v>
                </c:pt>
              </c:numCache>
            </c:numRef>
          </c:val>
          <c:smooth val="0"/>
          <c:extLst>
            <c:ext xmlns:c16="http://schemas.microsoft.com/office/drawing/2014/chart" uri="{C3380CC4-5D6E-409C-BE32-E72D297353CC}">
              <c16:uniqueId val="{00000009-411D-4BDA-8EC6-C90A51E4E091}"/>
            </c:ext>
          </c:extLst>
        </c:ser>
        <c:ser>
          <c:idx val="10"/>
          <c:order val="10"/>
          <c:tx>
            <c:strRef>
              <c:f>MembersTrendsPerGroupTopX!$L$1</c:f>
              <c:strCache>
                <c:ptCount val="1"/>
                <c:pt idx="0">
                  <c:v>26072433</c:v>
                </c:pt>
              </c:strCache>
            </c:strRef>
          </c:tx>
          <c:spPr>
            <a:ln w="28575" cap="rnd">
              <a:solidFill>
                <a:schemeClr val="accent5">
                  <a:lumMod val="6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MembersTrendsPerGroupTopX!$L$2:$L$176</c:f>
              <c:numCache>
                <c:formatCode>General</c:formatCode>
                <c:ptCount val="175"/>
                <c:pt idx="133">
                  <c:v>0</c:v>
                </c:pt>
                <c:pt idx="134">
                  <c:v>6</c:v>
                </c:pt>
                <c:pt idx="135">
                  <c:v>12</c:v>
                </c:pt>
                <c:pt idx="136">
                  <c:v>13</c:v>
                </c:pt>
                <c:pt idx="137">
                  <c:v>13</c:v>
                </c:pt>
                <c:pt idx="138">
                  <c:v>15</c:v>
                </c:pt>
                <c:pt idx="139">
                  <c:v>22</c:v>
                </c:pt>
                <c:pt idx="140">
                  <c:v>22</c:v>
                </c:pt>
                <c:pt idx="141">
                  <c:v>23</c:v>
                </c:pt>
                <c:pt idx="142">
                  <c:v>23</c:v>
                </c:pt>
                <c:pt idx="143">
                  <c:v>26</c:v>
                </c:pt>
                <c:pt idx="144">
                  <c:v>28</c:v>
                </c:pt>
                <c:pt idx="145">
                  <c:v>29</c:v>
                </c:pt>
                <c:pt idx="146">
                  <c:v>30</c:v>
                </c:pt>
                <c:pt idx="147">
                  <c:v>31</c:v>
                </c:pt>
                <c:pt idx="148">
                  <c:v>32</c:v>
                </c:pt>
                <c:pt idx="149">
                  <c:v>32</c:v>
                </c:pt>
                <c:pt idx="150">
                  <c:v>34</c:v>
                </c:pt>
                <c:pt idx="151">
                  <c:v>36</c:v>
                </c:pt>
                <c:pt idx="152">
                  <c:v>37</c:v>
                </c:pt>
                <c:pt idx="153">
                  <c:v>39</c:v>
                </c:pt>
                <c:pt idx="154">
                  <c:v>41</c:v>
                </c:pt>
                <c:pt idx="155">
                  <c:v>43</c:v>
                </c:pt>
                <c:pt idx="156">
                  <c:v>45</c:v>
                </c:pt>
                <c:pt idx="157">
                  <c:v>51</c:v>
                </c:pt>
                <c:pt idx="158">
                  <c:v>57</c:v>
                </c:pt>
                <c:pt idx="159">
                  <c:v>59</c:v>
                </c:pt>
                <c:pt idx="160">
                  <c:v>61</c:v>
                </c:pt>
                <c:pt idx="161">
                  <c:v>66</c:v>
                </c:pt>
                <c:pt idx="162">
                  <c:v>69</c:v>
                </c:pt>
                <c:pt idx="163">
                  <c:v>70</c:v>
                </c:pt>
                <c:pt idx="164">
                  <c:v>73</c:v>
                </c:pt>
                <c:pt idx="165">
                  <c:v>76</c:v>
                </c:pt>
                <c:pt idx="166">
                  <c:v>80</c:v>
                </c:pt>
                <c:pt idx="167">
                  <c:v>81</c:v>
                </c:pt>
                <c:pt idx="168">
                  <c:v>82</c:v>
                </c:pt>
                <c:pt idx="169">
                  <c:v>88</c:v>
                </c:pt>
                <c:pt idx="170">
                  <c:v>94</c:v>
                </c:pt>
                <c:pt idx="171">
                  <c:v>97</c:v>
                </c:pt>
                <c:pt idx="172">
                  <c:v>98</c:v>
                </c:pt>
                <c:pt idx="173">
                  <c:v>103</c:v>
                </c:pt>
                <c:pt idx="174">
                  <c:v>105</c:v>
                </c:pt>
              </c:numCache>
            </c:numRef>
          </c:val>
          <c:smooth val="0"/>
          <c:extLst>
            <c:ext xmlns:c16="http://schemas.microsoft.com/office/drawing/2014/chart" uri="{C3380CC4-5D6E-409C-BE32-E72D297353CC}">
              <c16:uniqueId val="{0000000A-411D-4BDA-8EC6-C90A51E4E091}"/>
            </c:ext>
          </c:extLst>
        </c:ser>
        <c:ser>
          <c:idx val="11"/>
          <c:order val="11"/>
          <c:tx>
            <c:strRef>
              <c:f>MembersTrendsPerGroupTopX!$M$1</c:f>
              <c:strCache>
                <c:ptCount val="1"/>
                <c:pt idx="0">
                  <c:v>26071452</c:v>
                </c:pt>
              </c:strCache>
            </c:strRef>
          </c:tx>
          <c:spPr>
            <a:ln w="28575" cap="rnd">
              <a:solidFill>
                <a:schemeClr val="accent6">
                  <a:lumMod val="6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MembersTrendsPerGroupTopX!$M$2:$M$176</c:f>
              <c:numCache>
                <c:formatCode>General</c:formatCode>
                <c:ptCount val="175"/>
                <c:pt idx="133">
                  <c:v>0</c:v>
                </c:pt>
                <c:pt idx="134">
                  <c:v>40</c:v>
                </c:pt>
                <c:pt idx="135">
                  <c:v>54</c:v>
                </c:pt>
                <c:pt idx="136">
                  <c:v>54</c:v>
                </c:pt>
                <c:pt idx="137">
                  <c:v>56</c:v>
                </c:pt>
                <c:pt idx="138">
                  <c:v>59</c:v>
                </c:pt>
                <c:pt idx="139">
                  <c:v>61</c:v>
                </c:pt>
                <c:pt idx="140">
                  <c:v>65</c:v>
                </c:pt>
                <c:pt idx="141">
                  <c:v>66</c:v>
                </c:pt>
                <c:pt idx="142">
                  <c:v>69</c:v>
                </c:pt>
                <c:pt idx="143">
                  <c:v>70</c:v>
                </c:pt>
                <c:pt idx="144">
                  <c:v>71</c:v>
                </c:pt>
                <c:pt idx="145">
                  <c:v>71</c:v>
                </c:pt>
                <c:pt idx="146">
                  <c:v>73</c:v>
                </c:pt>
                <c:pt idx="147">
                  <c:v>73</c:v>
                </c:pt>
                <c:pt idx="148">
                  <c:v>76</c:v>
                </c:pt>
                <c:pt idx="149">
                  <c:v>78</c:v>
                </c:pt>
                <c:pt idx="150">
                  <c:v>79</c:v>
                </c:pt>
                <c:pt idx="151">
                  <c:v>80</c:v>
                </c:pt>
                <c:pt idx="152">
                  <c:v>81</c:v>
                </c:pt>
                <c:pt idx="153">
                  <c:v>81</c:v>
                </c:pt>
                <c:pt idx="154">
                  <c:v>84</c:v>
                </c:pt>
                <c:pt idx="155">
                  <c:v>87</c:v>
                </c:pt>
                <c:pt idx="156">
                  <c:v>88</c:v>
                </c:pt>
                <c:pt idx="157">
                  <c:v>89</c:v>
                </c:pt>
                <c:pt idx="158">
                  <c:v>90</c:v>
                </c:pt>
                <c:pt idx="159">
                  <c:v>94</c:v>
                </c:pt>
                <c:pt idx="160">
                  <c:v>98</c:v>
                </c:pt>
                <c:pt idx="161">
                  <c:v>101</c:v>
                </c:pt>
                <c:pt idx="162">
                  <c:v>108</c:v>
                </c:pt>
                <c:pt idx="163">
                  <c:v>116</c:v>
                </c:pt>
                <c:pt idx="164">
                  <c:v>117</c:v>
                </c:pt>
                <c:pt idx="165">
                  <c:v>117</c:v>
                </c:pt>
                <c:pt idx="166">
                  <c:v>118</c:v>
                </c:pt>
                <c:pt idx="167">
                  <c:v>118</c:v>
                </c:pt>
                <c:pt idx="168">
                  <c:v>119</c:v>
                </c:pt>
                <c:pt idx="169">
                  <c:v>122</c:v>
                </c:pt>
                <c:pt idx="170">
                  <c:v>124</c:v>
                </c:pt>
                <c:pt idx="171">
                  <c:v>127</c:v>
                </c:pt>
                <c:pt idx="172">
                  <c:v>127</c:v>
                </c:pt>
                <c:pt idx="173">
                  <c:v>128</c:v>
                </c:pt>
                <c:pt idx="174">
                  <c:v>130</c:v>
                </c:pt>
              </c:numCache>
            </c:numRef>
          </c:val>
          <c:smooth val="0"/>
          <c:extLst>
            <c:ext xmlns:c16="http://schemas.microsoft.com/office/drawing/2014/chart" uri="{C3380CC4-5D6E-409C-BE32-E72D297353CC}">
              <c16:uniqueId val="{0000000B-411D-4BDA-8EC6-C90A51E4E091}"/>
            </c:ext>
          </c:extLst>
        </c:ser>
        <c:ser>
          <c:idx val="12"/>
          <c:order val="12"/>
          <c:tx>
            <c:strRef>
              <c:f>MembersTrendsPerGroupTopX!$N$1</c:f>
              <c:strCache>
                <c:ptCount val="1"/>
                <c:pt idx="0">
                  <c:v>26116495</c:v>
                </c:pt>
              </c:strCache>
            </c:strRef>
          </c:tx>
          <c:spPr>
            <a:ln w="28575" cap="rnd">
              <a:solidFill>
                <a:schemeClr val="accent1">
                  <a:lumMod val="80000"/>
                  <a:lumOff val="2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MembersTrendsPerGroupTopX!$N$2:$N$176</c:f>
              <c:numCache>
                <c:formatCode>General</c:formatCode>
                <c:ptCount val="175"/>
                <c:pt idx="137">
                  <c:v>0</c:v>
                </c:pt>
                <c:pt idx="138">
                  <c:v>74</c:v>
                </c:pt>
                <c:pt idx="139">
                  <c:v>105</c:v>
                </c:pt>
                <c:pt idx="140">
                  <c:v>132</c:v>
                </c:pt>
                <c:pt idx="141">
                  <c:v>141</c:v>
                </c:pt>
                <c:pt idx="142">
                  <c:v>147</c:v>
                </c:pt>
                <c:pt idx="143">
                  <c:v>151</c:v>
                </c:pt>
                <c:pt idx="144">
                  <c:v>155</c:v>
                </c:pt>
                <c:pt idx="145">
                  <c:v>173</c:v>
                </c:pt>
                <c:pt idx="146">
                  <c:v>179</c:v>
                </c:pt>
                <c:pt idx="147">
                  <c:v>179</c:v>
                </c:pt>
                <c:pt idx="148">
                  <c:v>184</c:v>
                </c:pt>
                <c:pt idx="149">
                  <c:v>187</c:v>
                </c:pt>
                <c:pt idx="150">
                  <c:v>189</c:v>
                </c:pt>
                <c:pt idx="151">
                  <c:v>191</c:v>
                </c:pt>
                <c:pt idx="152">
                  <c:v>192</c:v>
                </c:pt>
                <c:pt idx="153">
                  <c:v>194</c:v>
                </c:pt>
                <c:pt idx="154">
                  <c:v>197</c:v>
                </c:pt>
                <c:pt idx="155">
                  <c:v>199</c:v>
                </c:pt>
                <c:pt idx="156">
                  <c:v>206</c:v>
                </c:pt>
                <c:pt idx="157">
                  <c:v>213</c:v>
                </c:pt>
                <c:pt idx="158">
                  <c:v>214</c:v>
                </c:pt>
                <c:pt idx="159">
                  <c:v>214</c:v>
                </c:pt>
                <c:pt idx="160">
                  <c:v>215</c:v>
                </c:pt>
                <c:pt idx="161">
                  <c:v>215</c:v>
                </c:pt>
                <c:pt idx="162">
                  <c:v>218</c:v>
                </c:pt>
                <c:pt idx="163">
                  <c:v>220</c:v>
                </c:pt>
                <c:pt idx="164">
                  <c:v>223</c:v>
                </c:pt>
                <c:pt idx="165">
                  <c:v>224</c:v>
                </c:pt>
                <c:pt idx="166">
                  <c:v>230</c:v>
                </c:pt>
                <c:pt idx="167">
                  <c:v>234</c:v>
                </c:pt>
                <c:pt idx="168">
                  <c:v>235</c:v>
                </c:pt>
                <c:pt idx="169">
                  <c:v>235</c:v>
                </c:pt>
                <c:pt idx="170">
                  <c:v>237</c:v>
                </c:pt>
                <c:pt idx="171">
                  <c:v>238</c:v>
                </c:pt>
                <c:pt idx="172">
                  <c:v>238</c:v>
                </c:pt>
                <c:pt idx="173">
                  <c:v>238</c:v>
                </c:pt>
                <c:pt idx="174">
                  <c:v>239</c:v>
                </c:pt>
              </c:numCache>
            </c:numRef>
          </c:val>
          <c:smooth val="0"/>
          <c:extLst>
            <c:ext xmlns:c16="http://schemas.microsoft.com/office/drawing/2014/chart" uri="{C3380CC4-5D6E-409C-BE32-E72D297353CC}">
              <c16:uniqueId val="{0000000C-411D-4BDA-8EC6-C90A51E4E091}"/>
            </c:ext>
          </c:extLst>
        </c:ser>
        <c:ser>
          <c:idx val="13"/>
          <c:order val="13"/>
          <c:tx>
            <c:strRef>
              <c:f>MembersTrendsPerGroupTopX!$O$1</c:f>
              <c:strCache>
                <c:ptCount val="1"/>
                <c:pt idx="0">
                  <c:v>26117144</c:v>
                </c:pt>
              </c:strCache>
            </c:strRef>
          </c:tx>
          <c:spPr>
            <a:ln w="28575" cap="rnd">
              <a:solidFill>
                <a:schemeClr val="accent2">
                  <a:lumMod val="80000"/>
                  <a:lumOff val="2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MembersTrendsPerGroupTopX!$O$2:$O$176</c:f>
              <c:numCache>
                <c:formatCode>General</c:formatCode>
                <c:ptCount val="175"/>
                <c:pt idx="137">
                  <c:v>0</c:v>
                </c:pt>
                <c:pt idx="138">
                  <c:v>9</c:v>
                </c:pt>
                <c:pt idx="139">
                  <c:v>14</c:v>
                </c:pt>
                <c:pt idx="140">
                  <c:v>21</c:v>
                </c:pt>
                <c:pt idx="141">
                  <c:v>24</c:v>
                </c:pt>
                <c:pt idx="142">
                  <c:v>24</c:v>
                </c:pt>
                <c:pt idx="143">
                  <c:v>26</c:v>
                </c:pt>
                <c:pt idx="144">
                  <c:v>27</c:v>
                </c:pt>
                <c:pt idx="145">
                  <c:v>29</c:v>
                </c:pt>
                <c:pt idx="146">
                  <c:v>33</c:v>
                </c:pt>
                <c:pt idx="147">
                  <c:v>34</c:v>
                </c:pt>
                <c:pt idx="148">
                  <c:v>37</c:v>
                </c:pt>
                <c:pt idx="149">
                  <c:v>40</c:v>
                </c:pt>
                <c:pt idx="150">
                  <c:v>42</c:v>
                </c:pt>
                <c:pt idx="151">
                  <c:v>44</c:v>
                </c:pt>
                <c:pt idx="152">
                  <c:v>44</c:v>
                </c:pt>
                <c:pt idx="153">
                  <c:v>47</c:v>
                </c:pt>
                <c:pt idx="154">
                  <c:v>47</c:v>
                </c:pt>
                <c:pt idx="155">
                  <c:v>53</c:v>
                </c:pt>
                <c:pt idx="156">
                  <c:v>55</c:v>
                </c:pt>
                <c:pt idx="157">
                  <c:v>59</c:v>
                </c:pt>
                <c:pt idx="158">
                  <c:v>63</c:v>
                </c:pt>
                <c:pt idx="159">
                  <c:v>67</c:v>
                </c:pt>
                <c:pt idx="160">
                  <c:v>69</c:v>
                </c:pt>
                <c:pt idx="161">
                  <c:v>74</c:v>
                </c:pt>
                <c:pt idx="162">
                  <c:v>77</c:v>
                </c:pt>
                <c:pt idx="163">
                  <c:v>78</c:v>
                </c:pt>
                <c:pt idx="164">
                  <c:v>79</c:v>
                </c:pt>
                <c:pt idx="165">
                  <c:v>82</c:v>
                </c:pt>
                <c:pt idx="166">
                  <c:v>86</c:v>
                </c:pt>
                <c:pt idx="167">
                  <c:v>87</c:v>
                </c:pt>
                <c:pt idx="168">
                  <c:v>90</c:v>
                </c:pt>
                <c:pt idx="169">
                  <c:v>96</c:v>
                </c:pt>
                <c:pt idx="170">
                  <c:v>97</c:v>
                </c:pt>
                <c:pt idx="171">
                  <c:v>99</c:v>
                </c:pt>
                <c:pt idx="172">
                  <c:v>101</c:v>
                </c:pt>
                <c:pt idx="173">
                  <c:v>105</c:v>
                </c:pt>
                <c:pt idx="174">
                  <c:v>105</c:v>
                </c:pt>
              </c:numCache>
            </c:numRef>
          </c:val>
          <c:smooth val="0"/>
          <c:extLst>
            <c:ext xmlns:c16="http://schemas.microsoft.com/office/drawing/2014/chart" uri="{C3380CC4-5D6E-409C-BE32-E72D297353CC}">
              <c16:uniqueId val="{0000000D-411D-4BDA-8EC6-C90A51E4E091}"/>
            </c:ext>
          </c:extLst>
        </c:ser>
        <c:ser>
          <c:idx val="14"/>
          <c:order val="14"/>
          <c:tx>
            <c:strRef>
              <c:f>MembersTrendsPerGroupTopX!$P$1</c:f>
              <c:strCache>
                <c:ptCount val="1"/>
                <c:pt idx="0">
                  <c:v>26137967</c:v>
                </c:pt>
              </c:strCache>
            </c:strRef>
          </c:tx>
          <c:spPr>
            <a:ln w="28575" cap="rnd">
              <a:solidFill>
                <a:schemeClr val="accent3">
                  <a:lumMod val="80000"/>
                  <a:lumOff val="2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MembersTrendsPerGroupTopX!$P$2:$P$176</c:f>
              <c:numCache>
                <c:formatCode>General</c:formatCode>
                <c:ptCount val="175"/>
                <c:pt idx="139">
                  <c:v>0</c:v>
                </c:pt>
                <c:pt idx="140">
                  <c:v>44</c:v>
                </c:pt>
                <c:pt idx="141">
                  <c:v>68</c:v>
                </c:pt>
                <c:pt idx="142">
                  <c:v>70</c:v>
                </c:pt>
                <c:pt idx="143">
                  <c:v>70</c:v>
                </c:pt>
                <c:pt idx="144">
                  <c:v>71</c:v>
                </c:pt>
                <c:pt idx="145">
                  <c:v>72</c:v>
                </c:pt>
                <c:pt idx="146">
                  <c:v>78</c:v>
                </c:pt>
                <c:pt idx="147">
                  <c:v>81</c:v>
                </c:pt>
                <c:pt idx="148">
                  <c:v>82</c:v>
                </c:pt>
                <c:pt idx="149">
                  <c:v>84</c:v>
                </c:pt>
                <c:pt idx="150">
                  <c:v>87</c:v>
                </c:pt>
                <c:pt idx="151">
                  <c:v>87</c:v>
                </c:pt>
                <c:pt idx="152">
                  <c:v>87</c:v>
                </c:pt>
                <c:pt idx="153">
                  <c:v>87</c:v>
                </c:pt>
                <c:pt idx="154">
                  <c:v>88</c:v>
                </c:pt>
                <c:pt idx="155">
                  <c:v>88</c:v>
                </c:pt>
                <c:pt idx="156">
                  <c:v>89</c:v>
                </c:pt>
                <c:pt idx="157">
                  <c:v>89</c:v>
                </c:pt>
                <c:pt idx="158">
                  <c:v>89</c:v>
                </c:pt>
                <c:pt idx="159">
                  <c:v>90</c:v>
                </c:pt>
                <c:pt idx="160">
                  <c:v>90</c:v>
                </c:pt>
                <c:pt idx="161">
                  <c:v>91</c:v>
                </c:pt>
                <c:pt idx="162">
                  <c:v>92</c:v>
                </c:pt>
                <c:pt idx="163">
                  <c:v>92</c:v>
                </c:pt>
                <c:pt idx="164">
                  <c:v>93</c:v>
                </c:pt>
                <c:pt idx="165">
                  <c:v>94</c:v>
                </c:pt>
                <c:pt idx="166">
                  <c:v>95</c:v>
                </c:pt>
                <c:pt idx="167">
                  <c:v>96</c:v>
                </c:pt>
                <c:pt idx="168">
                  <c:v>97</c:v>
                </c:pt>
                <c:pt idx="169">
                  <c:v>97</c:v>
                </c:pt>
                <c:pt idx="170">
                  <c:v>99</c:v>
                </c:pt>
                <c:pt idx="171">
                  <c:v>99</c:v>
                </c:pt>
                <c:pt idx="172">
                  <c:v>99</c:v>
                </c:pt>
                <c:pt idx="173">
                  <c:v>100</c:v>
                </c:pt>
                <c:pt idx="174">
                  <c:v>102</c:v>
                </c:pt>
              </c:numCache>
            </c:numRef>
          </c:val>
          <c:smooth val="0"/>
          <c:extLst>
            <c:ext xmlns:c16="http://schemas.microsoft.com/office/drawing/2014/chart" uri="{C3380CC4-5D6E-409C-BE32-E72D297353CC}">
              <c16:uniqueId val="{0000000E-411D-4BDA-8EC6-C90A51E4E091}"/>
            </c:ext>
          </c:extLst>
        </c:ser>
        <c:ser>
          <c:idx val="15"/>
          <c:order val="15"/>
          <c:tx>
            <c:strRef>
              <c:f>MembersTrendsPerGroupTopX!$Q$1</c:f>
              <c:strCache>
                <c:ptCount val="1"/>
                <c:pt idx="0">
                  <c:v>26220929</c:v>
                </c:pt>
              </c:strCache>
            </c:strRef>
          </c:tx>
          <c:spPr>
            <a:ln w="28575" cap="rnd">
              <a:solidFill>
                <a:schemeClr val="accent4">
                  <a:lumMod val="80000"/>
                  <a:lumOff val="2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MembersTrendsPerGroupTopX!$Q$2:$Q$176</c:f>
              <c:numCache>
                <c:formatCode>General</c:formatCode>
                <c:ptCount val="175"/>
                <c:pt idx="146">
                  <c:v>0</c:v>
                </c:pt>
                <c:pt idx="147">
                  <c:v>21</c:v>
                </c:pt>
                <c:pt idx="148">
                  <c:v>44</c:v>
                </c:pt>
                <c:pt idx="149">
                  <c:v>46</c:v>
                </c:pt>
                <c:pt idx="150">
                  <c:v>47</c:v>
                </c:pt>
                <c:pt idx="151">
                  <c:v>50</c:v>
                </c:pt>
                <c:pt idx="152">
                  <c:v>53</c:v>
                </c:pt>
                <c:pt idx="153">
                  <c:v>53</c:v>
                </c:pt>
                <c:pt idx="154">
                  <c:v>55</c:v>
                </c:pt>
                <c:pt idx="155">
                  <c:v>57</c:v>
                </c:pt>
                <c:pt idx="156">
                  <c:v>59</c:v>
                </c:pt>
                <c:pt idx="157">
                  <c:v>62</c:v>
                </c:pt>
                <c:pt idx="158">
                  <c:v>65</c:v>
                </c:pt>
                <c:pt idx="159">
                  <c:v>68</c:v>
                </c:pt>
                <c:pt idx="160">
                  <c:v>72</c:v>
                </c:pt>
                <c:pt idx="161">
                  <c:v>74</c:v>
                </c:pt>
                <c:pt idx="162">
                  <c:v>77</c:v>
                </c:pt>
                <c:pt idx="163">
                  <c:v>81</c:v>
                </c:pt>
                <c:pt idx="164">
                  <c:v>85</c:v>
                </c:pt>
                <c:pt idx="165">
                  <c:v>85</c:v>
                </c:pt>
                <c:pt idx="166">
                  <c:v>87</c:v>
                </c:pt>
                <c:pt idx="167">
                  <c:v>88</c:v>
                </c:pt>
                <c:pt idx="168">
                  <c:v>89</c:v>
                </c:pt>
                <c:pt idx="169">
                  <c:v>93</c:v>
                </c:pt>
                <c:pt idx="170">
                  <c:v>94</c:v>
                </c:pt>
                <c:pt idx="171">
                  <c:v>96</c:v>
                </c:pt>
                <c:pt idx="172">
                  <c:v>102</c:v>
                </c:pt>
                <c:pt idx="173">
                  <c:v>104</c:v>
                </c:pt>
                <c:pt idx="174">
                  <c:v>104</c:v>
                </c:pt>
              </c:numCache>
            </c:numRef>
          </c:val>
          <c:smooth val="0"/>
          <c:extLst>
            <c:ext xmlns:c16="http://schemas.microsoft.com/office/drawing/2014/chart" uri="{C3380CC4-5D6E-409C-BE32-E72D297353CC}">
              <c16:uniqueId val="{0000000F-411D-4BDA-8EC6-C90A51E4E091}"/>
            </c:ext>
          </c:extLst>
        </c:ser>
        <c:ser>
          <c:idx val="16"/>
          <c:order val="16"/>
          <c:tx>
            <c:strRef>
              <c:f>MembersTrendsPerGroupTopX!$R$1</c:f>
              <c:strCache>
                <c:ptCount val="1"/>
                <c:pt idx="0">
                  <c:v>26246923</c:v>
                </c:pt>
              </c:strCache>
            </c:strRef>
          </c:tx>
          <c:spPr>
            <a:ln w="28575" cap="rnd">
              <a:solidFill>
                <a:schemeClr val="accent5">
                  <a:lumMod val="80000"/>
                  <a:lumOff val="2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MembersTrendsPerGroupTopX!$R$2:$R$176</c:f>
              <c:numCache>
                <c:formatCode>General</c:formatCode>
                <c:ptCount val="175"/>
                <c:pt idx="149">
                  <c:v>0</c:v>
                </c:pt>
                <c:pt idx="150">
                  <c:v>16</c:v>
                </c:pt>
                <c:pt idx="151">
                  <c:v>29</c:v>
                </c:pt>
                <c:pt idx="152">
                  <c:v>38</c:v>
                </c:pt>
                <c:pt idx="153">
                  <c:v>45</c:v>
                </c:pt>
                <c:pt idx="154">
                  <c:v>45</c:v>
                </c:pt>
                <c:pt idx="155">
                  <c:v>45</c:v>
                </c:pt>
                <c:pt idx="156">
                  <c:v>47</c:v>
                </c:pt>
                <c:pt idx="157">
                  <c:v>48</c:v>
                </c:pt>
                <c:pt idx="158">
                  <c:v>48</c:v>
                </c:pt>
                <c:pt idx="159">
                  <c:v>49</c:v>
                </c:pt>
                <c:pt idx="160">
                  <c:v>50</c:v>
                </c:pt>
                <c:pt idx="161">
                  <c:v>56</c:v>
                </c:pt>
                <c:pt idx="162">
                  <c:v>57</c:v>
                </c:pt>
                <c:pt idx="163">
                  <c:v>62</c:v>
                </c:pt>
                <c:pt idx="164">
                  <c:v>77</c:v>
                </c:pt>
                <c:pt idx="165">
                  <c:v>80</c:v>
                </c:pt>
                <c:pt idx="166">
                  <c:v>87</c:v>
                </c:pt>
                <c:pt idx="167">
                  <c:v>99</c:v>
                </c:pt>
                <c:pt idx="168">
                  <c:v>101</c:v>
                </c:pt>
                <c:pt idx="169">
                  <c:v>104</c:v>
                </c:pt>
                <c:pt idx="170">
                  <c:v>105</c:v>
                </c:pt>
                <c:pt idx="171">
                  <c:v>106</c:v>
                </c:pt>
                <c:pt idx="172">
                  <c:v>109</c:v>
                </c:pt>
                <c:pt idx="173">
                  <c:v>110</c:v>
                </c:pt>
                <c:pt idx="174">
                  <c:v>113</c:v>
                </c:pt>
              </c:numCache>
            </c:numRef>
          </c:val>
          <c:smooth val="0"/>
          <c:extLst>
            <c:ext xmlns:c16="http://schemas.microsoft.com/office/drawing/2014/chart" uri="{C3380CC4-5D6E-409C-BE32-E72D297353CC}">
              <c16:uniqueId val="{00000010-411D-4BDA-8EC6-C90A51E4E091}"/>
            </c:ext>
          </c:extLst>
        </c:ser>
        <c:ser>
          <c:idx val="17"/>
          <c:order val="17"/>
          <c:tx>
            <c:strRef>
              <c:f>MembersTrendsPerGroupTopX!$S$1</c:f>
              <c:strCache>
                <c:ptCount val="1"/>
                <c:pt idx="0">
                  <c:v>26264263</c:v>
                </c:pt>
              </c:strCache>
            </c:strRef>
          </c:tx>
          <c:spPr>
            <a:ln w="28575" cap="rnd">
              <a:solidFill>
                <a:schemeClr val="accent6">
                  <a:lumMod val="80000"/>
                  <a:lumOff val="2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MembersTrendsPerGroupTopX!$S$2:$S$176</c:f>
              <c:numCache>
                <c:formatCode>General</c:formatCode>
                <c:ptCount val="175"/>
                <c:pt idx="150">
                  <c:v>0</c:v>
                </c:pt>
                <c:pt idx="151">
                  <c:v>29</c:v>
                </c:pt>
                <c:pt idx="152">
                  <c:v>52</c:v>
                </c:pt>
                <c:pt idx="153">
                  <c:v>65</c:v>
                </c:pt>
                <c:pt idx="154">
                  <c:v>80</c:v>
                </c:pt>
                <c:pt idx="155">
                  <c:v>85</c:v>
                </c:pt>
                <c:pt idx="156">
                  <c:v>91</c:v>
                </c:pt>
                <c:pt idx="157">
                  <c:v>93</c:v>
                </c:pt>
                <c:pt idx="158">
                  <c:v>93</c:v>
                </c:pt>
                <c:pt idx="159">
                  <c:v>95</c:v>
                </c:pt>
                <c:pt idx="160">
                  <c:v>95</c:v>
                </c:pt>
                <c:pt idx="161">
                  <c:v>96</c:v>
                </c:pt>
                <c:pt idx="162">
                  <c:v>97</c:v>
                </c:pt>
                <c:pt idx="163">
                  <c:v>98</c:v>
                </c:pt>
                <c:pt idx="164">
                  <c:v>101</c:v>
                </c:pt>
                <c:pt idx="165">
                  <c:v>104</c:v>
                </c:pt>
                <c:pt idx="166">
                  <c:v>105</c:v>
                </c:pt>
                <c:pt idx="167">
                  <c:v>106</c:v>
                </c:pt>
                <c:pt idx="168">
                  <c:v>106</c:v>
                </c:pt>
                <c:pt idx="169">
                  <c:v>106</c:v>
                </c:pt>
                <c:pt idx="170">
                  <c:v>117</c:v>
                </c:pt>
                <c:pt idx="171">
                  <c:v>121</c:v>
                </c:pt>
                <c:pt idx="172">
                  <c:v>125</c:v>
                </c:pt>
                <c:pt idx="173">
                  <c:v>135</c:v>
                </c:pt>
                <c:pt idx="174">
                  <c:v>141</c:v>
                </c:pt>
              </c:numCache>
            </c:numRef>
          </c:val>
          <c:smooth val="0"/>
          <c:extLst>
            <c:ext xmlns:c16="http://schemas.microsoft.com/office/drawing/2014/chart" uri="{C3380CC4-5D6E-409C-BE32-E72D297353CC}">
              <c16:uniqueId val="{00000011-411D-4BDA-8EC6-C90A51E4E091}"/>
            </c:ext>
          </c:extLst>
        </c:ser>
        <c:ser>
          <c:idx val="18"/>
          <c:order val="18"/>
          <c:tx>
            <c:strRef>
              <c:f>MembersTrendsPerGroupTopX!$T$1</c:f>
              <c:strCache>
                <c:ptCount val="1"/>
                <c:pt idx="0">
                  <c:v>26292937</c:v>
                </c:pt>
              </c:strCache>
            </c:strRef>
          </c:tx>
          <c:spPr>
            <a:ln w="28575" cap="rnd">
              <a:solidFill>
                <a:schemeClr val="accent1">
                  <a:lumMod val="8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MembersTrendsPerGroupTopX!$T$2:$T$176</c:f>
              <c:numCache>
                <c:formatCode>General</c:formatCode>
                <c:ptCount val="175"/>
                <c:pt idx="153">
                  <c:v>0</c:v>
                </c:pt>
                <c:pt idx="154">
                  <c:v>61</c:v>
                </c:pt>
                <c:pt idx="155">
                  <c:v>89</c:v>
                </c:pt>
                <c:pt idx="156">
                  <c:v>96</c:v>
                </c:pt>
                <c:pt idx="157">
                  <c:v>98</c:v>
                </c:pt>
                <c:pt idx="158">
                  <c:v>100</c:v>
                </c:pt>
                <c:pt idx="159">
                  <c:v>108</c:v>
                </c:pt>
                <c:pt idx="160">
                  <c:v>116</c:v>
                </c:pt>
                <c:pt idx="161">
                  <c:v>119</c:v>
                </c:pt>
                <c:pt idx="162">
                  <c:v>122</c:v>
                </c:pt>
                <c:pt idx="163">
                  <c:v>125</c:v>
                </c:pt>
                <c:pt idx="164">
                  <c:v>129</c:v>
                </c:pt>
                <c:pt idx="165">
                  <c:v>133</c:v>
                </c:pt>
                <c:pt idx="166">
                  <c:v>135</c:v>
                </c:pt>
                <c:pt idx="167">
                  <c:v>136</c:v>
                </c:pt>
                <c:pt idx="168">
                  <c:v>136</c:v>
                </c:pt>
                <c:pt idx="169">
                  <c:v>138</c:v>
                </c:pt>
                <c:pt idx="170">
                  <c:v>138</c:v>
                </c:pt>
                <c:pt idx="171">
                  <c:v>146</c:v>
                </c:pt>
                <c:pt idx="172">
                  <c:v>173</c:v>
                </c:pt>
                <c:pt idx="173">
                  <c:v>194</c:v>
                </c:pt>
                <c:pt idx="174">
                  <c:v>215</c:v>
                </c:pt>
              </c:numCache>
            </c:numRef>
          </c:val>
          <c:smooth val="0"/>
          <c:extLst>
            <c:ext xmlns:c16="http://schemas.microsoft.com/office/drawing/2014/chart" uri="{C3380CC4-5D6E-409C-BE32-E72D297353CC}">
              <c16:uniqueId val="{00000012-411D-4BDA-8EC6-C90A51E4E091}"/>
            </c:ext>
          </c:extLst>
        </c:ser>
        <c:ser>
          <c:idx val="19"/>
          <c:order val="19"/>
          <c:tx>
            <c:strRef>
              <c:f>MembersTrendsPerGroupTopX!$U$1</c:f>
              <c:strCache>
                <c:ptCount val="1"/>
                <c:pt idx="0">
                  <c:v>26310616</c:v>
                </c:pt>
              </c:strCache>
            </c:strRef>
          </c:tx>
          <c:spPr>
            <a:ln w="28575" cap="rnd">
              <a:solidFill>
                <a:schemeClr val="accent2">
                  <a:lumMod val="8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MembersTrendsPerGroupTopX!$U$2:$U$176</c:f>
              <c:numCache>
                <c:formatCode>General</c:formatCode>
                <c:ptCount val="175"/>
                <c:pt idx="154">
                  <c:v>0</c:v>
                </c:pt>
                <c:pt idx="155">
                  <c:v>39</c:v>
                </c:pt>
                <c:pt idx="156">
                  <c:v>57</c:v>
                </c:pt>
                <c:pt idx="157">
                  <c:v>69</c:v>
                </c:pt>
                <c:pt idx="158">
                  <c:v>77</c:v>
                </c:pt>
                <c:pt idx="159">
                  <c:v>88</c:v>
                </c:pt>
                <c:pt idx="160">
                  <c:v>99</c:v>
                </c:pt>
                <c:pt idx="161">
                  <c:v>104</c:v>
                </c:pt>
                <c:pt idx="162">
                  <c:v>110</c:v>
                </c:pt>
                <c:pt idx="163">
                  <c:v>117</c:v>
                </c:pt>
                <c:pt idx="164">
                  <c:v>121</c:v>
                </c:pt>
                <c:pt idx="165">
                  <c:v>125</c:v>
                </c:pt>
                <c:pt idx="166">
                  <c:v>127</c:v>
                </c:pt>
                <c:pt idx="167">
                  <c:v>129</c:v>
                </c:pt>
                <c:pt idx="168">
                  <c:v>131</c:v>
                </c:pt>
                <c:pt idx="169">
                  <c:v>143</c:v>
                </c:pt>
                <c:pt idx="170">
                  <c:v>146</c:v>
                </c:pt>
                <c:pt idx="171">
                  <c:v>147</c:v>
                </c:pt>
                <c:pt idx="172">
                  <c:v>147</c:v>
                </c:pt>
                <c:pt idx="173">
                  <c:v>147</c:v>
                </c:pt>
                <c:pt idx="174">
                  <c:v>147</c:v>
                </c:pt>
              </c:numCache>
            </c:numRef>
          </c:val>
          <c:smooth val="0"/>
          <c:extLst>
            <c:ext xmlns:c16="http://schemas.microsoft.com/office/drawing/2014/chart" uri="{C3380CC4-5D6E-409C-BE32-E72D297353CC}">
              <c16:uniqueId val="{00000013-411D-4BDA-8EC6-C90A51E4E091}"/>
            </c:ext>
          </c:extLst>
        </c:ser>
        <c:ser>
          <c:idx val="20"/>
          <c:order val="20"/>
          <c:tx>
            <c:strRef>
              <c:f>MembersTrendsPerGroupTopX!$V$1</c:f>
              <c:strCache>
                <c:ptCount val="1"/>
                <c:pt idx="0">
                  <c:v>26342343</c:v>
                </c:pt>
              </c:strCache>
            </c:strRef>
          </c:tx>
          <c:spPr>
            <a:ln w="28575" cap="rnd">
              <a:solidFill>
                <a:schemeClr val="accent3">
                  <a:lumMod val="8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MembersTrendsPerGroupTopX!$V$2:$V$176</c:f>
              <c:numCache>
                <c:formatCode>General</c:formatCode>
                <c:ptCount val="175"/>
                <c:pt idx="158">
                  <c:v>0</c:v>
                </c:pt>
                <c:pt idx="159">
                  <c:v>1</c:v>
                </c:pt>
                <c:pt idx="160">
                  <c:v>39</c:v>
                </c:pt>
                <c:pt idx="161">
                  <c:v>115</c:v>
                </c:pt>
                <c:pt idx="162">
                  <c:v>122</c:v>
                </c:pt>
                <c:pt idx="163">
                  <c:v>127</c:v>
                </c:pt>
                <c:pt idx="164">
                  <c:v>136</c:v>
                </c:pt>
                <c:pt idx="165">
                  <c:v>137</c:v>
                </c:pt>
                <c:pt idx="166">
                  <c:v>138</c:v>
                </c:pt>
                <c:pt idx="167">
                  <c:v>141</c:v>
                </c:pt>
                <c:pt idx="168">
                  <c:v>143</c:v>
                </c:pt>
                <c:pt idx="169">
                  <c:v>145</c:v>
                </c:pt>
                <c:pt idx="170">
                  <c:v>145</c:v>
                </c:pt>
                <c:pt idx="171">
                  <c:v>147</c:v>
                </c:pt>
                <c:pt idx="172">
                  <c:v>147</c:v>
                </c:pt>
                <c:pt idx="173">
                  <c:v>148</c:v>
                </c:pt>
                <c:pt idx="174">
                  <c:v>151</c:v>
                </c:pt>
              </c:numCache>
            </c:numRef>
          </c:val>
          <c:smooth val="0"/>
          <c:extLst>
            <c:ext xmlns:c16="http://schemas.microsoft.com/office/drawing/2014/chart" uri="{C3380CC4-5D6E-409C-BE32-E72D297353CC}">
              <c16:uniqueId val="{00000014-411D-4BDA-8EC6-C90A51E4E091}"/>
            </c:ext>
          </c:extLst>
        </c:ser>
        <c:ser>
          <c:idx val="21"/>
          <c:order val="21"/>
          <c:tx>
            <c:strRef>
              <c:f>MembersTrendsPerGroupTopX!$W$1</c:f>
              <c:strCache>
                <c:ptCount val="1"/>
                <c:pt idx="0">
                  <c:v>26344309</c:v>
                </c:pt>
              </c:strCache>
            </c:strRef>
          </c:tx>
          <c:spPr>
            <a:ln w="28575" cap="rnd">
              <a:solidFill>
                <a:schemeClr val="accent4">
                  <a:lumMod val="8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MembersTrendsPerGroupTopX!$W$2:$W$176</c:f>
              <c:numCache>
                <c:formatCode>General</c:formatCode>
                <c:ptCount val="175"/>
                <c:pt idx="158">
                  <c:v>0</c:v>
                </c:pt>
                <c:pt idx="159">
                  <c:v>40</c:v>
                </c:pt>
                <c:pt idx="160">
                  <c:v>59</c:v>
                </c:pt>
                <c:pt idx="161">
                  <c:v>66</c:v>
                </c:pt>
                <c:pt idx="162">
                  <c:v>73</c:v>
                </c:pt>
                <c:pt idx="163">
                  <c:v>85</c:v>
                </c:pt>
                <c:pt idx="164">
                  <c:v>98</c:v>
                </c:pt>
                <c:pt idx="165">
                  <c:v>108</c:v>
                </c:pt>
                <c:pt idx="166">
                  <c:v>120</c:v>
                </c:pt>
                <c:pt idx="167">
                  <c:v>124</c:v>
                </c:pt>
                <c:pt idx="168">
                  <c:v>128</c:v>
                </c:pt>
                <c:pt idx="169">
                  <c:v>132</c:v>
                </c:pt>
                <c:pt idx="170">
                  <c:v>137</c:v>
                </c:pt>
                <c:pt idx="171">
                  <c:v>139</c:v>
                </c:pt>
                <c:pt idx="172">
                  <c:v>145</c:v>
                </c:pt>
                <c:pt idx="173">
                  <c:v>148</c:v>
                </c:pt>
                <c:pt idx="174">
                  <c:v>148</c:v>
                </c:pt>
              </c:numCache>
            </c:numRef>
          </c:val>
          <c:smooth val="0"/>
          <c:extLst>
            <c:ext xmlns:c16="http://schemas.microsoft.com/office/drawing/2014/chart" uri="{C3380CC4-5D6E-409C-BE32-E72D297353CC}">
              <c16:uniqueId val="{00000015-411D-4BDA-8EC6-C90A51E4E091}"/>
            </c:ext>
          </c:extLst>
        </c:ser>
        <c:ser>
          <c:idx val="22"/>
          <c:order val="22"/>
          <c:tx>
            <c:strRef>
              <c:f>MembersTrendsPerGroupTopX!$X$1</c:f>
              <c:strCache>
                <c:ptCount val="1"/>
                <c:pt idx="0">
                  <c:v>26344618</c:v>
                </c:pt>
              </c:strCache>
            </c:strRef>
          </c:tx>
          <c:spPr>
            <a:ln w="28575" cap="rnd">
              <a:solidFill>
                <a:schemeClr val="accent5">
                  <a:lumMod val="8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MembersTrendsPerGroupTopX!$X$2:$X$176</c:f>
              <c:numCache>
                <c:formatCode>General</c:formatCode>
                <c:ptCount val="175"/>
                <c:pt idx="158">
                  <c:v>0</c:v>
                </c:pt>
                <c:pt idx="159">
                  <c:v>53</c:v>
                </c:pt>
                <c:pt idx="160">
                  <c:v>81</c:v>
                </c:pt>
                <c:pt idx="161">
                  <c:v>88</c:v>
                </c:pt>
                <c:pt idx="162">
                  <c:v>91</c:v>
                </c:pt>
                <c:pt idx="163">
                  <c:v>100</c:v>
                </c:pt>
                <c:pt idx="164">
                  <c:v>104</c:v>
                </c:pt>
                <c:pt idx="165">
                  <c:v>107</c:v>
                </c:pt>
                <c:pt idx="166">
                  <c:v>110</c:v>
                </c:pt>
                <c:pt idx="167">
                  <c:v>116</c:v>
                </c:pt>
                <c:pt idx="168">
                  <c:v>118</c:v>
                </c:pt>
                <c:pt idx="169">
                  <c:v>118</c:v>
                </c:pt>
                <c:pt idx="170">
                  <c:v>119</c:v>
                </c:pt>
                <c:pt idx="171">
                  <c:v>122</c:v>
                </c:pt>
                <c:pt idx="172">
                  <c:v>122</c:v>
                </c:pt>
                <c:pt idx="173">
                  <c:v>122</c:v>
                </c:pt>
                <c:pt idx="174">
                  <c:v>122</c:v>
                </c:pt>
              </c:numCache>
            </c:numRef>
          </c:val>
          <c:smooth val="0"/>
          <c:extLst>
            <c:ext xmlns:c16="http://schemas.microsoft.com/office/drawing/2014/chart" uri="{C3380CC4-5D6E-409C-BE32-E72D297353CC}">
              <c16:uniqueId val="{00000016-411D-4BDA-8EC6-C90A51E4E091}"/>
            </c:ext>
          </c:extLst>
        </c:ser>
        <c:ser>
          <c:idx val="23"/>
          <c:order val="23"/>
          <c:tx>
            <c:strRef>
              <c:f>MembersTrendsPerGroupTopX!$Y$1</c:f>
              <c:strCache>
                <c:ptCount val="1"/>
                <c:pt idx="0">
                  <c:v>26350181</c:v>
                </c:pt>
              </c:strCache>
            </c:strRef>
          </c:tx>
          <c:spPr>
            <a:ln w="28575" cap="rnd">
              <a:solidFill>
                <a:schemeClr val="accent6">
                  <a:lumMod val="80000"/>
                </a:schemeClr>
              </a:solidFill>
              <a:round/>
            </a:ln>
            <a:effectLst/>
          </c:spPr>
          <c:marker>
            <c:symbol val="none"/>
          </c:marker>
          <c:cat>
            <c:numRef>
              <c:f>MembersTrendsPerGroupTopX!$A$2:$A$176</c:f>
              <c:numCache>
                <c:formatCode>m/d/yyyy</c:formatCode>
                <c:ptCount val="175"/>
                <c:pt idx="0">
                  <c:v>42872</c:v>
                </c:pt>
                <c:pt idx="1">
                  <c:v>42873</c:v>
                </c:pt>
                <c:pt idx="2">
                  <c:v>42874</c:v>
                </c:pt>
                <c:pt idx="3">
                  <c:v>42875</c:v>
                </c:pt>
                <c:pt idx="4">
                  <c:v>42876</c:v>
                </c:pt>
                <c:pt idx="5">
                  <c:v>42877</c:v>
                </c:pt>
                <c:pt idx="6">
                  <c:v>42878</c:v>
                </c:pt>
                <c:pt idx="7">
                  <c:v>42879</c:v>
                </c:pt>
                <c:pt idx="8">
                  <c:v>42880</c:v>
                </c:pt>
                <c:pt idx="9">
                  <c:v>42881</c:v>
                </c:pt>
                <c:pt idx="10">
                  <c:v>42882</c:v>
                </c:pt>
                <c:pt idx="11">
                  <c:v>42883</c:v>
                </c:pt>
                <c:pt idx="12">
                  <c:v>42884</c:v>
                </c:pt>
                <c:pt idx="13">
                  <c:v>42885</c:v>
                </c:pt>
                <c:pt idx="14">
                  <c:v>42886</c:v>
                </c:pt>
                <c:pt idx="15">
                  <c:v>42887</c:v>
                </c:pt>
                <c:pt idx="16">
                  <c:v>42888</c:v>
                </c:pt>
                <c:pt idx="17">
                  <c:v>42889</c:v>
                </c:pt>
                <c:pt idx="18">
                  <c:v>42890</c:v>
                </c:pt>
                <c:pt idx="19">
                  <c:v>42891</c:v>
                </c:pt>
                <c:pt idx="20">
                  <c:v>42892</c:v>
                </c:pt>
                <c:pt idx="21">
                  <c:v>42893</c:v>
                </c:pt>
                <c:pt idx="22">
                  <c:v>42894</c:v>
                </c:pt>
                <c:pt idx="23">
                  <c:v>42895</c:v>
                </c:pt>
                <c:pt idx="24">
                  <c:v>42896</c:v>
                </c:pt>
                <c:pt idx="25">
                  <c:v>42897</c:v>
                </c:pt>
                <c:pt idx="26">
                  <c:v>42898</c:v>
                </c:pt>
                <c:pt idx="27">
                  <c:v>42899</c:v>
                </c:pt>
                <c:pt idx="28">
                  <c:v>42900</c:v>
                </c:pt>
                <c:pt idx="29">
                  <c:v>42901</c:v>
                </c:pt>
                <c:pt idx="30">
                  <c:v>42902</c:v>
                </c:pt>
                <c:pt idx="31">
                  <c:v>42903</c:v>
                </c:pt>
                <c:pt idx="32">
                  <c:v>42904</c:v>
                </c:pt>
                <c:pt idx="33">
                  <c:v>42905</c:v>
                </c:pt>
                <c:pt idx="34">
                  <c:v>42906</c:v>
                </c:pt>
                <c:pt idx="35">
                  <c:v>42907</c:v>
                </c:pt>
                <c:pt idx="36">
                  <c:v>42908</c:v>
                </c:pt>
                <c:pt idx="37">
                  <c:v>42909</c:v>
                </c:pt>
                <c:pt idx="38">
                  <c:v>42910</c:v>
                </c:pt>
                <c:pt idx="39">
                  <c:v>42911</c:v>
                </c:pt>
                <c:pt idx="40">
                  <c:v>42912</c:v>
                </c:pt>
                <c:pt idx="41">
                  <c:v>42913</c:v>
                </c:pt>
                <c:pt idx="42">
                  <c:v>42914</c:v>
                </c:pt>
                <c:pt idx="43">
                  <c:v>42915</c:v>
                </c:pt>
                <c:pt idx="44">
                  <c:v>42916</c:v>
                </c:pt>
                <c:pt idx="45">
                  <c:v>42917</c:v>
                </c:pt>
                <c:pt idx="46">
                  <c:v>42918</c:v>
                </c:pt>
                <c:pt idx="47">
                  <c:v>42919</c:v>
                </c:pt>
                <c:pt idx="48">
                  <c:v>42920</c:v>
                </c:pt>
                <c:pt idx="49">
                  <c:v>42921</c:v>
                </c:pt>
                <c:pt idx="50">
                  <c:v>42922</c:v>
                </c:pt>
                <c:pt idx="51">
                  <c:v>42923</c:v>
                </c:pt>
                <c:pt idx="52">
                  <c:v>42924</c:v>
                </c:pt>
                <c:pt idx="53">
                  <c:v>42925</c:v>
                </c:pt>
                <c:pt idx="54">
                  <c:v>42926</c:v>
                </c:pt>
                <c:pt idx="55">
                  <c:v>42927</c:v>
                </c:pt>
                <c:pt idx="56">
                  <c:v>42928</c:v>
                </c:pt>
                <c:pt idx="57">
                  <c:v>42929</c:v>
                </c:pt>
                <c:pt idx="58">
                  <c:v>42930</c:v>
                </c:pt>
                <c:pt idx="59">
                  <c:v>42931</c:v>
                </c:pt>
                <c:pt idx="60">
                  <c:v>42932</c:v>
                </c:pt>
                <c:pt idx="61">
                  <c:v>42933</c:v>
                </c:pt>
                <c:pt idx="62">
                  <c:v>42934</c:v>
                </c:pt>
                <c:pt idx="63">
                  <c:v>42935</c:v>
                </c:pt>
                <c:pt idx="64">
                  <c:v>42936</c:v>
                </c:pt>
                <c:pt idx="65">
                  <c:v>42937</c:v>
                </c:pt>
                <c:pt idx="66">
                  <c:v>42938</c:v>
                </c:pt>
                <c:pt idx="67">
                  <c:v>42939</c:v>
                </c:pt>
                <c:pt idx="68">
                  <c:v>42940</c:v>
                </c:pt>
                <c:pt idx="69">
                  <c:v>42941</c:v>
                </c:pt>
                <c:pt idx="70">
                  <c:v>42942</c:v>
                </c:pt>
                <c:pt idx="71">
                  <c:v>42943</c:v>
                </c:pt>
                <c:pt idx="72">
                  <c:v>42944</c:v>
                </c:pt>
                <c:pt idx="73">
                  <c:v>42945</c:v>
                </c:pt>
                <c:pt idx="74">
                  <c:v>42946</c:v>
                </c:pt>
                <c:pt idx="75">
                  <c:v>42947</c:v>
                </c:pt>
                <c:pt idx="76">
                  <c:v>42948</c:v>
                </c:pt>
                <c:pt idx="77">
                  <c:v>42949</c:v>
                </c:pt>
                <c:pt idx="78">
                  <c:v>42950</c:v>
                </c:pt>
                <c:pt idx="79">
                  <c:v>42951</c:v>
                </c:pt>
                <c:pt idx="80">
                  <c:v>42952</c:v>
                </c:pt>
                <c:pt idx="81">
                  <c:v>42953</c:v>
                </c:pt>
                <c:pt idx="82">
                  <c:v>42954</c:v>
                </c:pt>
                <c:pt idx="83">
                  <c:v>42955</c:v>
                </c:pt>
                <c:pt idx="84">
                  <c:v>42956</c:v>
                </c:pt>
                <c:pt idx="85">
                  <c:v>42957</c:v>
                </c:pt>
                <c:pt idx="86">
                  <c:v>42958</c:v>
                </c:pt>
                <c:pt idx="87">
                  <c:v>42959</c:v>
                </c:pt>
                <c:pt idx="88">
                  <c:v>42960</c:v>
                </c:pt>
                <c:pt idx="89">
                  <c:v>42961</c:v>
                </c:pt>
                <c:pt idx="90">
                  <c:v>42962</c:v>
                </c:pt>
                <c:pt idx="91">
                  <c:v>42963</c:v>
                </c:pt>
                <c:pt idx="92">
                  <c:v>42964</c:v>
                </c:pt>
                <c:pt idx="93">
                  <c:v>42965</c:v>
                </c:pt>
                <c:pt idx="94">
                  <c:v>42966</c:v>
                </c:pt>
                <c:pt idx="95">
                  <c:v>42967</c:v>
                </c:pt>
                <c:pt idx="96">
                  <c:v>42968</c:v>
                </c:pt>
                <c:pt idx="97">
                  <c:v>42969</c:v>
                </c:pt>
                <c:pt idx="98">
                  <c:v>42970</c:v>
                </c:pt>
                <c:pt idx="99">
                  <c:v>42971</c:v>
                </c:pt>
                <c:pt idx="100">
                  <c:v>42972</c:v>
                </c:pt>
                <c:pt idx="101">
                  <c:v>42973</c:v>
                </c:pt>
                <c:pt idx="102">
                  <c:v>42974</c:v>
                </c:pt>
                <c:pt idx="103">
                  <c:v>42975</c:v>
                </c:pt>
                <c:pt idx="104">
                  <c:v>42976</c:v>
                </c:pt>
                <c:pt idx="105">
                  <c:v>42977</c:v>
                </c:pt>
                <c:pt idx="106">
                  <c:v>42978</c:v>
                </c:pt>
                <c:pt idx="107">
                  <c:v>42979</c:v>
                </c:pt>
                <c:pt idx="108">
                  <c:v>42980</c:v>
                </c:pt>
                <c:pt idx="109">
                  <c:v>42981</c:v>
                </c:pt>
                <c:pt idx="110">
                  <c:v>42982</c:v>
                </c:pt>
                <c:pt idx="111">
                  <c:v>42983</c:v>
                </c:pt>
                <c:pt idx="112">
                  <c:v>42984</c:v>
                </c:pt>
                <c:pt idx="113">
                  <c:v>42985</c:v>
                </c:pt>
                <c:pt idx="114">
                  <c:v>42986</c:v>
                </c:pt>
                <c:pt idx="115">
                  <c:v>42987</c:v>
                </c:pt>
                <c:pt idx="116">
                  <c:v>42988</c:v>
                </c:pt>
                <c:pt idx="117">
                  <c:v>42989</c:v>
                </c:pt>
                <c:pt idx="118">
                  <c:v>42990</c:v>
                </c:pt>
                <c:pt idx="119">
                  <c:v>42991</c:v>
                </c:pt>
                <c:pt idx="120">
                  <c:v>42992</c:v>
                </c:pt>
                <c:pt idx="121">
                  <c:v>42993</c:v>
                </c:pt>
                <c:pt idx="122">
                  <c:v>42994</c:v>
                </c:pt>
                <c:pt idx="123">
                  <c:v>42995</c:v>
                </c:pt>
                <c:pt idx="124">
                  <c:v>42996</c:v>
                </c:pt>
                <c:pt idx="125">
                  <c:v>42997</c:v>
                </c:pt>
                <c:pt idx="126">
                  <c:v>42998</c:v>
                </c:pt>
                <c:pt idx="127">
                  <c:v>42999</c:v>
                </c:pt>
                <c:pt idx="128">
                  <c:v>43000</c:v>
                </c:pt>
                <c:pt idx="129">
                  <c:v>43001</c:v>
                </c:pt>
                <c:pt idx="130">
                  <c:v>43002</c:v>
                </c:pt>
                <c:pt idx="131">
                  <c:v>43003</c:v>
                </c:pt>
                <c:pt idx="132">
                  <c:v>43004</c:v>
                </c:pt>
                <c:pt idx="133">
                  <c:v>43005</c:v>
                </c:pt>
                <c:pt idx="134">
                  <c:v>43006</c:v>
                </c:pt>
                <c:pt idx="135">
                  <c:v>43007</c:v>
                </c:pt>
                <c:pt idx="136">
                  <c:v>43008</c:v>
                </c:pt>
                <c:pt idx="137">
                  <c:v>43009</c:v>
                </c:pt>
                <c:pt idx="138">
                  <c:v>43010</c:v>
                </c:pt>
                <c:pt idx="139">
                  <c:v>43011</c:v>
                </c:pt>
                <c:pt idx="140">
                  <c:v>43012</c:v>
                </c:pt>
                <c:pt idx="141">
                  <c:v>43013</c:v>
                </c:pt>
                <c:pt idx="142">
                  <c:v>43014</c:v>
                </c:pt>
                <c:pt idx="143">
                  <c:v>43015</c:v>
                </c:pt>
                <c:pt idx="144">
                  <c:v>43016</c:v>
                </c:pt>
                <c:pt idx="145">
                  <c:v>43017</c:v>
                </c:pt>
                <c:pt idx="146">
                  <c:v>43018</c:v>
                </c:pt>
                <c:pt idx="147">
                  <c:v>43019</c:v>
                </c:pt>
                <c:pt idx="148">
                  <c:v>43020</c:v>
                </c:pt>
                <c:pt idx="149">
                  <c:v>43021</c:v>
                </c:pt>
                <c:pt idx="150">
                  <c:v>43022</c:v>
                </c:pt>
                <c:pt idx="151">
                  <c:v>43023</c:v>
                </c:pt>
                <c:pt idx="152">
                  <c:v>43024</c:v>
                </c:pt>
                <c:pt idx="153">
                  <c:v>43025</c:v>
                </c:pt>
                <c:pt idx="154">
                  <c:v>43026</c:v>
                </c:pt>
                <c:pt idx="155">
                  <c:v>43027</c:v>
                </c:pt>
                <c:pt idx="156">
                  <c:v>43028</c:v>
                </c:pt>
                <c:pt idx="157">
                  <c:v>43029</c:v>
                </c:pt>
                <c:pt idx="158">
                  <c:v>43030</c:v>
                </c:pt>
                <c:pt idx="159">
                  <c:v>43031</c:v>
                </c:pt>
                <c:pt idx="160">
                  <c:v>43032</c:v>
                </c:pt>
                <c:pt idx="161">
                  <c:v>43033</c:v>
                </c:pt>
                <c:pt idx="162">
                  <c:v>43034</c:v>
                </c:pt>
                <c:pt idx="163">
                  <c:v>43035</c:v>
                </c:pt>
                <c:pt idx="164">
                  <c:v>43036</c:v>
                </c:pt>
                <c:pt idx="165">
                  <c:v>43037</c:v>
                </c:pt>
                <c:pt idx="166">
                  <c:v>43038</c:v>
                </c:pt>
                <c:pt idx="167">
                  <c:v>43039</c:v>
                </c:pt>
                <c:pt idx="168">
                  <c:v>43040</c:v>
                </c:pt>
                <c:pt idx="169">
                  <c:v>43041</c:v>
                </c:pt>
                <c:pt idx="170">
                  <c:v>43042</c:v>
                </c:pt>
                <c:pt idx="171">
                  <c:v>43043</c:v>
                </c:pt>
                <c:pt idx="172">
                  <c:v>43044</c:v>
                </c:pt>
                <c:pt idx="173">
                  <c:v>43045</c:v>
                </c:pt>
                <c:pt idx="174">
                  <c:v>43046</c:v>
                </c:pt>
              </c:numCache>
            </c:numRef>
          </c:cat>
          <c:val>
            <c:numRef>
              <c:f>MembersTrendsPerGroupTopX!$Y$2:$Y$176</c:f>
              <c:numCache>
                <c:formatCode>General</c:formatCode>
                <c:ptCount val="175"/>
                <c:pt idx="158">
                  <c:v>0</c:v>
                </c:pt>
                <c:pt idx="159">
                  <c:v>60</c:v>
                </c:pt>
                <c:pt idx="160">
                  <c:v>77</c:v>
                </c:pt>
                <c:pt idx="161">
                  <c:v>80</c:v>
                </c:pt>
                <c:pt idx="162">
                  <c:v>94</c:v>
                </c:pt>
                <c:pt idx="163">
                  <c:v>114</c:v>
                </c:pt>
                <c:pt idx="164">
                  <c:v>118</c:v>
                </c:pt>
                <c:pt idx="165">
                  <c:v>121</c:v>
                </c:pt>
                <c:pt idx="166">
                  <c:v>123</c:v>
                </c:pt>
                <c:pt idx="167">
                  <c:v>125</c:v>
                </c:pt>
                <c:pt idx="168">
                  <c:v>125</c:v>
                </c:pt>
                <c:pt idx="169">
                  <c:v>128</c:v>
                </c:pt>
                <c:pt idx="170">
                  <c:v>128</c:v>
                </c:pt>
                <c:pt idx="171">
                  <c:v>128</c:v>
                </c:pt>
                <c:pt idx="172">
                  <c:v>128</c:v>
                </c:pt>
                <c:pt idx="173">
                  <c:v>128</c:v>
                </c:pt>
                <c:pt idx="174">
                  <c:v>128</c:v>
                </c:pt>
              </c:numCache>
            </c:numRef>
          </c:val>
          <c:smooth val="0"/>
          <c:extLst>
            <c:ext xmlns:c16="http://schemas.microsoft.com/office/drawing/2014/chart" uri="{C3380CC4-5D6E-409C-BE32-E72D297353CC}">
              <c16:uniqueId val="{00000017-411D-4BDA-8EC6-C90A51E4E091}"/>
            </c:ext>
          </c:extLst>
        </c:ser>
        <c:dLbls>
          <c:showLegendKey val="0"/>
          <c:showVal val="0"/>
          <c:showCatName val="0"/>
          <c:showSerName val="0"/>
          <c:showPercent val="0"/>
          <c:showBubbleSize val="0"/>
        </c:dLbls>
        <c:smooth val="0"/>
        <c:axId val="1680618768"/>
        <c:axId val="1680622512"/>
      </c:lineChart>
      <c:dateAx>
        <c:axId val="1680618768"/>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680622512"/>
        <c:crosses val="autoZero"/>
        <c:auto val="1"/>
        <c:lblOffset val="100"/>
        <c:baseTimeUnit val="days"/>
      </c:dateAx>
      <c:valAx>
        <c:axId val="168062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6806187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zh-CN" sz="1600" b="0" i="0" baseline="0" dirty="0">
                <a:effectLst/>
              </a:rPr>
              <a:t>不同</a:t>
            </a:r>
            <a:r>
              <a:rPr lang="en-US" altLang="zh-CN" sz="1600" b="0" i="0" baseline="0" dirty="0">
                <a:effectLst/>
              </a:rPr>
              <a:t>k</a:t>
            </a:r>
            <a:r>
              <a:rPr lang="zh-CN" altLang="zh-CN" sz="1600" b="0" i="0" baseline="0" dirty="0">
                <a:effectLst/>
              </a:rPr>
              <a:t>值下类别的成员稳定性</a:t>
            </a:r>
            <a:endParaRPr lang="zh-CN" altLang="zh-CN" sz="1200"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0.10056345820102612"/>
          <c:y val="7.4727433359427997E-2"/>
          <c:w val="0.87296878433987857"/>
          <c:h val="0.77362032945074444"/>
        </c:manualLayout>
      </c:layout>
      <c:lineChart>
        <c:grouping val="standard"/>
        <c:varyColors val="0"/>
        <c:ser>
          <c:idx val="0"/>
          <c:order val="0"/>
          <c:tx>
            <c:strRef>
              <c:f>activeGroupNumberPerCategory!$B$1</c:f>
              <c:strCache>
                <c:ptCount val="1"/>
                <c:pt idx="0">
                  <c:v>300-k</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dLbls>
            <c:delete val="1"/>
          </c:dLbls>
          <c:cat>
            <c:strRef>
              <c:f>activeGroupNumberPerCategory!$A$2:$A$34</c:f>
              <c:strCache>
                <c:ptCount val="33"/>
                <c:pt idx="0">
                  <c:v>cars-motorcycles</c:v>
                </c:pt>
                <c:pt idx="1">
                  <c:v>pets-animals</c:v>
                </c:pt>
                <c:pt idx="2">
                  <c:v>religion-beliefs</c:v>
                </c:pt>
                <c:pt idx="3">
                  <c:v>sports-recreation</c:v>
                </c:pt>
                <c:pt idx="4">
                  <c:v>lifestyle</c:v>
                </c:pt>
                <c:pt idx="5">
                  <c:v>community-environment</c:v>
                </c:pt>
                <c:pt idx="6">
                  <c:v>singles</c:v>
                </c:pt>
                <c:pt idx="7">
                  <c:v>outdoors-adventure</c:v>
                </c:pt>
                <c:pt idx="8">
                  <c:v>language</c:v>
                </c:pt>
                <c:pt idx="9">
                  <c:v>sci-fi-fantasy</c:v>
                </c:pt>
                <c:pt idx="10">
                  <c:v>games</c:v>
                </c:pt>
                <c:pt idx="11">
                  <c:v>paranormal</c:v>
                </c:pt>
                <c:pt idx="12">
                  <c:v>socializing</c:v>
                </c:pt>
                <c:pt idx="13">
                  <c:v>education-learning</c:v>
                </c:pt>
                <c:pt idx="14">
                  <c:v>tech</c:v>
                </c:pt>
                <c:pt idx="15">
                  <c:v>music</c:v>
                </c:pt>
                <c:pt idx="16">
                  <c:v>fitness</c:v>
                </c:pt>
                <c:pt idx="17">
                  <c:v>food-drink</c:v>
                </c:pt>
                <c:pt idx="18">
                  <c:v>parents-family</c:v>
                </c:pt>
                <c:pt idx="19">
                  <c:v>photography</c:v>
                </c:pt>
                <c:pt idx="20">
                  <c:v>dancing</c:v>
                </c:pt>
                <c:pt idx="21">
                  <c:v>hobbies-crafts</c:v>
                </c:pt>
                <c:pt idx="22">
                  <c:v>movies-film</c:v>
                </c:pt>
                <c:pt idx="23">
                  <c:v>new-age-spirituality</c:v>
                </c:pt>
                <c:pt idx="24">
                  <c:v>book-clubs</c:v>
                </c:pt>
                <c:pt idx="25">
                  <c:v>government-politics</c:v>
                </c:pt>
                <c:pt idx="26">
                  <c:v>lgbt</c:v>
                </c:pt>
                <c:pt idx="27">
                  <c:v>writing</c:v>
                </c:pt>
                <c:pt idx="28">
                  <c:v>career-business</c:v>
                </c:pt>
                <c:pt idx="29">
                  <c:v>support</c:v>
                </c:pt>
                <c:pt idx="30">
                  <c:v>health-wellbeing</c:v>
                </c:pt>
                <c:pt idx="31">
                  <c:v>arts-culture</c:v>
                </c:pt>
                <c:pt idx="32">
                  <c:v>fashion-beauty</c:v>
                </c:pt>
              </c:strCache>
            </c:strRef>
          </c:cat>
          <c:val>
            <c:numRef>
              <c:f>activeGroupNumberPerCategory!$B$2:$B$34</c:f>
              <c:numCache>
                <c:formatCode>0.00%</c:formatCode>
                <c:ptCount val="33"/>
                <c:pt idx="0">
                  <c:v>0.34530727240711395</c:v>
                </c:pt>
                <c:pt idx="1">
                  <c:v>0.29385705847607796</c:v>
                </c:pt>
                <c:pt idx="2">
                  <c:v>0.28116559630274296</c:v>
                </c:pt>
                <c:pt idx="3">
                  <c:v>0.27231436495969918</c:v>
                </c:pt>
                <c:pt idx="4">
                  <c:v>0.28637575417426686</c:v>
                </c:pt>
                <c:pt idx="5">
                  <c:v>0.25879355582878077</c:v>
                </c:pt>
                <c:pt idx="6">
                  <c:v>0.26293642582498183</c:v>
                </c:pt>
                <c:pt idx="7">
                  <c:v>0.25116292036385068</c:v>
                </c:pt>
                <c:pt idx="8">
                  <c:v>0.24589741487355488</c:v>
                </c:pt>
                <c:pt idx="9">
                  <c:v>0.2446235277287683</c:v>
                </c:pt>
                <c:pt idx="10">
                  <c:v>0.24494503190246533</c:v>
                </c:pt>
                <c:pt idx="11">
                  <c:v>0.2410179640718563</c:v>
                </c:pt>
                <c:pt idx="12">
                  <c:v>0.23495368693129645</c:v>
                </c:pt>
                <c:pt idx="13">
                  <c:v>0.22194425735270534</c:v>
                </c:pt>
                <c:pt idx="14">
                  <c:v>0.22963306113960447</c:v>
                </c:pt>
                <c:pt idx="15">
                  <c:v>0.20719463909877509</c:v>
                </c:pt>
                <c:pt idx="16">
                  <c:v>0.21534167269719839</c:v>
                </c:pt>
                <c:pt idx="17">
                  <c:v>0.20479534581239067</c:v>
                </c:pt>
                <c:pt idx="18">
                  <c:v>0.22016008163525622</c:v>
                </c:pt>
                <c:pt idx="19">
                  <c:v>0.2006246051518005</c:v>
                </c:pt>
                <c:pt idx="20">
                  <c:v>0.20059289778793854</c:v>
                </c:pt>
                <c:pt idx="21">
                  <c:v>0.1924825458678357</c:v>
                </c:pt>
                <c:pt idx="22">
                  <c:v>0.18788511833912275</c:v>
                </c:pt>
                <c:pt idx="23">
                  <c:v>0.19443580573264915</c:v>
                </c:pt>
                <c:pt idx="24">
                  <c:v>0.19450480467429621</c:v>
                </c:pt>
                <c:pt idx="25">
                  <c:v>0.18653319032296509</c:v>
                </c:pt>
                <c:pt idx="26">
                  <c:v>0.19008126792237307</c:v>
                </c:pt>
                <c:pt idx="27">
                  <c:v>0.17298391971950186</c:v>
                </c:pt>
                <c:pt idx="28">
                  <c:v>0.17158948793310191</c:v>
                </c:pt>
                <c:pt idx="29">
                  <c:v>0.16401354174169849</c:v>
                </c:pt>
                <c:pt idx="30">
                  <c:v>0.15571371887709554</c:v>
                </c:pt>
                <c:pt idx="31">
                  <c:v>0.14891923001678822</c:v>
                </c:pt>
                <c:pt idx="32">
                  <c:v>0.12781702578594137</c:v>
                </c:pt>
              </c:numCache>
            </c:numRef>
          </c:val>
          <c:smooth val="0"/>
          <c:extLst>
            <c:ext xmlns:c16="http://schemas.microsoft.com/office/drawing/2014/chart" uri="{C3380CC4-5D6E-409C-BE32-E72D297353CC}">
              <c16:uniqueId val="{00000000-C58D-421B-AC0F-B26D14849F63}"/>
            </c:ext>
          </c:extLst>
        </c:ser>
        <c:ser>
          <c:idx val="1"/>
          <c:order val="1"/>
          <c:tx>
            <c:strRef>
              <c:f>activeGroupNumberPerCategory!$C$1</c:f>
              <c:strCache>
                <c:ptCount val="1"/>
                <c:pt idx="0">
                  <c:v>600-k</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elete val="1"/>
          </c:dLbls>
          <c:cat>
            <c:strRef>
              <c:f>activeGroupNumberPerCategory!$A$2:$A$34</c:f>
              <c:strCache>
                <c:ptCount val="33"/>
                <c:pt idx="0">
                  <c:v>cars-motorcycles</c:v>
                </c:pt>
                <c:pt idx="1">
                  <c:v>pets-animals</c:v>
                </c:pt>
                <c:pt idx="2">
                  <c:v>religion-beliefs</c:v>
                </c:pt>
                <c:pt idx="3">
                  <c:v>sports-recreation</c:v>
                </c:pt>
                <c:pt idx="4">
                  <c:v>lifestyle</c:v>
                </c:pt>
                <c:pt idx="5">
                  <c:v>community-environment</c:v>
                </c:pt>
                <c:pt idx="6">
                  <c:v>singles</c:v>
                </c:pt>
                <c:pt idx="7">
                  <c:v>outdoors-adventure</c:v>
                </c:pt>
                <c:pt idx="8">
                  <c:v>language</c:v>
                </c:pt>
                <c:pt idx="9">
                  <c:v>sci-fi-fantasy</c:v>
                </c:pt>
                <c:pt idx="10">
                  <c:v>games</c:v>
                </c:pt>
                <c:pt idx="11">
                  <c:v>paranormal</c:v>
                </c:pt>
                <c:pt idx="12">
                  <c:v>socializing</c:v>
                </c:pt>
                <c:pt idx="13">
                  <c:v>education-learning</c:v>
                </c:pt>
                <c:pt idx="14">
                  <c:v>tech</c:v>
                </c:pt>
                <c:pt idx="15">
                  <c:v>music</c:v>
                </c:pt>
                <c:pt idx="16">
                  <c:v>fitness</c:v>
                </c:pt>
                <c:pt idx="17">
                  <c:v>food-drink</c:v>
                </c:pt>
                <c:pt idx="18">
                  <c:v>parents-family</c:v>
                </c:pt>
                <c:pt idx="19">
                  <c:v>photography</c:v>
                </c:pt>
                <c:pt idx="20">
                  <c:v>dancing</c:v>
                </c:pt>
                <c:pt idx="21">
                  <c:v>hobbies-crafts</c:v>
                </c:pt>
                <c:pt idx="22">
                  <c:v>movies-film</c:v>
                </c:pt>
                <c:pt idx="23">
                  <c:v>new-age-spirituality</c:v>
                </c:pt>
                <c:pt idx="24">
                  <c:v>book-clubs</c:v>
                </c:pt>
                <c:pt idx="25">
                  <c:v>government-politics</c:v>
                </c:pt>
                <c:pt idx="26">
                  <c:v>lgbt</c:v>
                </c:pt>
                <c:pt idx="27">
                  <c:v>writing</c:v>
                </c:pt>
                <c:pt idx="28">
                  <c:v>career-business</c:v>
                </c:pt>
                <c:pt idx="29">
                  <c:v>support</c:v>
                </c:pt>
                <c:pt idx="30">
                  <c:v>health-wellbeing</c:v>
                </c:pt>
                <c:pt idx="31">
                  <c:v>arts-culture</c:v>
                </c:pt>
                <c:pt idx="32">
                  <c:v>fashion-beauty</c:v>
                </c:pt>
              </c:strCache>
            </c:strRef>
          </c:cat>
          <c:val>
            <c:numRef>
              <c:f>activeGroupNumberPerCategory!$C$2:$C$34</c:f>
              <c:numCache>
                <c:formatCode>0.00%</c:formatCode>
                <c:ptCount val="33"/>
                <c:pt idx="0">
                  <c:v>0.24035921817221342</c:v>
                </c:pt>
                <c:pt idx="1">
                  <c:v>0.20092537901161647</c:v>
                </c:pt>
                <c:pt idx="2">
                  <c:v>0.1824620370926115</c:v>
                </c:pt>
                <c:pt idx="3">
                  <c:v>0.16320123105179229</c:v>
                </c:pt>
                <c:pt idx="4">
                  <c:v>0.1593938543566718</c:v>
                </c:pt>
                <c:pt idx="5">
                  <c:v>0.15844244736541899</c:v>
                </c:pt>
                <c:pt idx="6">
                  <c:v>0.15683534334995908</c:v>
                </c:pt>
                <c:pt idx="7">
                  <c:v>0.15475602567983049</c:v>
                </c:pt>
                <c:pt idx="8">
                  <c:v>0.15138275567216802</c:v>
                </c:pt>
                <c:pt idx="9">
                  <c:v>0.15106575747460779</c:v>
                </c:pt>
                <c:pt idx="10">
                  <c:v>0.14875835005841295</c:v>
                </c:pt>
                <c:pt idx="11">
                  <c:v>0.1467065868263473</c:v>
                </c:pt>
                <c:pt idx="12">
                  <c:v>0.14048714682250588</c:v>
                </c:pt>
                <c:pt idx="13">
                  <c:v>0.13050450623817314</c:v>
                </c:pt>
                <c:pt idx="14">
                  <c:v>0.12749659161807636</c:v>
                </c:pt>
                <c:pt idx="15">
                  <c:v>0.12732946802248224</c:v>
                </c:pt>
                <c:pt idx="16">
                  <c:v>0.12380394454208163</c:v>
                </c:pt>
                <c:pt idx="17">
                  <c:v>0.125661048906276</c:v>
                </c:pt>
                <c:pt idx="18">
                  <c:v>0.12057144679358398</c:v>
                </c:pt>
                <c:pt idx="19">
                  <c:v>0.12630374405492711</c:v>
                </c:pt>
                <c:pt idx="20">
                  <c:v>0.11934580261025764</c:v>
                </c:pt>
                <c:pt idx="21">
                  <c:v>0.11872868972235752</c:v>
                </c:pt>
                <c:pt idx="22">
                  <c:v>0.11919741540554328</c:v>
                </c:pt>
                <c:pt idx="23">
                  <c:v>0.11417353444254393</c:v>
                </c:pt>
                <c:pt idx="24">
                  <c:v>0.10454391810324014</c:v>
                </c:pt>
                <c:pt idx="25">
                  <c:v>9.6698843999523304E-2</c:v>
                </c:pt>
                <c:pt idx="26">
                  <c:v>9.4356460383375182E-2</c:v>
                </c:pt>
                <c:pt idx="27">
                  <c:v>9.9141579011002304E-2</c:v>
                </c:pt>
                <c:pt idx="28">
                  <c:v>9.3772089735481234E-2</c:v>
                </c:pt>
                <c:pt idx="29">
                  <c:v>8.9245840236260171E-2</c:v>
                </c:pt>
                <c:pt idx="30">
                  <c:v>8.4552623747644079E-2</c:v>
                </c:pt>
                <c:pt idx="31">
                  <c:v>8.2667188360168703E-2</c:v>
                </c:pt>
                <c:pt idx="32">
                  <c:v>6.963970328505828E-2</c:v>
                </c:pt>
              </c:numCache>
            </c:numRef>
          </c:val>
          <c:smooth val="0"/>
          <c:extLst>
            <c:ext xmlns:c16="http://schemas.microsoft.com/office/drawing/2014/chart" uri="{C3380CC4-5D6E-409C-BE32-E72D297353CC}">
              <c16:uniqueId val="{00000001-C58D-421B-AC0F-B26D14849F63}"/>
            </c:ext>
          </c:extLst>
        </c:ser>
        <c:ser>
          <c:idx val="2"/>
          <c:order val="2"/>
          <c:tx>
            <c:strRef>
              <c:f>activeGroupNumberPerCategory!$D$1</c:f>
              <c:strCache>
                <c:ptCount val="1"/>
                <c:pt idx="0">
                  <c:v>900-k</c:v>
                </c:pt>
              </c:strCache>
            </c:strRef>
          </c:tx>
          <c:spPr>
            <a:ln w="28575" cap="rnd">
              <a:solidFill>
                <a:schemeClr val="accent3"/>
              </a:solidFill>
              <a:round/>
            </a:ln>
            <a:effectLst/>
          </c:spPr>
          <c:marker>
            <c:symbol val="square"/>
            <c:size val="5"/>
            <c:spPr>
              <a:solidFill>
                <a:schemeClr val="accent3"/>
              </a:solidFill>
              <a:ln w="9525">
                <a:solidFill>
                  <a:schemeClr val="accent3"/>
                </a:solidFill>
              </a:ln>
              <a:effectLst/>
            </c:spPr>
          </c:marker>
          <c:dLbls>
            <c:delete val="1"/>
          </c:dLbls>
          <c:cat>
            <c:strRef>
              <c:f>activeGroupNumberPerCategory!$A$2:$A$34</c:f>
              <c:strCache>
                <c:ptCount val="33"/>
                <c:pt idx="0">
                  <c:v>cars-motorcycles</c:v>
                </c:pt>
                <c:pt idx="1">
                  <c:v>pets-animals</c:v>
                </c:pt>
                <c:pt idx="2">
                  <c:v>religion-beliefs</c:v>
                </c:pt>
                <c:pt idx="3">
                  <c:v>sports-recreation</c:v>
                </c:pt>
                <c:pt idx="4">
                  <c:v>lifestyle</c:v>
                </c:pt>
                <c:pt idx="5">
                  <c:v>community-environment</c:v>
                </c:pt>
                <c:pt idx="6">
                  <c:v>singles</c:v>
                </c:pt>
                <c:pt idx="7">
                  <c:v>outdoors-adventure</c:v>
                </c:pt>
                <c:pt idx="8">
                  <c:v>language</c:v>
                </c:pt>
                <c:pt idx="9">
                  <c:v>sci-fi-fantasy</c:v>
                </c:pt>
                <c:pt idx="10">
                  <c:v>games</c:v>
                </c:pt>
                <c:pt idx="11">
                  <c:v>paranormal</c:v>
                </c:pt>
                <c:pt idx="12">
                  <c:v>socializing</c:v>
                </c:pt>
                <c:pt idx="13">
                  <c:v>education-learning</c:v>
                </c:pt>
                <c:pt idx="14">
                  <c:v>tech</c:v>
                </c:pt>
                <c:pt idx="15">
                  <c:v>music</c:v>
                </c:pt>
                <c:pt idx="16">
                  <c:v>fitness</c:v>
                </c:pt>
                <c:pt idx="17">
                  <c:v>food-drink</c:v>
                </c:pt>
                <c:pt idx="18">
                  <c:v>parents-family</c:v>
                </c:pt>
                <c:pt idx="19">
                  <c:v>photography</c:v>
                </c:pt>
                <c:pt idx="20">
                  <c:v>dancing</c:v>
                </c:pt>
                <c:pt idx="21">
                  <c:v>hobbies-crafts</c:v>
                </c:pt>
                <c:pt idx="22">
                  <c:v>movies-film</c:v>
                </c:pt>
                <c:pt idx="23">
                  <c:v>new-age-spirituality</c:v>
                </c:pt>
                <c:pt idx="24">
                  <c:v>book-clubs</c:v>
                </c:pt>
                <c:pt idx="25">
                  <c:v>government-politics</c:v>
                </c:pt>
                <c:pt idx="26">
                  <c:v>lgbt</c:v>
                </c:pt>
                <c:pt idx="27">
                  <c:v>writing</c:v>
                </c:pt>
                <c:pt idx="28">
                  <c:v>career-business</c:v>
                </c:pt>
                <c:pt idx="29">
                  <c:v>support</c:v>
                </c:pt>
                <c:pt idx="30">
                  <c:v>health-wellbeing</c:v>
                </c:pt>
                <c:pt idx="31">
                  <c:v>arts-culture</c:v>
                </c:pt>
                <c:pt idx="32">
                  <c:v>fashion-beauty</c:v>
                </c:pt>
              </c:strCache>
            </c:strRef>
          </c:cat>
          <c:val>
            <c:numRef>
              <c:f>activeGroupNumberPerCategory!$D$2:$D$34</c:f>
              <c:numCache>
                <c:formatCode>0.00%</c:formatCode>
                <c:ptCount val="33"/>
                <c:pt idx="0">
                  <c:v>0.16552209896108469</c:v>
                </c:pt>
                <c:pt idx="1">
                  <c:v>0.14395878453763863</c:v>
                </c:pt>
                <c:pt idx="2">
                  <c:v>0.12100114038773183</c:v>
                </c:pt>
                <c:pt idx="3">
                  <c:v>0.10203334512263981</c:v>
                </c:pt>
                <c:pt idx="4">
                  <c:v>8.4327206398204013E-2</c:v>
                </c:pt>
                <c:pt idx="5">
                  <c:v>9.7461118223416521E-2</c:v>
                </c:pt>
                <c:pt idx="6">
                  <c:v>9.2998656557389703E-2</c:v>
                </c:pt>
                <c:pt idx="7">
                  <c:v>9.9883707963614926E-2</c:v>
                </c:pt>
                <c:pt idx="8">
                  <c:v>9.9063326032039795E-2</c:v>
                </c:pt>
                <c:pt idx="9">
                  <c:v>9.8850793953554908E-2</c:v>
                </c:pt>
                <c:pt idx="10">
                  <c:v>9.5797262079501538E-2</c:v>
                </c:pt>
                <c:pt idx="11">
                  <c:v>8.8323353293413176E-2</c:v>
                </c:pt>
                <c:pt idx="12">
                  <c:v>8.707858137491388E-2</c:v>
                </c:pt>
                <c:pt idx="13">
                  <c:v>7.8311256508119778E-2</c:v>
                </c:pt>
                <c:pt idx="14">
                  <c:v>7.1846160109772461E-2</c:v>
                </c:pt>
                <c:pt idx="15">
                  <c:v>8.0550605198009828E-2</c:v>
                </c:pt>
                <c:pt idx="16">
                  <c:v>7.4181283526884689E-2</c:v>
                </c:pt>
                <c:pt idx="17">
                  <c:v>8.2421266491563283E-2</c:v>
                </c:pt>
                <c:pt idx="18">
                  <c:v>7.0537963583022417E-2</c:v>
                </c:pt>
                <c:pt idx="19">
                  <c:v>8.2950901743888042E-2</c:v>
                </c:pt>
                <c:pt idx="20">
                  <c:v>7.4539310881935453E-2</c:v>
                </c:pt>
                <c:pt idx="21">
                  <c:v>7.7041727553174219E-2</c:v>
                </c:pt>
                <c:pt idx="22">
                  <c:v>8.0355624650812543E-2</c:v>
                </c:pt>
                <c:pt idx="23">
                  <c:v>7.1852485357383505E-2</c:v>
                </c:pt>
                <c:pt idx="24">
                  <c:v>6.2847071321647588E-2</c:v>
                </c:pt>
                <c:pt idx="25">
                  <c:v>6.3258252890001199E-2</c:v>
                </c:pt>
                <c:pt idx="26">
                  <c:v>4.7630379686589008E-2</c:v>
                </c:pt>
                <c:pt idx="27">
                  <c:v>5.97569822270584E-2</c:v>
                </c:pt>
                <c:pt idx="28">
                  <c:v>5.4726738345920609E-2</c:v>
                </c:pt>
                <c:pt idx="29">
                  <c:v>4.9989195418857595E-2</c:v>
                </c:pt>
                <c:pt idx="30">
                  <c:v>4.8947277055847636E-2</c:v>
                </c:pt>
                <c:pt idx="31">
                  <c:v>4.7907842236245265E-2</c:v>
                </c:pt>
                <c:pt idx="32">
                  <c:v>3.9049805722359589E-2</c:v>
                </c:pt>
              </c:numCache>
            </c:numRef>
          </c:val>
          <c:smooth val="0"/>
          <c:extLst>
            <c:ext xmlns:c16="http://schemas.microsoft.com/office/drawing/2014/chart" uri="{C3380CC4-5D6E-409C-BE32-E72D297353CC}">
              <c16:uniqueId val="{00000002-C58D-421B-AC0F-B26D14849F63}"/>
            </c:ext>
          </c:extLst>
        </c:ser>
        <c:ser>
          <c:idx val="3"/>
          <c:order val="3"/>
          <c:tx>
            <c:strRef>
              <c:f>activeGroupNumberPerCategory!$E$1</c:f>
              <c:strCache>
                <c:ptCount val="1"/>
                <c:pt idx="0">
                  <c:v>average</c:v>
                </c:pt>
              </c:strCache>
            </c:strRef>
          </c:tx>
          <c:spPr>
            <a:ln w="28575" cap="rnd">
              <a:solidFill>
                <a:schemeClr val="accent4"/>
              </a:solidFill>
              <a:round/>
            </a:ln>
            <a:effectLst/>
          </c:spPr>
          <c:marker>
            <c:symbol val="triangle"/>
            <c:size val="5"/>
            <c:spPr>
              <a:solidFill>
                <a:schemeClr val="accent4"/>
              </a:solidFill>
              <a:ln w="9525">
                <a:solidFill>
                  <a:schemeClr val="accent4"/>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activeGroupNumberPerCategory!$A$2:$A$34</c:f>
              <c:strCache>
                <c:ptCount val="33"/>
                <c:pt idx="0">
                  <c:v>cars-motorcycles</c:v>
                </c:pt>
                <c:pt idx="1">
                  <c:v>pets-animals</c:v>
                </c:pt>
                <c:pt idx="2">
                  <c:v>religion-beliefs</c:v>
                </c:pt>
                <c:pt idx="3">
                  <c:v>sports-recreation</c:v>
                </c:pt>
                <c:pt idx="4">
                  <c:v>lifestyle</c:v>
                </c:pt>
                <c:pt idx="5">
                  <c:v>community-environment</c:v>
                </c:pt>
                <c:pt idx="6">
                  <c:v>singles</c:v>
                </c:pt>
                <c:pt idx="7">
                  <c:v>outdoors-adventure</c:v>
                </c:pt>
                <c:pt idx="8">
                  <c:v>language</c:v>
                </c:pt>
                <c:pt idx="9">
                  <c:v>sci-fi-fantasy</c:v>
                </c:pt>
                <c:pt idx="10">
                  <c:v>games</c:v>
                </c:pt>
                <c:pt idx="11">
                  <c:v>paranormal</c:v>
                </c:pt>
                <c:pt idx="12">
                  <c:v>socializing</c:v>
                </c:pt>
                <c:pt idx="13">
                  <c:v>education-learning</c:v>
                </c:pt>
                <c:pt idx="14">
                  <c:v>tech</c:v>
                </c:pt>
                <c:pt idx="15">
                  <c:v>music</c:v>
                </c:pt>
                <c:pt idx="16">
                  <c:v>fitness</c:v>
                </c:pt>
                <c:pt idx="17">
                  <c:v>food-drink</c:v>
                </c:pt>
                <c:pt idx="18">
                  <c:v>parents-family</c:v>
                </c:pt>
                <c:pt idx="19">
                  <c:v>photography</c:v>
                </c:pt>
                <c:pt idx="20">
                  <c:v>dancing</c:v>
                </c:pt>
                <c:pt idx="21">
                  <c:v>hobbies-crafts</c:v>
                </c:pt>
                <c:pt idx="22">
                  <c:v>movies-film</c:v>
                </c:pt>
                <c:pt idx="23">
                  <c:v>new-age-spirituality</c:v>
                </c:pt>
                <c:pt idx="24">
                  <c:v>book-clubs</c:v>
                </c:pt>
                <c:pt idx="25">
                  <c:v>government-politics</c:v>
                </c:pt>
                <c:pt idx="26">
                  <c:v>lgbt</c:v>
                </c:pt>
                <c:pt idx="27">
                  <c:v>writing</c:v>
                </c:pt>
                <c:pt idx="28">
                  <c:v>career-business</c:v>
                </c:pt>
                <c:pt idx="29">
                  <c:v>support</c:v>
                </c:pt>
                <c:pt idx="30">
                  <c:v>health-wellbeing</c:v>
                </c:pt>
                <c:pt idx="31">
                  <c:v>arts-culture</c:v>
                </c:pt>
                <c:pt idx="32">
                  <c:v>fashion-beauty</c:v>
                </c:pt>
              </c:strCache>
            </c:strRef>
          </c:cat>
          <c:val>
            <c:numRef>
              <c:f>activeGroupNumberPerCategory!$E$2:$E$34</c:f>
              <c:numCache>
                <c:formatCode>0.00%</c:formatCode>
                <c:ptCount val="33"/>
                <c:pt idx="0">
                  <c:v>0.25039619651347073</c:v>
                </c:pt>
                <c:pt idx="1">
                  <c:v>0.21291374067511104</c:v>
                </c:pt>
                <c:pt idx="2">
                  <c:v>0.19487625792769545</c:v>
                </c:pt>
                <c:pt idx="3">
                  <c:v>0.17918298037804378</c:v>
                </c:pt>
                <c:pt idx="4">
                  <c:v>0.17669893830971425</c:v>
                </c:pt>
                <c:pt idx="5">
                  <c:v>0.17156570713920541</c:v>
                </c:pt>
                <c:pt idx="6">
                  <c:v>0.17092347524411022</c:v>
                </c:pt>
                <c:pt idx="7">
                  <c:v>0.1686008846690987</c:v>
                </c:pt>
                <c:pt idx="8">
                  <c:v>0.16544783219258755</c:v>
                </c:pt>
                <c:pt idx="9">
                  <c:v>0.16484669305231034</c:v>
                </c:pt>
                <c:pt idx="10">
                  <c:v>0.16316688134679327</c:v>
                </c:pt>
                <c:pt idx="11">
                  <c:v>0.15868263473053892</c:v>
                </c:pt>
                <c:pt idx="12">
                  <c:v>0.15417313837623872</c:v>
                </c:pt>
                <c:pt idx="13">
                  <c:v>0.14358667336633277</c:v>
                </c:pt>
                <c:pt idx="14">
                  <c:v>0.14299193762248444</c:v>
                </c:pt>
                <c:pt idx="15">
                  <c:v>0.13835823743975573</c:v>
                </c:pt>
                <c:pt idx="16">
                  <c:v>0.13777563358872158</c:v>
                </c:pt>
                <c:pt idx="17">
                  <c:v>0.13762588707007664</c:v>
                </c:pt>
                <c:pt idx="18">
                  <c:v>0.13708983067062086</c:v>
                </c:pt>
                <c:pt idx="19">
                  <c:v>0.13662641698353856</c:v>
                </c:pt>
                <c:pt idx="20">
                  <c:v>0.13149267042671053</c:v>
                </c:pt>
                <c:pt idx="21">
                  <c:v>0.12941765438112249</c:v>
                </c:pt>
                <c:pt idx="22">
                  <c:v>0.12914605279849287</c:v>
                </c:pt>
                <c:pt idx="23">
                  <c:v>0.12682060851085886</c:v>
                </c:pt>
                <c:pt idx="24">
                  <c:v>0.12063193136639465</c:v>
                </c:pt>
                <c:pt idx="25">
                  <c:v>0.11549676240416319</c:v>
                </c:pt>
                <c:pt idx="26">
                  <c:v>0.11068936933077909</c:v>
                </c:pt>
                <c:pt idx="27">
                  <c:v>0.11062749365252085</c:v>
                </c:pt>
                <c:pt idx="28">
                  <c:v>0.10669610533816792</c:v>
                </c:pt>
                <c:pt idx="29">
                  <c:v>0.10108285913227209</c:v>
                </c:pt>
                <c:pt idx="30">
                  <c:v>9.6404539893529081E-2</c:v>
                </c:pt>
                <c:pt idx="31">
                  <c:v>9.3164753537734069E-2</c:v>
                </c:pt>
                <c:pt idx="32">
                  <c:v>7.8835511597786415E-2</c:v>
                </c:pt>
              </c:numCache>
            </c:numRef>
          </c:val>
          <c:smooth val="0"/>
          <c:extLst>
            <c:ext xmlns:c16="http://schemas.microsoft.com/office/drawing/2014/chart" uri="{C3380CC4-5D6E-409C-BE32-E72D297353CC}">
              <c16:uniqueId val="{00000003-C58D-421B-AC0F-B26D14849F63}"/>
            </c:ext>
          </c:extLst>
        </c:ser>
        <c:dLbls>
          <c:showLegendKey val="0"/>
          <c:showVal val="1"/>
          <c:showCatName val="0"/>
          <c:showSerName val="0"/>
          <c:showPercent val="0"/>
          <c:showBubbleSize val="0"/>
        </c:dLbls>
        <c:marker val="1"/>
        <c:smooth val="0"/>
        <c:axId val="1485272288"/>
        <c:axId val="1600467904"/>
      </c:lineChart>
      <c:catAx>
        <c:axId val="1485272288"/>
        <c:scaling>
          <c:orientation val="minMax"/>
        </c:scaling>
        <c:delete val="1"/>
        <c:axPos val="b"/>
        <c:numFmt formatCode="General" sourceLinked="1"/>
        <c:majorTickMark val="out"/>
        <c:minorTickMark val="none"/>
        <c:tickLblPos val="nextTo"/>
        <c:crossAx val="1600467904"/>
        <c:crosses val="autoZero"/>
        <c:auto val="1"/>
        <c:lblAlgn val="ctr"/>
        <c:lblOffset val="100"/>
        <c:noMultiLvlLbl val="0"/>
      </c:catAx>
      <c:valAx>
        <c:axId val="160046790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zh-CN"/>
          </a:p>
        </c:txPr>
        <c:crossAx val="148527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en-US" sz="1400" b="0" i="0" u="none" strike="noStrike" baseline="0" dirty="0">
                <a:effectLst/>
              </a:rPr>
              <a:t>部分</a:t>
            </a:r>
            <a:r>
              <a:rPr lang="zh-CN" altLang="zh-CN" sz="1400" b="0" i="0" u="none" strike="noStrike" baseline="0" dirty="0">
                <a:effectLst/>
              </a:rPr>
              <a:t>会员加入群组的数量变化</a:t>
            </a:r>
            <a:endParaRPr lang="zh-CN" alt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manualLayout>
          <c:layoutTarget val="inner"/>
          <c:xMode val="edge"/>
          <c:yMode val="edge"/>
          <c:x val="9.681531802264183E-2"/>
          <c:y val="6.0240963855421686E-2"/>
          <c:w val="0.87013713642163615"/>
          <c:h val="0.79201184659899437"/>
        </c:manualLayout>
      </c:layout>
      <c:lineChart>
        <c:grouping val="standard"/>
        <c:varyColors val="0"/>
        <c:ser>
          <c:idx val="0"/>
          <c:order val="0"/>
          <c:tx>
            <c:strRef>
              <c:f>GroupsNumberPerMemberTop20!$B$1</c:f>
              <c:strCache>
                <c:ptCount val="1"/>
                <c:pt idx="0">
                  <c:v>1675958</c:v>
                </c:pt>
              </c:strCache>
            </c:strRef>
          </c:tx>
          <c:spPr>
            <a:ln w="28575" cap="rnd">
              <a:solidFill>
                <a:schemeClr val="dk1">
                  <a:tint val="885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GroupsNumberPerMemberTop20!$B$2:$B$4205</c:f>
              <c:numCache>
                <c:formatCode>General</c:formatCode>
                <c:ptCount val="4204"/>
                <c:pt idx="0">
                  <c:v>0</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2</c:v>
                </c:pt>
                <c:pt idx="91">
                  <c:v>2</c:v>
                </c:pt>
                <c:pt idx="92">
                  <c:v>2</c:v>
                </c:pt>
                <c:pt idx="93">
                  <c:v>2</c:v>
                </c:pt>
                <c:pt idx="94">
                  <c:v>2</c:v>
                </c:pt>
                <c:pt idx="95">
                  <c:v>2</c:v>
                </c:pt>
                <c:pt idx="96">
                  <c:v>2</c:v>
                </c:pt>
                <c:pt idx="97">
                  <c:v>2</c:v>
                </c:pt>
                <c:pt idx="98">
                  <c:v>2</c:v>
                </c:pt>
                <c:pt idx="99">
                  <c:v>2</c:v>
                </c:pt>
                <c:pt idx="100">
                  <c:v>2</c:v>
                </c:pt>
                <c:pt idx="101">
                  <c:v>2</c:v>
                </c:pt>
                <c:pt idx="102">
                  <c:v>2</c:v>
                </c:pt>
                <c:pt idx="103">
                  <c:v>2</c:v>
                </c:pt>
                <c:pt idx="104">
                  <c:v>2</c:v>
                </c:pt>
                <c:pt idx="105">
                  <c:v>2</c:v>
                </c:pt>
                <c:pt idx="106">
                  <c:v>2</c:v>
                </c:pt>
                <c:pt idx="107">
                  <c:v>2</c:v>
                </c:pt>
                <c:pt idx="108">
                  <c:v>2</c:v>
                </c:pt>
                <c:pt idx="109">
                  <c:v>2</c:v>
                </c:pt>
                <c:pt idx="110">
                  <c:v>2</c:v>
                </c:pt>
                <c:pt idx="111">
                  <c:v>2</c:v>
                </c:pt>
                <c:pt idx="112">
                  <c:v>2</c:v>
                </c:pt>
                <c:pt idx="113">
                  <c:v>2</c:v>
                </c:pt>
                <c:pt idx="114">
                  <c:v>2</c:v>
                </c:pt>
                <c:pt idx="115">
                  <c:v>2</c:v>
                </c:pt>
                <c:pt idx="116">
                  <c:v>2</c:v>
                </c:pt>
                <c:pt idx="117">
                  <c:v>2</c:v>
                </c:pt>
                <c:pt idx="118">
                  <c:v>2</c:v>
                </c:pt>
                <c:pt idx="119">
                  <c:v>2</c:v>
                </c:pt>
                <c:pt idx="120">
                  <c:v>2</c:v>
                </c:pt>
                <c:pt idx="121">
                  <c:v>2</c:v>
                </c:pt>
                <c:pt idx="122">
                  <c:v>2</c:v>
                </c:pt>
                <c:pt idx="123">
                  <c:v>2</c:v>
                </c:pt>
                <c:pt idx="124">
                  <c:v>2</c:v>
                </c:pt>
                <c:pt idx="125">
                  <c:v>2</c:v>
                </c:pt>
                <c:pt idx="126">
                  <c:v>2</c:v>
                </c:pt>
                <c:pt idx="127">
                  <c:v>2</c:v>
                </c:pt>
                <c:pt idx="128">
                  <c:v>2</c:v>
                </c:pt>
                <c:pt idx="129">
                  <c:v>2</c:v>
                </c:pt>
                <c:pt idx="130">
                  <c:v>2</c:v>
                </c:pt>
                <c:pt idx="131">
                  <c:v>2</c:v>
                </c:pt>
                <c:pt idx="132">
                  <c:v>2</c:v>
                </c:pt>
                <c:pt idx="133">
                  <c:v>2</c:v>
                </c:pt>
                <c:pt idx="134">
                  <c:v>2</c:v>
                </c:pt>
                <c:pt idx="135">
                  <c:v>2</c:v>
                </c:pt>
                <c:pt idx="136">
                  <c:v>2</c:v>
                </c:pt>
                <c:pt idx="137">
                  <c:v>2</c:v>
                </c:pt>
                <c:pt idx="138">
                  <c:v>2</c:v>
                </c:pt>
                <c:pt idx="139">
                  <c:v>2</c:v>
                </c:pt>
                <c:pt idx="140">
                  <c:v>2</c:v>
                </c:pt>
                <c:pt idx="141">
                  <c:v>2</c:v>
                </c:pt>
                <c:pt idx="142">
                  <c:v>2</c:v>
                </c:pt>
                <c:pt idx="143">
                  <c:v>2</c:v>
                </c:pt>
                <c:pt idx="144">
                  <c:v>2</c:v>
                </c:pt>
                <c:pt idx="145">
                  <c:v>2</c:v>
                </c:pt>
                <c:pt idx="146">
                  <c:v>2</c:v>
                </c:pt>
                <c:pt idx="147">
                  <c:v>2</c:v>
                </c:pt>
                <c:pt idx="148">
                  <c:v>2</c:v>
                </c:pt>
                <c:pt idx="149">
                  <c:v>2</c:v>
                </c:pt>
                <c:pt idx="150">
                  <c:v>2</c:v>
                </c:pt>
                <c:pt idx="151">
                  <c:v>2</c:v>
                </c:pt>
                <c:pt idx="152">
                  <c:v>2</c:v>
                </c:pt>
                <c:pt idx="153">
                  <c:v>2</c:v>
                </c:pt>
                <c:pt idx="154">
                  <c:v>2</c:v>
                </c:pt>
                <c:pt idx="155">
                  <c:v>2</c:v>
                </c:pt>
                <c:pt idx="156">
                  <c:v>2</c:v>
                </c:pt>
                <c:pt idx="157">
                  <c:v>2</c:v>
                </c:pt>
                <c:pt idx="158">
                  <c:v>2</c:v>
                </c:pt>
                <c:pt idx="159">
                  <c:v>2</c:v>
                </c:pt>
                <c:pt idx="160">
                  <c:v>2</c:v>
                </c:pt>
                <c:pt idx="161">
                  <c:v>2</c:v>
                </c:pt>
                <c:pt idx="162">
                  <c:v>2</c:v>
                </c:pt>
                <c:pt idx="163">
                  <c:v>2</c:v>
                </c:pt>
                <c:pt idx="164">
                  <c:v>2</c:v>
                </c:pt>
                <c:pt idx="165">
                  <c:v>2</c:v>
                </c:pt>
                <c:pt idx="166">
                  <c:v>2</c:v>
                </c:pt>
                <c:pt idx="167">
                  <c:v>2</c:v>
                </c:pt>
                <c:pt idx="168">
                  <c:v>2</c:v>
                </c:pt>
                <c:pt idx="169">
                  <c:v>2</c:v>
                </c:pt>
                <c:pt idx="170">
                  <c:v>2</c:v>
                </c:pt>
                <c:pt idx="171">
                  <c:v>2</c:v>
                </c:pt>
                <c:pt idx="172">
                  <c:v>2</c:v>
                </c:pt>
                <c:pt idx="173">
                  <c:v>2</c:v>
                </c:pt>
                <c:pt idx="174">
                  <c:v>2</c:v>
                </c:pt>
                <c:pt idx="175">
                  <c:v>2</c:v>
                </c:pt>
                <c:pt idx="176">
                  <c:v>2</c:v>
                </c:pt>
                <c:pt idx="177">
                  <c:v>2</c:v>
                </c:pt>
                <c:pt idx="178">
                  <c:v>2</c:v>
                </c:pt>
                <c:pt idx="179">
                  <c:v>2</c:v>
                </c:pt>
                <c:pt idx="180">
                  <c:v>2</c:v>
                </c:pt>
                <c:pt idx="181">
                  <c:v>2</c:v>
                </c:pt>
                <c:pt idx="182">
                  <c:v>2</c:v>
                </c:pt>
                <c:pt idx="183">
                  <c:v>2</c:v>
                </c:pt>
                <c:pt idx="184">
                  <c:v>2</c:v>
                </c:pt>
                <c:pt idx="185">
                  <c:v>2</c:v>
                </c:pt>
                <c:pt idx="186">
                  <c:v>2</c:v>
                </c:pt>
                <c:pt idx="187">
                  <c:v>2</c:v>
                </c:pt>
                <c:pt idx="188">
                  <c:v>2</c:v>
                </c:pt>
                <c:pt idx="189">
                  <c:v>2</c:v>
                </c:pt>
                <c:pt idx="190">
                  <c:v>2</c:v>
                </c:pt>
                <c:pt idx="191">
                  <c:v>2</c:v>
                </c:pt>
                <c:pt idx="192">
                  <c:v>2</c:v>
                </c:pt>
                <c:pt idx="193">
                  <c:v>2</c:v>
                </c:pt>
                <c:pt idx="194">
                  <c:v>2</c:v>
                </c:pt>
                <c:pt idx="195">
                  <c:v>2</c:v>
                </c:pt>
                <c:pt idx="196">
                  <c:v>2</c:v>
                </c:pt>
                <c:pt idx="197">
                  <c:v>2</c:v>
                </c:pt>
                <c:pt idx="198">
                  <c:v>2</c:v>
                </c:pt>
                <c:pt idx="199">
                  <c:v>2</c:v>
                </c:pt>
                <c:pt idx="200">
                  <c:v>2</c:v>
                </c:pt>
                <c:pt idx="201">
                  <c:v>2</c:v>
                </c:pt>
                <c:pt idx="202">
                  <c:v>2</c:v>
                </c:pt>
                <c:pt idx="203">
                  <c:v>2</c:v>
                </c:pt>
                <c:pt idx="204">
                  <c:v>2</c:v>
                </c:pt>
                <c:pt idx="205">
                  <c:v>2</c:v>
                </c:pt>
                <c:pt idx="206">
                  <c:v>2</c:v>
                </c:pt>
                <c:pt idx="207">
                  <c:v>2</c:v>
                </c:pt>
                <c:pt idx="208">
                  <c:v>2</c:v>
                </c:pt>
                <c:pt idx="209">
                  <c:v>2</c:v>
                </c:pt>
                <c:pt idx="210">
                  <c:v>2</c:v>
                </c:pt>
                <c:pt idx="211">
                  <c:v>2</c:v>
                </c:pt>
                <c:pt idx="212">
                  <c:v>2</c:v>
                </c:pt>
                <c:pt idx="213">
                  <c:v>2</c:v>
                </c:pt>
                <c:pt idx="214">
                  <c:v>2</c:v>
                </c:pt>
                <c:pt idx="215">
                  <c:v>2</c:v>
                </c:pt>
                <c:pt idx="216">
                  <c:v>2</c:v>
                </c:pt>
                <c:pt idx="217">
                  <c:v>2</c:v>
                </c:pt>
                <c:pt idx="218">
                  <c:v>2</c:v>
                </c:pt>
                <c:pt idx="219">
                  <c:v>2</c:v>
                </c:pt>
                <c:pt idx="220">
                  <c:v>2</c:v>
                </c:pt>
                <c:pt idx="221">
                  <c:v>2</c:v>
                </c:pt>
                <c:pt idx="222">
                  <c:v>2</c:v>
                </c:pt>
                <c:pt idx="223">
                  <c:v>2</c:v>
                </c:pt>
                <c:pt idx="224">
                  <c:v>2</c:v>
                </c:pt>
                <c:pt idx="225">
                  <c:v>2</c:v>
                </c:pt>
                <c:pt idx="226">
                  <c:v>2</c:v>
                </c:pt>
                <c:pt idx="227">
                  <c:v>2</c:v>
                </c:pt>
                <c:pt idx="228">
                  <c:v>2</c:v>
                </c:pt>
                <c:pt idx="229">
                  <c:v>2</c:v>
                </c:pt>
                <c:pt idx="230">
                  <c:v>2</c:v>
                </c:pt>
                <c:pt idx="231">
                  <c:v>2</c:v>
                </c:pt>
                <c:pt idx="232">
                  <c:v>2</c:v>
                </c:pt>
                <c:pt idx="233">
                  <c:v>2</c:v>
                </c:pt>
                <c:pt idx="234">
                  <c:v>2</c:v>
                </c:pt>
                <c:pt idx="235">
                  <c:v>2</c:v>
                </c:pt>
                <c:pt idx="236">
                  <c:v>2</c:v>
                </c:pt>
                <c:pt idx="237">
                  <c:v>2</c:v>
                </c:pt>
                <c:pt idx="238">
                  <c:v>2</c:v>
                </c:pt>
                <c:pt idx="239">
                  <c:v>2</c:v>
                </c:pt>
                <c:pt idx="240">
                  <c:v>2</c:v>
                </c:pt>
                <c:pt idx="241">
                  <c:v>2</c:v>
                </c:pt>
                <c:pt idx="242">
                  <c:v>2</c:v>
                </c:pt>
                <c:pt idx="243">
                  <c:v>2</c:v>
                </c:pt>
                <c:pt idx="244">
                  <c:v>2</c:v>
                </c:pt>
                <c:pt idx="245">
                  <c:v>2</c:v>
                </c:pt>
                <c:pt idx="246">
                  <c:v>2</c:v>
                </c:pt>
                <c:pt idx="247">
                  <c:v>2</c:v>
                </c:pt>
                <c:pt idx="248">
                  <c:v>2</c:v>
                </c:pt>
                <c:pt idx="249">
                  <c:v>2</c:v>
                </c:pt>
                <c:pt idx="250">
                  <c:v>2</c:v>
                </c:pt>
                <c:pt idx="251">
                  <c:v>2</c:v>
                </c:pt>
                <c:pt idx="252">
                  <c:v>2</c:v>
                </c:pt>
                <c:pt idx="253">
                  <c:v>2</c:v>
                </c:pt>
                <c:pt idx="254">
                  <c:v>2</c:v>
                </c:pt>
                <c:pt idx="255">
                  <c:v>2</c:v>
                </c:pt>
                <c:pt idx="256">
                  <c:v>2</c:v>
                </c:pt>
                <c:pt idx="257">
                  <c:v>2</c:v>
                </c:pt>
                <c:pt idx="258">
                  <c:v>2</c:v>
                </c:pt>
                <c:pt idx="259">
                  <c:v>2</c:v>
                </c:pt>
                <c:pt idx="260">
                  <c:v>2</c:v>
                </c:pt>
                <c:pt idx="261">
                  <c:v>2</c:v>
                </c:pt>
                <c:pt idx="262">
                  <c:v>2</c:v>
                </c:pt>
                <c:pt idx="263">
                  <c:v>2</c:v>
                </c:pt>
                <c:pt idx="264">
                  <c:v>2</c:v>
                </c:pt>
                <c:pt idx="265">
                  <c:v>2</c:v>
                </c:pt>
                <c:pt idx="266">
                  <c:v>2</c:v>
                </c:pt>
                <c:pt idx="267">
                  <c:v>2</c:v>
                </c:pt>
                <c:pt idx="268">
                  <c:v>2</c:v>
                </c:pt>
                <c:pt idx="269">
                  <c:v>2</c:v>
                </c:pt>
                <c:pt idx="270">
                  <c:v>2</c:v>
                </c:pt>
                <c:pt idx="271">
                  <c:v>2</c:v>
                </c:pt>
                <c:pt idx="272">
                  <c:v>2</c:v>
                </c:pt>
                <c:pt idx="273">
                  <c:v>2</c:v>
                </c:pt>
                <c:pt idx="274">
                  <c:v>2</c:v>
                </c:pt>
                <c:pt idx="275">
                  <c:v>2</c:v>
                </c:pt>
                <c:pt idx="276">
                  <c:v>2</c:v>
                </c:pt>
                <c:pt idx="277">
                  <c:v>2</c:v>
                </c:pt>
                <c:pt idx="278">
                  <c:v>2</c:v>
                </c:pt>
                <c:pt idx="279">
                  <c:v>2</c:v>
                </c:pt>
                <c:pt idx="280">
                  <c:v>2</c:v>
                </c:pt>
                <c:pt idx="281">
                  <c:v>2</c:v>
                </c:pt>
                <c:pt idx="282">
                  <c:v>2</c:v>
                </c:pt>
                <c:pt idx="283">
                  <c:v>2</c:v>
                </c:pt>
                <c:pt idx="284">
                  <c:v>2</c:v>
                </c:pt>
                <c:pt idx="285">
                  <c:v>2</c:v>
                </c:pt>
                <c:pt idx="286">
                  <c:v>2</c:v>
                </c:pt>
                <c:pt idx="287">
                  <c:v>2</c:v>
                </c:pt>
                <c:pt idx="288">
                  <c:v>2</c:v>
                </c:pt>
                <c:pt idx="289">
                  <c:v>2</c:v>
                </c:pt>
                <c:pt idx="290">
                  <c:v>2</c:v>
                </c:pt>
                <c:pt idx="291">
                  <c:v>2</c:v>
                </c:pt>
                <c:pt idx="292">
                  <c:v>2</c:v>
                </c:pt>
                <c:pt idx="293">
                  <c:v>2</c:v>
                </c:pt>
                <c:pt idx="294">
                  <c:v>2</c:v>
                </c:pt>
                <c:pt idx="295">
                  <c:v>2</c:v>
                </c:pt>
                <c:pt idx="296">
                  <c:v>2</c:v>
                </c:pt>
                <c:pt idx="297">
                  <c:v>2</c:v>
                </c:pt>
                <c:pt idx="298">
                  <c:v>2</c:v>
                </c:pt>
                <c:pt idx="299">
                  <c:v>2</c:v>
                </c:pt>
                <c:pt idx="300">
                  <c:v>2</c:v>
                </c:pt>
                <c:pt idx="301">
                  <c:v>2</c:v>
                </c:pt>
                <c:pt idx="302">
                  <c:v>2</c:v>
                </c:pt>
                <c:pt idx="303">
                  <c:v>2</c:v>
                </c:pt>
                <c:pt idx="304">
                  <c:v>2</c:v>
                </c:pt>
                <c:pt idx="305">
                  <c:v>2</c:v>
                </c:pt>
                <c:pt idx="306">
                  <c:v>2</c:v>
                </c:pt>
                <c:pt idx="307">
                  <c:v>2</c:v>
                </c:pt>
                <c:pt idx="308">
                  <c:v>2</c:v>
                </c:pt>
                <c:pt idx="309">
                  <c:v>2</c:v>
                </c:pt>
                <c:pt idx="310">
                  <c:v>2</c:v>
                </c:pt>
                <c:pt idx="311">
                  <c:v>2</c:v>
                </c:pt>
                <c:pt idx="312">
                  <c:v>2</c:v>
                </c:pt>
                <c:pt idx="313">
                  <c:v>2</c:v>
                </c:pt>
                <c:pt idx="314">
                  <c:v>2</c:v>
                </c:pt>
                <c:pt idx="315">
                  <c:v>2</c:v>
                </c:pt>
                <c:pt idx="316">
                  <c:v>2</c:v>
                </c:pt>
                <c:pt idx="317">
                  <c:v>2</c:v>
                </c:pt>
                <c:pt idx="318">
                  <c:v>2</c:v>
                </c:pt>
                <c:pt idx="319">
                  <c:v>2</c:v>
                </c:pt>
                <c:pt idx="320">
                  <c:v>2</c:v>
                </c:pt>
                <c:pt idx="321">
                  <c:v>2</c:v>
                </c:pt>
                <c:pt idx="322">
                  <c:v>2</c:v>
                </c:pt>
                <c:pt idx="323">
                  <c:v>2</c:v>
                </c:pt>
                <c:pt idx="324">
                  <c:v>2</c:v>
                </c:pt>
                <c:pt idx="325">
                  <c:v>2</c:v>
                </c:pt>
                <c:pt idx="326">
                  <c:v>2</c:v>
                </c:pt>
                <c:pt idx="327">
                  <c:v>2</c:v>
                </c:pt>
                <c:pt idx="328">
                  <c:v>2</c:v>
                </c:pt>
                <c:pt idx="329">
                  <c:v>2</c:v>
                </c:pt>
                <c:pt idx="330">
                  <c:v>2</c:v>
                </c:pt>
                <c:pt idx="331">
                  <c:v>2</c:v>
                </c:pt>
                <c:pt idx="332">
                  <c:v>2</c:v>
                </c:pt>
                <c:pt idx="333">
                  <c:v>2</c:v>
                </c:pt>
                <c:pt idx="334">
                  <c:v>2</c:v>
                </c:pt>
                <c:pt idx="335">
                  <c:v>2</c:v>
                </c:pt>
                <c:pt idx="336">
                  <c:v>2</c:v>
                </c:pt>
                <c:pt idx="337">
                  <c:v>2</c:v>
                </c:pt>
                <c:pt idx="338">
                  <c:v>2</c:v>
                </c:pt>
                <c:pt idx="339">
                  <c:v>2</c:v>
                </c:pt>
                <c:pt idx="340">
                  <c:v>2</c:v>
                </c:pt>
                <c:pt idx="341">
                  <c:v>2</c:v>
                </c:pt>
                <c:pt idx="342">
                  <c:v>2</c:v>
                </c:pt>
                <c:pt idx="343">
                  <c:v>2</c:v>
                </c:pt>
                <c:pt idx="344">
                  <c:v>2</c:v>
                </c:pt>
                <c:pt idx="345">
                  <c:v>2</c:v>
                </c:pt>
                <c:pt idx="346">
                  <c:v>2</c:v>
                </c:pt>
                <c:pt idx="347">
                  <c:v>2</c:v>
                </c:pt>
                <c:pt idx="348">
                  <c:v>2</c:v>
                </c:pt>
                <c:pt idx="349">
                  <c:v>2</c:v>
                </c:pt>
                <c:pt idx="350">
                  <c:v>2</c:v>
                </c:pt>
                <c:pt idx="351">
                  <c:v>2</c:v>
                </c:pt>
                <c:pt idx="352">
                  <c:v>2</c:v>
                </c:pt>
                <c:pt idx="353">
                  <c:v>2</c:v>
                </c:pt>
                <c:pt idx="354">
                  <c:v>2</c:v>
                </c:pt>
                <c:pt idx="355">
                  <c:v>2</c:v>
                </c:pt>
                <c:pt idx="356">
                  <c:v>2</c:v>
                </c:pt>
                <c:pt idx="357">
                  <c:v>2</c:v>
                </c:pt>
                <c:pt idx="358">
                  <c:v>2</c:v>
                </c:pt>
                <c:pt idx="359">
                  <c:v>2</c:v>
                </c:pt>
                <c:pt idx="360">
                  <c:v>2</c:v>
                </c:pt>
                <c:pt idx="361">
                  <c:v>2</c:v>
                </c:pt>
                <c:pt idx="362">
                  <c:v>2</c:v>
                </c:pt>
                <c:pt idx="363">
                  <c:v>2</c:v>
                </c:pt>
                <c:pt idx="364">
                  <c:v>2</c:v>
                </c:pt>
                <c:pt idx="365">
                  <c:v>2</c:v>
                </c:pt>
                <c:pt idx="366">
                  <c:v>2</c:v>
                </c:pt>
                <c:pt idx="367">
                  <c:v>2</c:v>
                </c:pt>
                <c:pt idx="368">
                  <c:v>2</c:v>
                </c:pt>
                <c:pt idx="369">
                  <c:v>2</c:v>
                </c:pt>
                <c:pt idx="370">
                  <c:v>2</c:v>
                </c:pt>
                <c:pt idx="371">
                  <c:v>2</c:v>
                </c:pt>
                <c:pt idx="372">
                  <c:v>2</c:v>
                </c:pt>
                <c:pt idx="373">
                  <c:v>2</c:v>
                </c:pt>
                <c:pt idx="374">
                  <c:v>2</c:v>
                </c:pt>
                <c:pt idx="375">
                  <c:v>2</c:v>
                </c:pt>
                <c:pt idx="376">
                  <c:v>2</c:v>
                </c:pt>
                <c:pt idx="377">
                  <c:v>2</c:v>
                </c:pt>
                <c:pt idx="378">
                  <c:v>2</c:v>
                </c:pt>
                <c:pt idx="379">
                  <c:v>2</c:v>
                </c:pt>
                <c:pt idx="380">
                  <c:v>2</c:v>
                </c:pt>
                <c:pt idx="381">
                  <c:v>2</c:v>
                </c:pt>
                <c:pt idx="382">
                  <c:v>2</c:v>
                </c:pt>
                <c:pt idx="383">
                  <c:v>2</c:v>
                </c:pt>
                <c:pt idx="384">
                  <c:v>2</c:v>
                </c:pt>
                <c:pt idx="385">
                  <c:v>2</c:v>
                </c:pt>
                <c:pt idx="386">
                  <c:v>2</c:v>
                </c:pt>
                <c:pt idx="387">
                  <c:v>2</c:v>
                </c:pt>
                <c:pt idx="388">
                  <c:v>2</c:v>
                </c:pt>
                <c:pt idx="389">
                  <c:v>2</c:v>
                </c:pt>
                <c:pt idx="390">
                  <c:v>2</c:v>
                </c:pt>
                <c:pt idx="391">
                  <c:v>2</c:v>
                </c:pt>
                <c:pt idx="392">
                  <c:v>2</c:v>
                </c:pt>
                <c:pt idx="393">
                  <c:v>2</c:v>
                </c:pt>
                <c:pt idx="394">
                  <c:v>2</c:v>
                </c:pt>
                <c:pt idx="395">
                  <c:v>2</c:v>
                </c:pt>
                <c:pt idx="396">
                  <c:v>2</c:v>
                </c:pt>
                <c:pt idx="397">
                  <c:v>2</c:v>
                </c:pt>
                <c:pt idx="398">
                  <c:v>2</c:v>
                </c:pt>
                <c:pt idx="399">
                  <c:v>2</c:v>
                </c:pt>
                <c:pt idx="400">
                  <c:v>2</c:v>
                </c:pt>
                <c:pt idx="401">
                  <c:v>2</c:v>
                </c:pt>
                <c:pt idx="402">
                  <c:v>2</c:v>
                </c:pt>
                <c:pt idx="403">
                  <c:v>2</c:v>
                </c:pt>
                <c:pt idx="404">
                  <c:v>2</c:v>
                </c:pt>
                <c:pt idx="405">
                  <c:v>2</c:v>
                </c:pt>
                <c:pt idx="406">
                  <c:v>2</c:v>
                </c:pt>
                <c:pt idx="407">
                  <c:v>2</c:v>
                </c:pt>
                <c:pt idx="408">
                  <c:v>2</c:v>
                </c:pt>
                <c:pt idx="409">
                  <c:v>2</c:v>
                </c:pt>
                <c:pt idx="410">
                  <c:v>2</c:v>
                </c:pt>
                <c:pt idx="411">
                  <c:v>2</c:v>
                </c:pt>
                <c:pt idx="412">
                  <c:v>2</c:v>
                </c:pt>
                <c:pt idx="413">
                  <c:v>2</c:v>
                </c:pt>
                <c:pt idx="414">
                  <c:v>2</c:v>
                </c:pt>
                <c:pt idx="415">
                  <c:v>2</c:v>
                </c:pt>
                <c:pt idx="416">
                  <c:v>2</c:v>
                </c:pt>
                <c:pt idx="417">
                  <c:v>2</c:v>
                </c:pt>
                <c:pt idx="418">
                  <c:v>2</c:v>
                </c:pt>
                <c:pt idx="419">
                  <c:v>2</c:v>
                </c:pt>
                <c:pt idx="420">
                  <c:v>2</c:v>
                </c:pt>
                <c:pt idx="421">
                  <c:v>2</c:v>
                </c:pt>
                <c:pt idx="422">
                  <c:v>2</c:v>
                </c:pt>
                <c:pt idx="423">
                  <c:v>2</c:v>
                </c:pt>
                <c:pt idx="424">
                  <c:v>2</c:v>
                </c:pt>
                <c:pt idx="425">
                  <c:v>2</c:v>
                </c:pt>
                <c:pt idx="426">
                  <c:v>2</c:v>
                </c:pt>
                <c:pt idx="427">
                  <c:v>2</c:v>
                </c:pt>
                <c:pt idx="428">
                  <c:v>2</c:v>
                </c:pt>
                <c:pt idx="429">
                  <c:v>2</c:v>
                </c:pt>
                <c:pt idx="430">
                  <c:v>2</c:v>
                </c:pt>
                <c:pt idx="431">
                  <c:v>2</c:v>
                </c:pt>
                <c:pt idx="432">
                  <c:v>2</c:v>
                </c:pt>
                <c:pt idx="433">
                  <c:v>2</c:v>
                </c:pt>
                <c:pt idx="434">
                  <c:v>2</c:v>
                </c:pt>
                <c:pt idx="435">
                  <c:v>2</c:v>
                </c:pt>
                <c:pt idx="436">
                  <c:v>2</c:v>
                </c:pt>
                <c:pt idx="437">
                  <c:v>2</c:v>
                </c:pt>
                <c:pt idx="438">
                  <c:v>2</c:v>
                </c:pt>
                <c:pt idx="439">
                  <c:v>2</c:v>
                </c:pt>
                <c:pt idx="440">
                  <c:v>2</c:v>
                </c:pt>
                <c:pt idx="441">
                  <c:v>2</c:v>
                </c:pt>
                <c:pt idx="442">
                  <c:v>2</c:v>
                </c:pt>
                <c:pt idx="443">
                  <c:v>2</c:v>
                </c:pt>
                <c:pt idx="444">
                  <c:v>2</c:v>
                </c:pt>
                <c:pt idx="445">
                  <c:v>2</c:v>
                </c:pt>
                <c:pt idx="446">
                  <c:v>2</c:v>
                </c:pt>
                <c:pt idx="447">
                  <c:v>2</c:v>
                </c:pt>
                <c:pt idx="448">
                  <c:v>2</c:v>
                </c:pt>
                <c:pt idx="449">
                  <c:v>2</c:v>
                </c:pt>
                <c:pt idx="450">
                  <c:v>2</c:v>
                </c:pt>
                <c:pt idx="451">
                  <c:v>2</c:v>
                </c:pt>
                <c:pt idx="452">
                  <c:v>2</c:v>
                </c:pt>
                <c:pt idx="453">
                  <c:v>2</c:v>
                </c:pt>
                <c:pt idx="454">
                  <c:v>2</c:v>
                </c:pt>
                <c:pt idx="455">
                  <c:v>2</c:v>
                </c:pt>
                <c:pt idx="456">
                  <c:v>2</c:v>
                </c:pt>
                <c:pt idx="457">
                  <c:v>2</c:v>
                </c:pt>
                <c:pt idx="458">
                  <c:v>2</c:v>
                </c:pt>
                <c:pt idx="459">
                  <c:v>2</c:v>
                </c:pt>
                <c:pt idx="460">
                  <c:v>2</c:v>
                </c:pt>
                <c:pt idx="461">
                  <c:v>2</c:v>
                </c:pt>
                <c:pt idx="462">
                  <c:v>2</c:v>
                </c:pt>
                <c:pt idx="463">
                  <c:v>2</c:v>
                </c:pt>
                <c:pt idx="464">
                  <c:v>2</c:v>
                </c:pt>
                <c:pt idx="465">
                  <c:v>2</c:v>
                </c:pt>
                <c:pt idx="466">
                  <c:v>2</c:v>
                </c:pt>
                <c:pt idx="467">
                  <c:v>2</c:v>
                </c:pt>
                <c:pt idx="468">
                  <c:v>2</c:v>
                </c:pt>
                <c:pt idx="469">
                  <c:v>2</c:v>
                </c:pt>
                <c:pt idx="470">
                  <c:v>2</c:v>
                </c:pt>
                <c:pt idx="471">
                  <c:v>2</c:v>
                </c:pt>
                <c:pt idx="472">
                  <c:v>2</c:v>
                </c:pt>
                <c:pt idx="473">
                  <c:v>2</c:v>
                </c:pt>
                <c:pt idx="474">
                  <c:v>2</c:v>
                </c:pt>
                <c:pt idx="475">
                  <c:v>2</c:v>
                </c:pt>
                <c:pt idx="476">
                  <c:v>2</c:v>
                </c:pt>
                <c:pt idx="477">
                  <c:v>2</c:v>
                </c:pt>
                <c:pt idx="478">
                  <c:v>2</c:v>
                </c:pt>
                <c:pt idx="479">
                  <c:v>2</c:v>
                </c:pt>
                <c:pt idx="480">
                  <c:v>2</c:v>
                </c:pt>
                <c:pt idx="481">
                  <c:v>2</c:v>
                </c:pt>
                <c:pt idx="482">
                  <c:v>2</c:v>
                </c:pt>
                <c:pt idx="483">
                  <c:v>2</c:v>
                </c:pt>
                <c:pt idx="484">
                  <c:v>2</c:v>
                </c:pt>
                <c:pt idx="485">
                  <c:v>2</c:v>
                </c:pt>
                <c:pt idx="486">
                  <c:v>2</c:v>
                </c:pt>
                <c:pt idx="487">
                  <c:v>2</c:v>
                </c:pt>
                <c:pt idx="488">
                  <c:v>2</c:v>
                </c:pt>
                <c:pt idx="489">
                  <c:v>2</c:v>
                </c:pt>
                <c:pt idx="490">
                  <c:v>2</c:v>
                </c:pt>
                <c:pt idx="491">
                  <c:v>2</c:v>
                </c:pt>
                <c:pt idx="492">
                  <c:v>2</c:v>
                </c:pt>
                <c:pt idx="493">
                  <c:v>2</c:v>
                </c:pt>
                <c:pt idx="494">
                  <c:v>2</c:v>
                </c:pt>
                <c:pt idx="495">
                  <c:v>2</c:v>
                </c:pt>
                <c:pt idx="496">
                  <c:v>2</c:v>
                </c:pt>
                <c:pt idx="497">
                  <c:v>2</c:v>
                </c:pt>
                <c:pt idx="498">
                  <c:v>2</c:v>
                </c:pt>
                <c:pt idx="499">
                  <c:v>2</c:v>
                </c:pt>
                <c:pt idx="500">
                  <c:v>2</c:v>
                </c:pt>
                <c:pt idx="501">
                  <c:v>2</c:v>
                </c:pt>
                <c:pt idx="502">
                  <c:v>2</c:v>
                </c:pt>
                <c:pt idx="503">
                  <c:v>2</c:v>
                </c:pt>
                <c:pt idx="504">
                  <c:v>2</c:v>
                </c:pt>
                <c:pt idx="505">
                  <c:v>2</c:v>
                </c:pt>
                <c:pt idx="506">
                  <c:v>2</c:v>
                </c:pt>
                <c:pt idx="507">
                  <c:v>2</c:v>
                </c:pt>
                <c:pt idx="508">
                  <c:v>2</c:v>
                </c:pt>
                <c:pt idx="509">
                  <c:v>2</c:v>
                </c:pt>
                <c:pt idx="510">
                  <c:v>2</c:v>
                </c:pt>
                <c:pt idx="511">
                  <c:v>2</c:v>
                </c:pt>
                <c:pt idx="512">
                  <c:v>2</c:v>
                </c:pt>
                <c:pt idx="513">
                  <c:v>2</c:v>
                </c:pt>
                <c:pt idx="514">
                  <c:v>2</c:v>
                </c:pt>
                <c:pt idx="515">
                  <c:v>2</c:v>
                </c:pt>
                <c:pt idx="516">
                  <c:v>2</c:v>
                </c:pt>
                <c:pt idx="517">
                  <c:v>2</c:v>
                </c:pt>
                <c:pt idx="518">
                  <c:v>2</c:v>
                </c:pt>
                <c:pt idx="519">
                  <c:v>2</c:v>
                </c:pt>
                <c:pt idx="520">
                  <c:v>2</c:v>
                </c:pt>
                <c:pt idx="521">
                  <c:v>2</c:v>
                </c:pt>
                <c:pt idx="522">
                  <c:v>2</c:v>
                </c:pt>
                <c:pt idx="523">
                  <c:v>2</c:v>
                </c:pt>
                <c:pt idx="524">
                  <c:v>2</c:v>
                </c:pt>
                <c:pt idx="525">
                  <c:v>2</c:v>
                </c:pt>
                <c:pt idx="526">
                  <c:v>2</c:v>
                </c:pt>
                <c:pt idx="527">
                  <c:v>2</c:v>
                </c:pt>
                <c:pt idx="528">
                  <c:v>2</c:v>
                </c:pt>
                <c:pt idx="529">
                  <c:v>2</c:v>
                </c:pt>
                <c:pt idx="530">
                  <c:v>2</c:v>
                </c:pt>
                <c:pt idx="531">
                  <c:v>2</c:v>
                </c:pt>
                <c:pt idx="532">
                  <c:v>2</c:v>
                </c:pt>
                <c:pt idx="533">
                  <c:v>2</c:v>
                </c:pt>
                <c:pt idx="534">
                  <c:v>2</c:v>
                </c:pt>
                <c:pt idx="535">
                  <c:v>2</c:v>
                </c:pt>
                <c:pt idx="536">
                  <c:v>2</c:v>
                </c:pt>
                <c:pt idx="537">
                  <c:v>2</c:v>
                </c:pt>
                <c:pt idx="538">
                  <c:v>2</c:v>
                </c:pt>
                <c:pt idx="539">
                  <c:v>2</c:v>
                </c:pt>
                <c:pt idx="540">
                  <c:v>2</c:v>
                </c:pt>
                <c:pt idx="541">
                  <c:v>2</c:v>
                </c:pt>
                <c:pt idx="542">
                  <c:v>2</c:v>
                </c:pt>
                <c:pt idx="543">
                  <c:v>2</c:v>
                </c:pt>
                <c:pt idx="544">
                  <c:v>2</c:v>
                </c:pt>
                <c:pt idx="545">
                  <c:v>2</c:v>
                </c:pt>
                <c:pt idx="546">
                  <c:v>2</c:v>
                </c:pt>
                <c:pt idx="547">
                  <c:v>2</c:v>
                </c:pt>
                <c:pt idx="548">
                  <c:v>2</c:v>
                </c:pt>
                <c:pt idx="549">
                  <c:v>2</c:v>
                </c:pt>
                <c:pt idx="550">
                  <c:v>2</c:v>
                </c:pt>
                <c:pt idx="551">
                  <c:v>2</c:v>
                </c:pt>
                <c:pt idx="552">
                  <c:v>2</c:v>
                </c:pt>
                <c:pt idx="553">
                  <c:v>2</c:v>
                </c:pt>
                <c:pt idx="554">
                  <c:v>2</c:v>
                </c:pt>
                <c:pt idx="555">
                  <c:v>2</c:v>
                </c:pt>
                <c:pt idx="556">
                  <c:v>2</c:v>
                </c:pt>
                <c:pt idx="557">
                  <c:v>2</c:v>
                </c:pt>
                <c:pt idx="558">
                  <c:v>2</c:v>
                </c:pt>
                <c:pt idx="559">
                  <c:v>2</c:v>
                </c:pt>
                <c:pt idx="560">
                  <c:v>2</c:v>
                </c:pt>
                <c:pt idx="561">
                  <c:v>2</c:v>
                </c:pt>
                <c:pt idx="562">
                  <c:v>2</c:v>
                </c:pt>
                <c:pt idx="563">
                  <c:v>2</c:v>
                </c:pt>
                <c:pt idx="564">
                  <c:v>2</c:v>
                </c:pt>
                <c:pt idx="565">
                  <c:v>2</c:v>
                </c:pt>
                <c:pt idx="566">
                  <c:v>2</c:v>
                </c:pt>
                <c:pt idx="567">
                  <c:v>2</c:v>
                </c:pt>
                <c:pt idx="568">
                  <c:v>2</c:v>
                </c:pt>
                <c:pt idx="569">
                  <c:v>2</c:v>
                </c:pt>
                <c:pt idx="570">
                  <c:v>2</c:v>
                </c:pt>
                <c:pt idx="571">
                  <c:v>2</c:v>
                </c:pt>
                <c:pt idx="572">
                  <c:v>2</c:v>
                </c:pt>
                <c:pt idx="573">
                  <c:v>2</c:v>
                </c:pt>
                <c:pt idx="574">
                  <c:v>2</c:v>
                </c:pt>
                <c:pt idx="575">
                  <c:v>2</c:v>
                </c:pt>
                <c:pt idx="576">
                  <c:v>2</c:v>
                </c:pt>
                <c:pt idx="577">
                  <c:v>2</c:v>
                </c:pt>
                <c:pt idx="578">
                  <c:v>2</c:v>
                </c:pt>
                <c:pt idx="579">
                  <c:v>2</c:v>
                </c:pt>
                <c:pt idx="580">
                  <c:v>2</c:v>
                </c:pt>
                <c:pt idx="581">
                  <c:v>2</c:v>
                </c:pt>
                <c:pt idx="582">
                  <c:v>2</c:v>
                </c:pt>
                <c:pt idx="583">
                  <c:v>2</c:v>
                </c:pt>
                <c:pt idx="584">
                  <c:v>2</c:v>
                </c:pt>
                <c:pt idx="585">
                  <c:v>2</c:v>
                </c:pt>
                <c:pt idx="586">
                  <c:v>2</c:v>
                </c:pt>
                <c:pt idx="587">
                  <c:v>2</c:v>
                </c:pt>
                <c:pt idx="588">
                  <c:v>2</c:v>
                </c:pt>
                <c:pt idx="589">
                  <c:v>2</c:v>
                </c:pt>
                <c:pt idx="590">
                  <c:v>2</c:v>
                </c:pt>
                <c:pt idx="591">
                  <c:v>2</c:v>
                </c:pt>
                <c:pt idx="592">
                  <c:v>2</c:v>
                </c:pt>
                <c:pt idx="593">
                  <c:v>2</c:v>
                </c:pt>
                <c:pt idx="594">
                  <c:v>2</c:v>
                </c:pt>
                <c:pt idx="595">
                  <c:v>2</c:v>
                </c:pt>
                <c:pt idx="596">
                  <c:v>2</c:v>
                </c:pt>
                <c:pt idx="597">
                  <c:v>2</c:v>
                </c:pt>
                <c:pt idx="598">
                  <c:v>2</c:v>
                </c:pt>
                <c:pt idx="599">
                  <c:v>2</c:v>
                </c:pt>
                <c:pt idx="600">
                  <c:v>2</c:v>
                </c:pt>
                <c:pt idx="601">
                  <c:v>2</c:v>
                </c:pt>
                <c:pt idx="602">
                  <c:v>2</c:v>
                </c:pt>
                <c:pt idx="603">
                  <c:v>2</c:v>
                </c:pt>
                <c:pt idx="604">
                  <c:v>2</c:v>
                </c:pt>
                <c:pt idx="605">
                  <c:v>2</c:v>
                </c:pt>
                <c:pt idx="606">
                  <c:v>2</c:v>
                </c:pt>
                <c:pt idx="607">
                  <c:v>2</c:v>
                </c:pt>
                <c:pt idx="608">
                  <c:v>2</c:v>
                </c:pt>
                <c:pt idx="609">
                  <c:v>2</c:v>
                </c:pt>
                <c:pt idx="610">
                  <c:v>2</c:v>
                </c:pt>
                <c:pt idx="611">
                  <c:v>2</c:v>
                </c:pt>
                <c:pt idx="612">
                  <c:v>2</c:v>
                </c:pt>
                <c:pt idx="613">
                  <c:v>2</c:v>
                </c:pt>
                <c:pt idx="614">
                  <c:v>2</c:v>
                </c:pt>
                <c:pt idx="615">
                  <c:v>2</c:v>
                </c:pt>
                <c:pt idx="616">
                  <c:v>2</c:v>
                </c:pt>
                <c:pt idx="617">
                  <c:v>2</c:v>
                </c:pt>
                <c:pt idx="618">
                  <c:v>2</c:v>
                </c:pt>
                <c:pt idx="619">
                  <c:v>2</c:v>
                </c:pt>
                <c:pt idx="620">
                  <c:v>2</c:v>
                </c:pt>
                <c:pt idx="621">
                  <c:v>2</c:v>
                </c:pt>
                <c:pt idx="622">
                  <c:v>2</c:v>
                </c:pt>
                <c:pt idx="623">
                  <c:v>2</c:v>
                </c:pt>
                <c:pt idx="624">
                  <c:v>2</c:v>
                </c:pt>
                <c:pt idx="625">
                  <c:v>2</c:v>
                </c:pt>
                <c:pt idx="626">
                  <c:v>2</c:v>
                </c:pt>
                <c:pt idx="627">
                  <c:v>2</c:v>
                </c:pt>
                <c:pt idx="628">
                  <c:v>2</c:v>
                </c:pt>
                <c:pt idx="629">
                  <c:v>2</c:v>
                </c:pt>
                <c:pt idx="630">
                  <c:v>2</c:v>
                </c:pt>
                <c:pt idx="631">
                  <c:v>2</c:v>
                </c:pt>
                <c:pt idx="632">
                  <c:v>2</c:v>
                </c:pt>
                <c:pt idx="633">
                  <c:v>2</c:v>
                </c:pt>
                <c:pt idx="634">
                  <c:v>2</c:v>
                </c:pt>
                <c:pt idx="635">
                  <c:v>2</c:v>
                </c:pt>
                <c:pt idx="636">
                  <c:v>2</c:v>
                </c:pt>
                <c:pt idx="637">
                  <c:v>2</c:v>
                </c:pt>
                <c:pt idx="638">
                  <c:v>2</c:v>
                </c:pt>
                <c:pt idx="639">
                  <c:v>2</c:v>
                </c:pt>
                <c:pt idx="640">
                  <c:v>2</c:v>
                </c:pt>
                <c:pt idx="641">
                  <c:v>2</c:v>
                </c:pt>
                <c:pt idx="642">
                  <c:v>2</c:v>
                </c:pt>
                <c:pt idx="643">
                  <c:v>2</c:v>
                </c:pt>
                <c:pt idx="644">
                  <c:v>2</c:v>
                </c:pt>
                <c:pt idx="645">
                  <c:v>2</c:v>
                </c:pt>
                <c:pt idx="646">
                  <c:v>2</c:v>
                </c:pt>
                <c:pt idx="647">
                  <c:v>2</c:v>
                </c:pt>
                <c:pt idx="648">
                  <c:v>2</c:v>
                </c:pt>
                <c:pt idx="649">
                  <c:v>2</c:v>
                </c:pt>
                <c:pt idx="650">
                  <c:v>2</c:v>
                </c:pt>
                <c:pt idx="651">
                  <c:v>2</c:v>
                </c:pt>
                <c:pt idx="652">
                  <c:v>2</c:v>
                </c:pt>
                <c:pt idx="653">
                  <c:v>2</c:v>
                </c:pt>
                <c:pt idx="654">
                  <c:v>2</c:v>
                </c:pt>
                <c:pt idx="655">
                  <c:v>2</c:v>
                </c:pt>
                <c:pt idx="656">
                  <c:v>2</c:v>
                </c:pt>
                <c:pt idx="657">
                  <c:v>2</c:v>
                </c:pt>
                <c:pt idx="658">
                  <c:v>2</c:v>
                </c:pt>
                <c:pt idx="659">
                  <c:v>2</c:v>
                </c:pt>
                <c:pt idx="660">
                  <c:v>2</c:v>
                </c:pt>
                <c:pt idx="661">
                  <c:v>2</c:v>
                </c:pt>
                <c:pt idx="662">
                  <c:v>2</c:v>
                </c:pt>
                <c:pt idx="663">
                  <c:v>2</c:v>
                </c:pt>
                <c:pt idx="664">
                  <c:v>2</c:v>
                </c:pt>
                <c:pt idx="665">
                  <c:v>2</c:v>
                </c:pt>
                <c:pt idx="666">
                  <c:v>2</c:v>
                </c:pt>
                <c:pt idx="667">
                  <c:v>2</c:v>
                </c:pt>
                <c:pt idx="668">
                  <c:v>2</c:v>
                </c:pt>
                <c:pt idx="669">
                  <c:v>2</c:v>
                </c:pt>
                <c:pt idx="670">
                  <c:v>2</c:v>
                </c:pt>
                <c:pt idx="671">
                  <c:v>2</c:v>
                </c:pt>
                <c:pt idx="672">
                  <c:v>2</c:v>
                </c:pt>
                <c:pt idx="673">
                  <c:v>2</c:v>
                </c:pt>
                <c:pt idx="674">
                  <c:v>2</c:v>
                </c:pt>
                <c:pt idx="675">
                  <c:v>2</c:v>
                </c:pt>
                <c:pt idx="676">
                  <c:v>2</c:v>
                </c:pt>
                <c:pt idx="677">
                  <c:v>2</c:v>
                </c:pt>
                <c:pt idx="678">
                  <c:v>2</c:v>
                </c:pt>
                <c:pt idx="679">
                  <c:v>2</c:v>
                </c:pt>
                <c:pt idx="680">
                  <c:v>2</c:v>
                </c:pt>
                <c:pt idx="681">
                  <c:v>2</c:v>
                </c:pt>
                <c:pt idx="682">
                  <c:v>2</c:v>
                </c:pt>
                <c:pt idx="683">
                  <c:v>2</c:v>
                </c:pt>
                <c:pt idx="684">
                  <c:v>2</c:v>
                </c:pt>
                <c:pt idx="685">
                  <c:v>2</c:v>
                </c:pt>
                <c:pt idx="686">
                  <c:v>2</c:v>
                </c:pt>
                <c:pt idx="687">
                  <c:v>2</c:v>
                </c:pt>
                <c:pt idx="688">
                  <c:v>2</c:v>
                </c:pt>
                <c:pt idx="689">
                  <c:v>2</c:v>
                </c:pt>
                <c:pt idx="690">
                  <c:v>2</c:v>
                </c:pt>
                <c:pt idx="691">
                  <c:v>2</c:v>
                </c:pt>
                <c:pt idx="692">
                  <c:v>2</c:v>
                </c:pt>
                <c:pt idx="693">
                  <c:v>2</c:v>
                </c:pt>
                <c:pt idx="694">
                  <c:v>2</c:v>
                </c:pt>
                <c:pt idx="695">
                  <c:v>2</c:v>
                </c:pt>
                <c:pt idx="696">
                  <c:v>2</c:v>
                </c:pt>
                <c:pt idx="697">
                  <c:v>2</c:v>
                </c:pt>
                <c:pt idx="698">
                  <c:v>2</c:v>
                </c:pt>
                <c:pt idx="699">
                  <c:v>2</c:v>
                </c:pt>
                <c:pt idx="700">
                  <c:v>2</c:v>
                </c:pt>
                <c:pt idx="701">
                  <c:v>2</c:v>
                </c:pt>
                <c:pt idx="702">
                  <c:v>2</c:v>
                </c:pt>
                <c:pt idx="703">
                  <c:v>2</c:v>
                </c:pt>
                <c:pt idx="704">
                  <c:v>2</c:v>
                </c:pt>
                <c:pt idx="705">
                  <c:v>2</c:v>
                </c:pt>
                <c:pt idx="706">
                  <c:v>2</c:v>
                </c:pt>
                <c:pt idx="707">
                  <c:v>2</c:v>
                </c:pt>
                <c:pt idx="708">
                  <c:v>2</c:v>
                </c:pt>
                <c:pt idx="709">
                  <c:v>2</c:v>
                </c:pt>
                <c:pt idx="710">
                  <c:v>2</c:v>
                </c:pt>
                <c:pt idx="711">
                  <c:v>2</c:v>
                </c:pt>
                <c:pt idx="712">
                  <c:v>2</c:v>
                </c:pt>
                <c:pt idx="713">
                  <c:v>2</c:v>
                </c:pt>
                <c:pt idx="714">
                  <c:v>2</c:v>
                </c:pt>
                <c:pt idx="715">
                  <c:v>2</c:v>
                </c:pt>
                <c:pt idx="716">
                  <c:v>2</c:v>
                </c:pt>
                <c:pt idx="717">
                  <c:v>2</c:v>
                </c:pt>
                <c:pt idx="718">
                  <c:v>2</c:v>
                </c:pt>
                <c:pt idx="719">
                  <c:v>2</c:v>
                </c:pt>
                <c:pt idx="720">
                  <c:v>2</c:v>
                </c:pt>
                <c:pt idx="721">
                  <c:v>2</c:v>
                </c:pt>
                <c:pt idx="722">
                  <c:v>2</c:v>
                </c:pt>
                <c:pt idx="723">
                  <c:v>2</c:v>
                </c:pt>
                <c:pt idx="724">
                  <c:v>2</c:v>
                </c:pt>
                <c:pt idx="725">
                  <c:v>2</c:v>
                </c:pt>
                <c:pt idx="726">
                  <c:v>2</c:v>
                </c:pt>
                <c:pt idx="727">
                  <c:v>2</c:v>
                </c:pt>
                <c:pt idx="728">
                  <c:v>2</c:v>
                </c:pt>
                <c:pt idx="729">
                  <c:v>2</c:v>
                </c:pt>
                <c:pt idx="730">
                  <c:v>2</c:v>
                </c:pt>
                <c:pt idx="731">
                  <c:v>2</c:v>
                </c:pt>
                <c:pt idx="732">
                  <c:v>2</c:v>
                </c:pt>
                <c:pt idx="733">
                  <c:v>2</c:v>
                </c:pt>
                <c:pt idx="734">
                  <c:v>2</c:v>
                </c:pt>
                <c:pt idx="735">
                  <c:v>2</c:v>
                </c:pt>
                <c:pt idx="736">
                  <c:v>2</c:v>
                </c:pt>
                <c:pt idx="737">
                  <c:v>2</c:v>
                </c:pt>
                <c:pt idx="738">
                  <c:v>2</c:v>
                </c:pt>
                <c:pt idx="739">
                  <c:v>2</c:v>
                </c:pt>
                <c:pt idx="740">
                  <c:v>2</c:v>
                </c:pt>
                <c:pt idx="741">
                  <c:v>2</c:v>
                </c:pt>
                <c:pt idx="742">
                  <c:v>2</c:v>
                </c:pt>
                <c:pt idx="743">
                  <c:v>2</c:v>
                </c:pt>
                <c:pt idx="744">
                  <c:v>2</c:v>
                </c:pt>
                <c:pt idx="745">
                  <c:v>2</c:v>
                </c:pt>
                <c:pt idx="746">
                  <c:v>2</c:v>
                </c:pt>
                <c:pt idx="747">
                  <c:v>2</c:v>
                </c:pt>
                <c:pt idx="748">
                  <c:v>2</c:v>
                </c:pt>
                <c:pt idx="749">
                  <c:v>2</c:v>
                </c:pt>
                <c:pt idx="750">
                  <c:v>2</c:v>
                </c:pt>
                <c:pt idx="751">
                  <c:v>2</c:v>
                </c:pt>
                <c:pt idx="752">
                  <c:v>2</c:v>
                </c:pt>
                <c:pt idx="753">
                  <c:v>2</c:v>
                </c:pt>
                <c:pt idx="754">
                  <c:v>2</c:v>
                </c:pt>
                <c:pt idx="755">
                  <c:v>2</c:v>
                </c:pt>
                <c:pt idx="756">
                  <c:v>2</c:v>
                </c:pt>
                <c:pt idx="757">
                  <c:v>2</c:v>
                </c:pt>
                <c:pt idx="758">
                  <c:v>2</c:v>
                </c:pt>
                <c:pt idx="759">
                  <c:v>2</c:v>
                </c:pt>
                <c:pt idx="760">
                  <c:v>2</c:v>
                </c:pt>
                <c:pt idx="761">
                  <c:v>2</c:v>
                </c:pt>
                <c:pt idx="762">
                  <c:v>2</c:v>
                </c:pt>
                <c:pt idx="763">
                  <c:v>2</c:v>
                </c:pt>
                <c:pt idx="764">
                  <c:v>2</c:v>
                </c:pt>
                <c:pt idx="765">
                  <c:v>2</c:v>
                </c:pt>
                <c:pt idx="766">
                  <c:v>2</c:v>
                </c:pt>
                <c:pt idx="767">
                  <c:v>2</c:v>
                </c:pt>
                <c:pt idx="768">
                  <c:v>2</c:v>
                </c:pt>
                <c:pt idx="769">
                  <c:v>2</c:v>
                </c:pt>
                <c:pt idx="770">
                  <c:v>2</c:v>
                </c:pt>
                <c:pt idx="771">
                  <c:v>2</c:v>
                </c:pt>
                <c:pt idx="772">
                  <c:v>2</c:v>
                </c:pt>
                <c:pt idx="773">
                  <c:v>2</c:v>
                </c:pt>
                <c:pt idx="774">
                  <c:v>2</c:v>
                </c:pt>
                <c:pt idx="775">
                  <c:v>2</c:v>
                </c:pt>
                <c:pt idx="776">
                  <c:v>2</c:v>
                </c:pt>
                <c:pt idx="777">
                  <c:v>2</c:v>
                </c:pt>
                <c:pt idx="778">
                  <c:v>2</c:v>
                </c:pt>
                <c:pt idx="779">
                  <c:v>2</c:v>
                </c:pt>
                <c:pt idx="780">
                  <c:v>2</c:v>
                </c:pt>
                <c:pt idx="781">
                  <c:v>2</c:v>
                </c:pt>
                <c:pt idx="782">
                  <c:v>2</c:v>
                </c:pt>
                <c:pt idx="783">
                  <c:v>2</c:v>
                </c:pt>
                <c:pt idx="784">
                  <c:v>2</c:v>
                </c:pt>
                <c:pt idx="785">
                  <c:v>2</c:v>
                </c:pt>
                <c:pt idx="786">
                  <c:v>2</c:v>
                </c:pt>
                <c:pt idx="787">
                  <c:v>2</c:v>
                </c:pt>
                <c:pt idx="788">
                  <c:v>2</c:v>
                </c:pt>
                <c:pt idx="789">
                  <c:v>2</c:v>
                </c:pt>
                <c:pt idx="790">
                  <c:v>2</c:v>
                </c:pt>
                <c:pt idx="791">
                  <c:v>2</c:v>
                </c:pt>
                <c:pt idx="792">
                  <c:v>2</c:v>
                </c:pt>
                <c:pt idx="793">
                  <c:v>2</c:v>
                </c:pt>
                <c:pt idx="794">
                  <c:v>2</c:v>
                </c:pt>
                <c:pt idx="795">
                  <c:v>2</c:v>
                </c:pt>
                <c:pt idx="796">
                  <c:v>2</c:v>
                </c:pt>
                <c:pt idx="797">
                  <c:v>2</c:v>
                </c:pt>
                <c:pt idx="798">
                  <c:v>2</c:v>
                </c:pt>
                <c:pt idx="799">
                  <c:v>2</c:v>
                </c:pt>
                <c:pt idx="800">
                  <c:v>2</c:v>
                </c:pt>
                <c:pt idx="801">
                  <c:v>2</c:v>
                </c:pt>
                <c:pt idx="802">
                  <c:v>2</c:v>
                </c:pt>
                <c:pt idx="803">
                  <c:v>2</c:v>
                </c:pt>
                <c:pt idx="804">
                  <c:v>2</c:v>
                </c:pt>
                <c:pt idx="805">
                  <c:v>2</c:v>
                </c:pt>
                <c:pt idx="806">
                  <c:v>2</c:v>
                </c:pt>
                <c:pt idx="807">
                  <c:v>2</c:v>
                </c:pt>
                <c:pt idx="808">
                  <c:v>2</c:v>
                </c:pt>
                <c:pt idx="809">
                  <c:v>2</c:v>
                </c:pt>
                <c:pt idx="810">
                  <c:v>2</c:v>
                </c:pt>
                <c:pt idx="811">
                  <c:v>2</c:v>
                </c:pt>
                <c:pt idx="812">
                  <c:v>2</c:v>
                </c:pt>
                <c:pt idx="813">
                  <c:v>2</c:v>
                </c:pt>
                <c:pt idx="814">
                  <c:v>2</c:v>
                </c:pt>
                <c:pt idx="815">
                  <c:v>2</c:v>
                </c:pt>
                <c:pt idx="816">
                  <c:v>2</c:v>
                </c:pt>
                <c:pt idx="817">
                  <c:v>3</c:v>
                </c:pt>
                <c:pt idx="818">
                  <c:v>3</c:v>
                </c:pt>
                <c:pt idx="819">
                  <c:v>3</c:v>
                </c:pt>
                <c:pt idx="820">
                  <c:v>3</c:v>
                </c:pt>
                <c:pt idx="821">
                  <c:v>3</c:v>
                </c:pt>
                <c:pt idx="822">
                  <c:v>3</c:v>
                </c:pt>
                <c:pt idx="823">
                  <c:v>3</c:v>
                </c:pt>
                <c:pt idx="824">
                  <c:v>3</c:v>
                </c:pt>
                <c:pt idx="825">
                  <c:v>3</c:v>
                </c:pt>
                <c:pt idx="826">
                  <c:v>3</c:v>
                </c:pt>
                <c:pt idx="827">
                  <c:v>3</c:v>
                </c:pt>
                <c:pt idx="828">
                  <c:v>3</c:v>
                </c:pt>
                <c:pt idx="829">
                  <c:v>3</c:v>
                </c:pt>
                <c:pt idx="830">
                  <c:v>3</c:v>
                </c:pt>
                <c:pt idx="831">
                  <c:v>3</c:v>
                </c:pt>
                <c:pt idx="832">
                  <c:v>3</c:v>
                </c:pt>
                <c:pt idx="833">
                  <c:v>3</c:v>
                </c:pt>
                <c:pt idx="834">
                  <c:v>3</c:v>
                </c:pt>
                <c:pt idx="835">
                  <c:v>3</c:v>
                </c:pt>
                <c:pt idx="836">
                  <c:v>3</c:v>
                </c:pt>
                <c:pt idx="837">
                  <c:v>3</c:v>
                </c:pt>
                <c:pt idx="838">
                  <c:v>3</c:v>
                </c:pt>
                <c:pt idx="839">
                  <c:v>3</c:v>
                </c:pt>
                <c:pt idx="840">
                  <c:v>3</c:v>
                </c:pt>
                <c:pt idx="841">
                  <c:v>3</c:v>
                </c:pt>
                <c:pt idx="842">
                  <c:v>3</c:v>
                </c:pt>
                <c:pt idx="843">
                  <c:v>3</c:v>
                </c:pt>
                <c:pt idx="844">
                  <c:v>3</c:v>
                </c:pt>
                <c:pt idx="845">
                  <c:v>3</c:v>
                </c:pt>
                <c:pt idx="846">
                  <c:v>3</c:v>
                </c:pt>
                <c:pt idx="847">
                  <c:v>3</c:v>
                </c:pt>
                <c:pt idx="848">
                  <c:v>3</c:v>
                </c:pt>
                <c:pt idx="849">
                  <c:v>3</c:v>
                </c:pt>
                <c:pt idx="850">
                  <c:v>3</c:v>
                </c:pt>
                <c:pt idx="851">
                  <c:v>3</c:v>
                </c:pt>
                <c:pt idx="852">
                  <c:v>3</c:v>
                </c:pt>
                <c:pt idx="853">
                  <c:v>3</c:v>
                </c:pt>
                <c:pt idx="854">
                  <c:v>3</c:v>
                </c:pt>
                <c:pt idx="855">
                  <c:v>3</c:v>
                </c:pt>
                <c:pt idx="856">
                  <c:v>3</c:v>
                </c:pt>
                <c:pt idx="857">
                  <c:v>3</c:v>
                </c:pt>
                <c:pt idx="858">
                  <c:v>3</c:v>
                </c:pt>
                <c:pt idx="859">
                  <c:v>3</c:v>
                </c:pt>
                <c:pt idx="860">
                  <c:v>3</c:v>
                </c:pt>
                <c:pt idx="861">
                  <c:v>3</c:v>
                </c:pt>
                <c:pt idx="862">
                  <c:v>3</c:v>
                </c:pt>
                <c:pt idx="863">
                  <c:v>3</c:v>
                </c:pt>
                <c:pt idx="864">
                  <c:v>3</c:v>
                </c:pt>
                <c:pt idx="865">
                  <c:v>3</c:v>
                </c:pt>
                <c:pt idx="866">
                  <c:v>3</c:v>
                </c:pt>
                <c:pt idx="867">
                  <c:v>3</c:v>
                </c:pt>
                <c:pt idx="868">
                  <c:v>3</c:v>
                </c:pt>
                <c:pt idx="869">
                  <c:v>3</c:v>
                </c:pt>
                <c:pt idx="870">
                  <c:v>3</c:v>
                </c:pt>
                <c:pt idx="871">
                  <c:v>3</c:v>
                </c:pt>
                <c:pt idx="872">
                  <c:v>3</c:v>
                </c:pt>
                <c:pt idx="873">
                  <c:v>3</c:v>
                </c:pt>
                <c:pt idx="874">
                  <c:v>3</c:v>
                </c:pt>
                <c:pt idx="875">
                  <c:v>3</c:v>
                </c:pt>
                <c:pt idx="876">
                  <c:v>3</c:v>
                </c:pt>
                <c:pt idx="877">
                  <c:v>3</c:v>
                </c:pt>
                <c:pt idx="878">
                  <c:v>3</c:v>
                </c:pt>
                <c:pt idx="879">
                  <c:v>3</c:v>
                </c:pt>
                <c:pt idx="880">
                  <c:v>3</c:v>
                </c:pt>
                <c:pt idx="881">
                  <c:v>3</c:v>
                </c:pt>
                <c:pt idx="882">
                  <c:v>3</c:v>
                </c:pt>
                <c:pt idx="883">
                  <c:v>3</c:v>
                </c:pt>
                <c:pt idx="884">
                  <c:v>3</c:v>
                </c:pt>
                <c:pt idx="885">
                  <c:v>3</c:v>
                </c:pt>
                <c:pt idx="886">
                  <c:v>3</c:v>
                </c:pt>
                <c:pt idx="887">
                  <c:v>3</c:v>
                </c:pt>
                <c:pt idx="888">
                  <c:v>3</c:v>
                </c:pt>
                <c:pt idx="889">
                  <c:v>3</c:v>
                </c:pt>
                <c:pt idx="890">
                  <c:v>3</c:v>
                </c:pt>
                <c:pt idx="891">
                  <c:v>3</c:v>
                </c:pt>
                <c:pt idx="892">
                  <c:v>3</c:v>
                </c:pt>
                <c:pt idx="893">
                  <c:v>3</c:v>
                </c:pt>
                <c:pt idx="894">
                  <c:v>3</c:v>
                </c:pt>
                <c:pt idx="895">
                  <c:v>3</c:v>
                </c:pt>
                <c:pt idx="896">
                  <c:v>3</c:v>
                </c:pt>
                <c:pt idx="897">
                  <c:v>3</c:v>
                </c:pt>
                <c:pt idx="898">
                  <c:v>3</c:v>
                </c:pt>
                <c:pt idx="899">
                  <c:v>3</c:v>
                </c:pt>
                <c:pt idx="900">
                  <c:v>3</c:v>
                </c:pt>
                <c:pt idx="901">
                  <c:v>3</c:v>
                </c:pt>
                <c:pt idx="902">
                  <c:v>3</c:v>
                </c:pt>
                <c:pt idx="903">
                  <c:v>3</c:v>
                </c:pt>
                <c:pt idx="904">
                  <c:v>3</c:v>
                </c:pt>
                <c:pt idx="905">
                  <c:v>3</c:v>
                </c:pt>
                <c:pt idx="906">
                  <c:v>3</c:v>
                </c:pt>
                <c:pt idx="907">
                  <c:v>3</c:v>
                </c:pt>
                <c:pt idx="908">
                  <c:v>3</c:v>
                </c:pt>
                <c:pt idx="909">
                  <c:v>3</c:v>
                </c:pt>
                <c:pt idx="910">
                  <c:v>3</c:v>
                </c:pt>
                <c:pt idx="911">
                  <c:v>3</c:v>
                </c:pt>
                <c:pt idx="912">
                  <c:v>3</c:v>
                </c:pt>
                <c:pt idx="913">
                  <c:v>3</c:v>
                </c:pt>
                <c:pt idx="914">
                  <c:v>3</c:v>
                </c:pt>
                <c:pt idx="915">
                  <c:v>3</c:v>
                </c:pt>
                <c:pt idx="916">
                  <c:v>3</c:v>
                </c:pt>
                <c:pt idx="917">
                  <c:v>3</c:v>
                </c:pt>
                <c:pt idx="918">
                  <c:v>3</c:v>
                </c:pt>
                <c:pt idx="919">
                  <c:v>3</c:v>
                </c:pt>
                <c:pt idx="920">
                  <c:v>3</c:v>
                </c:pt>
                <c:pt idx="921">
                  <c:v>3</c:v>
                </c:pt>
                <c:pt idx="922">
                  <c:v>3</c:v>
                </c:pt>
                <c:pt idx="923">
                  <c:v>3</c:v>
                </c:pt>
                <c:pt idx="924">
                  <c:v>3</c:v>
                </c:pt>
                <c:pt idx="925">
                  <c:v>3</c:v>
                </c:pt>
                <c:pt idx="926">
                  <c:v>3</c:v>
                </c:pt>
                <c:pt idx="927">
                  <c:v>3</c:v>
                </c:pt>
                <c:pt idx="928">
                  <c:v>3</c:v>
                </c:pt>
                <c:pt idx="929">
                  <c:v>3</c:v>
                </c:pt>
                <c:pt idx="930">
                  <c:v>3</c:v>
                </c:pt>
                <c:pt idx="931">
                  <c:v>3</c:v>
                </c:pt>
                <c:pt idx="932">
                  <c:v>3</c:v>
                </c:pt>
                <c:pt idx="933">
                  <c:v>3</c:v>
                </c:pt>
                <c:pt idx="934">
                  <c:v>3</c:v>
                </c:pt>
                <c:pt idx="935">
                  <c:v>3</c:v>
                </c:pt>
                <c:pt idx="936">
                  <c:v>3</c:v>
                </c:pt>
                <c:pt idx="937">
                  <c:v>3</c:v>
                </c:pt>
                <c:pt idx="938">
                  <c:v>3</c:v>
                </c:pt>
                <c:pt idx="939">
                  <c:v>3</c:v>
                </c:pt>
                <c:pt idx="940">
                  <c:v>3</c:v>
                </c:pt>
                <c:pt idx="941">
                  <c:v>3</c:v>
                </c:pt>
                <c:pt idx="942">
                  <c:v>3</c:v>
                </c:pt>
                <c:pt idx="943">
                  <c:v>3</c:v>
                </c:pt>
                <c:pt idx="944">
                  <c:v>3</c:v>
                </c:pt>
                <c:pt idx="945">
                  <c:v>3</c:v>
                </c:pt>
                <c:pt idx="946">
                  <c:v>3</c:v>
                </c:pt>
                <c:pt idx="947">
                  <c:v>3</c:v>
                </c:pt>
                <c:pt idx="948">
                  <c:v>3</c:v>
                </c:pt>
                <c:pt idx="949">
                  <c:v>3</c:v>
                </c:pt>
                <c:pt idx="950">
                  <c:v>3</c:v>
                </c:pt>
                <c:pt idx="951">
                  <c:v>3</c:v>
                </c:pt>
                <c:pt idx="952">
                  <c:v>3</c:v>
                </c:pt>
                <c:pt idx="953">
                  <c:v>3</c:v>
                </c:pt>
                <c:pt idx="954">
                  <c:v>3</c:v>
                </c:pt>
                <c:pt idx="955">
                  <c:v>3</c:v>
                </c:pt>
                <c:pt idx="956">
                  <c:v>3</c:v>
                </c:pt>
                <c:pt idx="957">
                  <c:v>3</c:v>
                </c:pt>
                <c:pt idx="958">
                  <c:v>3</c:v>
                </c:pt>
                <c:pt idx="959">
                  <c:v>3</c:v>
                </c:pt>
                <c:pt idx="960">
                  <c:v>3</c:v>
                </c:pt>
                <c:pt idx="961">
                  <c:v>3</c:v>
                </c:pt>
                <c:pt idx="962">
                  <c:v>3</c:v>
                </c:pt>
                <c:pt idx="963">
                  <c:v>3</c:v>
                </c:pt>
                <c:pt idx="964">
                  <c:v>3</c:v>
                </c:pt>
                <c:pt idx="965">
                  <c:v>3</c:v>
                </c:pt>
                <c:pt idx="966">
                  <c:v>3</c:v>
                </c:pt>
                <c:pt idx="967">
                  <c:v>3</c:v>
                </c:pt>
                <c:pt idx="968">
                  <c:v>3</c:v>
                </c:pt>
                <c:pt idx="969">
                  <c:v>3</c:v>
                </c:pt>
                <c:pt idx="970">
                  <c:v>3</c:v>
                </c:pt>
                <c:pt idx="971">
                  <c:v>3</c:v>
                </c:pt>
                <c:pt idx="972">
                  <c:v>3</c:v>
                </c:pt>
                <c:pt idx="973">
                  <c:v>3</c:v>
                </c:pt>
                <c:pt idx="974">
                  <c:v>3</c:v>
                </c:pt>
                <c:pt idx="975">
                  <c:v>3</c:v>
                </c:pt>
                <c:pt idx="976">
                  <c:v>3</c:v>
                </c:pt>
                <c:pt idx="977">
                  <c:v>3</c:v>
                </c:pt>
                <c:pt idx="978">
                  <c:v>3</c:v>
                </c:pt>
                <c:pt idx="979">
                  <c:v>3</c:v>
                </c:pt>
                <c:pt idx="980">
                  <c:v>3</c:v>
                </c:pt>
                <c:pt idx="981">
                  <c:v>3</c:v>
                </c:pt>
                <c:pt idx="982">
                  <c:v>3</c:v>
                </c:pt>
                <c:pt idx="983">
                  <c:v>3</c:v>
                </c:pt>
                <c:pt idx="984">
                  <c:v>3</c:v>
                </c:pt>
                <c:pt idx="985">
                  <c:v>3</c:v>
                </c:pt>
                <c:pt idx="986">
                  <c:v>3</c:v>
                </c:pt>
                <c:pt idx="987">
                  <c:v>3</c:v>
                </c:pt>
                <c:pt idx="988">
                  <c:v>3</c:v>
                </c:pt>
                <c:pt idx="989">
                  <c:v>3</c:v>
                </c:pt>
                <c:pt idx="990">
                  <c:v>3</c:v>
                </c:pt>
                <c:pt idx="991">
                  <c:v>3</c:v>
                </c:pt>
                <c:pt idx="992">
                  <c:v>3</c:v>
                </c:pt>
                <c:pt idx="993">
                  <c:v>3</c:v>
                </c:pt>
                <c:pt idx="994">
                  <c:v>3</c:v>
                </c:pt>
                <c:pt idx="995">
                  <c:v>3</c:v>
                </c:pt>
                <c:pt idx="996">
                  <c:v>3</c:v>
                </c:pt>
                <c:pt idx="997">
                  <c:v>3</c:v>
                </c:pt>
                <c:pt idx="998">
                  <c:v>3</c:v>
                </c:pt>
                <c:pt idx="999">
                  <c:v>3</c:v>
                </c:pt>
                <c:pt idx="1000">
                  <c:v>3</c:v>
                </c:pt>
                <c:pt idx="1001">
                  <c:v>3</c:v>
                </c:pt>
                <c:pt idx="1002">
                  <c:v>3</c:v>
                </c:pt>
                <c:pt idx="1003">
                  <c:v>3</c:v>
                </c:pt>
                <c:pt idx="1004">
                  <c:v>3</c:v>
                </c:pt>
                <c:pt idx="1005">
                  <c:v>3</c:v>
                </c:pt>
                <c:pt idx="1006">
                  <c:v>3</c:v>
                </c:pt>
                <c:pt idx="1007">
                  <c:v>3</c:v>
                </c:pt>
                <c:pt idx="1008">
                  <c:v>3</c:v>
                </c:pt>
                <c:pt idx="1009">
                  <c:v>3</c:v>
                </c:pt>
                <c:pt idx="1010">
                  <c:v>3</c:v>
                </c:pt>
                <c:pt idx="1011">
                  <c:v>3</c:v>
                </c:pt>
                <c:pt idx="1012">
                  <c:v>3</c:v>
                </c:pt>
                <c:pt idx="1013">
                  <c:v>3</c:v>
                </c:pt>
                <c:pt idx="1014">
                  <c:v>3</c:v>
                </c:pt>
                <c:pt idx="1015">
                  <c:v>3</c:v>
                </c:pt>
                <c:pt idx="1016">
                  <c:v>3</c:v>
                </c:pt>
                <c:pt idx="1017">
                  <c:v>3</c:v>
                </c:pt>
                <c:pt idx="1018">
                  <c:v>3</c:v>
                </c:pt>
                <c:pt idx="1019">
                  <c:v>3</c:v>
                </c:pt>
                <c:pt idx="1020">
                  <c:v>3</c:v>
                </c:pt>
                <c:pt idx="1021">
                  <c:v>3</c:v>
                </c:pt>
                <c:pt idx="1022">
                  <c:v>3</c:v>
                </c:pt>
                <c:pt idx="1023">
                  <c:v>3</c:v>
                </c:pt>
                <c:pt idx="1024">
                  <c:v>3</c:v>
                </c:pt>
                <c:pt idx="1025">
                  <c:v>3</c:v>
                </c:pt>
                <c:pt idx="1026">
                  <c:v>3</c:v>
                </c:pt>
                <c:pt idx="1027">
                  <c:v>3</c:v>
                </c:pt>
                <c:pt idx="1028">
                  <c:v>3</c:v>
                </c:pt>
                <c:pt idx="1029">
                  <c:v>3</c:v>
                </c:pt>
                <c:pt idx="1030">
                  <c:v>3</c:v>
                </c:pt>
                <c:pt idx="1031">
                  <c:v>3</c:v>
                </c:pt>
                <c:pt idx="1032">
                  <c:v>3</c:v>
                </c:pt>
                <c:pt idx="1033">
                  <c:v>3</c:v>
                </c:pt>
                <c:pt idx="1034">
                  <c:v>3</c:v>
                </c:pt>
                <c:pt idx="1035">
                  <c:v>3</c:v>
                </c:pt>
                <c:pt idx="1036">
                  <c:v>3</c:v>
                </c:pt>
                <c:pt idx="1037">
                  <c:v>3</c:v>
                </c:pt>
                <c:pt idx="1038">
                  <c:v>3</c:v>
                </c:pt>
                <c:pt idx="1039">
                  <c:v>3</c:v>
                </c:pt>
                <c:pt idx="1040">
                  <c:v>3</c:v>
                </c:pt>
                <c:pt idx="1041">
                  <c:v>3</c:v>
                </c:pt>
                <c:pt idx="1042">
                  <c:v>3</c:v>
                </c:pt>
                <c:pt idx="1043">
                  <c:v>3</c:v>
                </c:pt>
                <c:pt idx="1044">
                  <c:v>3</c:v>
                </c:pt>
                <c:pt idx="1045">
                  <c:v>3</c:v>
                </c:pt>
                <c:pt idx="1046">
                  <c:v>3</c:v>
                </c:pt>
                <c:pt idx="1047">
                  <c:v>3</c:v>
                </c:pt>
                <c:pt idx="1048">
                  <c:v>3</c:v>
                </c:pt>
                <c:pt idx="1049">
                  <c:v>3</c:v>
                </c:pt>
                <c:pt idx="1050">
                  <c:v>3</c:v>
                </c:pt>
                <c:pt idx="1051">
                  <c:v>3</c:v>
                </c:pt>
                <c:pt idx="1052">
                  <c:v>3</c:v>
                </c:pt>
                <c:pt idx="1053">
                  <c:v>3</c:v>
                </c:pt>
                <c:pt idx="1054">
                  <c:v>3</c:v>
                </c:pt>
                <c:pt idx="1055">
                  <c:v>3</c:v>
                </c:pt>
                <c:pt idx="1056">
                  <c:v>3</c:v>
                </c:pt>
                <c:pt idx="1057">
                  <c:v>3</c:v>
                </c:pt>
                <c:pt idx="1058">
                  <c:v>3</c:v>
                </c:pt>
                <c:pt idx="1059">
                  <c:v>3</c:v>
                </c:pt>
                <c:pt idx="1060">
                  <c:v>3</c:v>
                </c:pt>
                <c:pt idx="1061">
                  <c:v>3</c:v>
                </c:pt>
                <c:pt idx="1062">
                  <c:v>3</c:v>
                </c:pt>
                <c:pt idx="1063">
                  <c:v>3</c:v>
                </c:pt>
                <c:pt idx="1064">
                  <c:v>3</c:v>
                </c:pt>
                <c:pt idx="1065">
                  <c:v>3</c:v>
                </c:pt>
                <c:pt idx="1066">
                  <c:v>3</c:v>
                </c:pt>
                <c:pt idx="1067">
                  <c:v>3</c:v>
                </c:pt>
                <c:pt idx="1068">
                  <c:v>3</c:v>
                </c:pt>
                <c:pt idx="1069">
                  <c:v>3</c:v>
                </c:pt>
                <c:pt idx="1070">
                  <c:v>3</c:v>
                </c:pt>
                <c:pt idx="1071">
                  <c:v>3</c:v>
                </c:pt>
                <c:pt idx="1072">
                  <c:v>3</c:v>
                </c:pt>
                <c:pt idx="1073">
                  <c:v>3</c:v>
                </c:pt>
                <c:pt idx="1074">
                  <c:v>3</c:v>
                </c:pt>
                <c:pt idx="1075">
                  <c:v>3</c:v>
                </c:pt>
                <c:pt idx="1076">
                  <c:v>3</c:v>
                </c:pt>
                <c:pt idx="1077">
                  <c:v>3</c:v>
                </c:pt>
                <c:pt idx="1078">
                  <c:v>3</c:v>
                </c:pt>
                <c:pt idx="1079">
                  <c:v>3</c:v>
                </c:pt>
                <c:pt idx="1080">
                  <c:v>3</c:v>
                </c:pt>
                <c:pt idx="1081">
                  <c:v>3</c:v>
                </c:pt>
                <c:pt idx="1082">
                  <c:v>3</c:v>
                </c:pt>
                <c:pt idx="1083">
                  <c:v>3</c:v>
                </c:pt>
                <c:pt idx="1084">
                  <c:v>3</c:v>
                </c:pt>
                <c:pt idx="1085">
                  <c:v>3</c:v>
                </c:pt>
                <c:pt idx="1086">
                  <c:v>3</c:v>
                </c:pt>
                <c:pt idx="1087">
                  <c:v>3</c:v>
                </c:pt>
                <c:pt idx="1088">
                  <c:v>3</c:v>
                </c:pt>
                <c:pt idx="1089">
                  <c:v>3</c:v>
                </c:pt>
                <c:pt idx="1090">
                  <c:v>3</c:v>
                </c:pt>
                <c:pt idx="1091">
                  <c:v>3</c:v>
                </c:pt>
                <c:pt idx="1092">
                  <c:v>3</c:v>
                </c:pt>
                <c:pt idx="1093">
                  <c:v>3</c:v>
                </c:pt>
                <c:pt idx="1094">
                  <c:v>3</c:v>
                </c:pt>
                <c:pt idx="1095">
                  <c:v>3</c:v>
                </c:pt>
                <c:pt idx="1096">
                  <c:v>3</c:v>
                </c:pt>
                <c:pt idx="1097">
                  <c:v>3</c:v>
                </c:pt>
                <c:pt idx="1098">
                  <c:v>3</c:v>
                </c:pt>
                <c:pt idx="1099">
                  <c:v>3</c:v>
                </c:pt>
                <c:pt idx="1100">
                  <c:v>3</c:v>
                </c:pt>
                <c:pt idx="1101">
                  <c:v>3</c:v>
                </c:pt>
                <c:pt idx="1102">
                  <c:v>3</c:v>
                </c:pt>
                <c:pt idx="1103">
                  <c:v>3</c:v>
                </c:pt>
                <c:pt idx="1104">
                  <c:v>3</c:v>
                </c:pt>
                <c:pt idx="1105">
                  <c:v>3</c:v>
                </c:pt>
                <c:pt idx="1106">
                  <c:v>3</c:v>
                </c:pt>
                <c:pt idx="1107">
                  <c:v>3</c:v>
                </c:pt>
                <c:pt idx="1108">
                  <c:v>3</c:v>
                </c:pt>
                <c:pt idx="1109">
                  <c:v>3</c:v>
                </c:pt>
                <c:pt idx="1110">
                  <c:v>3</c:v>
                </c:pt>
                <c:pt idx="1111">
                  <c:v>3</c:v>
                </c:pt>
                <c:pt idx="1112">
                  <c:v>3</c:v>
                </c:pt>
                <c:pt idx="1113">
                  <c:v>3</c:v>
                </c:pt>
                <c:pt idx="1114">
                  <c:v>3</c:v>
                </c:pt>
                <c:pt idx="1115">
                  <c:v>3</c:v>
                </c:pt>
                <c:pt idx="1116">
                  <c:v>3</c:v>
                </c:pt>
                <c:pt idx="1117">
                  <c:v>3</c:v>
                </c:pt>
                <c:pt idx="1118">
                  <c:v>3</c:v>
                </c:pt>
                <c:pt idx="1119">
                  <c:v>3</c:v>
                </c:pt>
                <c:pt idx="1120">
                  <c:v>3</c:v>
                </c:pt>
                <c:pt idx="1121">
                  <c:v>3</c:v>
                </c:pt>
                <c:pt idx="1122">
                  <c:v>3</c:v>
                </c:pt>
                <c:pt idx="1123">
                  <c:v>3</c:v>
                </c:pt>
                <c:pt idx="1124">
                  <c:v>3</c:v>
                </c:pt>
                <c:pt idx="1125">
                  <c:v>3</c:v>
                </c:pt>
                <c:pt idx="1126">
                  <c:v>3</c:v>
                </c:pt>
                <c:pt idx="1127">
                  <c:v>3</c:v>
                </c:pt>
                <c:pt idx="1128">
                  <c:v>3</c:v>
                </c:pt>
                <c:pt idx="1129">
                  <c:v>3</c:v>
                </c:pt>
                <c:pt idx="1130">
                  <c:v>3</c:v>
                </c:pt>
                <c:pt idx="1131">
                  <c:v>3</c:v>
                </c:pt>
                <c:pt idx="1132">
                  <c:v>3</c:v>
                </c:pt>
                <c:pt idx="1133">
                  <c:v>3</c:v>
                </c:pt>
                <c:pt idx="1134">
                  <c:v>3</c:v>
                </c:pt>
                <c:pt idx="1135">
                  <c:v>3</c:v>
                </c:pt>
                <c:pt idx="1136">
                  <c:v>3</c:v>
                </c:pt>
                <c:pt idx="1137">
                  <c:v>3</c:v>
                </c:pt>
                <c:pt idx="1138">
                  <c:v>3</c:v>
                </c:pt>
                <c:pt idx="1139">
                  <c:v>3</c:v>
                </c:pt>
                <c:pt idx="1140">
                  <c:v>3</c:v>
                </c:pt>
                <c:pt idx="1141">
                  <c:v>3</c:v>
                </c:pt>
                <c:pt idx="1142">
                  <c:v>3</c:v>
                </c:pt>
                <c:pt idx="1143">
                  <c:v>3</c:v>
                </c:pt>
                <c:pt idx="1144">
                  <c:v>3</c:v>
                </c:pt>
                <c:pt idx="1145">
                  <c:v>3</c:v>
                </c:pt>
                <c:pt idx="1146">
                  <c:v>3</c:v>
                </c:pt>
                <c:pt idx="1147">
                  <c:v>3</c:v>
                </c:pt>
                <c:pt idx="1148">
                  <c:v>3</c:v>
                </c:pt>
                <c:pt idx="1149">
                  <c:v>3</c:v>
                </c:pt>
                <c:pt idx="1150">
                  <c:v>3</c:v>
                </c:pt>
                <c:pt idx="1151">
                  <c:v>3</c:v>
                </c:pt>
                <c:pt idx="1152">
                  <c:v>3</c:v>
                </c:pt>
                <c:pt idx="1153">
                  <c:v>3</c:v>
                </c:pt>
                <c:pt idx="1154">
                  <c:v>3</c:v>
                </c:pt>
                <c:pt idx="1155">
                  <c:v>3</c:v>
                </c:pt>
                <c:pt idx="1156">
                  <c:v>3</c:v>
                </c:pt>
                <c:pt idx="1157">
                  <c:v>3</c:v>
                </c:pt>
                <c:pt idx="1158">
                  <c:v>3</c:v>
                </c:pt>
                <c:pt idx="1159">
                  <c:v>3</c:v>
                </c:pt>
                <c:pt idx="1160">
                  <c:v>3</c:v>
                </c:pt>
                <c:pt idx="1161">
                  <c:v>3</c:v>
                </c:pt>
                <c:pt idx="1162">
                  <c:v>3</c:v>
                </c:pt>
                <c:pt idx="1163">
                  <c:v>3</c:v>
                </c:pt>
                <c:pt idx="1164">
                  <c:v>3</c:v>
                </c:pt>
                <c:pt idx="1165">
                  <c:v>3</c:v>
                </c:pt>
                <c:pt idx="1166">
                  <c:v>3</c:v>
                </c:pt>
                <c:pt idx="1167">
                  <c:v>3</c:v>
                </c:pt>
                <c:pt idx="1168">
                  <c:v>3</c:v>
                </c:pt>
                <c:pt idx="1169">
                  <c:v>3</c:v>
                </c:pt>
                <c:pt idx="1170">
                  <c:v>3</c:v>
                </c:pt>
                <c:pt idx="1171">
                  <c:v>3</c:v>
                </c:pt>
                <c:pt idx="1172">
                  <c:v>3</c:v>
                </c:pt>
                <c:pt idx="1173">
                  <c:v>3</c:v>
                </c:pt>
                <c:pt idx="1174">
                  <c:v>3</c:v>
                </c:pt>
                <c:pt idx="1175">
                  <c:v>3</c:v>
                </c:pt>
                <c:pt idx="1176">
                  <c:v>3</c:v>
                </c:pt>
                <c:pt idx="1177">
                  <c:v>3</c:v>
                </c:pt>
                <c:pt idx="1178">
                  <c:v>3</c:v>
                </c:pt>
                <c:pt idx="1179">
                  <c:v>3</c:v>
                </c:pt>
                <c:pt idx="1180">
                  <c:v>3</c:v>
                </c:pt>
                <c:pt idx="1181">
                  <c:v>3</c:v>
                </c:pt>
                <c:pt idx="1182">
                  <c:v>3</c:v>
                </c:pt>
                <c:pt idx="1183">
                  <c:v>3</c:v>
                </c:pt>
                <c:pt idx="1184">
                  <c:v>3</c:v>
                </c:pt>
                <c:pt idx="1185">
                  <c:v>3</c:v>
                </c:pt>
                <c:pt idx="1186">
                  <c:v>3</c:v>
                </c:pt>
                <c:pt idx="1187">
                  <c:v>3</c:v>
                </c:pt>
                <c:pt idx="1188">
                  <c:v>3</c:v>
                </c:pt>
                <c:pt idx="1189">
                  <c:v>3</c:v>
                </c:pt>
                <c:pt idx="1190">
                  <c:v>3</c:v>
                </c:pt>
                <c:pt idx="1191">
                  <c:v>3</c:v>
                </c:pt>
                <c:pt idx="1192">
                  <c:v>3</c:v>
                </c:pt>
                <c:pt idx="1193">
                  <c:v>3</c:v>
                </c:pt>
                <c:pt idx="1194">
                  <c:v>3</c:v>
                </c:pt>
                <c:pt idx="1195">
                  <c:v>3</c:v>
                </c:pt>
                <c:pt idx="1196">
                  <c:v>3</c:v>
                </c:pt>
                <c:pt idx="1197">
                  <c:v>3</c:v>
                </c:pt>
                <c:pt idx="1198">
                  <c:v>3</c:v>
                </c:pt>
                <c:pt idx="1199">
                  <c:v>3</c:v>
                </c:pt>
                <c:pt idx="1200">
                  <c:v>3</c:v>
                </c:pt>
                <c:pt idx="1201">
                  <c:v>3</c:v>
                </c:pt>
                <c:pt idx="1202">
                  <c:v>3</c:v>
                </c:pt>
                <c:pt idx="1203">
                  <c:v>3</c:v>
                </c:pt>
                <c:pt idx="1204">
                  <c:v>3</c:v>
                </c:pt>
                <c:pt idx="1205">
                  <c:v>3</c:v>
                </c:pt>
                <c:pt idx="1206">
                  <c:v>3</c:v>
                </c:pt>
                <c:pt idx="1207">
                  <c:v>3</c:v>
                </c:pt>
                <c:pt idx="1208">
                  <c:v>3</c:v>
                </c:pt>
                <c:pt idx="1209">
                  <c:v>3</c:v>
                </c:pt>
                <c:pt idx="1210">
                  <c:v>3</c:v>
                </c:pt>
                <c:pt idx="1211">
                  <c:v>3</c:v>
                </c:pt>
                <c:pt idx="1212">
                  <c:v>3</c:v>
                </c:pt>
                <c:pt idx="1213">
                  <c:v>3</c:v>
                </c:pt>
                <c:pt idx="1214">
                  <c:v>3</c:v>
                </c:pt>
                <c:pt idx="1215">
                  <c:v>3</c:v>
                </c:pt>
                <c:pt idx="1216">
                  <c:v>3</c:v>
                </c:pt>
                <c:pt idx="1217">
                  <c:v>3</c:v>
                </c:pt>
                <c:pt idx="1218">
                  <c:v>3</c:v>
                </c:pt>
                <c:pt idx="1219">
                  <c:v>3</c:v>
                </c:pt>
                <c:pt idx="1220">
                  <c:v>3</c:v>
                </c:pt>
                <c:pt idx="1221">
                  <c:v>3</c:v>
                </c:pt>
                <c:pt idx="1222">
                  <c:v>3</c:v>
                </c:pt>
                <c:pt idx="1223">
                  <c:v>3</c:v>
                </c:pt>
                <c:pt idx="1224">
                  <c:v>3</c:v>
                </c:pt>
                <c:pt idx="1225">
                  <c:v>3</c:v>
                </c:pt>
                <c:pt idx="1226">
                  <c:v>3</c:v>
                </c:pt>
                <c:pt idx="1227">
                  <c:v>3</c:v>
                </c:pt>
                <c:pt idx="1228">
                  <c:v>3</c:v>
                </c:pt>
                <c:pt idx="1229">
                  <c:v>3</c:v>
                </c:pt>
                <c:pt idx="1230">
                  <c:v>3</c:v>
                </c:pt>
                <c:pt idx="1231">
                  <c:v>3</c:v>
                </c:pt>
                <c:pt idx="1232">
                  <c:v>3</c:v>
                </c:pt>
                <c:pt idx="1233">
                  <c:v>3</c:v>
                </c:pt>
                <c:pt idx="1234">
                  <c:v>3</c:v>
                </c:pt>
                <c:pt idx="1235">
                  <c:v>3</c:v>
                </c:pt>
                <c:pt idx="1236">
                  <c:v>3</c:v>
                </c:pt>
                <c:pt idx="1237">
                  <c:v>3</c:v>
                </c:pt>
                <c:pt idx="1238">
                  <c:v>3</c:v>
                </c:pt>
                <c:pt idx="1239">
                  <c:v>3</c:v>
                </c:pt>
                <c:pt idx="1240">
                  <c:v>3</c:v>
                </c:pt>
                <c:pt idx="1241">
                  <c:v>3</c:v>
                </c:pt>
                <c:pt idx="1242">
                  <c:v>3</c:v>
                </c:pt>
                <c:pt idx="1243">
                  <c:v>3</c:v>
                </c:pt>
                <c:pt idx="1244">
                  <c:v>3</c:v>
                </c:pt>
                <c:pt idx="1245">
                  <c:v>3</c:v>
                </c:pt>
                <c:pt idx="1246">
                  <c:v>3</c:v>
                </c:pt>
                <c:pt idx="1247">
                  <c:v>3</c:v>
                </c:pt>
                <c:pt idx="1248">
                  <c:v>3</c:v>
                </c:pt>
                <c:pt idx="1249">
                  <c:v>3</c:v>
                </c:pt>
                <c:pt idx="1250">
                  <c:v>3</c:v>
                </c:pt>
                <c:pt idx="1251">
                  <c:v>3</c:v>
                </c:pt>
                <c:pt idx="1252">
                  <c:v>3</c:v>
                </c:pt>
                <c:pt idx="1253">
                  <c:v>3</c:v>
                </c:pt>
                <c:pt idx="1254">
                  <c:v>3</c:v>
                </c:pt>
                <c:pt idx="1255">
                  <c:v>3</c:v>
                </c:pt>
                <c:pt idx="1256">
                  <c:v>3</c:v>
                </c:pt>
                <c:pt idx="1257">
                  <c:v>3</c:v>
                </c:pt>
                <c:pt idx="1258">
                  <c:v>3</c:v>
                </c:pt>
                <c:pt idx="1259">
                  <c:v>3</c:v>
                </c:pt>
                <c:pt idx="1260">
                  <c:v>3</c:v>
                </c:pt>
                <c:pt idx="1261">
                  <c:v>3</c:v>
                </c:pt>
                <c:pt idx="1262">
                  <c:v>3</c:v>
                </c:pt>
                <c:pt idx="1263">
                  <c:v>3</c:v>
                </c:pt>
                <c:pt idx="1264">
                  <c:v>3</c:v>
                </c:pt>
                <c:pt idx="1265">
                  <c:v>3</c:v>
                </c:pt>
                <c:pt idx="1266">
                  <c:v>3</c:v>
                </c:pt>
                <c:pt idx="1267">
                  <c:v>3</c:v>
                </c:pt>
                <c:pt idx="1268">
                  <c:v>3</c:v>
                </c:pt>
                <c:pt idx="1269">
                  <c:v>3</c:v>
                </c:pt>
                <c:pt idx="1270">
                  <c:v>3</c:v>
                </c:pt>
                <c:pt idx="1271">
                  <c:v>3</c:v>
                </c:pt>
                <c:pt idx="1272">
                  <c:v>3</c:v>
                </c:pt>
                <c:pt idx="1273">
                  <c:v>3</c:v>
                </c:pt>
                <c:pt idx="1274">
                  <c:v>3</c:v>
                </c:pt>
                <c:pt idx="1275">
                  <c:v>3</c:v>
                </c:pt>
                <c:pt idx="1276">
                  <c:v>3</c:v>
                </c:pt>
                <c:pt idx="1277">
                  <c:v>3</c:v>
                </c:pt>
                <c:pt idx="1278">
                  <c:v>3</c:v>
                </c:pt>
                <c:pt idx="1279">
                  <c:v>3</c:v>
                </c:pt>
                <c:pt idx="1280">
                  <c:v>3</c:v>
                </c:pt>
                <c:pt idx="1281">
                  <c:v>3</c:v>
                </c:pt>
                <c:pt idx="1282">
                  <c:v>3</c:v>
                </c:pt>
                <c:pt idx="1283">
                  <c:v>3</c:v>
                </c:pt>
                <c:pt idx="1284">
                  <c:v>3</c:v>
                </c:pt>
                <c:pt idx="1285">
                  <c:v>3</c:v>
                </c:pt>
                <c:pt idx="1286">
                  <c:v>3</c:v>
                </c:pt>
                <c:pt idx="1287">
                  <c:v>3</c:v>
                </c:pt>
                <c:pt idx="1288">
                  <c:v>3</c:v>
                </c:pt>
                <c:pt idx="1289">
                  <c:v>3</c:v>
                </c:pt>
                <c:pt idx="1290">
                  <c:v>3</c:v>
                </c:pt>
                <c:pt idx="1291">
                  <c:v>3</c:v>
                </c:pt>
                <c:pt idx="1292">
                  <c:v>3</c:v>
                </c:pt>
                <c:pt idx="1293">
                  <c:v>3</c:v>
                </c:pt>
                <c:pt idx="1294">
                  <c:v>3</c:v>
                </c:pt>
                <c:pt idx="1295">
                  <c:v>3</c:v>
                </c:pt>
                <c:pt idx="1296">
                  <c:v>3</c:v>
                </c:pt>
                <c:pt idx="1297">
                  <c:v>3</c:v>
                </c:pt>
                <c:pt idx="1298">
                  <c:v>3</c:v>
                </c:pt>
                <c:pt idx="1299">
                  <c:v>3</c:v>
                </c:pt>
                <c:pt idx="1300">
                  <c:v>3</c:v>
                </c:pt>
                <c:pt idx="1301">
                  <c:v>3</c:v>
                </c:pt>
                <c:pt idx="1302">
                  <c:v>3</c:v>
                </c:pt>
                <c:pt idx="1303">
                  <c:v>3</c:v>
                </c:pt>
                <c:pt idx="1304">
                  <c:v>3</c:v>
                </c:pt>
                <c:pt idx="1305">
                  <c:v>3</c:v>
                </c:pt>
                <c:pt idx="1306">
                  <c:v>3</c:v>
                </c:pt>
                <c:pt idx="1307">
                  <c:v>3</c:v>
                </c:pt>
                <c:pt idx="1308">
                  <c:v>3</c:v>
                </c:pt>
                <c:pt idx="1309">
                  <c:v>3</c:v>
                </c:pt>
                <c:pt idx="1310">
                  <c:v>3</c:v>
                </c:pt>
                <c:pt idx="1311">
                  <c:v>3</c:v>
                </c:pt>
                <c:pt idx="1312">
                  <c:v>3</c:v>
                </c:pt>
                <c:pt idx="1313">
                  <c:v>3</c:v>
                </c:pt>
                <c:pt idx="1314">
                  <c:v>3</c:v>
                </c:pt>
                <c:pt idx="1315">
                  <c:v>3</c:v>
                </c:pt>
                <c:pt idx="1316">
                  <c:v>3</c:v>
                </c:pt>
                <c:pt idx="1317">
                  <c:v>3</c:v>
                </c:pt>
                <c:pt idx="1318">
                  <c:v>3</c:v>
                </c:pt>
                <c:pt idx="1319">
                  <c:v>3</c:v>
                </c:pt>
                <c:pt idx="1320">
                  <c:v>3</c:v>
                </c:pt>
                <c:pt idx="1321">
                  <c:v>3</c:v>
                </c:pt>
                <c:pt idx="1322">
                  <c:v>3</c:v>
                </c:pt>
                <c:pt idx="1323">
                  <c:v>3</c:v>
                </c:pt>
                <c:pt idx="1324">
                  <c:v>3</c:v>
                </c:pt>
                <c:pt idx="1325">
                  <c:v>3</c:v>
                </c:pt>
                <c:pt idx="1326">
                  <c:v>3</c:v>
                </c:pt>
                <c:pt idx="1327">
                  <c:v>3</c:v>
                </c:pt>
                <c:pt idx="1328">
                  <c:v>3</c:v>
                </c:pt>
                <c:pt idx="1329">
                  <c:v>3</c:v>
                </c:pt>
                <c:pt idx="1330">
                  <c:v>3</c:v>
                </c:pt>
                <c:pt idx="1331">
                  <c:v>3</c:v>
                </c:pt>
                <c:pt idx="1332">
                  <c:v>3</c:v>
                </c:pt>
                <c:pt idx="1333">
                  <c:v>3</c:v>
                </c:pt>
                <c:pt idx="1334">
                  <c:v>3</c:v>
                </c:pt>
                <c:pt idx="1335">
                  <c:v>3</c:v>
                </c:pt>
                <c:pt idx="1336">
                  <c:v>3</c:v>
                </c:pt>
                <c:pt idx="1337">
                  <c:v>3</c:v>
                </c:pt>
                <c:pt idx="1338">
                  <c:v>3</c:v>
                </c:pt>
                <c:pt idx="1339">
                  <c:v>3</c:v>
                </c:pt>
                <c:pt idx="1340">
                  <c:v>3</c:v>
                </c:pt>
                <c:pt idx="1341">
                  <c:v>3</c:v>
                </c:pt>
                <c:pt idx="1342">
                  <c:v>3</c:v>
                </c:pt>
                <c:pt idx="1343">
                  <c:v>3</c:v>
                </c:pt>
                <c:pt idx="1344">
                  <c:v>3</c:v>
                </c:pt>
                <c:pt idx="1345">
                  <c:v>3</c:v>
                </c:pt>
                <c:pt idx="1346">
                  <c:v>3</c:v>
                </c:pt>
                <c:pt idx="1347">
                  <c:v>3</c:v>
                </c:pt>
                <c:pt idx="1348">
                  <c:v>3</c:v>
                </c:pt>
                <c:pt idx="1349">
                  <c:v>3</c:v>
                </c:pt>
                <c:pt idx="1350">
                  <c:v>3</c:v>
                </c:pt>
                <c:pt idx="1351">
                  <c:v>3</c:v>
                </c:pt>
                <c:pt idx="1352">
                  <c:v>3</c:v>
                </c:pt>
                <c:pt idx="1353">
                  <c:v>3</c:v>
                </c:pt>
                <c:pt idx="1354">
                  <c:v>3</c:v>
                </c:pt>
                <c:pt idx="1355">
                  <c:v>3</c:v>
                </c:pt>
                <c:pt idx="1356">
                  <c:v>3</c:v>
                </c:pt>
                <c:pt idx="1357">
                  <c:v>3</c:v>
                </c:pt>
                <c:pt idx="1358">
                  <c:v>3</c:v>
                </c:pt>
                <c:pt idx="1359">
                  <c:v>3</c:v>
                </c:pt>
                <c:pt idx="1360">
                  <c:v>3</c:v>
                </c:pt>
                <c:pt idx="1361">
                  <c:v>3</c:v>
                </c:pt>
                <c:pt idx="1362">
                  <c:v>3</c:v>
                </c:pt>
                <c:pt idx="1363">
                  <c:v>3</c:v>
                </c:pt>
                <c:pt idx="1364">
                  <c:v>3</c:v>
                </c:pt>
                <c:pt idx="1365">
                  <c:v>3</c:v>
                </c:pt>
                <c:pt idx="1366">
                  <c:v>3</c:v>
                </c:pt>
                <c:pt idx="1367">
                  <c:v>3</c:v>
                </c:pt>
                <c:pt idx="1368">
                  <c:v>3</c:v>
                </c:pt>
                <c:pt idx="1369">
                  <c:v>3</c:v>
                </c:pt>
                <c:pt idx="1370">
                  <c:v>3</c:v>
                </c:pt>
                <c:pt idx="1371">
                  <c:v>3</c:v>
                </c:pt>
                <c:pt idx="1372">
                  <c:v>3</c:v>
                </c:pt>
                <c:pt idx="1373">
                  <c:v>3</c:v>
                </c:pt>
                <c:pt idx="1374">
                  <c:v>3</c:v>
                </c:pt>
                <c:pt idx="1375">
                  <c:v>3</c:v>
                </c:pt>
                <c:pt idx="1376">
                  <c:v>3</c:v>
                </c:pt>
                <c:pt idx="1377">
                  <c:v>3</c:v>
                </c:pt>
                <c:pt idx="1378">
                  <c:v>3</c:v>
                </c:pt>
                <c:pt idx="1379">
                  <c:v>3</c:v>
                </c:pt>
                <c:pt idx="1380">
                  <c:v>3</c:v>
                </c:pt>
                <c:pt idx="1381">
                  <c:v>3</c:v>
                </c:pt>
                <c:pt idx="1382">
                  <c:v>3</c:v>
                </c:pt>
                <c:pt idx="1383">
                  <c:v>3</c:v>
                </c:pt>
                <c:pt idx="1384">
                  <c:v>3</c:v>
                </c:pt>
                <c:pt idx="1385">
                  <c:v>3</c:v>
                </c:pt>
                <c:pt idx="1386">
                  <c:v>3</c:v>
                </c:pt>
                <c:pt idx="1387">
                  <c:v>3</c:v>
                </c:pt>
                <c:pt idx="1388">
                  <c:v>3</c:v>
                </c:pt>
                <c:pt idx="1389">
                  <c:v>3</c:v>
                </c:pt>
                <c:pt idx="1390">
                  <c:v>3</c:v>
                </c:pt>
                <c:pt idx="1391">
                  <c:v>3</c:v>
                </c:pt>
                <c:pt idx="1392">
                  <c:v>3</c:v>
                </c:pt>
                <c:pt idx="1393">
                  <c:v>3</c:v>
                </c:pt>
                <c:pt idx="1394">
                  <c:v>3</c:v>
                </c:pt>
                <c:pt idx="1395">
                  <c:v>3</c:v>
                </c:pt>
                <c:pt idx="1396">
                  <c:v>3</c:v>
                </c:pt>
                <c:pt idx="1397">
                  <c:v>3</c:v>
                </c:pt>
                <c:pt idx="1398">
                  <c:v>3</c:v>
                </c:pt>
                <c:pt idx="1399">
                  <c:v>3</c:v>
                </c:pt>
                <c:pt idx="1400">
                  <c:v>3</c:v>
                </c:pt>
                <c:pt idx="1401">
                  <c:v>3</c:v>
                </c:pt>
                <c:pt idx="1402">
                  <c:v>3</c:v>
                </c:pt>
                <c:pt idx="1403">
                  <c:v>3</c:v>
                </c:pt>
                <c:pt idx="1404">
                  <c:v>3</c:v>
                </c:pt>
                <c:pt idx="1405">
                  <c:v>3</c:v>
                </c:pt>
                <c:pt idx="1406">
                  <c:v>3</c:v>
                </c:pt>
                <c:pt idx="1407">
                  <c:v>3</c:v>
                </c:pt>
                <c:pt idx="1408">
                  <c:v>3</c:v>
                </c:pt>
                <c:pt idx="1409">
                  <c:v>3</c:v>
                </c:pt>
                <c:pt idx="1410">
                  <c:v>3</c:v>
                </c:pt>
                <c:pt idx="1411">
                  <c:v>3</c:v>
                </c:pt>
                <c:pt idx="1412">
                  <c:v>3</c:v>
                </c:pt>
                <c:pt idx="1413">
                  <c:v>3</c:v>
                </c:pt>
                <c:pt idx="1414">
                  <c:v>3</c:v>
                </c:pt>
                <c:pt idx="1415">
                  <c:v>3</c:v>
                </c:pt>
                <c:pt idx="1416">
                  <c:v>3</c:v>
                </c:pt>
                <c:pt idx="1417">
                  <c:v>3</c:v>
                </c:pt>
                <c:pt idx="1418">
                  <c:v>3</c:v>
                </c:pt>
                <c:pt idx="1419">
                  <c:v>3</c:v>
                </c:pt>
                <c:pt idx="1420">
                  <c:v>3</c:v>
                </c:pt>
                <c:pt idx="1421">
                  <c:v>3</c:v>
                </c:pt>
                <c:pt idx="1422">
                  <c:v>3</c:v>
                </c:pt>
                <c:pt idx="1423">
                  <c:v>3</c:v>
                </c:pt>
                <c:pt idx="1424">
                  <c:v>3</c:v>
                </c:pt>
                <c:pt idx="1425">
                  <c:v>3</c:v>
                </c:pt>
                <c:pt idx="1426">
                  <c:v>3</c:v>
                </c:pt>
                <c:pt idx="1427">
                  <c:v>3</c:v>
                </c:pt>
                <c:pt idx="1428">
                  <c:v>3</c:v>
                </c:pt>
                <c:pt idx="1429">
                  <c:v>3</c:v>
                </c:pt>
                <c:pt idx="1430">
                  <c:v>3</c:v>
                </c:pt>
                <c:pt idx="1431">
                  <c:v>3</c:v>
                </c:pt>
                <c:pt idx="1432">
                  <c:v>3</c:v>
                </c:pt>
                <c:pt idx="1433">
                  <c:v>3</c:v>
                </c:pt>
                <c:pt idx="1434">
                  <c:v>3</c:v>
                </c:pt>
                <c:pt idx="1435">
                  <c:v>3</c:v>
                </c:pt>
                <c:pt idx="1436">
                  <c:v>3</c:v>
                </c:pt>
                <c:pt idx="1437">
                  <c:v>3</c:v>
                </c:pt>
                <c:pt idx="1438">
                  <c:v>3</c:v>
                </c:pt>
                <c:pt idx="1439">
                  <c:v>3</c:v>
                </c:pt>
                <c:pt idx="1440">
                  <c:v>3</c:v>
                </c:pt>
                <c:pt idx="1441">
                  <c:v>3</c:v>
                </c:pt>
                <c:pt idx="1442">
                  <c:v>3</c:v>
                </c:pt>
                <c:pt idx="1443">
                  <c:v>3</c:v>
                </c:pt>
                <c:pt idx="1444">
                  <c:v>3</c:v>
                </c:pt>
                <c:pt idx="1445">
                  <c:v>3</c:v>
                </c:pt>
                <c:pt idx="1446">
                  <c:v>3</c:v>
                </c:pt>
                <c:pt idx="1447">
                  <c:v>3</c:v>
                </c:pt>
                <c:pt idx="1448">
                  <c:v>3</c:v>
                </c:pt>
                <c:pt idx="1449">
                  <c:v>3</c:v>
                </c:pt>
                <c:pt idx="1450">
                  <c:v>3</c:v>
                </c:pt>
                <c:pt idx="1451">
                  <c:v>3</c:v>
                </c:pt>
                <c:pt idx="1452">
                  <c:v>3</c:v>
                </c:pt>
                <c:pt idx="1453">
                  <c:v>3</c:v>
                </c:pt>
                <c:pt idx="1454">
                  <c:v>3</c:v>
                </c:pt>
                <c:pt idx="1455">
                  <c:v>3</c:v>
                </c:pt>
                <c:pt idx="1456">
                  <c:v>3</c:v>
                </c:pt>
                <c:pt idx="1457">
                  <c:v>3</c:v>
                </c:pt>
                <c:pt idx="1458">
                  <c:v>3</c:v>
                </c:pt>
                <c:pt idx="1459">
                  <c:v>3</c:v>
                </c:pt>
                <c:pt idx="1460">
                  <c:v>3</c:v>
                </c:pt>
                <c:pt idx="1461">
                  <c:v>3</c:v>
                </c:pt>
                <c:pt idx="1462">
                  <c:v>3</c:v>
                </c:pt>
                <c:pt idx="1463">
                  <c:v>3</c:v>
                </c:pt>
                <c:pt idx="1464">
                  <c:v>3</c:v>
                </c:pt>
                <c:pt idx="1465">
                  <c:v>3</c:v>
                </c:pt>
                <c:pt idx="1466">
                  <c:v>3</c:v>
                </c:pt>
                <c:pt idx="1467">
                  <c:v>3</c:v>
                </c:pt>
                <c:pt idx="1468">
                  <c:v>3</c:v>
                </c:pt>
                <c:pt idx="1469">
                  <c:v>3</c:v>
                </c:pt>
                <c:pt idx="1470">
                  <c:v>3</c:v>
                </c:pt>
                <c:pt idx="1471">
                  <c:v>3</c:v>
                </c:pt>
                <c:pt idx="1472">
                  <c:v>3</c:v>
                </c:pt>
                <c:pt idx="1473">
                  <c:v>3</c:v>
                </c:pt>
                <c:pt idx="1474">
                  <c:v>3</c:v>
                </c:pt>
                <c:pt idx="1475">
                  <c:v>3</c:v>
                </c:pt>
                <c:pt idx="1476">
                  <c:v>3</c:v>
                </c:pt>
                <c:pt idx="1477">
                  <c:v>3</c:v>
                </c:pt>
                <c:pt idx="1478">
                  <c:v>3</c:v>
                </c:pt>
                <c:pt idx="1479">
                  <c:v>3</c:v>
                </c:pt>
                <c:pt idx="1480">
                  <c:v>3</c:v>
                </c:pt>
                <c:pt idx="1481">
                  <c:v>3</c:v>
                </c:pt>
                <c:pt idx="1482">
                  <c:v>3</c:v>
                </c:pt>
                <c:pt idx="1483">
                  <c:v>3</c:v>
                </c:pt>
                <c:pt idx="1484">
                  <c:v>3</c:v>
                </c:pt>
                <c:pt idx="1485">
                  <c:v>3</c:v>
                </c:pt>
                <c:pt idx="1486">
                  <c:v>3</c:v>
                </c:pt>
                <c:pt idx="1487">
                  <c:v>3</c:v>
                </c:pt>
                <c:pt idx="1488">
                  <c:v>3</c:v>
                </c:pt>
                <c:pt idx="1489">
                  <c:v>3</c:v>
                </c:pt>
                <c:pt idx="1490">
                  <c:v>3</c:v>
                </c:pt>
                <c:pt idx="1491">
                  <c:v>3</c:v>
                </c:pt>
                <c:pt idx="1492">
                  <c:v>3</c:v>
                </c:pt>
                <c:pt idx="1493">
                  <c:v>3</c:v>
                </c:pt>
                <c:pt idx="1494">
                  <c:v>3</c:v>
                </c:pt>
                <c:pt idx="1495">
                  <c:v>3</c:v>
                </c:pt>
                <c:pt idx="1496">
                  <c:v>3</c:v>
                </c:pt>
                <c:pt idx="1497">
                  <c:v>3</c:v>
                </c:pt>
                <c:pt idx="1498">
                  <c:v>3</c:v>
                </c:pt>
                <c:pt idx="1499">
                  <c:v>3</c:v>
                </c:pt>
                <c:pt idx="1500">
                  <c:v>3</c:v>
                </c:pt>
                <c:pt idx="1501">
                  <c:v>3</c:v>
                </c:pt>
                <c:pt idx="1502">
                  <c:v>3</c:v>
                </c:pt>
                <c:pt idx="1503">
                  <c:v>3</c:v>
                </c:pt>
                <c:pt idx="1504">
                  <c:v>3</c:v>
                </c:pt>
                <c:pt idx="1505">
                  <c:v>3</c:v>
                </c:pt>
                <c:pt idx="1506">
                  <c:v>3</c:v>
                </c:pt>
                <c:pt idx="1507">
                  <c:v>3</c:v>
                </c:pt>
                <c:pt idx="1508">
                  <c:v>3</c:v>
                </c:pt>
                <c:pt idx="1509">
                  <c:v>3</c:v>
                </c:pt>
                <c:pt idx="1510">
                  <c:v>3</c:v>
                </c:pt>
                <c:pt idx="1511">
                  <c:v>3</c:v>
                </c:pt>
                <c:pt idx="1512">
                  <c:v>3</c:v>
                </c:pt>
                <c:pt idx="1513">
                  <c:v>3</c:v>
                </c:pt>
                <c:pt idx="1514">
                  <c:v>3</c:v>
                </c:pt>
                <c:pt idx="1515">
                  <c:v>3</c:v>
                </c:pt>
                <c:pt idx="1516">
                  <c:v>3</c:v>
                </c:pt>
                <c:pt idx="1517">
                  <c:v>3</c:v>
                </c:pt>
                <c:pt idx="1518">
                  <c:v>3</c:v>
                </c:pt>
                <c:pt idx="1519">
                  <c:v>3</c:v>
                </c:pt>
                <c:pt idx="1520">
                  <c:v>3</c:v>
                </c:pt>
                <c:pt idx="1521">
                  <c:v>3</c:v>
                </c:pt>
                <c:pt idx="1522">
                  <c:v>3</c:v>
                </c:pt>
                <c:pt idx="1523">
                  <c:v>3</c:v>
                </c:pt>
                <c:pt idx="1524">
                  <c:v>3</c:v>
                </c:pt>
                <c:pt idx="1525">
                  <c:v>3</c:v>
                </c:pt>
                <c:pt idx="1526">
                  <c:v>3</c:v>
                </c:pt>
                <c:pt idx="1527">
                  <c:v>3</c:v>
                </c:pt>
                <c:pt idx="1528">
                  <c:v>3</c:v>
                </c:pt>
                <c:pt idx="1529">
                  <c:v>3</c:v>
                </c:pt>
                <c:pt idx="1530">
                  <c:v>3</c:v>
                </c:pt>
                <c:pt idx="1531">
                  <c:v>3</c:v>
                </c:pt>
                <c:pt idx="1532">
                  <c:v>3</c:v>
                </c:pt>
                <c:pt idx="1533">
                  <c:v>3</c:v>
                </c:pt>
                <c:pt idx="1534">
                  <c:v>3</c:v>
                </c:pt>
                <c:pt idx="1535">
                  <c:v>3</c:v>
                </c:pt>
                <c:pt idx="1536">
                  <c:v>3</c:v>
                </c:pt>
                <c:pt idx="1537">
                  <c:v>3</c:v>
                </c:pt>
                <c:pt idx="1538">
                  <c:v>3</c:v>
                </c:pt>
                <c:pt idx="1539">
                  <c:v>3</c:v>
                </c:pt>
                <c:pt idx="1540">
                  <c:v>3</c:v>
                </c:pt>
                <c:pt idx="1541">
                  <c:v>3</c:v>
                </c:pt>
                <c:pt idx="1542">
                  <c:v>3</c:v>
                </c:pt>
                <c:pt idx="1543">
                  <c:v>3</c:v>
                </c:pt>
                <c:pt idx="1544">
                  <c:v>3</c:v>
                </c:pt>
                <c:pt idx="1545">
                  <c:v>3</c:v>
                </c:pt>
                <c:pt idx="1546">
                  <c:v>3</c:v>
                </c:pt>
                <c:pt idx="1547">
                  <c:v>3</c:v>
                </c:pt>
                <c:pt idx="1548">
                  <c:v>3</c:v>
                </c:pt>
                <c:pt idx="1549">
                  <c:v>3</c:v>
                </c:pt>
                <c:pt idx="1550">
                  <c:v>3</c:v>
                </c:pt>
                <c:pt idx="1551">
                  <c:v>3</c:v>
                </c:pt>
                <c:pt idx="1552">
                  <c:v>3</c:v>
                </c:pt>
                <c:pt idx="1553">
                  <c:v>3</c:v>
                </c:pt>
                <c:pt idx="1554">
                  <c:v>3</c:v>
                </c:pt>
                <c:pt idx="1555">
                  <c:v>3</c:v>
                </c:pt>
                <c:pt idx="1556">
                  <c:v>3</c:v>
                </c:pt>
                <c:pt idx="1557">
                  <c:v>3</c:v>
                </c:pt>
                <c:pt idx="1558">
                  <c:v>3</c:v>
                </c:pt>
                <c:pt idx="1559">
                  <c:v>3</c:v>
                </c:pt>
                <c:pt idx="1560">
                  <c:v>3</c:v>
                </c:pt>
                <c:pt idx="1561">
                  <c:v>3</c:v>
                </c:pt>
                <c:pt idx="1562">
                  <c:v>3</c:v>
                </c:pt>
                <c:pt idx="1563">
                  <c:v>3</c:v>
                </c:pt>
                <c:pt idx="1564">
                  <c:v>3</c:v>
                </c:pt>
                <c:pt idx="1565">
                  <c:v>3</c:v>
                </c:pt>
                <c:pt idx="1566">
                  <c:v>3</c:v>
                </c:pt>
                <c:pt idx="1567">
                  <c:v>3</c:v>
                </c:pt>
                <c:pt idx="1568">
                  <c:v>3</c:v>
                </c:pt>
                <c:pt idx="1569">
                  <c:v>3</c:v>
                </c:pt>
                <c:pt idx="1570">
                  <c:v>3</c:v>
                </c:pt>
                <c:pt idx="1571">
                  <c:v>3</c:v>
                </c:pt>
                <c:pt idx="1572">
                  <c:v>3</c:v>
                </c:pt>
                <c:pt idx="1573">
                  <c:v>3</c:v>
                </c:pt>
                <c:pt idx="1574">
                  <c:v>3</c:v>
                </c:pt>
                <c:pt idx="1575">
                  <c:v>3</c:v>
                </c:pt>
                <c:pt idx="1576">
                  <c:v>3</c:v>
                </c:pt>
                <c:pt idx="1577">
                  <c:v>3</c:v>
                </c:pt>
                <c:pt idx="1578">
                  <c:v>3</c:v>
                </c:pt>
                <c:pt idx="1579">
                  <c:v>3</c:v>
                </c:pt>
                <c:pt idx="1580">
                  <c:v>3</c:v>
                </c:pt>
                <c:pt idx="1581">
                  <c:v>3</c:v>
                </c:pt>
                <c:pt idx="1582">
                  <c:v>3</c:v>
                </c:pt>
                <c:pt idx="1583">
                  <c:v>3</c:v>
                </c:pt>
                <c:pt idx="1584">
                  <c:v>3</c:v>
                </c:pt>
                <c:pt idx="1585">
                  <c:v>3</c:v>
                </c:pt>
                <c:pt idx="1586">
                  <c:v>3</c:v>
                </c:pt>
                <c:pt idx="1587">
                  <c:v>3</c:v>
                </c:pt>
                <c:pt idx="1588">
                  <c:v>3</c:v>
                </c:pt>
                <c:pt idx="1589">
                  <c:v>3</c:v>
                </c:pt>
                <c:pt idx="1590">
                  <c:v>3</c:v>
                </c:pt>
                <c:pt idx="1591">
                  <c:v>3</c:v>
                </c:pt>
                <c:pt idx="1592">
                  <c:v>3</c:v>
                </c:pt>
                <c:pt idx="1593">
                  <c:v>3</c:v>
                </c:pt>
                <c:pt idx="1594">
                  <c:v>3</c:v>
                </c:pt>
                <c:pt idx="1595">
                  <c:v>3</c:v>
                </c:pt>
                <c:pt idx="1596">
                  <c:v>3</c:v>
                </c:pt>
                <c:pt idx="1597">
                  <c:v>3</c:v>
                </c:pt>
                <c:pt idx="1598">
                  <c:v>3</c:v>
                </c:pt>
                <c:pt idx="1599">
                  <c:v>3</c:v>
                </c:pt>
                <c:pt idx="1600">
                  <c:v>3</c:v>
                </c:pt>
                <c:pt idx="1601">
                  <c:v>3</c:v>
                </c:pt>
                <c:pt idx="1602">
                  <c:v>3</c:v>
                </c:pt>
                <c:pt idx="1603">
                  <c:v>3</c:v>
                </c:pt>
                <c:pt idx="1604">
                  <c:v>3</c:v>
                </c:pt>
                <c:pt idx="1605">
                  <c:v>3</c:v>
                </c:pt>
                <c:pt idx="1606">
                  <c:v>3</c:v>
                </c:pt>
                <c:pt idx="1607">
                  <c:v>3</c:v>
                </c:pt>
                <c:pt idx="1608">
                  <c:v>3</c:v>
                </c:pt>
                <c:pt idx="1609">
                  <c:v>3</c:v>
                </c:pt>
                <c:pt idx="1610">
                  <c:v>3</c:v>
                </c:pt>
                <c:pt idx="1611">
                  <c:v>3</c:v>
                </c:pt>
                <c:pt idx="1612">
                  <c:v>3</c:v>
                </c:pt>
                <c:pt idx="1613">
                  <c:v>3</c:v>
                </c:pt>
                <c:pt idx="1614">
                  <c:v>3</c:v>
                </c:pt>
                <c:pt idx="1615">
                  <c:v>3</c:v>
                </c:pt>
                <c:pt idx="1616">
                  <c:v>3</c:v>
                </c:pt>
                <c:pt idx="1617">
                  <c:v>3</c:v>
                </c:pt>
                <c:pt idx="1618">
                  <c:v>3</c:v>
                </c:pt>
                <c:pt idx="1619">
                  <c:v>3</c:v>
                </c:pt>
                <c:pt idx="1620">
                  <c:v>3</c:v>
                </c:pt>
                <c:pt idx="1621">
                  <c:v>3</c:v>
                </c:pt>
                <c:pt idx="1622">
                  <c:v>3</c:v>
                </c:pt>
                <c:pt idx="1623">
                  <c:v>3</c:v>
                </c:pt>
                <c:pt idx="1624">
                  <c:v>3</c:v>
                </c:pt>
                <c:pt idx="1625">
                  <c:v>3</c:v>
                </c:pt>
                <c:pt idx="1626">
                  <c:v>3</c:v>
                </c:pt>
                <c:pt idx="1627">
                  <c:v>3</c:v>
                </c:pt>
                <c:pt idx="1628">
                  <c:v>3</c:v>
                </c:pt>
                <c:pt idx="1629">
                  <c:v>3</c:v>
                </c:pt>
                <c:pt idx="1630">
                  <c:v>3</c:v>
                </c:pt>
                <c:pt idx="1631">
                  <c:v>3</c:v>
                </c:pt>
                <c:pt idx="1632">
                  <c:v>3</c:v>
                </c:pt>
                <c:pt idx="1633">
                  <c:v>3</c:v>
                </c:pt>
                <c:pt idx="1634">
                  <c:v>3</c:v>
                </c:pt>
                <c:pt idx="1635">
                  <c:v>3</c:v>
                </c:pt>
                <c:pt idx="1636">
                  <c:v>3</c:v>
                </c:pt>
                <c:pt idx="1637">
                  <c:v>3</c:v>
                </c:pt>
                <c:pt idx="1638">
                  <c:v>3</c:v>
                </c:pt>
                <c:pt idx="1639">
                  <c:v>3</c:v>
                </c:pt>
                <c:pt idx="1640">
                  <c:v>3</c:v>
                </c:pt>
                <c:pt idx="1641">
                  <c:v>3</c:v>
                </c:pt>
                <c:pt idx="1642">
                  <c:v>3</c:v>
                </c:pt>
                <c:pt idx="1643">
                  <c:v>3</c:v>
                </c:pt>
                <c:pt idx="1644">
                  <c:v>3</c:v>
                </c:pt>
                <c:pt idx="1645">
                  <c:v>3</c:v>
                </c:pt>
                <c:pt idx="1646">
                  <c:v>4</c:v>
                </c:pt>
                <c:pt idx="1647">
                  <c:v>4</c:v>
                </c:pt>
                <c:pt idx="1648">
                  <c:v>4</c:v>
                </c:pt>
                <c:pt idx="1649">
                  <c:v>4</c:v>
                </c:pt>
                <c:pt idx="1650">
                  <c:v>4</c:v>
                </c:pt>
                <c:pt idx="1651">
                  <c:v>4</c:v>
                </c:pt>
                <c:pt idx="1652">
                  <c:v>4</c:v>
                </c:pt>
                <c:pt idx="1653">
                  <c:v>4</c:v>
                </c:pt>
                <c:pt idx="1654">
                  <c:v>4</c:v>
                </c:pt>
                <c:pt idx="1655">
                  <c:v>4</c:v>
                </c:pt>
                <c:pt idx="1656">
                  <c:v>4</c:v>
                </c:pt>
                <c:pt idx="1657">
                  <c:v>4</c:v>
                </c:pt>
                <c:pt idx="1658">
                  <c:v>4</c:v>
                </c:pt>
                <c:pt idx="1659">
                  <c:v>4</c:v>
                </c:pt>
                <c:pt idx="1660">
                  <c:v>4</c:v>
                </c:pt>
                <c:pt idx="1661">
                  <c:v>4</c:v>
                </c:pt>
                <c:pt idx="1662">
                  <c:v>4</c:v>
                </c:pt>
                <c:pt idx="1663">
                  <c:v>4</c:v>
                </c:pt>
                <c:pt idx="1664">
                  <c:v>4</c:v>
                </c:pt>
                <c:pt idx="1665">
                  <c:v>4</c:v>
                </c:pt>
                <c:pt idx="1666">
                  <c:v>4</c:v>
                </c:pt>
                <c:pt idx="1667">
                  <c:v>4</c:v>
                </c:pt>
                <c:pt idx="1668">
                  <c:v>4</c:v>
                </c:pt>
                <c:pt idx="1669">
                  <c:v>4</c:v>
                </c:pt>
                <c:pt idx="1670">
                  <c:v>4</c:v>
                </c:pt>
                <c:pt idx="1671">
                  <c:v>4</c:v>
                </c:pt>
                <c:pt idx="1672">
                  <c:v>4</c:v>
                </c:pt>
                <c:pt idx="1673">
                  <c:v>4</c:v>
                </c:pt>
                <c:pt idx="1674">
                  <c:v>4</c:v>
                </c:pt>
                <c:pt idx="1675">
                  <c:v>4</c:v>
                </c:pt>
                <c:pt idx="1676">
                  <c:v>4</c:v>
                </c:pt>
                <c:pt idx="1677">
                  <c:v>4</c:v>
                </c:pt>
                <c:pt idx="1678">
                  <c:v>4</c:v>
                </c:pt>
                <c:pt idx="1679">
                  <c:v>4</c:v>
                </c:pt>
                <c:pt idx="1680">
                  <c:v>4</c:v>
                </c:pt>
                <c:pt idx="1681">
                  <c:v>4</c:v>
                </c:pt>
                <c:pt idx="1682">
                  <c:v>4</c:v>
                </c:pt>
                <c:pt idx="1683">
                  <c:v>4</c:v>
                </c:pt>
                <c:pt idx="1684">
                  <c:v>4</c:v>
                </c:pt>
                <c:pt idx="1685">
                  <c:v>4</c:v>
                </c:pt>
                <c:pt idx="1686">
                  <c:v>4</c:v>
                </c:pt>
                <c:pt idx="1687">
                  <c:v>7</c:v>
                </c:pt>
                <c:pt idx="1688">
                  <c:v>7</c:v>
                </c:pt>
                <c:pt idx="1689">
                  <c:v>7</c:v>
                </c:pt>
                <c:pt idx="1690">
                  <c:v>7</c:v>
                </c:pt>
                <c:pt idx="1691">
                  <c:v>7</c:v>
                </c:pt>
                <c:pt idx="1692">
                  <c:v>7</c:v>
                </c:pt>
                <c:pt idx="1693">
                  <c:v>7</c:v>
                </c:pt>
                <c:pt idx="1694">
                  <c:v>7</c:v>
                </c:pt>
                <c:pt idx="1695">
                  <c:v>8</c:v>
                </c:pt>
                <c:pt idx="1696">
                  <c:v>8</c:v>
                </c:pt>
                <c:pt idx="1697">
                  <c:v>8</c:v>
                </c:pt>
                <c:pt idx="1698">
                  <c:v>8</c:v>
                </c:pt>
                <c:pt idx="1699">
                  <c:v>8</c:v>
                </c:pt>
                <c:pt idx="1700">
                  <c:v>8</c:v>
                </c:pt>
                <c:pt idx="1701">
                  <c:v>8</c:v>
                </c:pt>
                <c:pt idx="1702">
                  <c:v>8</c:v>
                </c:pt>
                <c:pt idx="1703">
                  <c:v>8</c:v>
                </c:pt>
                <c:pt idx="1704">
                  <c:v>8</c:v>
                </c:pt>
                <c:pt idx="1705">
                  <c:v>8</c:v>
                </c:pt>
                <c:pt idx="1706">
                  <c:v>8</c:v>
                </c:pt>
                <c:pt idx="1707">
                  <c:v>8</c:v>
                </c:pt>
                <c:pt idx="1708">
                  <c:v>8</c:v>
                </c:pt>
                <c:pt idx="1709">
                  <c:v>8</c:v>
                </c:pt>
                <c:pt idx="1710">
                  <c:v>8</c:v>
                </c:pt>
                <c:pt idx="1711">
                  <c:v>8</c:v>
                </c:pt>
                <c:pt idx="1712">
                  <c:v>8</c:v>
                </c:pt>
                <c:pt idx="1713">
                  <c:v>8</c:v>
                </c:pt>
                <c:pt idx="1714">
                  <c:v>8</c:v>
                </c:pt>
                <c:pt idx="1715">
                  <c:v>8</c:v>
                </c:pt>
                <c:pt idx="1716">
                  <c:v>8</c:v>
                </c:pt>
                <c:pt idx="1717">
                  <c:v>8</c:v>
                </c:pt>
                <c:pt idx="1718">
                  <c:v>8</c:v>
                </c:pt>
                <c:pt idx="1719">
                  <c:v>8</c:v>
                </c:pt>
                <c:pt idx="1720">
                  <c:v>8</c:v>
                </c:pt>
                <c:pt idx="1721">
                  <c:v>8</c:v>
                </c:pt>
                <c:pt idx="1722">
                  <c:v>8</c:v>
                </c:pt>
                <c:pt idx="1723">
                  <c:v>8</c:v>
                </c:pt>
                <c:pt idx="1724">
                  <c:v>8</c:v>
                </c:pt>
                <c:pt idx="1725">
                  <c:v>8</c:v>
                </c:pt>
                <c:pt idx="1726">
                  <c:v>8</c:v>
                </c:pt>
                <c:pt idx="1727">
                  <c:v>8</c:v>
                </c:pt>
                <c:pt idx="1728">
                  <c:v>9</c:v>
                </c:pt>
                <c:pt idx="1729">
                  <c:v>9</c:v>
                </c:pt>
                <c:pt idx="1730">
                  <c:v>9</c:v>
                </c:pt>
                <c:pt idx="1731">
                  <c:v>9</c:v>
                </c:pt>
                <c:pt idx="1732">
                  <c:v>9</c:v>
                </c:pt>
                <c:pt idx="1733">
                  <c:v>9</c:v>
                </c:pt>
                <c:pt idx="1734">
                  <c:v>9</c:v>
                </c:pt>
                <c:pt idx="1735">
                  <c:v>9</c:v>
                </c:pt>
                <c:pt idx="1736">
                  <c:v>9</c:v>
                </c:pt>
                <c:pt idx="1737">
                  <c:v>9</c:v>
                </c:pt>
                <c:pt idx="1738">
                  <c:v>9</c:v>
                </c:pt>
                <c:pt idx="1739">
                  <c:v>9</c:v>
                </c:pt>
                <c:pt idx="1740">
                  <c:v>9</c:v>
                </c:pt>
                <c:pt idx="1741">
                  <c:v>9</c:v>
                </c:pt>
                <c:pt idx="1742">
                  <c:v>9</c:v>
                </c:pt>
                <c:pt idx="1743">
                  <c:v>9</c:v>
                </c:pt>
                <c:pt idx="1744">
                  <c:v>9</c:v>
                </c:pt>
                <c:pt idx="1745">
                  <c:v>9</c:v>
                </c:pt>
                <c:pt idx="1746">
                  <c:v>9</c:v>
                </c:pt>
                <c:pt idx="1747">
                  <c:v>9</c:v>
                </c:pt>
                <c:pt idx="1748">
                  <c:v>9</c:v>
                </c:pt>
                <c:pt idx="1749">
                  <c:v>9</c:v>
                </c:pt>
                <c:pt idx="1750">
                  <c:v>9</c:v>
                </c:pt>
                <c:pt idx="1751">
                  <c:v>9</c:v>
                </c:pt>
                <c:pt idx="1752">
                  <c:v>9</c:v>
                </c:pt>
                <c:pt idx="1753">
                  <c:v>9</c:v>
                </c:pt>
                <c:pt idx="1754">
                  <c:v>9</c:v>
                </c:pt>
                <c:pt idx="1755">
                  <c:v>9</c:v>
                </c:pt>
                <c:pt idx="1756">
                  <c:v>9</c:v>
                </c:pt>
                <c:pt idx="1757">
                  <c:v>9</c:v>
                </c:pt>
                <c:pt idx="1758">
                  <c:v>9</c:v>
                </c:pt>
                <c:pt idx="1759">
                  <c:v>9</c:v>
                </c:pt>
                <c:pt idx="1760">
                  <c:v>9</c:v>
                </c:pt>
                <c:pt idx="1761">
                  <c:v>9</c:v>
                </c:pt>
                <c:pt idx="1762">
                  <c:v>9</c:v>
                </c:pt>
                <c:pt idx="1763">
                  <c:v>9</c:v>
                </c:pt>
                <c:pt idx="1764">
                  <c:v>9</c:v>
                </c:pt>
                <c:pt idx="1765">
                  <c:v>9</c:v>
                </c:pt>
                <c:pt idx="1766">
                  <c:v>9</c:v>
                </c:pt>
                <c:pt idx="1767">
                  <c:v>9</c:v>
                </c:pt>
                <c:pt idx="1768">
                  <c:v>9</c:v>
                </c:pt>
                <c:pt idx="1769">
                  <c:v>9</c:v>
                </c:pt>
                <c:pt idx="1770">
                  <c:v>9</c:v>
                </c:pt>
                <c:pt idx="1771">
                  <c:v>9</c:v>
                </c:pt>
                <c:pt idx="1772">
                  <c:v>9</c:v>
                </c:pt>
                <c:pt idx="1773">
                  <c:v>9</c:v>
                </c:pt>
                <c:pt idx="1774">
                  <c:v>9</c:v>
                </c:pt>
                <c:pt idx="1775">
                  <c:v>9</c:v>
                </c:pt>
                <c:pt idx="1776">
                  <c:v>9</c:v>
                </c:pt>
                <c:pt idx="1777">
                  <c:v>9</c:v>
                </c:pt>
                <c:pt idx="1778">
                  <c:v>9</c:v>
                </c:pt>
                <c:pt idx="1779">
                  <c:v>9</c:v>
                </c:pt>
                <c:pt idx="1780">
                  <c:v>9</c:v>
                </c:pt>
                <c:pt idx="1781">
                  <c:v>9</c:v>
                </c:pt>
                <c:pt idx="1782">
                  <c:v>9</c:v>
                </c:pt>
                <c:pt idx="1783">
                  <c:v>9</c:v>
                </c:pt>
                <c:pt idx="1784">
                  <c:v>9</c:v>
                </c:pt>
                <c:pt idx="1785">
                  <c:v>9</c:v>
                </c:pt>
                <c:pt idx="1786">
                  <c:v>9</c:v>
                </c:pt>
                <c:pt idx="1787">
                  <c:v>9</c:v>
                </c:pt>
                <c:pt idx="1788">
                  <c:v>9</c:v>
                </c:pt>
                <c:pt idx="1789">
                  <c:v>9</c:v>
                </c:pt>
                <c:pt idx="1790">
                  <c:v>9</c:v>
                </c:pt>
                <c:pt idx="1791">
                  <c:v>9</c:v>
                </c:pt>
                <c:pt idx="1792">
                  <c:v>9</c:v>
                </c:pt>
                <c:pt idx="1793">
                  <c:v>9</c:v>
                </c:pt>
                <c:pt idx="1794">
                  <c:v>9</c:v>
                </c:pt>
                <c:pt idx="1795">
                  <c:v>9</c:v>
                </c:pt>
                <c:pt idx="1796">
                  <c:v>9</c:v>
                </c:pt>
                <c:pt idx="1797">
                  <c:v>9</c:v>
                </c:pt>
                <c:pt idx="1798">
                  <c:v>9</c:v>
                </c:pt>
                <c:pt idx="1799">
                  <c:v>9</c:v>
                </c:pt>
                <c:pt idx="1800">
                  <c:v>9</c:v>
                </c:pt>
                <c:pt idx="1801">
                  <c:v>9</c:v>
                </c:pt>
                <c:pt idx="1802">
                  <c:v>9</c:v>
                </c:pt>
                <c:pt idx="1803">
                  <c:v>9</c:v>
                </c:pt>
                <c:pt idx="1804">
                  <c:v>9</c:v>
                </c:pt>
                <c:pt idx="1805">
                  <c:v>9</c:v>
                </c:pt>
                <c:pt idx="1806">
                  <c:v>9</c:v>
                </c:pt>
                <c:pt idx="1807">
                  <c:v>9</c:v>
                </c:pt>
                <c:pt idx="1808">
                  <c:v>9</c:v>
                </c:pt>
                <c:pt idx="1809">
                  <c:v>9</c:v>
                </c:pt>
                <c:pt idx="1810">
                  <c:v>9</c:v>
                </c:pt>
                <c:pt idx="1811">
                  <c:v>9</c:v>
                </c:pt>
                <c:pt idx="1812">
                  <c:v>9</c:v>
                </c:pt>
                <c:pt idx="1813">
                  <c:v>9</c:v>
                </c:pt>
                <c:pt idx="1814">
                  <c:v>9</c:v>
                </c:pt>
                <c:pt idx="1815">
                  <c:v>9</c:v>
                </c:pt>
                <c:pt idx="1816">
                  <c:v>9</c:v>
                </c:pt>
                <c:pt idx="1817">
                  <c:v>9</c:v>
                </c:pt>
                <c:pt idx="1818">
                  <c:v>9</c:v>
                </c:pt>
                <c:pt idx="1819">
                  <c:v>9</c:v>
                </c:pt>
                <c:pt idx="1820">
                  <c:v>9</c:v>
                </c:pt>
                <c:pt idx="1821">
                  <c:v>9</c:v>
                </c:pt>
                <c:pt idx="1822">
                  <c:v>9</c:v>
                </c:pt>
                <c:pt idx="1823">
                  <c:v>9</c:v>
                </c:pt>
                <c:pt idx="1824">
                  <c:v>9</c:v>
                </c:pt>
                <c:pt idx="1825">
                  <c:v>9</c:v>
                </c:pt>
                <c:pt idx="1826">
                  <c:v>9</c:v>
                </c:pt>
                <c:pt idx="1827">
                  <c:v>9</c:v>
                </c:pt>
                <c:pt idx="1828">
                  <c:v>9</c:v>
                </c:pt>
                <c:pt idx="1829">
                  <c:v>9</c:v>
                </c:pt>
                <c:pt idx="1830">
                  <c:v>9</c:v>
                </c:pt>
                <c:pt idx="1831">
                  <c:v>9</c:v>
                </c:pt>
                <c:pt idx="1832">
                  <c:v>9</c:v>
                </c:pt>
                <c:pt idx="1833">
                  <c:v>9</c:v>
                </c:pt>
                <c:pt idx="1834">
                  <c:v>9</c:v>
                </c:pt>
                <c:pt idx="1835">
                  <c:v>9</c:v>
                </c:pt>
                <c:pt idx="1836">
                  <c:v>9</c:v>
                </c:pt>
                <c:pt idx="1837">
                  <c:v>9</c:v>
                </c:pt>
                <c:pt idx="1838">
                  <c:v>9</c:v>
                </c:pt>
                <c:pt idx="1839">
                  <c:v>9</c:v>
                </c:pt>
                <c:pt idx="1840">
                  <c:v>9</c:v>
                </c:pt>
                <c:pt idx="1841">
                  <c:v>9</c:v>
                </c:pt>
                <c:pt idx="1842">
                  <c:v>9</c:v>
                </c:pt>
                <c:pt idx="1843">
                  <c:v>9</c:v>
                </c:pt>
                <c:pt idx="1844">
                  <c:v>9</c:v>
                </c:pt>
                <c:pt idx="1845">
                  <c:v>9</c:v>
                </c:pt>
                <c:pt idx="1846">
                  <c:v>9</c:v>
                </c:pt>
                <c:pt idx="1847">
                  <c:v>9</c:v>
                </c:pt>
                <c:pt idx="1848">
                  <c:v>9</c:v>
                </c:pt>
                <c:pt idx="1849">
                  <c:v>9</c:v>
                </c:pt>
                <c:pt idx="1850">
                  <c:v>9</c:v>
                </c:pt>
                <c:pt idx="1851">
                  <c:v>9</c:v>
                </c:pt>
                <c:pt idx="1852">
                  <c:v>9</c:v>
                </c:pt>
                <c:pt idx="1853">
                  <c:v>9</c:v>
                </c:pt>
                <c:pt idx="1854">
                  <c:v>9</c:v>
                </c:pt>
                <c:pt idx="1855">
                  <c:v>9</c:v>
                </c:pt>
                <c:pt idx="1856">
                  <c:v>9</c:v>
                </c:pt>
                <c:pt idx="1857">
                  <c:v>9</c:v>
                </c:pt>
                <c:pt idx="1858">
                  <c:v>9</c:v>
                </c:pt>
                <c:pt idx="1859">
                  <c:v>9</c:v>
                </c:pt>
                <c:pt idx="1860">
                  <c:v>9</c:v>
                </c:pt>
                <c:pt idx="1861">
                  <c:v>9</c:v>
                </c:pt>
                <c:pt idx="1862">
                  <c:v>9</c:v>
                </c:pt>
                <c:pt idx="1863">
                  <c:v>9</c:v>
                </c:pt>
                <c:pt idx="1864">
                  <c:v>9</c:v>
                </c:pt>
                <c:pt idx="1865">
                  <c:v>9</c:v>
                </c:pt>
                <c:pt idx="1866">
                  <c:v>9</c:v>
                </c:pt>
                <c:pt idx="1867">
                  <c:v>9</c:v>
                </c:pt>
                <c:pt idx="1868">
                  <c:v>9</c:v>
                </c:pt>
                <c:pt idx="1869">
                  <c:v>9</c:v>
                </c:pt>
                <c:pt idx="1870">
                  <c:v>9</c:v>
                </c:pt>
                <c:pt idx="1871">
                  <c:v>9</c:v>
                </c:pt>
                <c:pt idx="1872">
                  <c:v>9</c:v>
                </c:pt>
                <c:pt idx="1873">
                  <c:v>9</c:v>
                </c:pt>
                <c:pt idx="1874">
                  <c:v>9</c:v>
                </c:pt>
                <c:pt idx="1875">
                  <c:v>9</c:v>
                </c:pt>
                <c:pt idx="1876">
                  <c:v>9</c:v>
                </c:pt>
                <c:pt idx="1877">
                  <c:v>9</c:v>
                </c:pt>
                <c:pt idx="1878">
                  <c:v>9</c:v>
                </c:pt>
                <c:pt idx="1879">
                  <c:v>9</c:v>
                </c:pt>
                <c:pt idx="1880">
                  <c:v>9</c:v>
                </c:pt>
                <c:pt idx="1881">
                  <c:v>9</c:v>
                </c:pt>
                <c:pt idx="1882">
                  <c:v>9</c:v>
                </c:pt>
                <c:pt idx="1883">
                  <c:v>9</c:v>
                </c:pt>
                <c:pt idx="1884">
                  <c:v>9</c:v>
                </c:pt>
                <c:pt idx="1885">
                  <c:v>9</c:v>
                </c:pt>
                <c:pt idx="1886">
                  <c:v>9</c:v>
                </c:pt>
                <c:pt idx="1887">
                  <c:v>9</c:v>
                </c:pt>
                <c:pt idx="1888">
                  <c:v>9</c:v>
                </c:pt>
                <c:pt idx="1889">
                  <c:v>9</c:v>
                </c:pt>
                <c:pt idx="1890">
                  <c:v>9</c:v>
                </c:pt>
                <c:pt idx="1891">
                  <c:v>9</c:v>
                </c:pt>
                <c:pt idx="1892">
                  <c:v>9</c:v>
                </c:pt>
                <c:pt idx="1893">
                  <c:v>9</c:v>
                </c:pt>
                <c:pt idx="1894">
                  <c:v>9</c:v>
                </c:pt>
                <c:pt idx="1895">
                  <c:v>9</c:v>
                </c:pt>
                <c:pt idx="1896">
                  <c:v>9</c:v>
                </c:pt>
                <c:pt idx="1897">
                  <c:v>9</c:v>
                </c:pt>
                <c:pt idx="1898">
                  <c:v>9</c:v>
                </c:pt>
                <c:pt idx="1899">
                  <c:v>9</c:v>
                </c:pt>
                <c:pt idx="1900">
                  <c:v>9</c:v>
                </c:pt>
                <c:pt idx="1901">
                  <c:v>9</c:v>
                </c:pt>
                <c:pt idx="1902">
                  <c:v>9</c:v>
                </c:pt>
                <c:pt idx="1903">
                  <c:v>9</c:v>
                </c:pt>
                <c:pt idx="1904">
                  <c:v>9</c:v>
                </c:pt>
                <c:pt idx="1905">
                  <c:v>9</c:v>
                </c:pt>
                <c:pt idx="1906">
                  <c:v>9</c:v>
                </c:pt>
                <c:pt idx="1907">
                  <c:v>9</c:v>
                </c:pt>
                <c:pt idx="1908">
                  <c:v>9</c:v>
                </c:pt>
                <c:pt idx="1909">
                  <c:v>9</c:v>
                </c:pt>
                <c:pt idx="1910">
                  <c:v>9</c:v>
                </c:pt>
                <c:pt idx="1911">
                  <c:v>9</c:v>
                </c:pt>
                <c:pt idx="1912">
                  <c:v>9</c:v>
                </c:pt>
                <c:pt idx="1913">
                  <c:v>9</c:v>
                </c:pt>
                <c:pt idx="1914">
                  <c:v>10</c:v>
                </c:pt>
                <c:pt idx="1915">
                  <c:v>10</c:v>
                </c:pt>
                <c:pt idx="1916">
                  <c:v>10</c:v>
                </c:pt>
                <c:pt idx="1917">
                  <c:v>10</c:v>
                </c:pt>
                <c:pt idx="1918">
                  <c:v>10</c:v>
                </c:pt>
                <c:pt idx="1919">
                  <c:v>10</c:v>
                </c:pt>
                <c:pt idx="1920">
                  <c:v>10</c:v>
                </c:pt>
                <c:pt idx="1921">
                  <c:v>10</c:v>
                </c:pt>
                <c:pt idx="1922">
                  <c:v>10</c:v>
                </c:pt>
                <c:pt idx="1923">
                  <c:v>10</c:v>
                </c:pt>
                <c:pt idx="1924">
                  <c:v>10</c:v>
                </c:pt>
                <c:pt idx="1925">
                  <c:v>10</c:v>
                </c:pt>
                <c:pt idx="1926">
                  <c:v>10</c:v>
                </c:pt>
                <c:pt idx="1927">
                  <c:v>10</c:v>
                </c:pt>
                <c:pt idx="1928">
                  <c:v>10</c:v>
                </c:pt>
                <c:pt idx="1929">
                  <c:v>10</c:v>
                </c:pt>
                <c:pt idx="1930">
                  <c:v>10</c:v>
                </c:pt>
                <c:pt idx="1931">
                  <c:v>10</c:v>
                </c:pt>
                <c:pt idx="1932">
                  <c:v>10</c:v>
                </c:pt>
                <c:pt idx="1933">
                  <c:v>10</c:v>
                </c:pt>
                <c:pt idx="1934">
                  <c:v>10</c:v>
                </c:pt>
                <c:pt idx="1935">
                  <c:v>10</c:v>
                </c:pt>
                <c:pt idx="1936">
                  <c:v>10</c:v>
                </c:pt>
                <c:pt idx="1937">
                  <c:v>10</c:v>
                </c:pt>
                <c:pt idx="1938">
                  <c:v>10</c:v>
                </c:pt>
                <c:pt idx="1939">
                  <c:v>10</c:v>
                </c:pt>
                <c:pt idx="1940">
                  <c:v>10</c:v>
                </c:pt>
                <c:pt idx="1941">
                  <c:v>11</c:v>
                </c:pt>
                <c:pt idx="1942">
                  <c:v>11</c:v>
                </c:pt>
                <c:pt idx="1943">
                  <c:v>11</c:v>
                </c:pt>
                <c:pt idx="1944">
                  <c:v>11</c:v>
                </c:pt>
                <c:pt idx="1945">
                  <c:v>11</c:v>
                </c:pt>
                <c:pt idx="1946">
                  <c:v>11</c:v>
                </c:pt>
                <c:pt idx="1947">
                  <c:v>11</c:v>
                </c:pt>
                <c:pt idx="1948">
                  <c:v>11</c:v>
                </c:pt>
                <c:pt idx="1949">
                  <c:v>11</c:v>
                </c:pt>
                <c:pt idx="1950">
                  <c:v>11</c:v>
                </c:pt>
                <c:pt idx="1951">
                  <c:v>11</c:v>
                </c:pt>
                <c:pt idx="1952">
                  <c:v>11</c:v>
                </c:pt>
                <c:pt idx="1953">
                  <c:v>11</c:v>
                </c:pt>
                <c:pt idx="1954">
                  <c:v>11</c:v>
                </c:pt>
                <c:pt idx="1955">
                  <c:v>11</c:v>
                </c:pt>
                <c:pt idx="1956">
                  <c:v>11</c:v>
                </c:pt>
                <c:pt idx="1957">
                  <c:v>11</c:v>
                </c:pt>
                <c:pt idx="1958">
                  <c:v>11</c:v>
                </c:pt>
                <c:pt idx="1959">
                  <c:v>11</c:v>
                </c:pt>
                <c:pt idx="1960">
                  <c:v>11</c:v>
                </c:pt>
                <c:pt idx="1961">
                  <c:v>11</c:v>
                </c:pt>
                <c:pt idx="1962">
                  <c:v>11</c:v>
                </c:pt>
                <c:pt idx="1963">
                  <c:v>11</c:v>
                </c:pt>
                <c:pt idx="1964">
                  <c:v>11</c:v>
                </c:pt>
                <c:pt idx="1965">
                  <c:v>11</c:v>
                </c:pt>
                <c:pt idx="1966">
                  <c:v>11</c:v>
                </c:pt>
                <c:pt idx="1967">
                  <c:v>11</c:v>
                </c:pt>
                <c:pt idx="1968">
                  <c:v>11</c:v>
                </c:pt>
                <c:pt idx="1969">
                  <c:v>11</c:v>
                </c:pt>
                <c:pt idx="1970">
                  <c:v>11</c:v>
                </c:pt>
                <c:pt idx="1971">
                  <c:v>11</c:v>
                </c:pt>
                <c:pt idx="1972">
                  <c:v>11</c:v>
                </c:pt>
                <c:pt idx="1973">
                  <c:v>11</c:v>
                </c:pt>
                <c:pt idx="1974">
                  <c:v>11</c:v>
                </c:pt>
                <c:pt idx="1975">
                  <c:v>11</c:v>
                </c:pt>
                <c:pt idx="1976">
                  <c:v>11</c:v>
                </c:pt>
                <c:pt idx="1977">
                  <c:v>11</c:v>
                </c:pt>
                <c:pt idx="1978">
                  <c:v>11</c:v>
                </c:pt>
                <c:pt idx="1979">
                  <c:v>11</c:v>
                </c:pt>
                <c:pt idx="1980">
                  <c:v>11</c:v>
                </c:pt>
                <c:pt idx="1981">
                  <c:v>11</c:v>
                </c:pt>
                <c:pt idx="1982">
                  <c:v>11</c:v>
                </c:pt>
                <c:pt idx="1983">
                  <c:v>11</c:v>
                </c:pt>
                <c:pt idx="1984">
                  <c:v>11</c:v>
                </c:pt>
                <c:pt idx="1985">
                  <c:v>11</c:v>
                </c:pt>
                <c:pt idx="1986">
                  <c:v>11</c:v>
                </c:pt>
                <c:pt idx="1987">
                  <c:v>11</c:v>
                </c:pt>
                <c:pt idx="1988">
                  <c:v>11</c:v>
                </c:pt>
                <c:pt idx="1989">
                  <c:v>11</c:v>
                </c:pt>
                <c:pt idx="1990">
                  <c:v>11</c:v>
                </c:pt>
                <c:pt idx="1991">
                  <c:v>11</c:v>
                </c:pt>
                <c:pt idx="1992">
                  <c:v>11</c:v>
                </c:pt>
                <c:pt idx="1993">
                  <c:v>11</c:v>
                </c:pt>
                <c:pt idx="1994">
                  <c:v>11</c:v>
                </c:pt>
                <c:pt idx="1995">
                  <c:v>11</c:v>
                </c:pt>
                <c:pt idx="1996">
                  <c:v>11</c:v>
                </c:pt>
                <c:pt idx="1997">
                  <c:v>11</c:v>
                </c:pt>
                <c:pt idx="1998">
                  <c:v>11</c:v>
                </c:pt>
                <c:pt idx="1999">
                  <c:v>11</c:v>
                </c:pt>
                <c:pt idx="2000">
                  <c:v>11</c:v>
                </c:pt>
                <c:pt idx="2001">
                  <c:v>11</c:v>
                </c:pt>
                <c:pt idx="2002">
                  <c:v>11</c:v>
                </c:pt>
                <c:pt idx="2003">
                  <c:v>11</c:v>
                </c:pt>
                <c:pt idx="2004">
                  <c:v>11</c:v>
                </c:pt>
                <c:pt idx="2005">
                  <c:v>11</c:v>
                </c:pt>
                <c:pt idx="2006">
                  <c:v>11</c:v>
                </c:pt>
                <c:pt idx="2007">
                  <c:v>11</c:v>
                </c:pt>
                <c:pt idx="2008">
                  <c:v>11</c:v>
                </c:pt>
                <c:pt idx="2009">
                  <c:v>11</c:v>
                </c:pt>
                <c:pt idx="2010">
                  <c:v>11</c:v>
                </c:pt>
                <c:pt idx="2011">
                  <c:v>11</c:v>
                </c:pt>
                <c:pt idx="2012">
                  <c:v>11</c:v>
                </c:pt>
                <c:pt idx="2013">
                  <c:v>11</c:v>
                </c:pt>
                <c:pt idx="2014">
                  <c:v>11</c:v>
                </c:pt>
                <c:pt idx="2015">
                  <c:v>11</c:v>
                </c:pt>
                <c:pt idx="2016">
                  <c:v>11</c:v>
                </c:pt>
                <c:pt idx="2017">
                  <c:v>11</c:v>
                </c:pt>
                <c:pt idx="2018">
                  <c:v>11</c:v>
                </c:pt>
                <c:pt idx="2019">
                  <c:v>11</c:v>
                </c:pt>
                <c:pt idx="2020">
                  <c:v>11</c:v>
                </c:pt>
                <c:pt idx="2021">
                  <c:v>11</c:v>
                </c:pt>
                <c:pt idx="2022">
                  <c:v>11</c:v>
                </c:pt>
                <c:pt idx="2023">
                  <c:v>11</c:v>
                </c:pt>
                <c:pt idx="2024">
                  <c:v>11</c:v>
                </c:pt>
                <c:pt idx="2025">
                  <c:v>11</c:v>
                </c:pt>
                <c:pt idx="2026">
                  <c:v>11</c:v>
                </c:pt>
                <c:pt idx="2027">
                  <c:v>11</c:v>
                </c:pt>
                <c:pt idx="2028">
                  <c:v>11</c:v>
                </c:pt>
                <c:pt idx="2029">
                  <c:v>11</c:v>
                </c:pt>
                <c:pt idx="2030">
                  <c:v>11</c:v>
                </c:pt>
                <c:pt idx="2031">
                  <c:v>11</c:v>
                </c:pt>
                <c:pt idx="2032">
                  <c:v>11</c:v>
                </c:pt>
                <c:pt idx="2033">
                  <c:v>11</c:v>
                </c:pt>
                <c:pt idx="2034">
                  <c:v>11</c:v>
                </c:pt>
                <c:pt idx="2035">
                  <c:v>11</c:v>
                </c:pt>
                <c:pt idx="2036">
                  <c:v>11</c:v>
                </c:pt>
                <c:pt idx="2037">
                  <c:v>11</c:v>
                </c:pt>
                <c:pt idx="2038">
                  <c:v>11</c:v>
                </c:pt>
                <c:pt idx="2039">
                  <c:v>11</c:v>
                </c:pt>
                <c:pt idx="2040">
                  <c:v>11</c:v>
                </c:pt>
                <c:pt idx="2041">
                  <c:v>11</c:v>
                </c:pt>
                <c:pt idx="2042">
                  <c:v>11</c:v>
                </c:pt>
                <c:pt idx="2043">
                  <c:v>11</c:v>
                </c:pt>
                <c:pt idx="2044">
                  <c:v>11</c:v>
                </c:pt>
                <c:pt idx="2045">
                  <c:v>11</c:v>
                </c:pt>
                <c:pt idx="2046">
                  <c:v>11</c:v>
                </c:pt>
                <c:pt idx="2047">
                  <c:v>11</c:v>
                </c:pt>
                <c:pt idx="2048">
                  <c:v>11</c:v>
                </c:pt>
                <c:pt idx="2049">
                  <c:v>11</c:v>
                </c:pt>
                <c:pt idx="2050">
                  <c:v>11</c:v>
                </c:pt>
                <c:pt idx="2051">
                  <c:v>11</c:v>
                </c:pt>
                <c:pt idx="2052">
                  <c:v>11</c:v>
                </c:pt>
                <c:pt idx="2053">
                  <c:v>11</c:v>
                </c:pt>
                <c:pt idx="2054">
                  <c:v>11</c:v>
                </c:pt>
                <c:pt idx="2055">
                  <c:v>11</c:v>
                </c:pt>
                <c:pt idx="2056">
                  <c:v>11</c:v>
                </c:pt>
                <c:pt idx="2057">
                  <c:v>11</c:v>
                </c:pt>
                <c:pt idx="2058">
                  <c:v>11</c:v>
                </c:pt>
                <c:pt idx="2059">
                  <c:v>11</c:v>
                </c:pt>
                <c:pt idx="2060">
                  <c:v>11</c:v>
                </c:pt>
                <c:pt idx="2061">
                  <c:v>11</c:v>
                </c:pt>
                <c:pt idx="2062">
                  <c:v>11</c:v>
                </c:pt>
                <c:pt idx="2063">
                  <c:v>11</c:v>
                </c:pt>
                <c:pt idx="2064">
                  <c:v>11</c:v>
                </c:pt>
                <c:pt idx="2065">
                  <c:v>11</c:v>
                </c:pt>
                <c:pt idx="2066">
                  <c:v>11</c:v>
                </c:pt>
                <c:pt idx="2067">
                  <c:v>11</c:v>
                </c:pt>
                <c:pt idx="2068">
                  <c:v>11</c:v>
                </c:pt>
                <c:pt idx="2069">
                  <c:v>11</c:v>
                </c:pt>
                <c:pt idx="2070">
                  <c:v>11</c:v>
                </c:pt>
                <c:pt idx="2071">
                  <c:v>11</c:v>
                </c:pt>
                <c:pt idx="2072">
                  <c:v>11</c:v>
                </c:pt>
                <c:pt idx="2073">
                  <c:v>11</c:v>
                </c:pt>
                <c:pt idx="2074">
                  <c:v>11</c:v>
                </c:pt>
                <c:pt idx="2075">
                  <c:v>11</c:v>
                </c:pt>
                <c:pt idx="2076">
                  <c:v>11</c:v>
                </c:pt>
                <c:pt idx="2077">
                  <c:v>11</c:v>
                </c:pt>
                <c:pt idx="2078">
                  <c:v>11</c:v>
                </c:pt>
                <c:pt idx="2079">
                  <c:v>11</c:v>
                </c:pt>
                <c:pt idx="2080">
                  <c:v>11</c:v>
                </c:pt>
                <c:pt idx="2081">
                  <c:v>11</c:v>
                </c:pt>
                <c:pt idx="2082">
                  <c:v>11</c:v>
                </c:pt>
                <c:pt idx="2083">
                  <c:v>11</c:v>
                </c:pt>
                <c:pt idx="2084">
                  <c:v>11</c:v>
                </c:pt>
                <c:pt idx="2085">
                  <c:v>11</c:v>
                </c:pt>
                <c:pt idx="2086">
                  <c:v>11</c:v>
                </c:pt>
                <c:pt idx="2087">
                  <c:v>11</c:v>
                </c:pt>
                <c:pt idx="2088">
                  <c:v>11</c:v>
                </c:pt>
                <c:pt idx="2089">
                  <c:v>11</c:v>
                </c:pt>
                <c:pt idx="2090">
                  <c:v>11</c:v>
                </c:pt>
                <c:pt idx="2091">
                  <c:v>11</c:v>
                </c:pt>
                <c:pt idx="2092">
                  <c:v>11</c:v>
                </c:pt>
                <c:pt idx="2093">
                  <c:v>11</c:v>
                </c:pt>
                <c:pt idx="2094">
                  <c:v>11</c:v>
                </c:pt>
                <c:pt idx="2095">
                  <c:v>11</c:v>
                </c:pt>
                <c:pt idx="2096">
                  <c:v>11</c:v>
                </c:pt>
                <c:pt idx="2097">
                  <c:v>11</c:v>
                </c:pt>
                <c:pt idx="2098">
                  <c:v>11</c:v>
                </c:pt>
                <c:pt idx="2099">
                  <c:v>11</c:v>
                </c:pt>
                <c:pt idx="2100">
                  <c:v>11</c:v>
                </c:pt>
                <c:pt idx="2101">
                  <c:v>11</c:v>
                </c:pt>
                <c:pt idx="2102">
                  <c:v>11</c:v>
                </c:pt>
                <c:pt idx="2103">
                  <c:v>11</c:v>
                </c:pt>
                <c:pt idx="2104">
                  <c:v>11</c:v>
                </c:pt>
                <c:pt idx="2105">
                  <c:v>11</c:v>
                </c:pt>
                <c:pt idx="2106">
                  <c:v>11</c:v>
                </c:pt>
                <c:pt idx="2107">
                  <c:v>11</c:v>
                </c:pt>
                <c:pt idx="2108">
                  <c:v>11</c:v>
                </c:pt>
                <c:pt idx="2109">
                  <c:v>12</c:v>
                </c:pt>
                <c:pt idx="2110">
                  <c:v>12</c:v>
                </c:pt>
                <c:pt idx="2111">
                  <c:v>12</c:v>
                </c:pt>
                <c:pt idx="2112">
                  <c:v>12</c:v>
                </c:pt>
                <c:pt idx="2113">
                  <c:v>12</c:v>
                </c:pt>
                <c:pt idx="2114">
                  <c:v>12</c:v>
                </c:pt>
                <c:pt idx="2115">
                  <c:v>12</c:v>
                </c:pt>
                <c:pt idx="2116">
                  <c:v>12</c:v>
                </c:pt>
                <c:pt idx="2117">
                  <c:v>12</c:v>
                </c:pt>
                <c:pt idx="2118">
                  <c:v>12</c:v>
                </c:pt>
                <c:pt idx="2119">
                  <c:v>12</c:v>
                </c:pt>
                <c:pt idx="2120">
                  <c:v>12</c:v>
                </c:pt>
                <c:pt idx="2121">
                  <c:v>12</c:v>
                </c:pt>
                <c:pt idx="2122">
                  <c:v>12</c:v>
                </c:pt>
                <c:pt idx="2123">
                  <c:v>12</c:v>
                </c:pt>
                <c:pt idx="2124">
                  <c:v>12</c:v>
                </c:pt>
                <c:pt idx="2125">
                  <c:v>12</c:v>
                </c:pt>
                <c:pt idx="2126">
                  <c:v>12</c:v>
                </c:pt>
                <c:pt idx="2127">
                  <c:v>12</c:v>
                </c:pt>
                <c:pt idx="2128">
                  <c:v>12</c:v>
                </c:pt>
                <c:pt idx="2129">
                  <c:v>12</c:v>
                </c:pt>
                <c:pt idx="2130">
                  <c:v>12</c:v>
                </c:pt>
                <c:pt idx="2131">
                  <c:v>12</c:v>
                </c:pt>
                <c:pt idx="2132">
                  <c:v>12</c:v>
                </c:pt>
                <c:pt idx="2133">
                  <c:v>12</c:v>
                </c:pt>
                <c:pt idx="2134">
                  <c:v>12</c:v>
                </c:pt>
                <c:pt idx="2135">
                  <c:v>12</c:v>
                </c:pt>
                <c:pt idx="2136">
                  <c:v>12</c:v>
                </c:pt>
                <c:pt idx="2137">
                  <c:v>12</c:v>
                </c:pt>
                <c:pt idx="2138">
                  <c:v>12</c:v>
                </c:pt>
                <c:pt idx="2139">
                  <c:v>12</c:v>
                </c:pt>
                <c:pt idx="2140">
                  <c:v>12</c:v>
                </c:pt>
                <c:pt idx="2141">
                  <c:v>12</c:v>
                </c:pt>
                <c:pt idx="2142">
                  <c:v>12</c:v>
                </c:pt>
                <c:pt idx="2143">
                  <c:v>12</c:v>
                </c:pt>
                <c:pt idx="2144">
                  <c:v>12</c:v>
                </c:pt>
                <c:pt idx="2145">
                  <c:v>12</c:v>
                </c:pt>
                <c:pt idx="2146">
                  <c:v>12</c:v>
                </c:pt>
                <c:pt idx="2147">
                  <c:v>12</c:v>
                </c:pt>
                <c:pt idx="2148">
                  <c:v>12</c:v>
                </c:pt>
                <c:pt idx="2149">
                  <c:v>12</c:v>
                </c:pt>
                <c:pt idx="2150">
                  <c:v>12</c:v>
                </c:pt>
                <c:pt idx="2151">
                  <c:v>12</c:v>
                </c:pt>
                <c:pt idx="2152">
                  <c:v>12</c:v>
                </c:pt>
                <c:pt idx="2153">
                  <c:v>12</c:v>
                </c:pt>
                <c:pt idx="2154">
                  <c:v>12</c:v>
                </c:pt>
                <c:pt idx="2155">
                  <c:v>12</c:v>
                </c:pt>
                <c:pt idx="2156">
                  <c:v>12</c:v>
                </c:pt>
                <c:pt idx="2157">
                  <c:v>12</c:v>
                </c:pt>
                <c:pt idx="2158">
                  <c:v>12</c:v>
                </c:pt>
                <c:pt idx="2159">
                  <c:v>12</c:v>
                </c:pt>
                <c:pt idx="2160">
                  <c:v>12</c:v>
                </c:pt>
                <c:pt idx="2161">
                  <c:v>12</c:v>
                </c:pt>
                <c:pt idx="2162">
                  <c:v>12</c:v>
                </c:pt>
                <c:pt idx="2163">
                  <c:v>12</c:v>
                </c:pt>
                <c:pt idx="2164">
                  <c:v>12</c:v>
                </c:pt>
                <c:pt idx="2165">
                  <c:v>12</c:v>
                </c:pt>
                <c:pt idx="2166">
                  <c:v>12</c:v>
                </c:pt>
                <c:pt idx="2167">
                  <c:v>12</c:v>
                </c:pt>
                <c:pt idx="2168">
                  <c:v>12</c:v>
                </c:pt>
                <c:pt idx="2169">
                  <c:v>12</c:v>
                </c:pt>
                <c:pt idx="2170">
                  <c:v>12</c:v>
                </c:pt>
                <c:pt idx="2171">
                  <c:v>12</c:v>
                </c:pt>
                <c:pt idx="2172">
                  <c:v>12</c:v>
                </c:pt>
                <c:pt idx="2173">
                  <c:v>12</c:v>
                </c:pt>
                <c:pt idx="2174">
                  <c:v>12</c:v>
                </c:pt>
                <c:pt idx="2175">
                  <c:v>12</c:v>
                </c:pt>
                <c:pt idx="2176">
                  <c:v>12</c:v>
                </c:pt>
                <c:pt idx="2177">
                  <c:v>12</c:v>
                </c:pt>
                <c:pt idx="2178">
                  <c:v>12</c:v>
                </c:pt>
                <c:pt idx="2179">
                  <c:v>12</c:v>
                </c:pt>
                <c:pt idx="2180">
                  <c:v>12</c:v>
                </c:pt>
                <c:pt idx="2181">
                  <c:v>12</c:v>
                </c:pt>
                <c:pt idx="2182">
                  <c:v>12</c:v>
                </c:pt>
                <c:pt idx="2183">
                  <c:v>12</c:v>
                </c:pt>
                <c:pt idx="2184">
                  <c:v>12</c:v>
                </c:pt>
                <c:pt idx="2185">
                  <c:v>12</c:v>
                </c:pt>
                <c:pt idx="2186">
                  <c:v>12</c:v>
                </c:pt>
                <c:pt idx="2187">
                  <c:v>12</c:v>
                </c:pt>
                <c:pt idx="2188">
                  <c:v>12</c:v>
                </c:pt>
                <c:pt idx="2189">
                  <c:v>12</c:v>
                </c:pt>
                <c:pt idx="2190">
                  <c:v>12</c:v>
                </c:pt>
                <c:pt idx="2191">
                  <c:v>12</c:v>
                </c:pt>
                <c:pt idx="2192">
                  <c:v>12</c:v>
                </c:pt>
                <c:pt idx="2193">
                  <c:v>12</c:v>
                </c:pt>
                <c:pt idx="2194">
                  <c:v>12</c:v>
                </c:pt>
                <c:pt idx="2195">
                  <c:v>12</c:v>
                </c:pt>
                <c:pt idx="2196">
                  <c:v>12</c:v>
                </c:pt>
                <c:pt idx="2197">
                  <c:v>12</c:v>
                </c:pt>
                <c:pt idx="2198">
                  <c:v>12</c:v>
                </c:pt>
                <c:pt idx="2199">
                  <c:v>12</c:v>
                </c:pt>
                <c:pt idx="2200">
                  <c:v>12</c:v>
                </c:pt>
                <c:pt idx="2201">
                  <c:v>12</c:v>
                </c:pt>
                <c:pt idx="2202">
                  <c:v>12</c:v>
                </c:pt>
                <c:pt idx="2203">
                  <c:v>12</c:v>
                </c:pt>
                <c:pt idx="2204">
                  <c:v>12</c:v>
                </c:pt>
                <c:pt idx="2205">
                  <c:v>12</c:v>
                </c:pt>
                <c:pt idx="2206">
                  <c:v>12</c:v>
                </c:pt>
                <c:pt idx="2207">
                  <c:v>12</c:v>
                </c:pt>
                <c:pt idx="2208">
                  <c:v>12</c:v>
                </c:pt>
                <c:pt idx="2209">
                  <c:v>12</c:v>
                </c:pt>
                <c:pt idx="2210">
                  <c:v>12</c:v>
                </c:pt>
                <c:pt idx="2211">
                  <c:v>12</c:v>
                </c:pt>
                <c:pt idx="2212">
                  <c:v>12</c:v>
                </c:pt>
                <c:pt idx="2213">
                  <c:v>12</c:v>
                </c:pt>
                <c:pt idx="2214">
                  <c:v>12</c:v>
                </c:pt>
                <c:pt idx="2215">
                  <c:v>12</c:v>
                </c:pt>
                <c:pt idx="2216">
                  <c:v>12</c:v>
                </c:pt>
                <c:pt idx="2217">
                  <c:v>12</c:v>
                </c:pt>
                <c:pt idx="2218">
                  <c:v>12</c:v>
                </c:pt>
                <c:pt idx="2219">
                  <c:v>12</c:v>
                </c:pt>
                <c:pt idx="2220">
                  <c:v>12</c:v>
                </c:pt>
                <c:pt idx="2221">
                  <c:v>12</c:v>
                </c:pt>
                <c:pt idx="2222">
                  <c:v>12</c:v>
                </c:pt>
                <c:pt idx="2223">
                  <c:v>12</c:v>
                </c:pt>
                <c:pt idx="2224">
                  <c:v>12</c:v>
                </c:pt>
                <c:pt idx="2225">
                  <c:v>12</c:v>
                </c:pt>
                <c:pt idx="2226">
                  <c:v>12</c:v>
                </c:pt>
                <c:pt idx="2227">
                  <c:v>12</c:v>
                </c:pt>
                <c:pt idx="2228">
                  <c:v>12</c:v>
                </c:pt>
                <c:pt idx="2229">
                  <c:v>12</c:v>
                </c:pt>
                <c:pt idx="2230">
                  <c:v>12</c:v>
                </c:pt>
                <c:pt idx="2231">
                  <c:v>12</c:v>
                </c:pt>
                <c:pt idx="2232">
                  <c:v>12</c:v>
                </c:pt>
                <c:pt idx="2233">
                  <c:v>12</c:v>
                </c:pt>
                <c:pt idx="2234">
                  <c:v>12</c:v>
                </c:pt>
                <c:pt idx="2235">
                  <c:v>12</c:v>
                </c:pt>
                <c:pt idx="2236">
                  <c:v>12</c:v>
                </c:pt>
                <c:pt idx="2237">
                  <c:v>12</c:v>
                </c:pt>
                <c:pt idx="2238">
                  <c:v>12</c:v>
                </c:pt>
                <c:pt idx="2239">
                  <c:v>12</c:v>
                </c:pt>
                <c:pt idx="2240">
                  <c:v>12</c:v>
                </c:pt>
                <c:pt idx="2241">
                  <c:v>12</c:v>
                </c:pt>
                <c:pt idx="2242">
                  <c:v>12</c:v>
                </c:pt>
                <c:pt idx="2243">
                  <c:v>12</c:v>
                </c:pt>
                <c:pt idx="2244">
                  <c:v>12</c:v>
                </c:pt>
                <c:pt idx="2245">
                  <c:v>12</c:v>
                </c:pt>
                <c:pt idx="2246">
                  <c:v>12</c:v>
                </c:pt>
                <c:pt idx="2247">
                  <c:v>12</c:v>
                </c:pt>
                <c:pt idx="2248">
                  <c:v>12</c:v>
                </c:pt>
                <c:pt idx="2249">
                  <c:v>12</c:v>
                </c:pt>
                <c:pt idx="2250">
                  <c:v>12</c:v>
                </c:pt>
                <c:pt idx="2251">
                  <c:v>12</c:v>
                </c:pt>
                <c:pt idx="2252">
                  <c:v>12</c:v>
                </c:pt>
                <c:pt idx="2253">
                  <c:v>12</c:v>
                </c:pt>
                <c:pt idx="2254">
                  <c:v>12</c:v>
                </c:pt>
                <c:pt idx="2255">
                  <c:v>12</c:v>
                </c:pt>
                <c:pt idx="2256">
                  <c:v>12</c:v>
                </c:pt>
                <c:pt idx="2257">
                  <c:v>12</c:v>
                </c:pt>
                <c:pt idx="2258">
                  <c:v>12</c:v>
                </c:pt>
                <c:pt idx="2259">
                  <c:v>12</c:v>
                </c:pt>
                <c:pt idx="2260">
                  <c:v>12</c:v>
                </c:pt>
                <c:pt idx="2261">
                  <c:v>12</c:v>
                </c:pt>
                <c:pt idx="2262">
                  <c:v>12</c:v>
                </c:pt>
                <c:pt idx="2263">
                  <c:v>12</c:v>
                </c:pt>
                <c:pt idx="2264">
                  <c:v>12</c:v>
                </c:pt>
                <c:pt idx="2265">
                  <c:v>12</c:v>
                </c:pt>
                <c:pt idx="2266">
                  <c:v>12</c:v>
                </c:pt>
                <c:pt idx="2267">
                  <c:v>12</c:v>
                </c:pt>
                <c:pt idx="2268">
                  <c:v>12</c:v>
                </c:pt>
                <c:pt idx="2269">
                  <c:v>12</c:v>
                </c:pt>
                <c:pt idx="2270">
                  <c:v>12</c:v>
                </c:pt>
                <c:pt idx="2271">
                  <c:v>12</c:v>
                </c:pt>
                <c:pt idx="2272">
                  <c:v>12</c:v>
                </c:pt>
                <c:pt idx="2273">
                  <c:v>12</c:v>
                </c:pt>
                <c:pt idx="2274">
                  <c:v>12</c:v>
                </c:pt>
                <c:pt idx="2275">
                  <c:v>12</c:v>
                </c:pt>
                <c:pt idx="2276">
                  <c:v>12</c:v>
                </c:pt>
                <c:pt idx="2277">
                  <c:v>12</c:v>
                </c:pt>
                <c:pt idx="2278">
                  <c:v>12</c:v>
                </c:pt>
                <c:pt idx="2279">
                  <c:v>12</c:v>
                </c:pt>
                <c:pt idx="2280">
                  <c:v>12</c:v>
                </c:pt>
                <c:pt idx="2281">
                  <c:v>12</c:v>
                </c:pt>
                <c:pt idx="2282">
                  <c:v>12</c:v>
                </c:pt>
                <c:pt idx="2283">
                  <c:v>12</c:v>
                </c:pt>
                <c:pt idx="2284">
                  <c:v>12</c:v>
                </c:pt>
                <c:pt idx="2285">
                  <c:v>12</c:v>
                </c:pt>
                <c:pt idx="2286">
                  <c:v>12</c:v>
                </c:pt>
                <c:pt idx="2287">
                  <c:v>12</c:v>
                </c:pt>
                <c:pt idx="2288">
                  <c:v>12</c:v>
                </c:pt>
                <c:pt idx="2289">
                  <c:v>12</c:v>
                </c:pt>
                <c:pt idx="2290">
                  <c:v>12</c:v>
                </c:pt>
                <c:pt idx="2291">
                  <c:v>12</c:v>
                </c:pt>
                <c:pt idx="2292">
                  <c:v>12</c:v>
                </c:pt>
                <c:pt idx="2293">
                  <c:v>12</c:v>
                </c:pt>
                <c:pt idx="2294">
                  <c:v>12</c:v>
                </c:pt>
                <c:pt idx="2295">
                  <c:v>12</c:v>
                </c:pt>
                <c:pt idx="2296">
                  <c:v>12</c:v>
                </c:pt>
                <c:pt idx="2297">
                  <c:v>12</c:v>
                </c:pt>
                <c:pt idx="2298">
                  <c:v>12</c:v>
                </c:pt>
                <c:pt idx="2299">
                  <c:v>12</c:v>
                </c:pt>
                <c:pt idx="2300">
                  <c:v>12</c:v>
                </c:pt>
                <c:pt idx="2301">
                  <c:v>12</c:v>
                </c:pt>
                <c:pt idx="2302">
                  <c:v>12</c:v>
                </c:pt>
                <c:pt idx="2303">
                  <c:v>12</c:v>
                </c:pt>
                <c:pt idx="2304">
                  <c:v>12</c:v>
                </c:pt>
                <c:pt idx="2305">
                  <c:v>12</c:v>
                </c:pt>
                <c:pt idx="2306">
                  <c:v>12</c:v>
                </c:pt>
                <c:pt idx="2307">
                  <c:v>12</c:v>
                </c:pt>
                <c:pt idx="2308">
                  <c:v>12</c:v>
                </c:pt>
                <c:pt idx="2309">
                  <c:v>12</c:v>
                </c:pt>
                <c:pt idx="2310">
                  <c:v>12</c:v>
                </c:pt>
                <c:pt idx="2311">
                  <c:v>12</c:v>
                </c:pt>
                <c:pt idx="2312">
                  <c:v>12</c:v>
                </c:pt>
                <c:pt idx="2313">
                  <c:v>12</c:v>
                </c:pt>
                <c:pt idx="2314">
                  <c:v>12</c:v>
                </c:pt>
                <c:pt idx="2315">
                  <c:v>12</c:v>
                </c:pt>
                <c:pt idx="2316">
                  <c:v>12</c:v>
                </c:pt>
                <c:pt idx="2317">
                  <c:v>12</c:v>
                </c:pt>
                <c:pt idx="2318">
                  <c:v>12</c:v>
                </c:pt>
                <c:pt idx="2319">
                  <c:v>12</c:v>
                </c:pt>
                <c:pt idx="2320">
                  <c:v>12</c:v>
                </c:pt>
                <c:pt idx="2321">
                  <c:v>12</c:v>
                </c:pt>
                <c:pt idx="2322">
                  <c:v>12</c:v>
                </c:pt>
                <c:pt idx="2323">
                  <c:v>12</c:v>
                </c:pt>
                <c:pt idx="2324">
                  <c:v>12</c:v>
                </c:pt>
                <c:pt idx="2325">
                  <c:v>12</c:v>
                </c:pt>
                <c:pt idx="2326">
                  <c:v>12</c:v>
                </c:pt>
                <c:pt idx="2327">
                  <c:v>12</c:v>
                </c:pt>
                <c:pt idx="2328">
                  <c:v>12</c:v>
                </c:pt>
                <c:pt idx="2329">
                  <c:v>12</c:v>
                </c:pt>
                <c:pt idx="2330">
                  <c:v>12</c:v>
                </c:pt>
                <c:pt idx="2331">
                  <c:v>12</c:v>
                </c:pt>
                <c:pt idx="2332">
                  <c:v>12</c:v>
                </c:pt>
                <c:pt idx="2333">
                  <c:v>12</c:v>
                </c:pt>
                <c:pt idx="2334">
                  <c:v>12</c:v>
                </c:pt>
                <c:pt idx="2335">
                  <c:v>12</c:v>
                </c:pt>
                <c:pt idx="2336">
                  <c:v>12</c:v>
                </c:pt>
                <c:pt idx="2337">
                  <c:v>12</c:v>
                </c:pt>
                <c:pt idx="2338">
                  <c:v>12</c:v>
                </c:pt>
                <c:pt idx="2339">
                  <c:v>12</c:v>
                </c:pt>
                <c:pt idx="2340">
                  <c:v>12</c:v>
                </c:pt>
                <c:pt idx="2341">
                  <c:v>12</c:v>
                </c:pt>
                <c:pt idx="2342">
                  <c:v>12</c:v>
                </c:pt>
                <c:pt idx="2343">
                  <c:v>12</c:v>
                </c:pt>
                <c:pt idx="2344">
                  <c:v>12</c:v>
                </c:pt>
                <c:pt idx="2345">
                  <c:v>12</c:v>
                </c:pt>
                <c:pt idx="2346">
                  <c:v>12</c:v>
                </c:pt>
                <c:pt idx="2347">
                  <c:v>12</c:v>
                </c:pt>
                <c:pt idx="2348">
                  <c:v>12</c:v>
                </c:pt>
                <c:pt idx="2349">
                  <c:v>12</c:v>
                </c:pt>
                <c:pt idx="2350">
                  <c:v>12</c:v>
                </c:pt>
                <c:pt idx="2351">
                  <c:v>12</c:v>
                </c:pt>
                <c:pt idx="2352">
                  <c:v>12</c:v>
                </c:pt>
                <c:pt idx="2353">
                  <c:v>12</c:v>
                </c:pt>
                <c:pt idx="2354">
                  <c:v>12</c:v>
                </c:pt>
                <c:pt idx="2355">
                  <c:v>12</c:v>
                </c:pt>
                <c:pt idx="2356">
                  <c:v>12</c:v>
                </c:pt>
                <c:pt idx="2357">
                  <c:v>12</c:v>
                </c:pt>
                <c:pt idx="2358">
                  <c:v>12</c:v>
                </c:pt>
                <c:pt idx="2359">
                  <c:v>12</c:v>
                </c:pt>
                <c:pt idx="2360">
                  <c:v>12</c:v>
                </c:pt>
                <c:pt idx="2361">
                  <c:v>12</c:v>
                </c:pt>
                <c:pt idx="2362">
                  <c:v>12</c:v>
                </c:pt>
                <c:pt idx="2363">
                  <c:v>12</c:v>
                </c:pt>
                <c:pt idx="2364">
                  <c:v>12</c:v>
                </c:pt>
                <c:pt idx="2365">
                  <c:v>12</c:v>
                </c:pt>
                <c:pt idx="2366">
                  <c:v>12</c:v>
                </c:pt>
                <c:pt idx="2367">
                  <c:v>12</c:v>
                </c:pt>
                <c:pt idx="2368">
                  <c:v>12</c:v>
                </c:pt>
                <c:pt idx="2369">
                  <c:v>12</c:v>
                </c:pt>
                <c:pt idx="2370">
                  <c:v>12</c:v>
                </c:pt>
                <c:pt idx="2371">
                  <c:v>12</c:v>
                </c:pt>
                <c:pt idx="2372">
                  <c:v>12</c:v>
                </c:pt>
                <c:pt idx="2373">
                  <c:v>12</c:v>
                </c:pt>
                <c:pt idx="2374">
                  <c:v>12</c:v>
                </c:pt>
                <c:pt idx="2375">
                  <c:v>12</c:v>
                </c:pt>
                <c:pt idx="2376">
                  <c:v>12</c:v>
                </c:pt>
                <c:pt idx="2377">
                  <c:v>12</c:v>
                </c:pt>
                <c:pt idx="2378">
                  <c:v>12</c:v>
                </c:pt>
                <c:pt idx="2379">
                  <c:v>12</c:v>
                </c:pt>
                <c:pt idx="2380">
                  <c:v>12</c:v>
                </c:pt>
                <c:pt idx="2381">
                  <c:v>12</c:v>
                </c:pt>
                <c:pt idx="2382">
                  <c:v>13</c:v>
                </c:pt>
                <c:pt idx="2383">
                  <c:v>13</c:v>
                </c:pt>
                <c:pt idx="2384">
                  <c:v>13</c:v>
                </c:pt>
                <c:pt idx="2385">
                  <c:v>13</c:v>
                </c:pt>
                <c:pt idx="2386">
                  <c:v>13</c:v>
                </c:pt>
                <c:pt idx="2387">
                  <c:v>13</c:v>
                </c:pt>
                <c:pt idx="2388">
                  <c:v>13</c:v>
                </c:pt>
                <c:pt idx="2389">
                  <c:v>13</c:v>
                </c:pt>
                <c:pt idx="2390">
                  <c:v>13</c:v>
                </c:pt>
                <c:pt idx="2391">
                  <c:v>13</c:v>
                </c:pt>
                <c:pt idx="2392">
                  <c:v>13</c:v>
                </c:pt>
                <c:pt idx="2393">
                  <c:v>13</c:v>
                </c:pt>
                <c:pt idx="2394">
                  <c:v>13</c:v>
                </c:pt>
                <c:pt idx="2395">
                  <c:v>13</c:v>
                </c:pt>
                <c:pt idx="2396">
                  <c:v>13</c:v>
                </c:pt>
                <c:pt idx="2397">
                  <c:v>13</c:v>
                </c:pt>
                <c:pt idx="2398">
                  <c:v>13</c:v>
                </c:pt>
                <c:pt idx="2399">
                  <c:v>13</c:v>
                </c:pt>
                <c:pt idx="2400">
                  <c:v>13</c:v>
                </c:pt>
                <c:pt idx="2401">
                  <c:v>13</c:v>
                </c:pt>
                <c:pt idx="2402">
                  <c:v>14</c:v>
                </c:pt>
                <c:pt idx="2403">
                  <c:v>14</c:v>
                </c:pt>
                <c:pt idx="2404">
                  <c:v>14</c:v>
                </c:pt>
                <c:pt idx="2405">
                  <c:v>14</c:v>
                </c:pt>
                <c:pt idx="2406">
                  <c:v>14</c:v>
                </c:pt>
                <c:pt idx="2407">
                  <c:v>14</c:v>
                </c:pt>
                <c:pt idx="2408">
                  <c:v>14</c:v>
                </c:pt>
                <c:pt idx="2409">
                  <c:v>14</c:v>
                </c:pt>
                <c:pt idx="2410">
                  <c:v>14</c:v>
                </c:pt>
                <c:pt idx="2411">
                  <c:v>14</c:v>
                </c:pt>
                <c:pt idx="2412">
                  <c:v>14</c:v>
                </c:pt>
                <c:pt idx="2413">
                  <c:v>14</c:v>
                </c:pt>
                <c:pt idx="2414">
                  <c:v>14</c:v>
                </c:pt>
                <c:pt idx="2415">
                  <c:v>14</c:v>
                </c:pt>
                <c:pt idx="2416">
                  <c:v>14</c:v>
                </c:pt>
                <c:pt idx="2417">
                  <c:v>15</c:v>
                </c:pt>
                <c:pt idx="2418">
                  <c:v>16</c:v>
                </c:pt>
                <c:pt idx="2419">
                  <c:v>18</c:v>
                </c:pt>
                <c:pt idx="2420">
                  <c:v>18</c:v>
                </c:pt>
                <c:pt idx="2421">
                  <c:v>18</c:v>
                </c:pt>
                <c:pt idx="2422">
                  <c:v>18</c:v>
                </c:pt>
                <c:pt idx="2423">
                  <c:v>18</c:v>
                </c:pt>
                <c:pt idx="2424">
                  <c:v>18</c:v>
                </c:pt>
                <c:pt idx="2425">
                  <c:v>18</c:v>
                </c:pt>
                <c:pt idx="2426">
                  <c:v>18</c:v>
                </c:pt>
                <c:pt idx="2427">
                  <c:v>18</c:v>
                </c:pt>
                <c:pt idx="2428">
                  <c:v>18</c:v>
                </c:pt>
                <c:pt idx="2429">
                  <c:v>18</c:v>
                </c:pt>
                <c:pt idx="2430">
                  <c:v>18</c:v>
                </c:pt>
                <c:pt idx="2431">
                  <c:v>18</c:v>
                </c:pt>
                <c:pt idx="2432">
                  <c:v>18</c:v>
                </c:pt>
                <c:pt idx="2433">
                  <c:v>18</c:v>
                </c:pt>
                <c:pt idx="2434">
                  <c:v>18</c:v>
                </c:pt>
                <c:pt idx="2435">
                  <c:v>19</c:v>
                </c:pt>
                <c:pt idx="2436">
                  <c:v>19</c:v>
                </c:pt>
                <c:pt idx="2437">
                  <c:v>19</c:v>
                </c:pt>
                <c:pt idx="2438">
                  <c:v>19</c:v>
                </c:pt>
                <c:pt idx="2439">
                  <c:v>19</c:v>
                </c:pt>
                <c:pt idx="2440">
                  <c:v>19</c:v>
                </c:pt>
                <c:pt idx="2441">
                  <c:v>19</c:v>
                </c:pt>
                <c:pt idx="2442">
                  <c:v>19</c:v>
                </c:pt>
                <c:pt idx="2443">
                  <c:v>19</c:v>
                </c:pt>
                <c:pt idx="2444">
                  <c:v>19</c:v>
                </c:pt>
                <c:pt idx="2445">
                  <c:v>19</c:v>
                </c:pt>
                <c:pt idx="2446">
                  <c:v>19</c:v>
                </c:pt>
                <c:pt idx="2447">
                  <c:v>19</c:v>
                </c:pt>
                <c:pt idx="2448">
                  <c:v>19</c:v>
                </c:pt>
                <c:pt idx="2449">
                  <c:v>19</c:v>
                </c:pt>
                <c:pt idx="2450">
                  <c:v>19</c:v>
                </c:pt>
                <c:pt idx="2451">
                  <c:v>19</c:v>
                </c:pt>
                <c:pt idx="2452">
                  <c:v>19</c:v>
                </c:pt>
                <c:pt idx="2453">
                  <c:v>20</c:v>
                </c:pt>
                <c:pt idx="2454">
                  <c:v>20</c:v>
                </c:pt>
                <c:pt idx="2455">
                  <c:v>20</c:v>
                </c:pt>
                <c:pt idx="2456">
                  <c:v>20</c:v>
                </c:pt>
                <c:pt idx="2457">
                  <c:v>20</c:v>
                </c:pt>
                <c:pt idx="2458">
                  <c:v>20</c:v>
                </c:pt>
                <c:pt idx="2459">
                  <c:v>22</c:v>
                </c:pt>
                <c:pt idx="2460">
                  <c:v>22</c:v>
                </c:pt>
                <c:pt idx="2461">
                  <c:v>23</c:v>
                </c:pt>
                <c:pt idx="2462">
                  <c:v>23</c:v>
                </c:pt>
                <c:pt idx="2463">
                  <c:v>23</c:v>
                </c:pt>
                <c:pt idx="2464">
                  <c:v>23</c:v>
                </c:pt>
                <c:pt idx="2465">
                  <c:v>23</c:v>
                </c:pt>
                <c:pt idx="2466">
                  <c:v>23</c:v>
                </c:pt>
                <c:pt idx="2467">
                  <c:v>23</c:v>
                </c:pt>
                <c:pt idx="2468">
                  <c:v>23</c:v>
                </c:pt>
                <c:pt idx="2469">
                  <c:v>23</c:v>
                </c:pt>
                <c:pt idx="2470">
                  <c:v>23</c:v>
                </c:pt>
                <c:pt idx="2471">
                  <c:v>23</c:v>
                </c:pt>
                <c:pt idx="2472">
                  <c:v>23</c:v>
                </c:pt>
                <c:pt idx="2473">
                  <c:v>23</c:v>
                </c:pt>
                <c:pt idx="2474">
                  <c:v>23</c:v>
                </c:pt>
                <c:pt idx="2475">
                  <c:v>23</c:v>
                </c:pt>
                <c:pt idx="2476">
                  <c:v>23</c:v>
                </c:pt>
                <c:pt idx="2477">
                  <c:v>23</c:v>
                </c:pt>
                <c:pt idx="2478">
                  <c:v>23</c:v>
                </c:pt>
                <c:pt idx="2479">
                  <c:v>23</c:v>
                </c:pt>
                <c:pt idx="2480">
                  <c:v>23</c:v>
                </c:pt>
                <c:pt idx="2481">
                  <c:v>23</c:v>
                </c:pt>
                <c:pt idx="2482">
                  <c:v>23</c:v>
                </c:pt>
                <c:pt idx="2483">
                  <c:v>23</c:v>
                </c:pt>
                <c:pt idx="2484">
                  <c:v>23</c:v>
                </c:pt>
                <c:pt idx="2485">
                  <c:v>23</c:v>
                </c:pt>
                <c:pt idx="2486">
                  <c:v>25</c:v>
                </c:pt>
                <c:pt idx="2487">
                  <c:v>27</c:v>
                </c:pt>
                <c:pt idx="2488">
                  <c:v>28</c:v>
                </c:pt>
                <c:pt idx="2489">
                  <c:v>28</c:v>
                </c:pt>
                <c:pt idx="2490">
                  <c:v>30</c:v>
                </c:pt>
                <c:pt idx="2491">
                  <c:v>31</c:v>
                </c:pt>
                <c:pt idx="2492">
                  <c:v>32</c:v>
                </c:pt>
                <c:pt idx="2493">
                  <c:v>34</c:v>
                </c:pt>
                <c:pt idx="2494">
                  <c:v>34</c:v>
                </c:pt>
                <c:pt idx="2495">
                  <c:v>34</c:v>
                </c:pt>
                <c:pt idx="2496">
                  <c:v>34</c:v>
                </c:pt>
                <c:pt idx="2497">
                  <c:v>34</c:v>
                </c:pt>
                <c:pt idx="2498">
                  <c:v>34</c:v>
                </c:pt>
                <c:pt idx="2499">
                  <c:v>34</c:v>
                </c:pt>
                <c:pt idx="2500">
                  <c:v>34</c:v>
                </c:pt>
                <c:pt idx="2501">
                  <c:v>34</c:v>
                </c:pt>
                <c:pt idx="2502">
                  <c:v>34</c:v>
                </c:pt>
                <c:pt idx="2503">
                  <c:v>34</c:v>
                </c:pt>
                <c:pt idx="2504">
                  <c:v>34</c:v>
                </c:pt>
                <c:pt idx="2505">
                  <c:v>35</c:v>
                </c:pt>
                <c:pt idx="2506">
                  <c:v>35</c:v>
                </c:pt>
                <c:pt idx="2507">
                  <c:v>36</c:v>
                </c:pt>
                <c:pt idx="2508">
                  <c:v>38</c:v>
                </c:pt>
                <c:pt idx="2509">
                  <c:v>42</c:v>
                </c:pt>
                <c:pt idx="2510">
                  <c:v>42</c:v>
                </c:pt>
                <c:pt idx="2511">
                  <c:v>42</c:v>
                </c:pt>
                <c:pt idx="2512">
                  <c:v>42</c:v>
                </c:pt>
                <c:pt idx="2513">
                  <c:v>43</c:v>
                </c:pt>
                <c:pt idx="2514">
                  <c:v>43</c:v>
                </c:pt>
                <c:pt idx="2515">
                  <c:v>43</c:v>
                </c:pt>
                <c:pt idx="2516">
                  <c:v>43</c:v>
                </c:pt>
                <c:pt idx="2517">
                  <c:v>43</c:v>
                </c:pt>
                <c:pt idx="2518">
                  <c:v>44</c:v>
                </c:pt>
                <c:pt idx="2519">
                  <c:v>45</c:v>
                </c:pt>
                <c:pt idx="2520">
                  <c:v>45</c:v>
                </c:pt>
                <c:pt idx="2521">
                  <c:v>45</c:v>
                </c:pt>
                <c:pt idx="2522">
                  <c:v>46</c:v>
                </c:pt>
                <c:pt idx="2523">
                  <c:v>47</c:v>
                </c:pt>
                <c:pt idx="2524">
                  <c:v>47</c:v>
                </c:pt>
                <c:pt idx="2525">
                  <c:v>47</c:v>
                </c:pt>
                <c:pt idx="2526">
                  <c:v>47</c:v>
                </c:pt>
                <c:pt idx="2527">
                  <c:v>48</c:v>
                </c:pt>
                <c:pt idx="2528">
                  <c:v>48</c:v>
                </c:pt>
                <c:pt idx="2529">
                  <c:v>48</c:v>
                </c:pt>
                <c:pt idx="2530">
                  <c:v>48</c:v>
                </c:pt>
                <c:pt idx="2531">
                  <c:v>48</c:v>
                </c:pt>
                <c:pt idx="2532">
                  <c:v>48</c:v>
                </c:pt>
                <c:pt idx="2533">
                  <c:v>48</c:v>
                </c:pt>
                <c:pt idx="2534">
                  <c:v>48</c:v>
                </c:pt>
                <c:pt idx="2535">
                  <c:v>48</c:v>
                </c:pt>
                <c:pt idx="2536">
                  <c:v>48</c:v>
                </c:pt>
                <c:pt idx="2537">
                  <c:v>48</c:v>
                </c:pt>
                <c:pt idx="2538">
                  <c:v>48</c:v>
                </c:pt>
                <c:pt idx="2539">
                  <c:v>48</c:v>
                </c:pt>
                <c:pt idx="2540">
                  <c:v>49</c:v>
                </c:pt>
                <c:pt idx="2541">
                  <c:v>49</c:v>
                </c:pt>
                <c:pt idx="2542">
                  <c:v>49</c:v>
                </c:pt>
                <c:pt idx="2543">
                  <c:v>50</c:v>
                </c:pt>
                <c:pt idx="2544">
                  <c:v>51</c:v>
                </c:pt>
                <c:pt idx="2545">
                  <c:v>51</c:v>
                </c:pt>
                <c:pt idx="2546">
                  <c:v>51</c:v>
                </c:pt>
                <c:pt idx="2547">
                  <c:v>51</c:v>
                </c:pt>
                <c:pt idx="2548">
                  <c:v>51</c:v>
                </c:pt>
                <c:pt idx="2549">
                  <c:v>51</c:v>
                </c:pt>
                <c:pt idx="2550">
                  <c:v>51</c:v>
                </c:pt>
                <c:pt idx="2551">
                  <c:v>51</c:v>
                </c:pt>
                <c:pt idx="2552">
                  <c:v>51</c:v>
                </c:pt>
                <c:pt idx="2553">
                  <c:v>51</c:v>
                </c:pt>
                <c:pt idx="2554">
                  <c:v>51</c:v>
                </c:pt>
                <c:pt idx="2555">
                  <c:v>51</c:v>
                </c:pt>
                <c:pt idx="2556">
                  <c:v>52</c:v>
                </c:pt>
                <c:pt idx="2557">
                  <c:v>54</c:v>
                </c:pt>
                <c:pt idx="2558">
                  <c:v>55</c:v>
                </c:pt>
                <c:pt idx="2559">
                  <c:v>58</c:v>
                </c:pt>
                <c:pt idx="2560">
                  <c:v>61</c:v>
                </c:pt>
                <c:pt idx="2561">
                  <c:v>61</c:v>
                </c:pt>
                <c:pt idx="2562">
                  <c:v>61</c:v>
                </c:pt>
                <c:pt idx="2563">
                  <c:v>61</c:v>
                </c:pt>
                <c:pt idx="2564">
                  <c:v>63</c:v>
                </c:pt>
                <c:pt idx="2565">
                  <c:v>63</c:v>
                </c:pt>
                <c:pt idx="2566">
                  <c:v>63</c:v>
                </c:pt>
                <c:pt idx="2567">
                  <c:v>63</c:v>
                </c:pt>
                <c:pt idx="2568">
                  <c:v>63</c:v>
                </c:pt>
                <c:pt idx="2569">
                  <c:v>63</c:v>
                </c:pt>
                <c:pt idx="2570">
                  <c:v>63</c:v>
                </c:pt>
                <c:pt idx="2571">
                  <c:v>63</c:v>
                </c:pt>
                <c:pt idx="2572">
                  <c:v>63</c:v>
                </c:pt>
                <c:pt idx="2573">
                  <c:v>63</c:v>
                </c:pt>
                <c:pt idx="2574">
                  <c:v>63</c:v>
                </c:pt>
                <c:pt idx="2575">
                  <c:v>63</c:v>
                </c:pt>
                <c:pt idx="2576">
                  <c:v>63</c:v>
                </c:pt>
                <c:pt idx="2577">
                  <c:v>63</c:v>
                </c:pt>
                <c:pt idx="2578">
                  <c:v>65</c:v>
                </c:pt>
                <c:pt idx="2579">
                  <c:v>65</c:v>
                </c:pt>
                <c:pt idx="2580">
                  <c:v>65</c:v>
                </c:pt>
                <c:pt idx="2581">
                  <c:v>65</c:v>
                </c:pt>
                <c:pt idx="2582">
                  <c:v>65</c:v>
                </c:pt>
                <c:pt idx="2583">
                  <c:v>65</c:v>
                </c:pt>
                <c:pt idx="2584">
                  <c:v>65</c:v>
                </c:pt>
                <c:pt idx="2585">
                  <c:v>65</c:v>
                </c:pt>
                <c:pt idx="2586">
                  <c:v>66</c:v>
                </c:pt>
                <c:pt idx="2587">
                  <c:v>66</c:v>
                </c:pt>
                <c:pt idx="2588">
                  <c:v>66</c:v>
                </c:pt>
                <c:pt idx="2589">
                  <c:v>66</c:v>
                </c:pt>
                <c:pt idx="2590">
                  <c:v>66</c:v>
                </c:pt>
                <c:pt idx="2591">
                  <c:v>66</c:v>
                </c:pt>
                <c:pt idx="2592">
                  <c:v>66</c:v>
                </c:pt>
                <c:pt idx="2593">
                  <c:v>68</c:v>
                </c:pt>
                <c:pt idx="2594">
                  <c:v>68</c:v>
                </c:pt>
                <c:pt idx="2595">
                  <c:v>68</c:v>
                </c:pt>
                <c:pt idx="2596">
                  <c:v>68</c:v>
                </c:pt>
                <c:pt idx="2597">
                  <c:v>68</c:v>
                </c:pt>
                <c:pt idx="2598">
                  <c:v>68</c:v>
                </c:pt>
                <c:pt idx="2599">
                  <c:v>68</c:v>
                </c:pt>
                <c:pt idx="2600">
                  <c:v>69</c:v>
                </c:pt>
                <c:pt idx="2601">
                  <c:v>70</c:v>
                </c:pt>
                <c:pt idx="2602">
                  <c:v>70</c:v>
                </c:pt>
                <c:pt idx="2603">
                  <c:v>70</c:v>
                </c:pt>
                <c:pt idx="2604">
                  <c:v>70</c:v>
                </c:pt>
                <c:pt idx="2605">
                  <c:v>70</c:v>
                </c:pt>
                <c:pt idx="2606">
                  <c:v>70</c:v>
                </c:pt>
                <c:pt idx="2607">
                  <c:v>71</c:v>
                </c:pt>
                <c:pt idx="2608">
                  <c:v>71</c:v>
                </c:pt>
                <c:pt idx="2609">
                  <c:v>71</c:v>
                </c:pt>
                <c:pt idx="2610">
                  <c:v>71</c:v>
                </c:pt>
                <c:pt idx="2611">
                  <c:v>71</c:v>
                </c:pt>
                <c:pt idx="2612">
                  <c:v>71</c:v>
                </c:pt>
                <c:pt idx="2613">
                  <c:v>71</c:v>
                </c:pt>
                <c:pt idx="2614">
                  <c:v>71</c:v>
                </c:pt>
                <c:pt idx="2615">
                  <c:v>71</c:v>
                </c:pt>
                <c:pt idx="2616">
                  <c:v>71</c:v>
                </c:pt>
                <c:pt idx="2617">
                  <c:v>72</c:v>
                </c:pt>
                <c:pt idx="2618">
                  <c:v>72</c:v>
                </c:pt>
                <c:pt idx="2619">
                  <c:v>72</c:v>
                </c:pt>
                <c:pt idx="2620">
                  <c:v>73</c:v>
                </c:pt>
                <c:pt idx="2621">
                  <c:v>73</c:v>
                </c:pt>
                <c:pt idx="2622">
                  <c:v>73</c:v>
                </c:pt>
                <c:pt idx="2623">
                  <c:v>73</c:v>
                </c:pt>
                <c:pt idx="2624">
                  <c:v>73</c:v>
                </c:pt>
                <c:pt idx="2625">
                  <c:v>73</c:v>
                </c:pt>
                <c:pt idx="2626">
                  <c:v>73</c:v>
                </c:pt>
                <c:pt idx="2627">
                  <c:v>73</c:v>
                </c:pt>
                <c:pt idx="2628">
                  <c:v>73</c:v>
                </c:pt>
                <c:pt idx="2629">
                  <c:v>73</c:v>
                </c:pt>
                <c:pt idx="2630">
                  <c:v>73</c:v>
                </c:pt>
                <c:pt idx="2631">
                  <c:v>73</c:v>
                </c:pt>
                <c:pt idx="2632">
                  <c:v>73</c:v>
                </c:pt>
                <c:pt idx="2633">
                  <c:v>73</c:v>
                </c:pt>
                <c:pt idx="2634">
                  <c:v>77</c:v>
                </c:pt>
                <c:pt idx="2635">
                  <c:v>77</c:v>
                </c:pt>
                <c:pt idx="2636">
                  <c:v>77</c:v>
                </c:pt>
                <c:pt idx="2637">
                  <c:v>77</c:v>
                </c:pt>
                <c:pt idx="2638">
                  <c:v>77</c:v>
                </c:pt>
                <c:pt idx="2639">
                  <c:v>77</c:v>
                </c:pt>
                <c:pt idx="2640">
                  <c:v>77</c:v>
                </c:pt>
                <c:pt idx="2641">
                  <c:v>77</c:v>
                </c:pt>
                <c:pt idx="2642">
                  <c:v>77</c:v>
                </c:pt>
                <c:pt idx="2643">
                  <c:v>78</c:v>
                </c:pt>
                <c:pt idx="2644">
                  <c:v>78</c:v>
                </c:pt>
                <c:pt idx="2645">
                  <c:v>78</c:v>
                </c:pt>
                <c:pt idx="2646">
                  <c:v>78</c:v>
                </c:pt>
                <c:pt idx="2647">
                  <c:v>78</c:v>
                </c:pt>
                <c:pt idx="2648">
                  <c:v>78</c:v>
                </c:pt>
                <c:pt idx="2649">
                  <c:v>78</c:v>
                </c:pt>
                <c:pt idx="2650">
                  <c:v>78</c:v>
                </c:pt>
                <c:pt idx="2651">
                  <c:v>78</c:v>
                </c:pt>
                <c:pt idx="2652">
                  <c:v>78</c:v>
                </c:pt>
                <c:pt idx="2653">
                  <c:v>78</c:v>
                </c:pt>
                <c:pt idx="2654">
                  <c:v>78</c:v>
                </c:pt>
                <c:pt idx="2655">
                  <c:v>78</c:v>
                </c:pt>
                <c:pt idx="2656">
                  <c:v>79</c:v>
                </c:pt>
                <c:pt idx="2657">
                  <c:v>79</c:v>
                </c:pt>
                <c:pt idx="2658">
                  <c:v>79</c:v>
                </c:pt>
                <c:pt idx="2659">
                  <c:v>79</c:v>
                </c:pt>
                <c:pt idx="2660">
                  <c:v>79</c:v>
                </c:pt>
                <c:pt idx="2661">
                  <c:v>80</c:v>
                </c:pt>
                <c:pt idx="2662">
                  <c:v>80</c:v>
                </c:pt>
                <c:pt idx="2663">
                  <c:v>80</c:v>
                </c:pt>
                <c:pt idx="2664">
                  <c:v>80</c:v>
                </c:pt>
                <c:pt idx="2665">
                  <c:v>85</c:v>
                </c:pt>
                <c:pt idx="2666">
                  <c:v>85</c:v>
                </c:pt>
                <c:pt idx="2667">
                  <c:v>85</c:v>
                </c:pt>
                <c:pt idx="2668">
                  <c:v>85</c:v>
                </c:pt>
                <c:pt idx="2669">
                  <c:v>85</c:v>
                </c:pt>
                <c:pt idx="2670">
                  <c:v>86</c:v>
                </c:pt>
                <c:pt idx="2671">
                  <c:v>86</c:v>
                </c:pt>
                <c:pt idx="2672">
                  <c:v>86</c:v>
                </c:pt>
                <c:pt idx="2673">
                  <c:v>86</c:v>
                </c:pt>
                <c:pt idx="2674">
                  <c:v>86</c:v>
                </c:pt>
                <c:pt idx="2675">
                  <c:v>86</c:v>
                </c:pt>
                <c:pt idx="2676">
                  <c:v>87</c:v>
                </c:pt>
                <c:pt idx="2677">
                  <c:v>87</c:v>
                </c:pt>
                <c:pt idx="2678">
                  <c:v>87</c:v>
                </c:pt>
                <c:pt idx="2679">
                  <c:v>87</c:v>
                </c:pt>
                <c:pt idx="2680">
                  <c:v>87</c:v>
                </c:pt>
                <c:pt idx="2681">
                  <c:v>87</c:v>
                </c:pt>
                <c:pt idx="2682">
                  <c:v>89</c:v>
                </c:pt>
                <c:pt idx="2683">
                  <c:v>89</c:v>
                </c:pt>
                <c:pt idx="2684">
                  <c:v>89</c:v>
                </c:pt>
                <c:pt idx="2685">
                  <c:v>89</c:v>
                </c:pt>
                <c:pt idx="2686">
                  <c:v>89</c:v>
                </c:pt>
                <c:pt idx="2687">
                  <c:v>89</c:v>
                </c:pt>
                <c:pt idx="2688">
                  <c:v>89</c:v>
                </c:pt>
                <c:pt idx="2689">
                  <c:v>89</c:v>
                </c:pt>
                <c:pt idx="2690">
                  <c:v>90</c:v>
                </c:pt>
                <c:pt idx="2691">
                  <c:v>90</c:v>
                </c:pt>
                <c:pt idx="2692">
                  <c:v>91</c:v>
                </c:pt>
                <c:pt idx="2693">
                  <c:v>91</c:v>
                </c:pt>
                <c:pt idx="2694">
                  <c:v>91</c:v>
                </c:pt>
                <c:pt idx="2695">
                  <c:v>91</c:v>
                </c:pt>
                <c:pt idx="2696">
                  <c:v>91</c:v>
                </c:pt>
                <c:pt idx="2697">
                  <c:v>91</c:v>
                </c:pt>
                <c:pt idx="2698">
                  <c:v>91</c:v>
                </c:pt>
                <c:pt idx="2699">
                  <c:v>91</c:v>
                </c:pt>
                <c:pt idx="2700">
                  <c:v>91</c:v>
                </c:pt>
                <c:pt idx="2701">
                  <c:v>91</c:v>
                </c:pt>
                <c:pt idx="2702">
                  <c:v>92</c:v>
                </c:pt>
                <c:pt idx="2703">
                  <c:v>92</c:v>
                </c:pt>
                <c:pt idx="2704">
                  <c:v>92</c:v>
                </c:pt>
                <c:pt idx="2705">
                  <c:v>94</c:v>
                </c:pt>
                <c:pt idx="2706">
                  <c:v>94</c:v>
                </c:pt>
                <c:pt idx="2707">
                  <c:v>94</c:v>
                </c:pt>
                <c:pt idx="2708">
                  <c:v>94</c:v>
                </c:pt>
                <c:pt idx="2709">
                  <c:v>94</c:v>
                </c:pt>
                <c:pt idx="2710">
                  <c:v>96</c:v>
                </c:pt>
                <c:pt idx="2711">
                  <c:v>96</c:v>
                </c:pt>
                <c:pt idx="2712">
                  <c:v>96</c:v>
                </c:pt>
                <c:pt idx="2713">
                  <c:v>96</c:v>
                </c:pt>
                <c:pt idx="2714">
                  <c:v>96</c:v>
                </c:pt>
                <c:pt idx="2715">
                  <c:v>96</c:v>
                </c:pt>
                <c:pt idx="2716">
                  <c:v>96</c:v>
                </c:pt>
                <c:pt idx="2717">
                  <c:v>96</c:v>
                </c:pt>
                <c:pt idx="2718">
                  <c:v>98</c:v>
                </c:pt>
                <c:pt idx="2719">
                  <c:v>98</c:v>
                </c:pt>
                <c:pt idx="2720">
                  <c:v>98</c:v>
                </c:pt>
                <c:pt idx="2721">
                  <c:v>98</c:v>
                </c:pt>
                <c:pt idx="2722">
                  <c:v>98</c:v>
                </c:pt>
                <c:pt idx="2723">
                  <c:v>98</c:v>
                </c:pt>
                <c:pt idx="2724">
                  <c:v>98</c:v>
                </c:pt>
                <c:pt idx="2725">
                  <c:v>99</c:v>
                </c:pt>
                <c:pt idx="2726">
                  <c:v>99</c:v>
                </c:pt>
                <c:pt idx="2727">
                  <c:v>100</c:v>
                </c:pt>
                <c:pt idx="2728">
                  <c:v>100</c:v>
                </c:pt>
                <c:pt idx="2729">
                  <c:v>100</c:v>
                </c:pt>
                <c:pt idx="2730">
                  <c:v>100</c:v>
                </c:pt>
                <c:pt idx="2731">
                  <c:v>100</c:v>
                </c:pt>
                <c:pt idx="2732">
                  <c:v>100</c:v>
                </c:pt>
                <c:pt idx="2733">
                  <c:v>100</c:v>
                </c:pt>
                <c:pt idx="2734">
                  <c:v>100</c:v>
                </c:pt>
                <c:pt idx="2735">
                  <c:v>100</c:v>
                </c:pt>
                <c:pt idx="2736">
                  <c:v>100</c:v>
                </c:pt>
                <c:pt idx="2737">
                  <c:v>100</c:v>
                </c:pt>
                <c:pt idx="2738">
                  <c:v>100</c:v>
                </c:pt>
                <c:pt idx="2739">
                  <c:v>101</c:v>
                </c:pt>
                <c:pt idx="2740">
                  <c:v>101</c:v>
                </c:pt>
                <c:pt idx="2741">
                  <c:v>101</c:v>
                </c:pt>
                <c:pt idx="2742">
                  <c:v>102</c:v>
                </c:pt>
                <c:pt idx="2743">
                  <c:v>102</c:v>
                </c:pt>
                <c:pt idx="2744">
                  <c:v>102</c:v>
                </c:pt>
                <c:pt idx="2745">
                  <c:v>102</c:v>
                </c:pt>
                <c:pt idx="2746">
                  <c:v>102</c:v>
                </c:pt>
                <c:pt idx="2747">
                  <c:v>102</c:v>
                </c:pt>
                <c:pt idx="2748">
                  <c:v>102</c:v>
                </c:pt>
                <c:pt idx="2749">
                  <c:v>102</c:v>
                </c:pt>
                <c:pt idx="2750">
                  <c:v>102</c:v>
                </c:pt>
                <c:pt idx="2751">
                  <c:v>102</c:v>
                </c:pt>
                <c:pt idx="2752">
                  <c:v>102</c:v>
                </c:pt>
                <c:pt idx="2753">
                  <c:v>102</c:v>
                </c:pt>
                <c:pt idx="2754">
                  <c:v>102</c:v>
                </c:pt>
                <c:pt idx="2755">
                  <c:v>102</c:v>
                </c:pt>
                <c:pt idx="2756">
                  <c:v>102</c:v>
                </c:pt>
                <c:pt idx="2757">
                  <c:v>102</c:v>
                </c:pt>
                <c:pt idx="2758">
                  <c:v>102</c:v>
                </c:pt>
                <c:pt idx="2759">
                  <c:v>102</c:v>
                </c:pt>
                <c:pt idx="2760">
                  <c:v>102</c:v>
                </c:pt>
                <c:pt idx="2761">
                  <c:v>102</c:v>
                </c:pt>
                <c:pt idx="2762">
                  <c:v>102</c:v>
                </c:pt>
                <c:pt idx="2763">
                  <c:v>102</c:v>
                </c:pt>
                <c:pt idx="2764">
                  <c:v>102</c:v>
                </c:pt>
                <c:pt idx="2765">
                  <c:v>102</c:v>
                </c:pt>
                <c:pt idx="2766">
                  <c:v>102</c:v>
                </c:pt>
                <c:pt idx="2767">
                  <c:v>102</c:v>
                </c:pt>
                <c:pt idx="2768">
                  <c:v>102</c:v>
                </c:pt>
                <c:pt idx="2769">
                  <c:v>102</c:v>
                </c:pt>
                <c:pt idx="2770">
                  <c:v>102</c:v>
                </c:pt>
                <c:pt idx="2771">
                  <c:v>102</c:v>
                </c:pt>
                <c:pt idx="2772">
                  <c:v>102</c:v>
                </c:pt>
                <c:pt idx="2773">
                  <c:v>102</c:v>
                </c:pt>
                <c:pt idx="2774">
                  <c:v>103</c:v>
                </c:pt>
                <c:pt idx="2775">
                  <c:v>103</c:v>
                </c:pt>
                <c:pt idx="2776">
                  <c:v>103</c:v>
                </c:pt>
                <c:pt idx="2777">
                  <c:v>103</c:v>
                </c:pt>
                <c:pt idx="2778">
                  <c:v>103</c:v>
                </c:pt>
                <c:pt idx="2779">
                  <c:v>103</c:v>
                </c:pt>
                <c:pt idx="2780">
                  <c:v>105</c:v>
                </c:pt>
                <c:pt idx="2781">
                  <c:v>105</c:v>
                </c:pt>
                <c:pt idx="2782">
                  <c:v>105</c:v>
                </c:pt>
                <c:pt idx="2783">
                  <c:v>106</c:v>
                </c:pt>
                <c:pt idx="2784">
                  <c:v>106</c:v>
                </c:pt>
                <c:pt idx="2785">
                  <c:v>106</c:v>
                </c:pt>
                <c:pt idx="2786">
                  <c:v>106</c:v>
                </c:pt>
                <c:pt idx="2787">
                  <c:v>106</c:v>
                </c:pt>
                <c:pt idx="2788">
                  <c:v>106</c:v>
                </c:pt>
                <c:pt idx="2789">
                  <c:v>106</c:v>
                </c:pt>
                <c:pt idx="2790">
                  <c:v>106</c:v>
                </c:pt>
                <c:pt idx="2791">
                  <c:v>106</c:v>
                </c:pt>
                <c:pt idx="2792">
                  <c:v>106</c:v>
                </c:pt>
                <c:pt idx="2793">
                  <c:v>106</c:v>
                </c:pt>
                <c:pt idx="2794">
                  <c:v>106</c:v>
                </c:pt>
                <c:pt idx="2795">
                  <c:v>106</c:v>
                </c:pt>
                <c:pt idx="2796">
                  <c:v>106</c:v>
                </c:pt>
                <c:pt idx="2797">
                  <c:v>106</c:v>
                </c:pt>
                <c:pt idx="2798">
                  <c:v>106</c:v>
                </c:pt>
                <c:pt idx="2799">
                  <c:v>106</c:v>
                </c:pt>
                <c:pt idx="2800">
                  <c:v>106</c:v>
                </c:pt>
                <c:pt idx="2801">
                  <c:v>106</c:v>
                </c:pt>
                <c:pt idx="2802">
                  <c:v>106</c:v>
                </c:pt>
                <c:pt idx="2803">
                  <c:v>107</c:v>
                </c:pt>
                <c:pt idx="2804">
                  <c:v>107</c:v>
                </c:pt>
                <c:pt idx="2805">
                  <c:v>107</c:v>
                </c:pt>
                <c:pt idx="2806">
                  <c:v>107</c:v>
                </c:pt>
                <c:pt idx="2807">
                  <c:v>107</c:v>
                </c:pt>
                <c:pt idx="2808">
                  <c:v>107</c:v>
                </c:pt>
                <c:pt idx="2809">
                  <c:v>108</c:v>
                </c:pt>
                <c:pt idx="2810">
                  <c:v>108</c:v>
                </c:pt>
                <c:pt idx="2811">
                  <c:v>108</c:v>
                </c:pt>
                <c:pt idx="2812">
                  <c:v>108</c:v>
                </c:pt>
                <c:pt idx="2813">
                  <c:v>108</c:v>
                </c:pt>
                <c:pt idx="2814">
                  <c:v>108</c:v>
                </c:pt>
                <c:pt idx="2815">
                  <c:v>108</c:v>
                </c:pt>
                <c:pt idx="2816">
                  <c:v>108</c:v>
                </c:pt>
                <c:pt idx="2817">
                  <c:v>108</c:v>
                </c:pt>
                <c:pt idx="2818">
                  <c:v>108</c:v>
                </c:pt>
                <c:pt idx="2819">
                  <c:v>108</c:v>
                </c:pt>
                <c:pt idx="2820">
                  <c:v>108</c:v>
                </c:pt>
                <c:pt idx="2821">
                  <c:v>108</c:v>
                </c:pt>
                <c:pt idx="2822">
                  <c:v>109</c:v>
                </c:pt>
                <c:pt idx="2823">
                  <c:v>109</c:v>
                </c:pt>
                <c:pt idx="2824">
                  <c:v>109</c:v>
                </c:pt>
                <c:pt idx="2825">
                  <c:v>109</c:v>
                </c:pt>
                <c:pt idx="2826">
                  <c:v>109</c:v>
                </c:pt>
                <c:pt idx="2827">
                  <c:v>109</c:v>
                </c:pt>
                <c:pt idx="2828">
                  <c:v>109</c:v>
                </c:pt>
                <c:pt idx="2829">
                  <c:v>109</c:v>
                </c:pt>
                <c:pt idx="2830">
                  <c:v>109</c:v>
                </c:pt>
                <c:pt idx="2831">
                  <c:v>109</c:v>
                </c:pt>
                <c:pt idx="2832">
                  <c:v>109</c:v>
                </c:pt>
                <c:pt idx="2833">
                  <c:v>109</c:v>
                </c:pt>
                <c:pt idx="2834">
                  <c:v>109</c:v>
                </c:pt>
                <c:pt idx="2835">
                  <c:v>109</c:v>
                </c:pt>
                <c:pt idx="2836">
                  <c:v>109</c:v>
                </c:pt>
                <c:pt idx="2837">
                  <c:v>109</c:v>
                </c:pt>
                <c:pt idx="2838">
                  <c:v>109</c:v>
                </c:pt>
                <c:pt idx="2839">
                  <c:v>109</c:v>
                </c:pt>
                <c:pt idx="2840">
                  <c:v>109</c:v>
                </c:pt>
                <c:pt idx="2841">
                  <c:v>109</c:v>
                </c:pt>
                <c:pt idx="2842">
                  <c:v>109</c:v>
                </c:pt>
                <c:pt idx="2843">
                  <c:v>110</c:v>
                </c:pt>
                <c:pt idx="2844">
                  <c:v>110</c:v>
                </c:pt>
                <c:pt idx="2845">
                  <c:v>110</c:v>
                </c:pt>
                <c:pt idx="2846">
                  <c:v>110</c:v>
                </c:pt>
                <c:pt idx="2847">
                  <c:v>110</c:v>
                </c:pt>
                <c:pt idx="2848">
                  <c:v>110</c:v>
                </c:pt>
                <c:pt idx="2849">
                  <c:v>110</c:v>
                </c:pt>
                <c:pt idx="2850">
                  <c:v>111</c:v>
                </c:pt>
                <c:pt idx="2851">
                  <c:v>112</c:v>
                </c:pt>
                <c:pt idx="2852">
                  <c:v>112</c:v>
                </c:pt>
                <c:pt idx="2853">
                  <c:v>112</c:v>
                </c:pt>
                <c:pt idx="2854">
                  <c:v>112</c:v>
                </c:pt>
                <c:pt idx="2855">
                  <c:v>112</c:v>
                </c:pt>
                <c:pt idx="2856">
                  <c:v>112</c:v>
                </c:pt>
                <c:pt idx="2857">
                  <c:v>112</c:v>
                </c:pt>
                <c:pt idx="2858">
                  <c:v>112</c:v>
                </c:pt>
                <c:pt idx="2859">
                  <c:v>112</c:v>
                </c:pt>
                <c:pt idx="2860">
                  <c:v>112</c:v>
                </c:pt>
                <c:pt idx="2861">
                  <c:v>112</c:v>
                </c:pt>
                <c:pt idx="2862">
                  <c:v>112</c:v>
                </c:pt>
                <c:pt idx="2863">
                  <c:v>112</c:v>
                </c:pt>
                <c:pt idx="2864">
                  <c:v>112</c:v>
                </c:pt>
                <c:pt idx="2865">
                  <c:v>112</c:v>
                </c:pt>
                <c:pt idx="2866">
                  <c:v>112</c:v>
                </c:pt>
                <c:pt idx="2867">
                  <c:v>113</c:v>
                </c:pt>
                <c:pt idx="2868">
                  <c:v>114</c:v>
                </c:pt>
                <c:pt idx="2869">
                  <c:v>114</c:v>
                </c:pt>
                <c:pt idx="2870">
                  <c:v>114</c:v>
                </c:pt>
                <c:pt idx="2871">
                  <c:v>114</c:v>
                </c:pt>
                <c:pt idx="2872">
                  <c:v>114</c:v>
                </c:pt>
                <c:pt idx="2873">
                  <c:v>114</c:v>
                </c:pt>
                <c:pt idx="2874">
                  <c:v>114</c:v>
                </c:pt>
                <c:pt idx="2875">
                  <c:v>114</c:v>
                </c:pt>
                <c:pt idx="2876">
                  <c:v>114</c:v>
                </c:pt>
                <c:pt idx="2877">
                  <c:v>114</c:v>
                </c:pt>
                <c:pt idx="2878">
                  <c:v>114</c:v>
                </c:pt>
                <c:pt idx="2879">
                  <c:v>114</c:v>
                </c:pt>
                <c:pt idx="2880">
                  <c:v>115</c:v>
                </c:pt>
                <c:pt idx="2881">
                  <c:v>117</c:v>
                </c:pt>
                <c:pt idx="2882">
                  <c:v>117</c:v>
                </c:pt>
                <c:pt idx="2883">
                  <c:v>117</c:v>
                </c:pt>
                <c:pt idx="2884">
                  <c:v>117</c:v>
                </c:pt>
                <c:pt idx="2885">
                  <c:v>118</c:v>
                </c:pt>
                <c:pt idx="2886">
                  <c:v>118</c:v>
                </c:pt>
                <c:pt idx="2887">
                  <c:v>118</c:v>
                </c:pt>
                <c:pt idx="2888">
                  <c:v>118</c:v>
                </c:pt>
                <c:pt idx="2889">
                  <c:v>120</c:v>
                </c:pt>
                <c:pt idx="2890">
                  <c:v>120</c:v>
                </c:pt>
                <c:pt idx="2891">
                  <c:v>120</c:v>
                </c:pt>
                <c:pt idx="2892">
                  <c:v>120</c:v>
                </c:pt>
                <c:pt idx="2893">
                  <c:v>122</c:v>
                </c:pt>
                <c:pt idx="2894">
                  <c:v>123</c:v>
                </c:pt>
                <c:pt idx="2895">
                  <c:v>123</c:v>
                </c:pt>
                <c:pt idx="2896">
                  <c:v>123</c:v>
                </c:pt>
                <c:pt idx="2897">
                  <c:v>123</c:v>
                </c:pt>
                <c:pt idx="2898">
                  <c:v>123</c:v>
                </c:pt>
                <c:pt idx="2899">
                  <c:v>124</c:v>
                </c:pt>
                <c:pt idx="2900">
                  <c:v>124</c:v>
                </c:pt>
                <c:pt idx="2901">
                  <c:v>124</c:v>
                </c:pt>
                <c:pt idx="2902">
                  <c:v>124</c:v>
                </c:pt>
                <c:pt idx="2903">
                  <c:v>124</c:v>
                </c:pt>
                <c:pt idx="2904">
                  <c:v>124</c:v>
                </c:pt>
                <c:pt idx="2905">
                  <c:v>124</c:v>
                </c:pt>
                <c:pt idx="2906">
                  <c:v>124</c:v>
                </c:pt>
                <c:pt idx="2907">
                  <c:v>124</c:v>
                </c:pt>
                <c:pt idx="2908">
                  <c:v>124</c:v>
                </c:pt>
                <c:pt idx="2909">
                  <c:v>124</c:v>
                </c:pt>
                <c:pt idx="2910">
                  <c:v>124</c:v>
                </c:pt>
                <c:pt idx="2911">
                  <c:v>124</c:v>
                </c:pt>
                <c:pt idx="2912">
                  <c:v>124</c:v>
                </c:pt>
                <c:pt idx="2913">
                  <c:v>124</c:v>
                </c:pt>
                <c:pt idx="2914">
                  <c:v>125</c:v>
                </c:pt>
                <c:pt idx="2915">
                  <c:v>125</c:v>
                </c:pt>
                <c:pt idx="2916">
                  <c:v>125</c:v>
                </c:pt>
                <c:pt idx="2917">
                  <c:v>125</c:v>
                </c:pt>
                <c:pt idx="2918">
                  <c:v>125</c:v>
                </c:pt>
                <c:pt idx="2919">
                  <c:v>125</c:v>
                </c:pt>
                <c:pt idx="2920">
                  <c:v>127</c:v>
                </c:pt>
                <c:pt idx="2921">
                  <c:v>129</c:v>
                </c:pt>
                <c:pt idx="2922">
                  <c:v>130</c:v>
                </c:pt>
                <c:pt idx="2923">
                  <c:v>130</c:v>
                </c:pt>
                <c:pt idx="2924">
                  <c:v>130</c:v>
                </c:pt>
                <c:pt idx="2925">
                  <c:v>130</c:v>
                </c:pt>
                <c:pt idx="2926">
                  <c:v>130</c:v>
                </c:pt>
                <c:pt idx="2927">
                  <c:v>130</c:v>
                </c:pt>
                <c:pt idx="2928">
                  <c:v>130</c:v>
                </c:pt>
                <c:pt idx="2929">
                  <c:v>131</c:v>
                </c:pt>
                <c:pt idx="2930">
                  <c:v>132</c:v>
                </c:pt>
                <c:pt idx="2931">
                  <c:v>132</c:v>
                </c:pt>
                <c:pt idx="2932">
                  <c:v>132</c:v>
                </c:pt>
                <c:pt idx="2933">
                  <c:v>132</c:v>
                </c:pt>
                <c:pt idx="2934">
                  <c:v>136</c:v>
                </c:pt>
                <c:pt idx="2935">
                  <c:v>136</c:v>
                </c:pt>
                <c:pt idx="2936">
                  <c:v>136</c:v>
                </c:pt>
                <c:pt idx="2937">
                  <c:v>136</c:v>
                </c:pt>
                <c:pt idx="2938">
                  <c:v>136</c:v>
                </c:pt>
                <c:pt idx="2939">
                  <c:v>136</c:v>
                </c:pt>
                <c:pt idx="2940">
                  <c:v>136</c:v>
                </c:pt>
                <c:pt idx="2941">
                  <c:v>136</c:v>
                </c:pt>
                <c:pt idx="2942">
                  <c:v>136</c:v>
                </c:pt>
                <c:pt idx="2943">
                  <c:v>136</c:v>
                </c:pt>
                <c:pt idx="2944">
                  <c:v>136</c:v>
                </c:pt>
                <c:pt idx="2945">
                  <c:v>136</c:v>
                </c:pt>
                <c:pt idx="2946">
                  <c:v>136</c:v>
                </c:pt>
                <c:pt idx="2947">
                  <c:v>136</c:v>
                </c:pt>
                <c:pt idx="2948">
                  <c:v>137</c:v>
                </c:pt>
                <c:pt idx="2949">
                  <c:v>137</c:v>
                </c:pt>
                <c:pt idx="2950">
                  <c:v>137</c:v>
                </c:pt>
                <c:pt idx="2951">
                  <c:v>137</c:v>
                </c:pt>
                <c:pt idx="2952">
                  <c:v>137</c:v>
                </c:pt>
                <c:pt idx="2953">
                  <c:v>137</c:v>
                </c:pt>
                <c:pt idx="2954">
                  <c:v>137</c:v>
                </c:pt>
                <c:pt idx="2955">
                  <c:v>137</c:v>
                </c:pt>
                <c:pt idx="2956">
                  <c:v>139</c:v>
                </c:pt>
                <c:pt idx="2957">
                  <c:v>139</c:v>
                </c:pt>
                <c:pt idx="2958">
                  <c:v>139</c:v>
                </c:pt>
                <c:pt idx="2959">
                  <c:v>139</c:v>
                </c:pt>
                <c:pt idx="2960">
                  <c:v>139</c:v>
                </c:pt>
                <c:pt idx="2961">
                  <c:v>139</c:v>
                </c:pt>
                <c:pt idx="2962">
                  <c:v>139</c:v>
                </c:pt>
                <c:pt idx="2963">
                  <c:v>142</c:v>
                </c:pt>
                <c:pt idx="2964">
                  <c:v>143</c:v>
                </c:pt>
                <c:pt idx="2965">
                  <c:v>144</c:v>
                </c:pt>
                <c:pt idx="2966">
                  <c:v>144</c:v>
                </c:pt>
                <c:pt idx="2967">
                  <c:v>144</c:v>
                </c:pt>
                <c:pt idx="2968">
                  <c:v>144</c:v>
                </c:pt>
                <c:pt idx="2969">
                  <c:v>144</c:v>
                </c:pt>
                <c:pt idx="2970">
                  <c:v>145</c:v>
                </c:pt>
                <c:pt idx="2971">
                  <c:v>145</c:v>
                </c:pt>
                <c:pt idx="2972">
                  <c:v>145</c:v>
                </c:pt>
                <c:pt idx="2973">
                  <c:v>145</c:v>
                </c:pt>
                <c:pt idx="2974">
                  <c:v>145</c:v>
                </c:pt>
                <c:pt idx="2975">
                  <c:v>145</c:v>
                </c:pt>
                <c:pt idx="2976">
                  <c:v>145</c:v>
                </c:pt>
                <c:pt idx="2977">
                  <c:v>146</c:v>
                </c:pt>
                <c:pt idx="2978">
                  <c:v>146</c:v>
                </c:pt>
                <c:pt idx="2979">
                  <c:v>146</c:v>
                </c:pt>
                <c:pt idx="2980">
                  <c:v>146</c:v>
                </c:pt>
                <c:pt idx="2981">
                  <c:v>146</c:v>
                </c:pt>
                <c:pt idx="2982">
                  <c:v>147</c:v>
                </c:pt>
                <c:pt idx="2983">
                  <c:v>147</c:v>
                </c:pt>
                <c:pt idx="2984">
                  <c:v>148</c:v>
                </c:pt>
                <c:pt idx="2985">
                  <c:v>149</c:v>
                </c:pt>
                <c:pt idx="2986">
                  <c:v>149</c:v>
                </c:pt>
                <c:pt idx="2987">
                  <c:v>149</c:v>
                </c:pt>
                <c:pt idx="2988">
                  <c:v>149</c:v>
                </c:pt>
                <c:pt idx="2989">
                  <c:v>149</c:v>
                </c:pt>
                <c:pt idx="2990">
                  <c:v>149</c:v>
                </c:pt>
                <c:pt idx="2991">
                  <c:v>149</c:v>
                </c:pt>
                <c:pt idx="2992">
                  <c:v>149</c:v>
                </c:pt>
                <c:pt idx="2993">
                  <c:v>149</c:v>
                </c:pt>
                <c:pt idx="2994">
                  <c:v>149</c:v>
                </c:pt>
                <c:pt idx="2995">
                  <c:v>149</c:v>
                </c:pt>
                <c:pt idx="2996">
                  <c:v>149</c:v>
                </c:pt>
                <c:pt idx="2997">
                  <c:v>150</c:v>
                </c:pt>
                <c:pt idx="2998">
                  <c:v>150</c:v>
                </c:pt>
                <c:pt idx="2999">
                  <c:v>150</c:v>
                </c:pt>
                <c:pt idx="3000">
                  <c:v>151</c:v>
                </c:pt>
                <c:pt idx="3001">
                  <c:v>151</c:v>
                </c:pt>
                <c:pt idx="3002">
                  <c:v>151</c:v>
                </c:pt>
                <c:pt idx="3003">
                  <c:v>151</c:v>
                </c:pt>
                <c:pt idx="3004">
                  <c:v>152</c:v>
                </c:pt>
                <c:pt idx="3005">
                  <c:v>152</c:v>
                </c:pt>
                <c:pt idx="3006">
                  <c:v>153</c:v>
                </c:pt>
                <c:pt idx="3007">
                  <c:v>153</c:v>
                </c:pt>
                <c:pt idx="3008">
                  <c:v>154</c:v>
                </c:pt>
                <c:pt idx="3009">
                  <c:v>154</c:v>
                </c:pt>
                <c:pt idx="3010">
                  <c:v>154</c:v>
                </c:pt>
                <c:pt idx="3011">
                  <c:v>155</c:v>
                </c:pt>
                <c:pt idx="3012">
                  <c:v>158</c:v>
                </c:pt>
                <c:pt idx="3013">
                  <c:v>158</c:v>
                </c:pt>
                <c:pt idx="3014">
                  <c:v>158</c:v>
                </c:pt>
                <c:pt idx="3015">
                  <c:v>158</c:v>
                </c:pt>
                <c:pt idx="3016">
                  <c:v>158</c:v>
                </c:pt>
                <c:pt idx="3017">
                  <c:v>158</c:v>
                </c:pt>
                <c:pt idx="3018">
                  <c:v>159</c:v>
                </c:pt>
                <c:pt idx="3019">
                  <c:v>159</c:v>
                </c:pt>
                <c:pt idx="3020">
                  <c:v>159</c:v>
                </c:pt>
                <c:pt idx="3021">
                  <c:v>160</c:v>
                </c:pt>
                <c:pt idx="3022">
                  <c:v>160</c:v>
                </c:pt>
                <c:pt idx="3023">
                  <c:v>160</c:v>
                </c:pt>
                <c:pt idx="3024">
                  <c:v>160</c:v>
                </c:pt>
                <c:pt idx="3025">
                  <c:v>160</c:v>
                </c:pt>
                <c:pt idx="3026">
                  <c:v>160</c:v>
                </c:pt>
                <c:pt idx="3027">
                  <c:v>160</c:v>
                </c:pt>
                <c:pt idx="3028">
                  <c:v>162</c:v>
                </c:pt>
                <c:pt idx="3029">
                  <c:v>162</c:v>
                </c:pt>
                <c:pt idx="3030">
                  <c:v>162</c:v>
                </c:pt>
                <c:pt idx="3031">
                  <c:v>162</c:v>
                </c:pt>
                <c:pt idx="3032">
                  <c:v>162</c:v>
                </c:pt>
                <c:pt idx="3033">
                  <c:v>163</c:v>
                </c:pt>
                <c:pt idx="3034">
                  <c:v>163</c:v>
                </c:pt>
                <c:pt idx="3035">
                  <c:v>164</c:v>
                </c:pt>
                <c:pt idx="3036">
                  <c:v>164</c:v>
                </c:pt>
                <c:pt idx="3037">
                  <c:v>164</c:v>
                </c:pt>
                <c:pt idx="3038">
                  <c:v>164</c:v>
                </c:pt>
                <c:pt idx="3039">
                  <c:v>164</c:v>
                </c:pt>
                <c:pt idx="3040">
                  <c:v>164</c:v>
                </c:pt>
                <c:pt idx="3041">
                  <c:v>166</c:v>
                </c:pt>
                <c:pt idx="3042">
                  <c:v>166</c:v>
                </c:pt>
                <c:pt idx="3043">
                  <c:v>167</c:v>
                </c:pt>
                <c:pt idx="3044">
                  <c:v>167</c:v>
                </c:pt>
                <c:pt idx="3045">
                  <c:v>167</c:v>
                </c:pt>
                <c:pt idx="3046">
                  <c:v>167</c:v>
                </c:pt>
                <c:pt idx="3047">
                  <c:v>167</c:v>
                </c:pt>
                <c:pt idx="3048">
                  <c:v>167</c:v>
                </c:pt>
                <c:pt idx="3049">
                  <c:v>167</c:v>
                </c:pt>
                <c:pt idx="3050">
                  <c:v>167</c:v>
                </c:pt>
                <c:pt idx="3051">
                  <c:v>167</c:v>
                </c:pt>
                <c:pt idx="3052">
                  <c:v>167</c:v>
                </c:pt>
                <c:pt idx="3053">
                  <c:v>167</c:v>
                </c:pt>
                <c:pt idx="3054">
                  <c:v>167</c:v>
                </c:pt>
                <c:pt idx="3055">
                  <c:v>167</c:v>
                </c:pt>
                <c:pt idx="3056">
                  <c:v>167</c:v>
                </c:pt>
                <c:pt idx="3057">
                  <c:v>167</c:v>
                </c:pt>
                <c:pt idx="3058">
                  <c:v>167</c:v>
                </c:pt>
                <c:pt idx="3059">
                  <c:v>167</c:v>
                </c:pt>
                <c:pt idx="3060">
                  <c:v>167</c:v>
                </c:pt>
                <c:pt idx="3061">
                  <c:v>167</c:v>
                </c:pt>
                <c:pt idx="3062">
                  <c:v>167</c:v>
                </c:pt>
                <c:pt idx="3063">
                  <c:v>167</c:v>
                </c:pt>
                <c:pt idx="3064">
                  <c:v>167</c:v>
                </c:pt>
                <c:pt idx="3065">
                  <c:v>167</c:v>
                </c:pt>
                <c:pt idx="3066">
                  <c:v>167</c:v>
                </c:pt>
                <c:pt idx="3067">
                  <c:v>170</c:v>
                </c:pt>
                <c:pt idx="3068">
                  <c:v>170</c:v>
                </c:pt>
                <c:pt idx="3069">
                  <c:v>171</c:v>
                </c:pt>
                <c:pt idx="3070">
                  <c:v>171</c:v>
                </c:pt>
                <c:pt idx="3071">
                  <c:v>171</c:v>
                </c:pt>
                <c:pt idx="3072">
                  <c:v>171</c:v>
                </c:pt>
                <c:pt idx="3073">
                  <c:v>171</c:v>
                </c:pt>
                <c:pt idx="3074">
                  <c:v>172</c:v>
                </c:pt>
                <c:pt idx="3075">
                  <c:v>172</c:v>
                </c:pt>
                <c:pt idx="3076">
                  <c:v>172</c:v>
                </c:pt>
                <c:pt idx="3077">
                  <c:v>172</c:v>
                </c:pt>
                <c:pt idx="3078">
                  <c:v>172</c:v>
                </c:pt>
                <c:pt idx="3079">
                  <c:v>172</c:v>
                </c:pt>
                <c:pt idx="3080">
                  <c:v>172</c:v>
                </c:pt>
                <c:pt idx="3081">
                  <c:v>172</c:v>
                </c:pt>
                <c:pt idx="3082">
                  <c:v>172</c:v>
                </c:pt>
                <c:pt idx="3083">
                  <c:v>172</c:v>
                </c:pt>
                <c:pt idx="3084">
                  <c:v>172</c:v>
                </c:pt>
                <c:pt idx="3085">
                  <c:v>172</c:v>
                </c:pt>
                <c:pt idx="3086">
                  <c:v>172</c:v>
                </c:pt>
                <c:pt idx="3087">
                  <c:v>172</c:v>
                </c:pt>
                <c:pt idx="3088">
                  <c:v>172</c:v>
                </c:pt>
                <c:pt idx="3089">
                  <c:v>172</c:v>
                </c:pt>
                <c:pt idx="3090">
                  <c:v>173</c:v>
                </c:pt>
                <c:pt idx="3091">
                  <c:v>173</c:v>
                </c:pt>
                <c:pt idx="3092">
                  <c:v>173</c:v>
                </c:pt>
                <c:pt idx="3093">
                  <c:v>173</c:v>
                </c:pt>
                <c:pt idx="3094">
                  <c:v>173</c:v>
                </c:pt>
                <c:pt idx="3095">
                  <c:v>174</c:v>
                </c:pt>
                <c:pt idx="3096">
                  <c:v>176</c:v>
                </c:pt>
                <c:pt idx="3097">
                  <c:v>176</c:v>
                </c:pt>
                <c:pt idx="3098">
                  <c:v>176</c:v>
                </c:pt>
                <c:pt idx="3099">
                  <c:v>176</c:v>
                </c:pt>
                <c:pt idx="3100">
                  <c:v>176</c:v>
                </c:pt>
                <c:pt idx="3101">
                  <c:v>176</c:v>
                </c:pt>
                <c:pt idx="3102">
                  <c:v>176</c:v>
                </c:pt>
                <c:pt idx="3103">
                  <c:v>176</c:v>
                </c:pt>
                <c:pt idx="3104">
                  <c:v>176</c:v>
                </c:pt>
                <c:pt idx="3105">
                  <c:v>176</c:v>
                </c:pt>
                <c:pt idx="3106">
                  <c:v>176</c:v>
                </c:pt>
                <c:pt idx="3107">
                  <c:v>176</c:v>
                </c:pt>
                <c:pt idx="3108">
                  <c:v>176</c:v>
                </c:pt>
                <c:pt idx="3109">
                  <c:v>176</c:v>
                </c:pt>
                <c:pt idx="3110">
                  <c:v>176</c:v>
                </c:pt>
                <c:pt idx="3111">
                  <c:v>176</c:v>
                </c:pt>
                <c:pt idx="3112">
                  <c:v>177</c:v>
                </c:pt>
                <c:pt idx="3113">
                  <c:v>177</c:v>
                </c:pt>
                <c:pt idx="3114">
                  <c:v>177</c:v>
                </c:pt>
                <c:pt idx="3115">
                  <c:v>177</c:v>
                </c:pt>
                <c:pt idx="3116">
                  <c:v>177</c:v>
                </c:pt>
                <c:pt idx="3117">
                  <c:v>177</c:v>
                </c:pt>
                <c:pt idx="3118">
                  <c:v>179</c:v>
                </c:pt>
                <c:pt idx="3119">
                  <c:v>179</c:v>
                </c:pt>
                <c:pt idx="3120">
                  <c:v>179</c:v>
                </c:pt>
                <c:pt idx="3121">
                  <c:v>179</c:v>
                </c:pt>
                <c:pt idx="3122">
                  <c:v>179</c:v>
                </c:pt>
                <c:pt idx="3123">
                  <c:v>179</c:v>
                </c:pt>
                <c:pt idx="3124">
                  <c:v>179</c:v>
                </c:pt>
                <c:pt idx="3125">
                  <c:v>179</c:v>
                </c:pt>
                <c:pt idx="3126">
                  <c:v>179</c:v>
                </c:pt>
                <c:pt idx="3127">
                  <c:v>179</c:v>
                </c:pt>
                <c:pt idx="3128">
                  <c:v>179</c:v>
                </c:pt>
                <c:pt idx="3129">
                  <c:v>179</c:v>
                </c:pt>
                <c:pt idx="3130">
                  <c:v>179</c:v>
                </c:pt>
                <c:pt idx="3131">
                  <c:v>179</c:v>
                </c:pt>
                <c:pt idx="3132">
                  <c:v>180</c:v>
                </c:pt>
                <c:pt idx="3133">
                  <c:v>180</c:v>
                </c:pt>
                <c:pt idx="3134">
                  <c:v>180</c:v>
                </c:pt>
                <c:pt idx="3135">
                  <c:v>180</c:v>
                </c:pt>
                <c:pt idx="3136">
                  <c:v>180</c:v>
                </c:pt>
                <c:pt idx="3137">
                  <c:v>180</c:v>
                </c:pt>
                <c:pt idx="3138">
                  <c:v>181</c:v>
                </c:pt>
                <c:pt idx="3139">
                  <c:v>181</c:v>
                </c:pt>
                <c:pt idx="3140">
                  <c:v>182</c:v>
                </c:pt>
                <c:pt idx="3141">
                  <c:v>182</c:v>
                </c:pt>
                <c:pt idx="3142">
                  <c:v>182</c:v>
                </c:pt>
                <c:pt idx="3143">
                  <c:v>182</c:v>
                </c:pt>
                <c:pt idx="3144">
                  <c:v>183</c:v>
                </c:pt>
                <c:pt idx="3145">
                  <c:v>184</c:v>
                </c:pt>
                <c:pt idx="3146">
                  <c:v>184</c:v>
                </c:pt>
                <c:pt idx="3147">
                  <c:v>184</c:v>
                </c:pt>
                <c:pt idx="3148">
                  <c:v>184</c:v>
                </c:pt>
                <c:pt idx="3149">
                  <c:v>184</c:v>
                </c:pt>
                <c:pt idx="3150">
                  <c:v>184</c:v>
                </c:pt>
                <c:pt idx="3151">
                  <c:v>184</c:v>
                </c:pt>
                <c:pt idx="3152">
                  <c:v>184</c:v>
                </c:pt>
                <c:pt idx="3153">
                  <c:v>184</c:v>
                </c:pt>
                <c:pt idx="3154">
                  <c:v>184</c:v>
                </c:pt>
                <c:pt idx="3155">
                  <c:v>184</c:v>
                </c:pt>
                <c:pt idx="3156">
                  <c:v>184</c:v>
                </c:pt>
                <c:pt idx="3157">
                  <c:v>184</c:v>
                </c:pt>
                <c:pt idx="3158">
                  <c:v>184</c:v>
                </c:pt>
                <c:pt idx="3159">
                  <c:v>184</c:v>
                </c:pt>
                <c:pt idx="3160">
                  <c:v>184</c:v>
                </c:pt>
                <c:pt idx="3161">
                  <c:v>184</c:v>
                </c:pt>
                <c:pt idx="3162">
                  <c:v>184</c:v>
                </c:pt>
                <c:pt idx="3163">
                  <c:v>184</c:v>
                </c:pt>
                <c:pt idx="3164">
                  <c:v>184</c:v>
                </c:pt>
                <c:pt idx="3165">
                  <c:v>184</c:v>
                </c:pt>
                <c:pt idx="3166">
                  <c:v>184</c:v>
                </c:pt>
                <c:pt idx="3167">
                  <c:v>184</c:v>
                </c:pt>
                <c:pt idx="3168">
                  <c:v>184</c:v>
                </c:pt>
                <c:pt idx="3169">
                  <c:v>184</c:v>
                </c:pt>
                <c:pt idx="3170">
                  <c:v>184</c:v>
                </c:pt>
                <c:pt idx="3171">
                  <c:v>184</c:v>
                </c:pt>
                <c:pt idx="3172">
                  <c:v>186</c:v>
                </c:pt>
                <c:pt idx="3173">
                  <c:v>189</c:v>
                </c:pt>
                <c:pt idx="3174">
                  <c:v>190</c:v>
                </c:pt>
                <c:pt idx="3175">
                  <c:v>191</c:v>
                </c:pt>
                <c:pt idx="3176">
                  <c:v>192</c:v>
                </c:pt>
                <c:pt idx="3177">
                  <c:v>192</c:v>
                </c:pt>
                <c:pt idx="3178">
                  <c:v>192</c:v>
                </c:pt>
                <c:pt idx="3179">
                  <c:v>192</c:v>
                </c:pt>
                <c:pt idx="3180">
                  <c:v>194</c:v>
                </c:pt>
                <c:pt idx="3181">
                  <c:v>194</c:v>
                </c:pt>
                <c:pt idx="3182">
                  <c:v>194</c:v>
                </c:pt>
                <c:pt idx="3183">
                  <c:v>194</c:v>
                </c:pt>
                <c:pt idx="3184">
                  <c:v>194</c:v>
                </c:pt>
                <c:pt idx="3185">
                  <c:v>197</c:v>
                </c:pt>
                <c:pt idx="3186">
                  <c:v>197</c:v>
                </c:pt>
                <c:pt idx="3187">
                  <c:v>197</c:v>
                </c:pt>
                <c:pt idx="3188">
                  <c:v>197</c:v>
                </c:pt>
                <c:pt idx="3189">
                  <c:v>197</c:v>
                </c:pt>
                <c:pt idx="3190">
                  <c:v>199</c:v>
                </c:pt>
                <c:pt idx="3191">
                  <c:v>199</c:v>
                </c:pt>
                <c:pt idx="3192">
                  <c:v>199</c:v>
                </c:pt>
                <c:pt idx="3193">
                  <c:v>199</c:v>
                </c:pt>
                <c:pt idx="3194">
                  <c:v>205</c:v>
                </c:pt>
                <c:pt idx="3195">
                  <c:v>205</c:v>
                </c:pt>
                <c:pt idx="3196">
                  <c:v>205</c:v>
                </c:pt>
                <c:pt idx="3197">
                  <c:v>205</c:v>
                </c:pt>
                <c:pt idx="3198">
                  <c:v>205</c:v>
                </c:pt>
                <c:pt idx="3199">
                  <c:v>205</c:v>
                </c:pt>
                <c:pt idx="3200">
                  <c:v>205</c:v>
                </c:pt>
                <c:pt idx="3201">
                  <c:v>207</c:v>
                </c:pt>
                <c:pt idx="3202">
                  <c:v>207</c:v>
                </c:pt>
                <c:pt idx="3203">
                  <c:v>207</c:v>
                </c:pt>
                <c:pt idx="3204">
                  <c:v>207</c:v>
                </c:pt>
                <c:pt idx="3205">
                  <c:v>207</c:v>
                </c:pt>
                <c:pt idx="3206">
                  <c:v>207</c:v>
                </c:pt>
                <c:pt idx="3207">
                  <c:v>207</c:v>
                </c:pt>
                <c:pt idx="3208">
                  <c:v>207</c:v>
                </c:pt>
                <c:pt idx="3209">
                  <c:v>207</c:v>
                </c:pt>
                <c:pt idx="3210">
                  <c:v>208</c:v>
                </c:pt>
                <c:pt idx="3211">
                  <c:v>208</c:v>
                </c:pt>
                <c:pt idx="3212">
                  <c:v>208</c:v>
                </c:pt>
                <c:pt idx="3213">
                  <c:v>208</c:v>
                </c:pt>
                <c:pt idx="3214">
                  <c:v>208</c:v>
                </c:pt>
                <c:pt idx="3215">
                  <c:v>209</c:v>
                </c:pt>
                <c:pt idx="3216">
                  <c:v>211</c:v>
                </c:pt>
                <c:pt idx="3217">
                  <c:v>212</c:v>
                </c:pt>
                <c:pt idx="3218">
                  <c:v>212</c:v>
                </c:pt>
                <c:pt idx="3219">
                  <c:v>212</c:v>
                </c:pt>
                <c:pt idx="3220">
                  <c:v>212</c:v>
                </c:pt>
                <c:pt idx="3221">
                  <c:v>212</c:v>
                </c:pt>
                <c:pt idx="3222">
                  <c:v>212</c:v>
                </c:pt>
                <c:pt idx="3223">
                  <c:v>212</c:v>
                </c:pt>
                <c:pt idx="3224">
                  <c:v>212</c:v>
                </c:pt>
                <c:pt idx="3225">
                  <c:v>212</c:v>
                </c:pt>
                <c:pt idx="3226">
                  <c:v>212</c:v>
                </c:pt>
                <c:pt idx="3227">
                  <c:v>212</c:v>
                </c:pt>
                <c:pt idx="3228">
                  <c:v>212</c:v>
                </c:pt>
                <c:pt idx="3229">
                  <c:v>214</c:v>
                </c:pt>
                <c:pt idx="3230">
                  <c:v>215</c:v>
                </c:pt>
                <c:pt idx="3231">
                  <c:v>215</c:v>
                </c:pt>
                <c:pt idx="3232">
                  <c:v>215</c:v>
                </c:pt>
                <c:pt idx="3233">
                  <c:v>215</c:v>
                </c:pt>
                <c:pt idx="3234">
                  <c:v>215</c:v>
                </c:pt>
                <c:pt idx="3235">
                  <c:v>215</c:v>
                </c:pt>
                <c:pt idx="3236">
                  <c:v>216</c:v>
                </c:pt>
                <c:pt idx="3237">
                  <c:v>226</c:v>
                </c:pt>
                <c:pt idx="3238">
                  <c:v>226</c:v>
                </c:pt>
                <c:pt idx="3239">
                  <c:v>226</c:v>
                </c:pt>
                <c:pt idx="3240">
                  <c:v>226</c:v>
                </c:pt>
                <c:pt idx="3241">
                  <c:v>226</c:v>
                </c:pt>
                <c:pt idx="3242">
                  <c:v>226</c:v>
                </c:pt>
                <c:pt idx="3243">
                  <c:v>226</c:v>
                </c:pt>
                <c:pt idx="3244">
                  <c:v>226</c:v>
                </c:pt>
                <c:pt idx="3245">
                  <c:v>226</c:v>
                </c:pt>
                <c:pt idx="3246">
                  <c:v>226</c:v>
                </c:pt>
                <c:pt idx="3247">
                  <c:v>226</c:v>
                </c:pt>
                <c:pt idx="3248">
                  <c:v>226</c:v>
                </c:pt>
                <c:pt idx="3249">
                  <c:v>226</c:v>
                </c:pt>
                <c:pt idx="3250">
                  <c:v>226</c:v>
                </c:pt>
                <c:pt idx="3251">
                  <c:v>226</c:v>
                </c:pt>
                <c:pt idx="3252">
                  <c:v>227</c:v>
                </c:pt>
                <c:pt idx="3253">
                  <c:v>227</c:v>
                </c:pt>
                <c:pt idx="3254">
                  <c:v>227</c:v>
                </c:pt>
                <c:pt idx="3255">
                  <c:v>227</c:v>
                </c:pt>
                <c:pt idx="3256">
                  <c:v>227</c:v>
                </c:pt>
                <c:pt idx="3257">
                  <c:v>228</c:v>
                </c:pt>
                <c:pt idx="3258">
                  <c:v>228</c:v>
                </c:pt>
                <c:pt idx="3259">
                  <c:v>228</c:v>
                </c:pt>
                <c:pt idx="3260">
                  <c:v>228</c:v>
                </c:pt>
                <c:pt idx="3261">
                  <c:v>228</c:v>
                </c:pt>
                <c:pt idx="3262">
                  <c:v>228</c:v>
                </c:pt>
                <c:pt idx="3263">
                  <c:v>228</c:v>
                </c:pt>
                <c:pt idx="3264">
                  <c:v>228</c:v>
                </c:pt>
                <c:pt idx="3265">
                  <c:v>231</c:v>
                </c:pt>
                <c:pt idx="3266">
                  <c:v>231</c:v>
                </c:pt>
                <c:pt idx="3267">
                  <c:v>231</c:v>
                </c:pt>
                <c:pt idx="3268">
                  <c:v>231</c:v>
                </c:pt>
                <c:pt idx="3269">
                  <c:v>231</c:v>
                </c:pt>
                <c:pt idx="3270">
                  <c:v>231</c:v>
                </c:pt>
                <c:pt idx="3271">
                  <c:v>234</c:v>
                </c:pt>
                <c:pt idx="3272">
                  <c:v>234</c:v>
                </c:pt>
                <c:pt idx="3273">
                  <c:v>237</c:v>
                </c:pt>
                <c:pt idx="3274">
                  <c:v>237</c:v>
                </c:pt>
                <c:pt idx="3275">
                  <c:v>237</c:v>
                </c:pt>
                <c:pt idx="3276">
                  <c:v>237</c:v>
                </c:pt>
                <c:pt idx="3277">
                  <c:v>237</c:v>
                </c:pt>
                <c:pt idx="3278">
                  <c:v>237</c:v>
                </c:pt>
                <c:pt idx="3279">
                  <c:v>239</c:v>
                </c:pt>
                <c:pt idx="3280">
                  <c:v>239</c:v>
                </c:pt>
                <c:pt idx="3281">
                  <c:v>239</c:v>
                </c:pt>
                <c:pt idx="3282">
                  <c:v>239</c:v>
                </c:pt>
                <c:pt idx="3283">
                  <c:v>239</c:v>
                </c:pt>
                <c:pt idx="3284">
                  <c:v>239</c:v>
                </c:pt>
                <c:pt idx="3285">
                  <c:v>239</c:v>
                </c:pt>
                <c:pt idx="3286">
                  <c:v>239</c:v>
                </c:pt>
                <c:pt idx="3287">
                  <c:v>240</c:v>
                </c:pt>
                <c:pt idx="3288">
                  <c:v>240</c:v>
                </c:pt>
                <c:pt idx="3289">
                  <c:v>240</c:v>
                </c:pt>
                <c:pt idx="3290">
                  <c:v>240</c:v>
                </c:pt>
                <c:pt idx="3291">
                  <c:v>240</c:v>
                </c:pt>
                <c:pt idx="3292">
                  <c:v>241</c:v>
                </c:pt>
                <c:pt idx="3293">
                  <c:v>241</c:v>
                </c:pt>
                <c:pt idx="3294">
                  <c:v>241</c:v>
                </c:pt>
                <c:pt idx="3295">
                  <c:v>243</c:v>
                </c:pt>
                <c:pt idx="3296">
                  <c:v>243</c:v>
                </c:pt>
                <c:pt idx="3297">
                  <c:v>243</c:v>
                </c:pt>
                <c:pt idx="3298">
                  <c:v>243</c:v>
                </c:pt>
                <c:pt idx="3299">
                  <c:v>244</c:v>
                </c:pt>
                <c:pt idx="3300">
                  <c:v>246</c:v>
                </c:pt>
                <c:pt idx="3301">
                  <c:v>246</c:v>
                </c:pt>
                <c:pt idx="3302">
                  <c:v>246</c:v>
                </c:pt>
                <c:pt idx="3303">
                  <c:v>246</c:v>
                </c:pt>
                <c:pt idx="3304">
                  <c:v>248</c:v>
                </c:pt>
                <c:pt idx="3305">
                  <c:v>248</c:v>
                </c:pt>
                <c:pt idx="3306">
                  <c:v>249</c:v>
                </c:pt>
                <c:pt idx="3307">
                  <c:v>249</c:v>
                </c:pt>
                <c:pt idx="3308">
                  <c:v>249</c:v>
                </c:pt>
                <c:pt idx="3309">
                  <c:v>249</c:v>
                </c:pt>
                <c:pt idx="3310">
                  <c:v>249</c:v>
                </c:pt>
                <c:pt idx="3311">
                  <c:v>249</c:v>
                </c:pt>
                <c:pt idx="3312">
                  <c:v>249</c:v>
                </c:pt>
                <c:pt idx="3313">
                  <c:v>250</c:v>
                </c:pt>
                <c:pt idx="3314">
                  <c:v>251</c:v>
                </c:pt>
                <c:pt idx="3315">
                  <c:v>251</c:v>
                </c:pt>
                <c:pt idx="3316">
                  <c:v>251</c:v>
                </c:pt>
                <c:pt idx="3317">
                  <c:v>251</c:v>
                </c:pt>
                <c:pt idx="3318">
                  <c:v>251</c:v>
                </c:pt>
                <c:pt idx="3319">
                  <c:v>251</c:v>
                </c:pt>
                <c:pt idx="3320">
                  <c:v>251</c:v>
                </c:pt>
                <c:pt idx="3321">
                  <c:v>252</c:v>
                </c:pt>
                <c:pt idx="3322">
                  <c:v>252</c:v>
                </c:pt>
                <c:pt idx="3323">
                  <c:v>252</c:v>
                </c:pt>
                <c:pt idx="3324">
                  <c:v>252</c:v>
                </c:pt>
                <c:pt idx="3325">
                  <c:v>252</c:v>
                </c:pt>
                <c:pt idx="3326">
                  <c:v>252</c:v>
                </c:pt>
                <c:pt idx="3327">
                  <c:v>252</c:v>
                </c:pt>
                <c:pt idx="3328">
                  <c:v>257</c:v>
                </c:pt>
                <c:pt idx="3329">
                  <c:v>257</c:v>
                </c:pt>
                <c:pt idx="3330">
                  <c:v>257</c:v>
                </c:pt>
                <c:pt idx="3331">
                  <c:v>257</c:v>
                </c:pt>
                <c:pt idx="3332">
                  <c:v>257</c:v>
                </c:pt>
                <c:pt idx="3333">
                  <c:v>257</c:v>
                </c:pt>
                <c:pt idx="3334">
                  <c:v>258</c:v>
                </c:pt>
                <c:pt idx="3335">
                  <c:v>258</c:v>
                </c:pt>
                <c:pt idx="3336">
                  <c:v>260</c:v>
                </c:pt>
                <c:pt idx="3337">
                  <c:v>260</c:v>
                </c:pt>
                <c:pt idx="3338">
                  <c:v>260</c:v>
                </c:pt>
                <c:pt idx="3339">
                  <c:v>260</c:v>
                </c:pt>
                <c:pt idx="3340">
                  <c:v>260</c:v>
                </c:pt>
                <c:pt idx="3341">
                  <c:v>260</c:v>
                </c:pt>
                <c:pt idx="3342">
                  <c:v>264</c:v>
                </c:pt>
                <c:pt idx="3343">
                  <c:v>264</c:v>
                </c:pt>
                <c:pt idx="3344">
                  <c:v>264</c:v>
                </c:pt>
                <c:pt idx="3345">
                  <c:v>264</c:v>
                </c:pt>
                <c:pt idx="3346">
                  <c:v>264</c:v>
                </c:pt>
                <c:pt idx="3347">
                  <c:v>264</c:v>
                </c:pt>
                <c:pt idx="3348">
                  <c:v>264</c:v>
                </c:pt>
                <c:pt idx="3349">
                  <c:v>264</c:v>
                </c:pt>
                <c:pt idx="3350">
                  <c:v>264</c:v>
                </c:pt>
                <c:pt idx="3351">
                  <c:v>265</c:v>
                </c:pt>
                <c:pt idx="3352">
                  <c:v>270</c:v>
                </c:pt>
                <c:pt idx="3353">
                  <c:v>270</c:v>
                </c:pt>
                <c:pt idx="3354">
                  <c:v>270</c:v>
                </c:pt>
                <c:pt idx="3355">
                  <c:v>270</c:v>
                </c:pt>
                <c:pt idx="3356">
                  <c:v>271</c:v>
                </c:pt>
                <c:pt idx="3357">
                  <c:v>271</c:v>
                </c:pt>
                <c:pt idx="3358">
                  <c:v>271</c:v>
                </c:pt>
                <c:pt idx="3359">
                  <c:v>271</c:v>
                </c:pt>
                <c:pt idx="3360">
                  <c:v>271</c:v>
                </c:pt>
                <c:pt idx="3361">
                  <c:v>271</c:v>
                </c:pt>
                <c:pt idx="3362">
                  <c:v>271</c:v>
                </c:pt>
                <c:pt idx="3363">
                  <c:v>271</c:v>
                </c:pt>
                <c:pt idx="3364">
                  <c:v>273</c:v>
                </c:pt>
                <c:pt idx="3365">
                  <c:v>273</c:v>
                </c:pt>
                <c:pt idx="3366">
                  <c:v>273</c:v>
                </c:pt>
                <c:pt idx="3367">
                  <c:v>273</c:v>
                </c:pt>
                <c:pt idx="3368">
                  <c:v>273</c:v>
                </c:pt>
                <c:pt idx="3369">
                  <c:v>274</c:v>
                </c:pt>
                <c:pt idx="3370">
                  <c:v>274</c:v>
                </c:pt>
                <c:pt idx="3371">
                  <c:v>274</c:v>
                </c:pt>
                <c:pt idx="3372">
                  <c:v>274</c:v>
                </c:pt>
                <c:pt idx="3373">
                  <c:v>274</c:v>
                </c:pt>
                <c:pt idx="3374">
                  <c:v>274</c:v>
                </c:pt>
                <c:pt idx="3375">
                  <c:v>274</c:v>
                </c:pt>
                <c:pt idx="3376">
                  <c:v>275</c:v>
                </c:pt>
                <c:pt idx="3377">
                  <c:v>275</c:v>
                </c:pt>
                <c:pt idx="3378">
                  <c:v>275</c:v>
                </c:pt>
                <c:pt idx="3379">
                  <c:v>275</c:v>
                </c:pt>
                <c:pt idx="3380">
                  <c:v>275</c:v>
                </c:pt>
                <c:pt idx="3381">
                  <c:v>275</c:v>
                </c:pt>
                <c:pt idx="3382">
                  <c:v>275</c:v>
                </c:pt>
                <c:pt idx="3383">
                  <c:v>275</c:v>
                </c:pt>
                <c:pt idx="3384">
                  <c:v>276</c:v>
                </c:pt>
                <c:pt idx="3385">
                  <c:v>276</c:v>
                </c:pt>
                <c:pt idx="3386">
                  <c:v>276</c:v>
                </c:pt>
                <c:pt idx="3387">
                  <c:v>276</c:v>
                </c:pt>
                <c:pt idx="3388">
                  <c:v>276</c:v>
                </c:pt>
                <c:pt idx="3389">
                  <c:v>276</c:v>
                </c:pt>
                <c:pt idx="3390">
                  <c:v>276</c:v>
                </c:pt>
                <c:pt idx="3391">
                  <c:v>276</c:v>
                </c:pt>
                <c:pt idx="3392">
                  <c:v>277</c:v>
                </c:pt>
                <c:pt idx="3393">
                  <c:v>277</c:v>
                </c:pt>
                <c:pt idx="3394">
                  <c:v>277</c:v>
                </c:pt>
                <c:pt idx="3395">
                  <c:v>277</c:v>
                </c:pt>
                <c:pt idx="3396">
                  <c:v>277</c:v>
                </c:pt>
                <c:pt idx="3397">
                  <c:v>277</c:v>
                </c:pt>
                <c:pt idx="3398">
                  <c:v>277</c:v>
                </c:pt>
                <c:pt idx="3399">
                  <c:v>277</c:v>
                </c:pt>
                <c:pt idx="3400">
                  <c:v>277</c:v>
                </c:pt>
                <c:pt idx="3401">
                  <c:v>285</c:v>
                </c:pt>
                <c:pt idx="3402">
                  <c:v>285</c:v>
                </c:pt>
                <c:pt idx="3403">
                  <c:v>285</c:v>
                </c:pt>
                <c:pt idx="3404">
                  <c:v>288</c:v>
                </c:pt>
                <c:pt idx="3405">
                  <c:v>288</c:v>
                </c:pt>
                <c:pt idx="3406">
                  <c:v>288</c:v>
                </c:pt>
                <c:pt idx="3407">
                  <c:v>288</c:v>
                </c:pt>
                <c:pt idx="3408">
                  <c:v>289</c:v>
                </c:pt>
                <c:pt idx="3409">
                  <c:v>289</c:v>
                </c:pt>
                <c:pt idx="3410">
                  <c:v>289</c:v>
                </c:pt>
                <c:pt idx="3411">
                  <c:v>291</c:v>
                </c:pt>
                <c:pt idx="3412">
                  <c:v>291</c:v>
                </c:pt>
                <c:pt idx="3413">
                  <c:v>292</c:v>
                </c:pt>
                <c:pt idx="3414">
                  <c:v>292</c:v>
                </c:pt>
                <c:pt idx="3415">
                  <c:v>292</c:v>
                </c:pt>
                <c:pt idx="3416">
                  <c:v>292</c:v>
                </c:pt>
                <c:pt idx="3417">
                  <c:v>293</c:v>
                </c:pt>
                <c:pt idx="3418">
                  <c:v>293</c:v>
                </c:pt>
                <c:pt idx="3419">
                  <c:v>293</c:v>
                </c:pt>
                <c:pt idx="3420">
                  <c:v>293</c:v>
                </c:pt>
                <c:pt idx="3421">
                  <c:v>293</c:v>
                </c:pt>
                <c:pt idx="3422">
                  <c:v>293</c:v>
                </c:pt>
                <c:pt idx="3423">
                  <c:v>293</c:v>
                </c:pt>
                <c:pt idx="3424">
                  <c:v>293</c:v>
                </c:pt>
                <c:pt idx="3425">
                  <c:v>293</c:v>
                </c:pt>
                <c:pt idx="3426">
                  <c:v>293</c:v>
                </c:pt>
                <c:pt idx="3427">
                  <c:v>293</c:v>
                </c:pt>
                <c:pt idx="3428">
                  <c:v>293</c:v>
                </c:pt>
                <c:pt idx="3429">
                  <c:v>293</c:v>
                </c:pt>
                <c:pt idx="3430">
                  <c:v>293</c:v>
                </c:pt>
                <c:pt idx="3431">
                  <c:v>294</c:v>
                </c:pt>
                <c:pt idx="3432">
                  <c:v>294</c:v>
                </c:pt>
                <c:pt idx="3433">
                  <c:v>294</c:v>
                </c:pt>
                <c:pt idx="3434">
                  <c:v>295</c:v>
                </c:pt>
                <c:pt idx="3435">
                  <c:v>295</c:v>
                </c:pt>
                <c:pt idx="3436">
                  <c:v>295</c:v>
                </c:pt>
                <c:pt idx="3437">
                  <c:v>295</c:v>
                </c:pt>
                <c:pt idx="3438">
                  <c:v>296</c:v>
                </c:pt>
                <c:pt idx="3439">
                  <c:v>297</c:v>
                </c:pt>
                <c:pt idx="3440">
                  <c:v>298</c:v>
                </c:pt>
                <c:pt idx="3441">
                  <c:v>298</c:v>
                </c:pt>
                <c:pt idx="3442">
                  <c:v>298</c:v>
                </c:pt>
                <c:pt idx="3443">
                  <c:v>298</c:v>
                </c:pt>
                <c:pt idx="3444">
                  <c:v>298</c:v>
                </c:pt>
                <c:pt idx="3445">
                  <c:v>298</c:v>
                </c:pt>
                <c:pt idx="3446">
                  <c:v>299</c:v>
                </c:pt>
                <c:pt idx="3447">
                  <c:v>299</c:v>
                </c:pt>
                <c:pt idx="3448">
                  <c:v>299</c:v>
                </c:pt>
                <c:pt idx="3449">
                  <c:v>299</c:v>
                </c:pt>
                <c:pt idx="3450">
                  <c:v>299</c:v>
                </c:pt>
                <c:pt idx="3451">
                  <c:v>299</c:v>
                </c:pt>
                <c:pt idx="3452">
                  <c:v>299</c:v>
                </c:pt>
                <c:pt idx="3453">
                  <c:v>299</c:v>
                </c:pt>
                <c:pt idx="3454">
                  <c:v>299</c:v>
                </c:pt>
                <c:pt idx="3455">
                  <c:v>299</c:v>
                </c:pt>
                <c:pt idx="3456">
                  <c:v>299</c:v>
                </c:pt>
                <c:pt idx="3457">
                  <c:v>299</c:v>
                </c:pt>
                <c:pt idx="3458">
                  <c:v>299</c:v>
                </c:pt>
                <c:pt idx="3459">
                  <c:v>299</c:v>
                </c:pt>
                <c:pt idx="3460">
                  <c:v>303</c:v>
                </c:pt>
                <c:pt idx="3461">
                  <c:v>303</c:v>
                </c:pt>
                <c:pt idx="3462">
                  <c:v>303</c:v>
                </c:pt>
                <c:pt idx="3463">
                  <c:v>303</c:v>
                </c:pt>
                <c:pt idx="3464">
                  <c:v>304</c:v>
                </c:pt>
                <c:pt idx="3465">
                  <c:v>304</c:v>
                </c:pt>
                <c:pt idx="3466">
                  <c:v>304</c:v>
                </c:pt>
                <c:pt idx="3467">
                  <c:v>304</c:v>
                </c:pt>
                <c:pt idx="3468">
                  <c:v>305</c:v>
                </c:pt>
                <c:pt idx="3469">
                  <c:v>306</c:v>
                </c:pt>
                <c:pt idx="3470">
                  <c:v>310</c:v>
                </c:pt>
                <c:pt idx="3471">
                  <c:v>310</c:v>
                </c:pt>
                <c:pt idx="3472">
                  <c:v>310</c:v>
                </c:pt>
                <c:pt idx="3473">
                  <c:v>310</c:v>
                </c:pt>
                <c:pt idx="3474">
                  <c:v>310</c:v>
                </c:pt>
                <c:pt idx="3475">
                  <c:v>311</c:v>
                </c:pt>
                <c:pt idx="3476">
                  <c:v>315</c:v>
                </c:pt>
                <c:pt idx="3477">
                  <c:v>315</c:v>
                </c:pt>
                <c:pt idx="3478">
                  <c:v>315</c:v>
                </c:pt>
                <c:pt idx="3479">
                  <c:v>315</c:v>
                </c:pt>
                <c:pt idx="3480">
                  <c:v>317</c:v>
                </c:pt>
                <c:pt idx="3481">
                  <c:v>317</c:v>
                </c:pt>
                <c:pt idx="3482">
                  <c:v>317</c:v>
                </c:pt>
                <c:pt idx="3483">
                  <c:v>317</c:v>
                </c:pt>
                <c:pt idx="3484">
                  <c:v>317</c:v>
                </c:pt>
                <c:pt idx="3485">
                  <c:v>317</c:v>
                </c:pt>
                <c:pt idx="3486">
                  <c:v>317</c:v>
                </c:pt>
                <c:pt idx="3487">
                  <c:v>317</c:v>
                </c:pt>
                <c:pt idx="3488">
                  <c:v>317</c:v>
                </c:pt>
                <c:pt idx="3489">
                  <c:v>317</c:v>
                </c:pt>
                <c:pt idx="3490">
                  <c:v>317</c:v>
                </c:pt>
                <c:pt idx="3491">
                  <c:v>317</c:v>
                </c:pt>
                <c:pt idx="3492">
                  <c:v>317</c:v>
                </c:pt>
                <c:pt idx="3493">
                  <c:v>317</c:v>
                </c:pt>
                <c:pt idx="3494">
                  <c:v>318</c:v>
                </c:pt>
                <c:pt idx="3495">
                  <c:v>318</c:v>
                </c:pt>
                <c:pt idx="3496">
                  <c:v>318</c:v>
                </c:pt>
                <c:pt idx="3497">
                  <c:v>318</c:v>
                </c:pt>
                <c:pt idx="3498">
                  <c:v>318</c:v>
                </c:pt>
                <c:pt idx="3499">
                  <c:v>318</c:v>
                </c:pt>
                <c:pt idx="3500">
                  <c:v>318</c:v>
                </c:pt>
                <c:pt idx="3501">
                  <c:v>318</c:v>
                </c:pt>
                <c:pt idx="3502">
                  <c:v>318</c:v>
                </c:pt>
                <c:pt idx="3503">
                  <c:v>318</c:v>
                </c:pt>
                <c:pt idx="3504">
                  <c:v>318</c:v>
                </c:pt>
                <c:pt idx="3505">
                  <c:v>320</c:v>
                </c:pt>
                <c:pt idx="3506">
                  <c:v>320</c:v>
                </c:pt>
                <c:pt idx="3507">
                  <c:v>320</c:v>
                </c:pt>
                <c:pt idx="3508">
                  <c:v>320</c:v>
                </c:pt>
                <c:pt idx="3509">
                  <c:v>321</c:v>
                </c:pt>
                <c:pt idx="3510">
                  <c:v>323</c:v>
                </c:pt>
                <c:pt idx="3511">
                  <c:v>327</c:v>
                </c:pt>
                <c:pt idx="3512">
                  <c:v>327</c:v>
                </c:pt>
                <c:pt idx="3513">
                  <c:v>327</c:v>
                </c:pt>
                <c:pt idx="3514">
                  <c:v>327</c:v>
                </c:pt>
                <c:pt idx="3515">
                  <c:v>327</c:v>
                </c:pt>
                <c:pt idx="3516">
                  <c:v>327</c:v>
                </c:pt>
                <c:pt idx="3517">
                  <c:v>327</c:v>
                </c:pt>
                <c:pt idx="3518">
                  <c:v>327</c:v>
                </c:pt>
                <c:pt idx="3519">
                  <c:v>327</c:v>
                </c:pt>
                <c:pt idx="3520">
                  <c:v>327</c:v>
                </c:pt>
                <c:pt idx="3521">
                  <c:v>327</c:v>
                </c:pt>
                <c:pt idx="3522">
                  <c:v>327</c:v>
                </c:pt>
                <c:pt idx="3523">
                  <c:v>327</c:v>
                </c:pt>
                <c:pt idx="3524">
                  <c:v>327</c:v>
                </c:pt>
                <c:pt idx="3525">
                  <c:v>327</c:v>
                </c:pt>
                <c:pt idx="3526">
                  <c:v>327</c:v>
                </c:pt>
                <c:pt idx="3527">
                  <c:v>327</c:v>
                </c:pt>
                <c:pt idx="3528">
                  <c:v>327</c:v>
                </c:pt>
                <c:pt idx="3529">
                  <c:v>327</c:v>
                </c:pt>
                <c:pt idx="3530">
                  <c:v>327</c:v>
                </c:pt>
                <c:pt idx="3531">
                  <c:v>328</c:v>
                </c:pt>
                <c:pt idx="3532">
                  <c:v>328</c:v>
                </c:pt>
                <c:pt idx="3533">
                  <c:v>328</c:v>
                </c:pt>
                <c:pt idx="3534">
                  <c:v>328</c:v>
                </c:pt>
                <c:pt idx="3535">
                  <c:v>328</c:v>
                </c:pt>
                <c:pt idx="3536">
                  <c:v>328</c:v>
                </c:pt>
                <c:pt idx="3537">
                  <c:v>328</c:v>
                </c:pt>
                <c:pt idx="3538">
                  <c:v>328</c:v>
                </c:pt>
                <c:pt idx="3539">
                  <c:v>328</c:v>
                </c:pt>
                <c:pt idx="3540">
                  <c:v>329</c:v>
                </c:pt>
                <c:pt idx="3541">
                  <c:v>329</c:v>
                </c:pt>
                <c:pt idx="3542">
                  <c:v>329</c:v>
                </c:pt>
                <c:pt idx="3543">
                  <c:v>329</c:v>
                </c:pt>
                <c:pt idx="3544">
                  <c:v>332</c:v>
                </c:pt>
                <c:pt idx="3545">
                  <c:v>332</c:v>
                </c:pt>
                <c:pt idx="3546">
                  <c:v>332</c:v>
                </c:pt>
                <c:pt idx="3547">
                  <c:v>332</c:v>
                </c:pt>
                <c:pt idx="3548">
                  <c:v>332</c:v>
                </c:pt>
                <c:pt idx="3549">
                  <c:v>332</c:v>
                </c:pt>
                <c:pt idx="3550">
                  <c:v>332</c:v>
                </c:pt>
                <c:pt idx="3551">
                  <c:v>332</c:v>
                </c:pt>
                <c:pt idx="3552">
                  <c:v>332</c:v>
                </c:pt>
                <c:pt idx="3553">
                  <c:v>332</c:v>
                </c:pt>
                <c:pt idx="3554">
                  <c:v>332</c:v>
                </c:pt>
                <c:pt idx="3555">
                  <c:v>332</c:v>
                </c:pt>
                <c:pt idx="3556">
                  <c:v>332</c:v>
                </c:pt>
                <c:pt idx="3557">
                  <c:v>332</c:v>
                </c:pt>
                <c:pt idx="3558">
                  <c:v>334</c:v>
                </c:pt>
                <c:pt idx="3559">
                  <c:v>334</c:v>
                </c:pt>
                <c:pt idx="3560">
                  <c:v>334</c:v>
                </c:pt>
                <c:pt idx="3561">
                  <c:v>334</c:v>
                </c:pt>
                <c:pt idx="3562">
                  <c:v>334</c:v>
                </c:pt>
                <c:pt idx="3563">
                  <c:v>334</c:v>
                </c:pt>
                <c:pt idx="3564">
                  <c:v>334</c:v>
                </c:pt>
                <c:pt idx="3565">
                  <c:v>334</c:v>
                </c:pt>
                <c:pt idx="3566">
                  <c:v>334</c:v>
                </c:pt>
                <c:pt idx="3567">
                  <c:v>334</c:v>
                </c:pt>
                <c:pt idx="3568">
                  <c:v>334</c:v>
                </c:pt>
                <c:pt idx="3569">
                  <c:v>334</c:v>
                </c:pt>
                <c:pt idx="3570">
                  <c:v>334</c:v>
                </c:pt>
                <c:pt idx="3571">
                  <c:v>334</c:v>
                </c:pt>
                <c:pt idx="3572">
                  <c:v>334</c:v>
                </c:pt>
                <c:pt idx="3573">
                  <c:v>335</c:v>
                </c:pt>
                <c:pt idx="3574">
                  <c:v>340</c:v>
                </c:pt>
                <c:pt idx="3575">
                  <c:v>340</c:v>
                </c:pt>
                <c:pt idx="3576">
                  <c:v>340</c:v>
                </c:pt>
                <c:pt idx="3577">
                  <c:v>340</c:v>
                </c:pt>
                <c:pt idx="3578">
                  <c:v>340</c:v>
                </c:pt>
                <c:pt idx="3579">
                  <c:v>341</c:v>
                </c:pt>
                <c:pt idx="3580">
                  <c:v>342</c:v>
                </c:pt>
                <c:pt idx="3581">
                  <c:v>342</c:v>
                </c:pt>
                <c:pt idx="3582">
                  <c:v>343</c:v>
                </c:pt>
                <c:pt idx="3583">
                  <c:v>343</c:v>
                </c:pt>
                <c:pt idx="3584">
                  <c:v>343</c:v>
                </c:pt>
                <c:pt idx="3585">
                  <c:v>343</c:v>
                </c:pt>
                <c:pt idx="3586">
                  <c:v>344</c:v>
                </c:pt>
                <c:pt idx="3587">
                  <c:v>345</c:v>
                </c:pt>
                <c:pt idx="3588">
                  <c:v>348</c:v>
                </c:pt>
                <c:pt idx="3589">
                  <c:v>349</c:v>
                </c:pt>
                <c:pt idx="3590">
                  <c:v>349</c:v>
                </c:pt>
                <c:pt idx="3591">
                  <c:v>349</c:v>
                </c:pt>
                <c:pt idx="3592">
                  <c:v>350</c:v>
                </c:pt>
                <c:pt idx="3593">
                  <c:v>350</c:v>
                </c:pt>
                <c:pt idx="3594">
                  <c:v>350</c:v>
                </c:pt>
                <c:pt idx="3595">
                  <c:v>351</c:v>
                </c:pt>
                <c:pt idx="3596">
                  <c:v>351</c:v>
                </c:pt>
                <c:pt idx="3597">
                  <c:v>351</c:v>
                </c:pt>
                <c:pt idx="3598">
                  <c:v>351</c:v>
                </c:pt>
                <c:pt idx="3599">
                  <c:v>351</c:v>
                </c:pt>
                <c:pt idx="3600">
                  <c:v>351</c:v>
                </c:pt>
                <c:pt idx="3601">
                  <c:v>351</c:v>
                </c:pt>
                <c:pt idx="3602">
                  <c:v>352</c:v>
                </c:pt>
                <c:pt idx="3603">
                  <c:v>352</c:v>
                </c:pt>
                <c:pt idx="3604">
                  <c:v>354</c:v>
                </c:pt>
                <c:pt idx="3605">
                  <c:v>354</c:v>
                </c:pt>
                <c:pt idx="3606">
                  <c:v>354</c:v>
                </c:pt>
                <c:pt idx="3607">
                  <c:v>354</c:v>
                </c:pt>
                <c:pt idx="3608">
                  <c:v>354</c:v>
                </c:pt>
                <c:pt idx="3609">
                  <c:v>354</c:v>
                </c:pt>
                <c:pt idx="3610">
                  <c:v>354</c:v>
                </c:pt>
                <c:pt idx="3611">
                  <c:v>354</c:v>
                </c:pt>
                <c:pt idx="3612">
                  <c:v>354</c:v>
                </c:pt>
                <c:pt idx="3613">
                  <c:v>354</c:v>
                </c:pt>
                <c:pt idx="3614">
                  <c:v>356</c:v>
                </c:pt>
                <c:pt idx="3615">
                  <c:v>357</c:v>
                </c:pt>
                <c:pt idx="3616">
                  <c:v>357</c:v>
                </c:pt>
                <c:pt idx="3617">
                  <c:v>357</c:v>
                </c:pt>
                <c:pt idx="3618">
                  <c:v>357</c:v>
                </c:pt>
                <c:pt idx="3619">
                  <c:v>357</c:v>
                </c:pt>
                <c:pt idx="3620">
                  <c:v>357</c:v>
                </c:pt>
                <c:pt idx="3621">
                  <c:v>359</c:v>
                </c:pt>
                <c:pt idx="3622">
                  <c:v>359</c:v>
                </c:pt>
                <c:pt idx="3623">
                  <c:v>359</c:v>
                </c:pt>
                <c:pt idx="3624">
                  <c:v>359</c:v>
                </c:pt>
                <c:pt idx="3625">
                  <c:v>359</c:v>
                </c:pt>
                <c:pt idx="3626">
                  <c:v>359</c:v>
                </c:pt>
                <c:pt idx="3627">
                  <c:v>361</c:v>
                </c:pt>
                <c:pt idx="3628">
                  <c:v>361</c:v>
                </c:pt>
                <c:pt idx="3629">
                  <c:v>361</c:v>
                </c:pt>
                <c:pt idx="3630">
                  <c:v>366</c:v>
                </c:pt>
                <c:pt idx="3631">
                  <c:v>366</c:v>
                </c:pt>
                <c:pt idx="3632">
                  <c:v>366</c:v>
                </c:pt>
                <c:pt idx="3633">
                  <c:v>366</c:v>
                </c:pt>
                <c:pt idx="3634">
                  <c:v>366</c:v>
                </c:pt>
                <c:pt idx="3635">
                  <c:v>366</c:v>
                </c:pt>
                <c:pt idx="3636">
                  <c:v>366</c:v>
                </c:pt>
                <c:pt idx="3637">
                  <c:v>367</c:v>
                </c:pt>
                <c:pt idx="3638">
                  <c:v>367</c:v>
                </c:pt>
                <c:pt idx="3639">
                  <c:v>367</c:v>
                </c:pt>
                <c:pt idx="3640">
                  <c:v>367</c:v>
                </c:pt>
                <c:pt idx="3641">
                  <c:v>367</c:v>
                </c:pt>
                <c:pt idx="3642">
                  <c:v>368</c:v>
                </c:pt>
                <c:pt idx="3643">
                  <c:v>368</c:v>
                </c:pt>
                <c:pt idx="3644">
                  <c:v>369</c:v>
                </c:pt>
                <c:pt idx="3645">
                  <c:v>369</c:v>
                </c:pt>
                <c:pt idx="3646">
                  <c:v>369</c:v>
                </c:pt>
                <c:pt idx="3647">
                  <c:v>369</c:v>
                </c:pt>
                <c:pt idx="3648">
                  <c:v>369</c:v>
                </c:pt>
                <c:pt idx="3649">
                  <c:v>369</c:v>
                </c:pt>
                <c:pt idx="3650">
                  <c:v>369</c:v>
                </c:pt>
                <c:pt idx="3651">
                  <c:v>369</c:v>
                </c:pt>
                <c:pt idx="3652">
                  <c:v>369</c:v>
                </c:pt>
                <c:pt idx="3653">
                  <c:v>369</c:v>
                </c:pt>
                <c:pt idx="3654">
                  <c:v>369</c:v>
                </c:pt>
                <c:pt idx="3655">
                  <c:v>369</c:v>
                </c:pt>
                <c:pt idx="3656">
                  <c:v>369</c:v>
                </c:pt>
                <c:pt idx="3657">
                  <c:v>369</c:v>
                </c:pt>
                <c:pt idx="3658">
                  <c:v>369</c:v>
                </c:pt>
                <c:pt idx="3659">
                  <c:v>369</c:v>
                </c:pt>
                <c:pt idx="3660">
                  <c:v>369</c:v>
                </c:pt>
                <c:pt idx="3661">
                  <c:v>369</c:v>
                </c:pt>
                <c:pt idx="3662">
                  <c:v>369</c:v>
                </c:pt>
                <c:pt idx="3663">
                  <c:v>369</c:v>
                </c:pt>
                <c:pt idx="3664">
                  <c:v>369</c:v>
                </c:pt>
                <c:pt idx="3665">
                  <c:v>369</c:v>
                </c:pt>
                <c:pt idx="3666">
                  <c:v>369</c:v>
                </c:pt>
                <c:pt idx="3667">
                  <c:v>369</c:v>
                </c:pt>
                <c:pt idx="3668">
                  <c:v>369</c:v>
                </c:pt>
                <c:pt idx="3669">
                  <c:v>369</c:v>
                </c:pt>
                <c:pt idx="3670">
                  <c:v>369</c:v>
                </c:pt>
                <c:pt idx="3671">
                  <c:v>369</c:v>
                </c:pt>
                <c:pt idx="3672">
                  <c:v>370</c:v>
                </c:pt>
                <c:pt idx="3673">
                  <c:v>370</c:v>
                </c:pt>
                <c:pt idx="3674">
                  <c:v>370</c:v>
                </c:pt>
                <c:pt idx="3675">
                  <c:v>370</c:v>
                </c:pt>
                <c:pt idx="3676">
                  <c:v>370</c:v>
                </c:pt>
                <c:pt idx="3677">
                  <c:v>370</c:v>
                </c:pt>
                <c:pt idx="3678">
                  <c:v>372</c:v>
                </c:pt>
                <c:pt idx="3679">
                  <c:v>376</c:v>
                </c:pt>
                <c:pt idx="3680">
                  <c:v>377</c:v>
                </c:pt>
                <c:pt idx="3681">
                  <c:v>377</c:v>
                </c:pt>
                <c:pt idx="3682">
                  <c:v>377</c:v>
                </c:pt>
                <c:pt idx="3683">
                  <c:v>377</c:v>
                </c:pt>
                <c:pt idx="3684">
                  <c:v>377</c:v>
                </c:pt>
                <c:pt idx="3685">
                  <c:v>377</c:v>
                </c:pt>
                <c:pt idx="3686">
                  <c:v>377</c:v>
                </c:pt>
                <c:pt idx="3687">
                  <c:v>377</c:v>
                </c:pt>
                <c:pt idx="3688">
                  <c:v>377</c:v>
                </c:pt>
                <c:pt idx="3689">
                  <c:v>377</c:v>
                </c:pt>
                <c:pt idx="3690">
                  <c:v>377</c:v>
                </c:pt>
                <c:pt idx="3691">
                  <c:v>377</c:v>
                </c:pt>
                <c:pt idx="3692">
                  <c:v>377</c:v>
                </c:pt>
                <c:pt idx="3693">
                  <c:v>377</c:v>
                </c:pt>
                <c:pt idx="3694">
                  <c:v>377</c:v>
                </c:pt>
                <c:pt idx="3695">
                  <c:v>377</c:v>
                </c:pt>
                <c:pt idx="3696">
                  <c:v>377</c:v>
                </c:pt>
                <c:pt idx="3697">
                  <c:v>377</c:v>
                </c:pt>
                <c:pt idx="3698">
                  <c:v>377</c:v>
                </c:pt>
                <c:pt idx="3699">
                  <c:v>377</c:v>
                </c:pt>
                <c:pt idx="3700">
                  <c:v>377</c:v>
                </c:pt>
                <c:pt idx="3701">
                  <c:v>377</c:v>
                </c:pt>
                <c:pt idx="3702">
                  <c:v>377</c:v>
                </c:pt>
                <c:pt idx="3703">
                  <c:v>377</c:v>
                </c:pt>
                <c:pt idx="3704">
                  <c:v>377</c:v>
                </c:pt>
                <c:pt idx="3705">
                  <c:v>377</c:v>
                </c:pt>
                <c:pt idx="3706">
                  <c:v>377</c:v>
                </c:pt>
                <c:pt idx="3707">
                  <c:v>377</c:v>
                </c:pt>
                <c:pt idx="3708">
                  <c:v>377</c:v>
                </c:pt>
                <c:pt idx="3709">
                  <c:v>377</c:v>
                </c:pt>
                <c:pt idx="3710">
                  <c:v>377</c:v>
                </c:pt>
                <c:pt idx="3711">
                  <c:v>377</c:v>
                </c:pt>
                <c:pt idx="3712">
                  <c:v>377</c:v>
                </c:pt>
                <c:pt idx="3713">
                  <c:v>377</c:v>
                </c:pt>
                <c:pt idx="3714">
                  <c:v>377</c:v>
                </c:pt>
                <c:pt idx="3715">
                  <c:v>378</c:v>
                </c:pt>
                <c:pt idx="3716">
                  <c:v>378</c:v>
                </c:pt>
                <c:pt idx="3717">
                  <c:v>378</c:v>
                </c:pt>
                <c:pt idx="3718">
                  <c:v>378</c:v>
                </c:pt>
                <c:pt idx="3719">
                  <c:v>378</c:v>
                </c:pt>
                <c:pt idx="3720">
                  <c:v>386</c:v>
                </c:pt>
                <c:pt idx="3721">
                  <c:v>386</c:v>
                </c:pt>
                <c:pt idx="3722">
                  <c:v>386</c:v>
                </c:pt>
                <c:pt idx="3723">
                  <c:v>386</c:v>
                </c:pt>
                <c:pt idx="3724">
                  <c:v>386</c:v>
                </c:pt>
                <c:pt idx="3725">
                  <c:v>386</c:v>
                </c:pt>
                <c:pt idx="3726">
                  <c:v>388</c:v>
                </c:pt>
                <c:pt idx="3727">
                  <c:v>390</c:v>
                </c:pt>
                <c:pt idx="3728">
                  <c:v>390</c:v>
                </c:pt>
                <c:pt idx="3729">
                  <c:v>396</c:v>
                </c:pt>
                <c:pt idx="3730">
                  <c:v>396</c:v>
                </c:pt>
                <c:pt idx="3731">
                  <c:v>396</c:v>
                </c:pt>
                <c:pt idx="3732">
                  <c:v>396</c:v>
                </c:pt>
                <c:pt idx="3733">
                  <c:v>396</c:v>
                </c:pt>
                <c:pt idx="3734">
                  <c:v>396</c:v>
                </c:pt>
                <c:pt idx="3735">
                  <c:v>398</c:v>
                </c:pt>
                <c:pt idx="3736">
                  <c:v>398</c:v>
                </c:pt>
                <c:pt idx="3737">
                  <c:v>406</c:v>
                </c:pt>
                <c:pt idx="3738">
                  <c:v>406</c:v>
                </c:pt>
                <c:pt idx="3739">
                  <c:v>406</c:v>
                </c:pt>
                <c:pt idx="3740">
                  <c:v>406</c:v>
                </c:pt>
                <c:pt idx="3741">
                  <c:v>407</c:v>
                </c:pt>
                <c:pt idx="3742">
                  <c:v>407</c:v>
                </c:pt>
                <c:pt idx="3743">
                  <c:v>407</c:v>
                </c:pt>
                <c:pt idx="3744">
                  <c:v>407</c:v>
                </c:pt>
                <c:pt idx="3745">
                  <c:v>407</c:v>
                </c:pt>
                <c:pt idx="3746">
                  <c:v>407</c:v>
                </c:pt>
                <c:pt idx="3747">
                  <c:v>407</c:v>
                </c:pt>
                <c:pt idx="3748">
                  <c:v>408</c:v>
                </c:pt>
                <c:pt idx="3749">
                  <c:v>408</c:v>
                </c:pt>
                <c:pt idx="3750">
                  <c:v>408</c:v>
                </c:pt>
                <c:pt idx="3751">
                  <c:v>408</c:v>
                </c:pt>
                <c:pt idx="3752">
                  <c:v>408</c:v>
                </c:pt>
                <c:pt idx="3753">
                  <c:v>408</c:v>
                </c:pt>
                <c:pt idx="3754">
                  <c:v>409</c:v>
                </c:pt>
                <c:pt idx="3755">
                  <c:v>409</c:v>
                </c:pt>
                <c:pt idx="3756">
                  <c:v>409</c:v>
                </c:pt>
                <c:pt idx="3757">
                  <c:v>409</c:v>
                </c:pt>
                <c:pt idx="3758">
                  <c:v>409</c:v>
                </c:pt>
                <c:pt idx="3759">
                  <c:v>409</c:v>
                </c:pt>
                <c:pt idx="3760">
                  <c:v>409</c:v>
                </c:pt>
                <c:pt idx="3761">
                  <c:v>409</c:v>
                </c:pt>
                <c:pt idx="3762">
                  <c:v>409</c:v>
                </c:pt>
                <c:pt idx="3763">
                  <c:v>409</c:v>
                </c:pt>
                <c:pt idx="3764">
                  <c:v>409</c:v>
                </c:pt>
                <c:pt idx="3765">
                  <c:v>409</c:v>
                </c:pt>
                <c:pt idx="3766">
                  <c:v>409</c:v>
                </c:pt>
                <c:pt idx="3767">
                  <c:v>409</c:v>
                </c:pt>
                <c:pt idx="3768">
                  <c:v>410</c:v>
                </c:pt>
                <c:pt idx="3769">
                  <c:v>412</c:v>
                </c:pt>
                <c:pt idx="3770">
                  <c:v>412</c:v>
                </c:pt>
                <c:pt idx="3771">
                  <c:v>412</c:v>
                </c:pt>
                <c:pt idx="3772">
                  <c:v>413</c:v>
                </c:pt>
                <c:pt idx="3773">
                  <c:v>414</c:v>
                </c:pt>
                <c:pt idx="3774">
                  <c:v>414</c:v>
                </c:pt>
                <c:pt idx="3775">
                  <c:v>414</c:v>
                </c:pt>
                <c:pt idx="3776">
                  <c:v>415</c:v>
                </c:pt>
                <c:pt idx="3777">
                  <c:v>415</c:v>
                </c:pt>
                <c:pt idx="3778">
                  <c:v>415</c:v>
                </c:pt>
                <c:pt idx="3779">
                  <c:v>415</c:v>
                </c:pt>
                <c:pt idx="3780">
                  <c:v>415</c:v>
                </c:pt>
                <c:pt idx="3781">
                  <c:v>415</c:v>
                </c:pt>
                <c:pt idx="3782">
                  <c:v>417</c:v>
                </c:pt>
                <c:pt idx="3783">
                  <c:v>417</c:v>
                </c:pt>
                <c:pt idx="3784">
                  <c:v>418</c:v>
                </c:pt>
                <c:pt idx="3785">
                  <c:v>418</c:v>
                </c:pt>
                <c:pt idx="3786">
                  <c:v>418</c:v>
                </c:pt>
                <c:pt idx="3787">
                  <c:v>418</c:v>
                </c:pt>
                <c:pt idx="3788">
                  <c:v>418</c:v>
                </c:pt>
                <c:pt idx="3789">
                  <c:v>418</c:v>
                </c:pt>
                <c:pt idx="3790">
                  <c:v>418</c:v>
                </c:pt>
                <c:pt idx="3791">
                  <c:v>418</c:v>
                </c:pt>
                <c:pt idx="3792">
                  <c:v>418</c:v>
                </c:pt>
                <c:pt idx="3793">
                  <c:v>418</c:v>
                </c:pt>
                <c:pt idx="3794">
                  <c:v>418</c:v>
                </c:pt>
                <c:pt idx="3795">
                  <c:v>418</c:v>
                </c:pt>
                <c:pt idx="3796">
                  <c:v>418</c:v>
                </c:pt>
                <c:pt idx="3797">
                  <c:v>418</c:v>
                </c:pt>
                <c:pt idx="3798">
                  <c:v>420</c:v>
                </c:pt>
                <c:pt idx="3799">
                  <c:v>420</c:v>
                </c:pt>
                <c:pt idx="3800">
                  <c:v>420</c:v>
                </c:pt>
                <c:pt idx="3801">
                  <c:v>420</c:v>
                </c:pt>
                <c:pt idx="3802">
                  <c:v>420</c:v>
                </c:pt>
                <c:pt idx="3803">
                  <c:v>420</c:v>
                </c:pt>
                <c:pt idx="3804">
                  <c:v>420</c:v>
                </c:pt>
                <c:pt idx="3805">
                  <c:v>420</c:v>
                </c:pt>
                <c:pt idx="3806">
                  <c:v>420</c:v>
                </c:pt>
                <c:pt idx="3807">
                  <c:v>420</c:v>
                </c:pt>
                <c:pt idx="3808">
                  <c:v>420</c:v>
                </c:pt>
                <c:pt idx="3809">
                  <c:v>420</c:v>
                </c:pt>
                <c:pt idx="3810">
                  <c:v>420</c:v>
                </c:pt>
                <c:pt idx="3811">
                  <c:v>420</c:v>
                </c:pt>
                <c:pt idx="3812">
                  <c:v>420</c:v>
                </c:pt>
                <c:pt idx="3813">
                  <c:v>420</c:v>
                </c:pt>
                <c:pt idx="3814">
                  <c:v>420</c:v>
                </c:pt>
                <c:pt idx="3815">
                  <c:v>420</c:v>
                </c:pt>
                <c:pt idx="3816">
                  <c:v>420</c:v>
                </c:pt>
                <c:pt idx="3817">
                  <c:v>420</c:v>
                </c:pt>
                <c:pt idx="3818">
                  <c:v>423</c:v>
                </c:pt>
                <c:pt idx="3819">
                  <c:v>424</c:v>
                </c:pt>
                <c:pt idx="3820">
                  <c:v>424</c:v>
                </c:pt>
                <c:pt idx="3821">
                  <c:v>424</c:v>
                </c:pt>
                <c:pt idx="3822">
                  <c:v>424</c:v>
                </c:pt>
                <c:pt idx="3823">
                  <c:v>424</c:v>
                </c:pt>
                <c:pt idx="3824">
                  <c:v>425</c:v>
                </c:pt>
                <c:pt idx="3825">
                  <c:v>428</c:v>
                </c:pt>
                <c:pt idx="3826">
                  <c:v>428</c:v>
                </c:pt>
                <c:pt idx="3827">
                  <c:v>428</c:v>
                </c:pt>
                <c:pt idx="3828">
                  <c:v>428</c:v>
                </c:pt>
                <c:pt idx="3829">
                  <c:v>431</c:v>
                </c:pt>
                <c:pt idx="3830">
                  <c:v>431</c:v>
                </c:pt>
                <c:pt idx="3831">
                  <c:v>433</c:v>
                </c:pt>
                <c:pt idx="3832">
                  <c:v>434</c:v>
                </c:pt>
                <c:pt idx="3833">
                  <c:v>434</c:v>
                </c:pt>
                <c:pt idx="3834">
                  <c:v>434</c:v>
                </c:pt>
                <c:pt idx="3835">
                  <c:v>434</c:v>
                </c:pt>
                <c:pt idx="3836">
                  <c:v>434</c:v>
                </c:pt>
                <c:pt idx="3837">
                  <c:v>434</c:v>
                </c:pt>
                <c:pt idx="3838">
                  <c:v>434</c:v>
                </c:pt>
                <c:pt idx="3839">
                  <c:v>434</c:v>
                </c:pt>
                <c:pt idx="3840">
                  <c:v>434</c:v>
                </c:pt>
                <c:pt idx="3841">
                  <c:v>434</c:v>
                </c:pt>
                <c:pt idx="3842">
                  <c:v>434</c:v>
                </c:pt>
                <c:pt idx="3843">
                  <c:v>434</c:v>
                </c:pt>
                <c:pt idx="3844">
                  <c:v>434</c:v>
                </c:pt>
                <c:pt idx="3845">
                  <c:v>434</c:v>
                </c:pt>
                <c:pt idx="3846">
                  <c:v>434</c:v>
                </c:pt>
                <c:pt idx="3847">
                  <c:v>435</c:v>
                </c:pt>
                <c:pt idx="3848">
                  <c:v>435</c:v>
                </c:pt>
                <c:pt idx="3849">
                  <c:v>435</c:v>
                </c:pt>
                <c:pt idx="3850">
                  <c:v>435</c:v>
                </c:pt>
                <c:pt idx="3851">
                  <c:v>435</c:v>
                </c:pt>
                <c:pt idx="3852">
                  <c:v>435</c:v>
                </c:pt>
                <c:pt idx="3853">
                  <c:v>435</c:v>
                </c:pt>
                <c:pt idx="3854">
                  <c:v>435</c:v>
                </c:pt>
                <c:pt idx="3855">
                  <c:v>435</c:v>
                </c:pt>
                <c:pt idx="3856">
                  <c:v>435</c:v>
                </c:pt>
                <c:pt idx="3857">
                  <c:v>435</c:v>
                </c:pt>
                <c:pt idx="3858">
                  <c:v>435</c:v>
                </c:pt>
                <c:pt idx="3859">
                  <c:v>435</c:v>
                </c:pt>
                <c:pt idx="3860">
                  <c:v>435</c:v>
                </c:pt>
                <c:pt idx="3861">
                  <c:v>436</c:v>
                </c:pt>
                <c:pt idx="3862">
                  <c:v>436</c:v>
                </c:pt>
                <c:pt idx="3863">
                  <c:v>436</c:v>
                </c:pt>
                <c:pt idx="3864">
                  <c:v>436</c:v>
                </c:pt>
                <c:pt idx="3865">
                  <c:v>436</c:v>
                </c:pt>
                <c:pt idx="3866">
                  <c:v>438</c:v>
                </c:pt>
                <c:pt idx="3867">
                  <c:v>438</c:v>
                </c:pt>
                <c:pt idx="3868">
                  <c:v>439</c:v>
                </c:pt>
                <c:pt idx="3869">
                  <c:v>439</c:v>
                </c:pt>
                <c:pt idx="3870">
                  <c:v>439</c:v>
                </c:pt>
                <c:pt idx="3871">
                  <c:v>439</c:v>
                </c:pt>
                <c:pt idx="3872">
                  <c:v>439</c:v>
                </c:pt>
                <c:pt idx="3873">
                  <c:v>439</c:v>
                </c:pt>
                <c:pt idx="3874">
                  <c:v>440</c:v>
                </c:pt>
                <c:pt idx="3875">
                  <c:v>440</c:v>
                </c:pt>
                <c:pt idx="3876">
                  <c:v>442</c:v>
                </c:pt>
                <c:pt idx="3877">
                  <c:v>442</c:v>
                </c:pt>
                <c:pt idx="3878">
                  <c:v>442</c:v>
                </c:pt>
                <c:pt idx="3879">
                  <c:v>443</c:v>
                </c:pt>
                <c:pt idx="3880">
                  <c:v>443</c:v>
                </c:pt>
                <c:pt idx="3881">
                  <c:v>445</c:v>
                </c:pt>
                <c:pt idx="3882">
                  <c:v>445</c:v>
                </c:pt>
                <c:pt idx="3883">
                  <c:v>445</c:v>
                </c:pt>
                <c:pt idx="3884">
                  <c:v>445</c:v>
                </c:pt>
                <c:pt idx="3885">
                  <c:v>445</c:v>
                </c:pt>
                <c:pt idx="3886">
                  <c:v>445</c:v>
                </c:pt>
                <c:pt idx="3887">
                  <c:v>445</c:v>
                </c:pt>
                <c:pt idx="3888">
                  <c:v>445</c:v>
                </c:pt>
                <c:pt idx="3889">
                  <c:v>445</c:v>
                </c:pt>
                <c:pt idx="3890">
                  <c:v>445</c:v>
                </c:pt>
                <c:pt idx="3891">
                  <c:v>445</c:v>
                </c:pt>
                <c:pt idx="3892">
                  <c:v>445</c:v>
                </c:pt>
                <c:pt idx="3893">
                  <c:v>445</c:v>
                </c:pt>
                <c:pt idx="3894">
                  <c:v>445</c:v>
                </c:pt>
                <c:pt idx="3895">
                  <c:v>445</c:v>
                </c:pt>
                <c:pt idx="3896">
                  <c:v>445</c:v>
                </c:pt>
                <c:pt idx="3897">
                  <c:v>445</c:v>
                </c:pt>
                <c:pt idx="3898">
                  <c:v>445</c:v>
                </c:pt>
                <c:pt idx="3899">
                  <c:v>445</c:v>
                </c:pt>
                <c:pt idx="3900">
                  <c:v>445</c:v>
                </c:pt>
                <c:pt idx="3901">
                  <c:v>446</c:v>
                </c:pt>
                <c:pt idx="3902">
                  <c:v>450</c:v>
                </c:pt>
                <c:pt idx="3903">
                  <c:v>451</c:v>
                </c:pt>
                <c:pt idx="3904">
                  <c:v>451</c:v>
                </c:pt>
                <c:pt idx="3905">
                  <c:v>451</c:v>
                </c:pt>
                <c:pt idx="3906">
                  <c:v>451</c:v>
                </c:pt>
                <c:pt idx="3907">
                  <c:v>451</c:v>
                </c:pt>
                <c:pt idx="3908">
                  <c:v>451</c:v>
                </c:pt>
                <c:pt idx="3909">
                  <c:v>451</c:v>
                </c:pt>
                <c:pt idx="3910">
                  <c:v>452</c:v>
                </c:pt>
                <c:pt idx="3911">
                  <c:v>452</c:v>
                </c:pt>
                <c:pt idx="3912">
                  <c:v>452</c:v>
                </c:pt>
                <c:pt idx="3913">
                  <c:v>452</c:v>
                </c:pt>
                <c:pt idx="3914">
                  <c:v>452</c:v>
                </c:pt>
                <c:pt idx="3915">
                  <c:v>452</c:v>
                </c:pt>
                <c:pt idx="3916">
                  <c:v>453</c:v>
                </c:pt>
                <c:pt idx="3917">
                  <c:v>453</c:v>
                </c:pt>
                <c:pt idx="3918">
                  <c:v>453</c:v>
                </c:pt>
                <c:pt idx="3919">
                  <c:v>453</c:v>
                </c:pt>
                <c:pt idx="3920">
                  <c:v>453</c:v>
                </c:pt>
                <c:pt idx="3921">
                  <c:v>453</c:v>
                </c:pt>
                <c:pt idx="3922">
                  <c:v>453</c:v>
                </c:pt>
                <c:pt idx="3923">
                  <c:v>454</c:v>
                </c:pt>
                <c:pt idx="3924">
                  <c:v>456</c:v>
                </c:pt>
                <c:pt idx="3925">
                  <c:v>456</c:v>
                </c:pt>
                <c:pt idx="3926">
                  <c:v>456</c:v>
                </c:pt>
                <c:pt idx="3927">
                  <c:v>456</c:v>
                </c:pt>
                <c:pt idx="3928">
                  <c:v>456</c:v>
                </c:pt>
                <c:pt idx="3929">
                  <c:v>456</c:v>
                </c:pt>
                <c:pt idx="3930">
                  <c:v>460</c:v>
                </c:pt>
                <c:pt idx="3931">
                  <c:v>461</c:v>
                </c:pt>
                <c:pt idx="3932">
                  <c:v>461</c:v>
                </c:pt>
                <c:pt idx="3933">
                  <c:v>461</c:v>
                </c:pt>
                <c:pt idx="3934">
                  <c:v>461</c:v>
                </c:pt>
                <c:pt idx="3935">
                  <c:v>461</c:v>
                </c:pt>
                <c:pt idx="3936">
                  <c:v>461</c:v>
                </c:pt>
                <c:pt idx="3937">
                  <c:v>465</c:v>
                </c:pt>
                <c:pt idx="3938">
                  <c:v>465</c:v>
                </c:pt>
                <c:pt idx="3939">
                  <c:v>465</c:v>
                </c:pt>
                <c:pt idx="3940">
                  <c:v>465</c:v>
                </c:pt>
                <c:pt idx="3941">
                  <c:v>465</c:v>
                </c:pt>
                <c:pt idx="3942">
                  <c:v>466</c:v>
                </c:pt>
                <c:pt idx="3943">
                  <c:v>466</c:v>
                </c:pt>
                <c:pt idx="3944">
                  <c:v>468</c:v>
                </c:pt>
                <c:pt idx="3945">
                  <c:v>468</c:v>
                </c:pt>
                <c:pt idx="3946">
                  <c:v>468</c:v>
                </c:pt>
                <c:pt idx="3947">
                  <c:v>469</c:v>
                </c:pt>
                <c:pt idx="3948">
                  <c:v>469</c:v>
                </c:pt>
                <c:pt idx="3949">
                  <c:v>469</c:v>
                </c:pt>
                <c:pt idx="3950">
                  <c:v>469</c:v>
                </c:pt>
                <c:pt idx="3951">
                  <c:v>469</c:v>
                </c:pt>
                <c:pt idx="3952">
                  <c:v>470</c:v>
                </c:pt>
                <c:pt idx="3953">
                  <c:v>470</c:v>
                </c:pt>
                <c:pt idx="3954">
                  <c:v>470</c:v>
                </c:pt>
                <c:pt idx="3955">
                  <c:v>470</c:v>
                </c:pt>
                <c:pt idx="3956">
                  <c:v>470</c:v>
                </c:pt>
                <c:pt idx="3957">
                  <c:v>470</c:v>
                </c:pt>
                <c:pt idx="3958">
                  <c:v>470</c:v>
                </c:pt>
                <c:pt idx="3959">
                  <c:v>470</c:v>
                </c:pt>
                <c:pt idx="3960">
                  <c:v>470</c:v>
                </c:pt>
                <c:pt idx="3961">
                  <c:v>470</c:v>
                </c:pt>
                <c:pt idx="3962">
                  <c:v>470</c:v>
                </c:pt>
                <c:pt idx="3963">
                  <c:v>470</c:v>
                </c:pt>
                <c:pt idx="3964">
                  <c:v>470</c:v>
                </c:pt>
                <c:pt idx="3965">
                  <c:v>470</c:v>
                </c:pt>
                <c:pt idx="3966">
                  <c:v>471</c:v>
                </c:pt>
                <c:pt idx="3967">
                  <c:v>471</c:v>
                </c:pt>
                <c:pt idx="3968">
                  <c:v>471</c:v>
                </c:pt>
                <c:pt idx="3969">
                  <c:v>471</c:v>
                </c:pt>
                <c:pt idx="3970">
                  <c:v>471</c:v>
                </c:pt>
                <c:pt idx="3971">
                  <c:v>472</c:v>
                </c:pt>
                <c:pt idx="3972">
                  <c:v>472</c:v>
                </c:pt>
                <c:pt idx="3973">
                  <c:v>476</c:v>
                </c:pt>
                <c:pt idx="3974">
                  <c:v>476</c:v>
                </c:pt>
                <c:pt idx="3975">
                  <c:v>476</c:v>
                </c:pt>
                <c:pt idx="3976">
                  <c:v>476</c:v>
                </c:pt>
                <c:pt idx="3977">
                  <c:v>476</c:v>
                </c:pt>
                <c:pt idx="3978">
                  <c:v>476</c:v>
                </c:pt>
                <c:pt idx="3979">
                  <c:v>477</c:v>
                </c:pt>
                <c:pt idx="3980">
                  <c:v>477</c:v>
                </c:pt>
                <c:pt idx="3981">
                  <c:v>477</c:v>
                </c:pt>
                <c:pt idx="3982">
                  <c:v>477</c:v>
                </c:pt>
                <c:pt idx="3983">
                  <c:v>477</c:v>
                </c:pt>
                <c:pt idx="3984">
                  <c:v>477</c:v>
                </c:pt>
                <c:pt idx="3985">
                  <c:v>477</c:v>
                </c:pt>
                <c:pt idx="3986">
                  <c:v>479</c:v>
                </c:pt>
                <c:pt idx="3987">
                  <c:v>479</c:v>
                </c:pt>
                <c:pt idx="3988">
                  <c:v>479</c:v>
                </c:pt>
                <c:pt idx="3989">
                  <c:v>479</c:v>
                </c:pt>
                <c:pt idx="3990">
                  <c:v>479</c:v>
                </c:pt>
                <c:pt idx="3991">
                  <c:v>479</c:v>
                </c:pt>
                <c:pt idx="3992">
                  <c:v>479</c:v>
                </c:pt>
                <c:pt idx="3993">
                  <c:v>479</c:v>
                </c:pt>
                <c:pt idx="3994">
                  <c:v>480</c:v>
                </c:pt>
                <c:pt idx="3995">
                  <c:v>480</c:v>
                </c:pt>
                <c:pt idx="3996">
                  <c:v>480</c:v>
                </c:pt>
                <c:pt idx="3997">
                  <c:v>480</c:v>
                </c:pt>
                <c:pt idx="3998">
                  <c:v>482</c:v>
                </c:pt>
                <c:pt idx="3999">
                  <c:v>486</c:v>
                </c:pt>
                <c:pt idx="4000">
                  <c:v>486</c:v>
                </c:pt>
                <c:pt idx="4001">
                  <c:v>487</c:v>
                </c:pt>
                <c:pt idx="4002">
                  <c:v>487</c:v>
                </c:pt>
                <c:pt idx="4003">
                  <c:v>487</c:v>
                </c:pt>
                <c:pt idx="4004">
                  <c:v>487</c:v>
                </c:pt>
                <c:pt idx="4005">
                  <c:v>487</c:v>
                </c:pt>
                <c:pt idx="4006">
                  <c:v>487</c:v>
                </c:pt>
                <c:pt idx="4007">
                  <c:v>492</c:v>
                </c:pt>
                <c:pt idx="4008">
                  <c:v>492</c:v>
                </c:pt>
                <c:pt idx="4009">
                  <c:v>492</c:v>
                </c:pt>
                <c:pt idx="4010">
                  <c:v>492</c:v>
                </c:pt>
                <c:pt idx="4011">
                  <c:v>492</c:v>
                </c:pt>
                <c:pt idx="4012">
                  <c:v>492</c:v>
                </c:pt>
                <c:pt idx="4013">
                  <c:v>494</c:v>
                </c:pt>
                <c:pt idx="4014">
                  <c:v>494</c:v>
                </c:pt>
                <c:pt idx="4015">
                  <c:v>494</c:v>
                </c:pt>
                <c:pt idx="4016">
                  <c:v>494</c:v>
                </c:pt>
                <c:pt idx="4017">
                  <c:v>494</c:v>
                </c:pt>
                <c:pt idx="4018">
                  <c:v>494</c:v>
                </c:pt>
                <c:pt idx="4019">
                  <c:v>494</c:v>
                </c:pt>
                <c:pt idx="4020">
                  <c:v>495</c:v>
                </c:pt>
                <c:pt idx="4021">
                  <c:v>496</c:v>
                </c:pt>
                <c:pt idx="4022">
                  <c:v>502</c:v>
                </c:pt>
                <c:pt idx="4023">
                  <c:v>502</c:v>
                </c:pt>
                <c:pt idx="4024">
                  <c:v>502</c:v>
                </c:pt>
                <c:pt idx="4025">
                  <c:v>502</c:v>
                </c:pt>
                <c:pt idx="4026">
                  <c:v>502</c:v>
                </c:pt>
                <c:pt idx="4027">
                  <c:v>502</c:v>
                </c:pt>
                <c:pt idx="4028">
                  <c:v>504</c:v>
                </c:pt>
                <c:pt idx="4029">
                  <c:v>504</c:v>
                </c:pt>
                <c:pt idx="4030">
                  <c:v>505</c:v>
                </c:pt>
                <c:pt idx="4031">
                  <c:v>505</c:v>
                </c:pt>
                <c:pt idx="4032">
                  <c:v>505</c:v>
                </c:pt>
                <c:pt idx="4033">
                  <c:v>505</c:v>
                </c:pt>
                <c:pt idx="4034">
                  <c:v>505</c:v>
                </c:pt>
                <c:pt idx="4035">
                  <c:v>505</c:v>
                </c:pt>
                <c:pt idx="4036">
                  <c:v>505</c:v>
                </c:pt>
                <c:pt idx="4037">
                  <c:v>505</c:v>
                </c:pt>
                <c:pt idx="4038">
                  <c:v>505</c:v>
                </c:pt>
                <c:pt idx="4039">
                  <c:v>505</c:v>
                </c:pt>
                <c:pt idx="4040">
                  <c:v>505</c:v>
                </c:pt>
                <c:pt idx="4041">
                  <c:v>505</c:v>
                </c:pt>
                <c:pt idx="4042">
                  <c:v>505</c:v>
                </c:pt>
                <c:pt idx="4043">
                  <c:v>506</c:v>
                </c:pt>
                <c:pt idx="4044">
                  <c:v>506</c:v>
                </c:pt>
                <c:pt idx="4045">
                  <c:v>506</c:v>
                </c:pt>
                <c:pt idx="4046">
                  <c:v>506</c:v>
                </c:pt>
                <c:pt idx="4047">
                  <c:v>506</c:v>
                </c:pt>
                <c:pt idx="4048">
                  <c:v>506</c:v>
                </c:pt>
                <c:pt idx="4049">
                  <c:v>506</c:v>
                </c:pt>
                <c:pt idx="4050">
                  <c:v>506</c:v>
                </c:pt>
                <c:pt idx="4051">
                  <c:v>506</c:v>
                </c:pt>
                <c:pt idx="4052">
                  <c:v>506</c:v>
                </c:pt>
                <c:pt idx="4053">
                  <c:v>506</c:v>
                </c:pt>
                <c:pt idx="4054">
                  <c:v>506</c:v>
                </c:pt>
                <c:pt idx="4055">
                  <c:v>506</c:v>
                </c:pt>
                <c:pt idx="4056">
                  <c:v>506</c:v>
                </c:pt>
                <c:pt idx="4057">
                  <c:v>506</c:v>
                </c:pt>
                <c:pt idx="4058">
                  <c:v>506</c:v>
                </c:pt>
                <c:pt idx="4059">
                  <c:v>506</c:v>
                </c:pt>
                <c:pt idx="4060">
                  <c:v>506</c:v>
                </c:pt>
                <c:pt idx="4061">
                  <c:v>506</c:v>
                </c:pt>
                <c:pt idx="4062">
                  <c:v>506</c:v>
                </c:pt>
                <c:pt idx="4063">
                  <c:v>507</c:v>
                </c:pt>
                <c:pt idx="4064">
                  <c:v>507</c:v>
                </c:pt>
                <c:pt idx="4065">
                  <c:v>507</c:v>
                </c:pt>
                <c:pt idx="4066">
                  <c:v>507</c:v>
                </c:pt>
                <c:pt idx="4067">
                  <c:v>509</c:v>
                </c:pt>
                <c:pt idx="4068">
                  <c:v>509</c:v>
                </c:pt>
                <c:pt idx="4069">
                  <c:v>509</c:v>
                </c:pt>
                <c:pt idx="4070">
                  <c:v>509</c:v>
                </c:pt>
                <c:pt idx="4071">
                  <c:v>510</c:v>
                </c:pt>
                <c:pt idx="4072">
                  <c:v>510</c:v>
                </c:pt>
                <c:pt idx="4073">
                  <c:v>510</c:v>
                </c:pt>
                <c:pt idx="4074">
                  <c:v>510</c:v>
                </c:pt>
                <c:pt idx="4075">
                  <c:v>510</c:v>
                </c:pt>
                <c:pt idx="4076">
                  <c:v>510</c:v>
                </c:pt>
                <c:pt idx="4077">
                  <c:v>510</c:v>
                </c:pt>
                <c:pt idx="4078">
                  <c:v>510</c:v>
                </c:pt>
                <c:pt idx="4079">
                  <c:v>510</c:v>
                </c:pt>
                <c:pt idx="4080">
                  <c:v>510</c:v>
                </c:pt>
                <c:pt idx="4081">
                  <c:v>510</c:v>
                </c:pt>
                <c:pt idx="4082">
                  <c:v>510</c:v>
                </c:pt>
                <c:pt idx="4083">
                  <c:v>510</c:v>
                </c:pt>
                <c:pt idx="4084">
                  <c:v>511</c:v>
                </c:pt>
                <c:pt idx="4085">
                  <c:v>512</c:v>
                </c:pt>
                <c:pt idx="4086">
                  <c:v>512</c:v>
                </c:pt>
                <c:pt idx="4087">
                  <c:v>512</c:v>
                </c:pt>
                <c:pt idx="4088">
                  <c:v>512</c:v>
                </c:pt>
                <c:pt idx="4089">
                  <c:v>512</c:v>
                </c:pt>
                <c:pt idx="4090">
                  <c:v>513</c:v>
                </c:pt>
                <c:pt idx="4091">
                  <c:v>513</c:v>
                </c:pt>
                <c:pt idx="4092">
                  <c:v>513</c:v>
                </c:pt>
                <c:pt idx="4093">
                  <c:v>514</c:v>
                </c:pt>
                <c:pt idx="4094">
                  <c:v>514</c:v>
                </c:pt>
                <c:pt idx="4095">
                  <c:v>514</c:v>
                </c:pt>
                <c:pt idx="4096">
                  <c:v>514</c:v>
                </c:pt>
                <c:pt idx="4097">
                  <c:v>519</c:v>
                </c:pt>
                <c:pt idx="4098">
                  <c:v>521</c:v>
                </c:pt>
                <c:pt idx="4099">
                  <c:v>521</c:v>
                </c:pt>
                <c:pt idx="4100">
                  <c:v>521</c:v>
                </c:pt>
                <c:pt idx="4101">
                  <c:v>521</c:v>
                </c:pt>
                <c:pt idx="4102">
                  <c:v>521</c:v>
                </c:pt>
                <c:pt idx="4103">
                  <c:v>522</c:v>
                </c:pt>
                <c:pt idx="4104">
                  <c:v>523</c:v>
                </c:pt>
                <c:pt idx="4105">
                  <c:v>523</c:v>
                </c:pt>
                <c:pt idx="4106">
                  <c:v>525</c:v>
                </c:pt>
                <c:pt idx="4107">
                  <c:v>525</c:v>
                </c:pt>
                <c:pt idx="4108">
                  <c:v>525</c:v>
                </c:pt>
                <c:pt idx="4109">
                  <c:v>525</c:v>
                </c:pt>
                <c:pt idx="4110">
                  <c:v>526</c:v>
                </c:pt>
                <c:pt idx="4111">
                  <c:v>526</c:v>
                </c:pt>
                <c:pt idx="4112">
                  <c:v>526</c:v>
                </c:pt>
                <c:pt idx="4113">
                  <c:v>528</c:v>
                </c:pt>
                <c:pt idx="4114">
                  <c:v>528</c:v>
                </c:pt>
                <c:pt idx="4115">
                  <c:v>528</c:v>
                </c:pt>
                <c:pt idx="4116">
                  <c:v>528</c:v>
                </c:pt>
                <c:pt idx="4117">
                  <c:v>528</c:v>
                </c:pt>
                <c:pt idx="4118">
                  <c:v>529</c:v>
                </c:pt>
                <c:pt idx="4119">
                  <c:v>530</c:v>
                </c:pt>
                <c:pt idx="4120">
                  <c:v>530</c:v>
                </c:pt>
                <c:pt idx="4121">
                  <c:v>530</c:v>
                </c:pt>
                <c:pt idx="4122">
                  <c:v>530</c:v>
                </c:pt>
                <c:pt idx="4123">
                  <c:v>530</c:v>
                </c:pt>
                <c:pt idx="4124">
                  <c:v>530</c:v>
                </c:pt>
                <c:pt idx="4125">
                  <c:v>530</c:v>
                </c:pt>
                <c:pt idx="4126">
                  <c:v>534</c:v>
                </c:pt>
                <c:pt idx="4127">
                  <c:v>534</c:v>
                </c:pt>
                <c:pt idx="4128">
                  <c:v>536</c:v>
                </c:pt>
                <c:pt idx="4129">
                  <c:v>536</c:v>
                </c:pt>
                <c:pt idx="4130">
                  <c:v>536</c:v>
                </c:pt>
                <c:pt idx="4131">
                  <c:v>536</c:v>
                </c:pt>
                <c:pt idx="4132">
                  <c:v>536</c:v>
                </c:pt>
                <c:pt idx="4133">
                  <c:v>536</c:v>
                </c:pt>
                <c:pt idx="4134">
                  <c:v>536</c:v>
                </c:pt>
                <c:pt idx="4135">
                  <c:v>536</c:v>
                </c:pt>
                <c:pt idx="4136">
                  <c:v>536</c:v>
                </c:pt>
                <c:pt idx="4137">
                  <c:v>536</c:v>
                </c:pt>
                <c:pt idx="4138">
                  <c:v>536</c:v>
                </c:pt>
                <c:pt idx="4139">
                  <c:v>536</c:v>
                </c:pt>
                <c:pt idx="4140">
                  <c:v>536</c:v>
                </c:pt>
                <c:pt idx="4141">
                  <c:v>541</c:v>
                </c:pt>
                <c:pt idx="4142">
                  <c:v>541</c:v>
                </c:pt>
                <c:pt idx="4143">
                  <c:v>541</c:v>
                </c:pt>
                <c:pt idx="4144">
                  <c:v>541</c:v>
                </c:pt>
                <c:pt idx="4145">
                  <c:v>541</c:v>
                </c:pt>
                <c:pt idx="4146">
                  <c:v>541</c:v>
                </c:pt>
                <c:pt idx="4147">
                  <c:v>543</c:v>
                </c:pt>
                <c:pt idx="4148">
                  <c:v>543</c:v>
                </c:pt>
                <c:pt idx="4149">
                  <c:v>543</c:v>
                </c:pt>
                <c:pt idx="4150">
                  <c:v>543</c:v>
                </c:pt>
                <c:pt idx="4151">
                  <c:v>543</c:v>
                </c:pt>
                <c:pt idx="4152">
                  <c:v>543</c:v>
                </c:pt>
                <c:pt idx="4153">
                  <c:v>543</c:v>
                </c:pt>
                <c:pt idx="4154">
                  <c:v>544</c:v>
                </c:pt>
                <c:pt idx="4155">
                  <c:v>549</c:v>
                </c:pt>
                <c:pt idx="4156">
                  <c:v>549</c:v>
                </c:pt>
                <c:pt idx="4157">
                  <c:v>549</c:v>
                </c:pt>
                <c:pt idx="4158">
                  <c:v>552</c:v>
                </c:pt>
                <c:pt idx="4159">
                  <c:v>552</c:v>
                </c:pt>
                <c:pt idx="4160">
                  <c:v>552</c:v>
                </c:pt>
                <c:pt idx="4161">
                  <c:v>552</c:v>
                </c:pt>
                <c:pt idx="4162">
                  <c:v>552</c:v>
                </c:pt>
                <c:pt idx="4163">
                  <c:v>552</c:v>
                </c:pt>
                <c:pt idx="4164">
                  <c:v>552</c:v>
                </c:pt>
                <c:pt idx="4165">
                  <c:v>552</c:v>
                </c:pt>
                <c:pt idx="4166">
                  <c:v>555</c:v>
                </c:pt>
                <c:pt idx="4167">
                  <c:v>555</c:v>
                </c:pt>
                <c:pt idx="4168">
                  <c:v>555</c:v>
                </c:pt>
                <c:pt idx="4169">
                  <c:v>556</c:v>
                </c:pt>
                <c:pt idx="4170">
                  <c:v>556</c:v>
                </c:pt>
                <c:pt idx="4171">
                  <c:v>556</c:v>
                </c:pt>
                <c:pt idx="4172">
                  <c:v>556</c:v>
                </c:pt>
                <c:pt idx="4173">
                  <c:v>556</c:v>
                </c:pt>
                <c:pt idx="4174">
                  <c:v>557</c:v>
                </c:pt>
                <c:pt idx="4175">
                  <c:v>560</c:v>
                </c:pt>
                <c:pt idx="4176">
                  <c:v>561</c:v>
                </c:pt>
                <c:pt idx="4177">
                  <c:v>563</c:v>
                </c:pt>
                <c:pt idx="4178">
                  <c:v>563</c:v>
                </c:pt>
                <c:pt idx="4179">
                  <c:v>563</c:v>
                </c:pt>
                <c:pt idx="4180">
                  <c:v>565</c:v>
                </c:pt>
                <c:pt idx="4181">
                  <c:v>566</c:v>
                </c:pt>
                <c:pt idx="4182">
                  <c:v>566</c:v>
                </c:pt>
                <c:pt idx="4183">
                  <c:v>568</c:v>
                </c:pt>
                <c:pt idx="4184">
                  <c:v>568</c:v>
                </c:pt>
                <c:pt idx="4185">
                  <c:v>568</c:v>
                </c:pt>
                <c:pt idx="4186">
                  <c:v>568</c:v>
                </c:pt>
                <c:pt idx="4187">
                  <c:v>568</c:v>
                </c:pt>
                <c:pt idx="4188">
                  <c:v>568</c:v>
                </c:pt>
                <c:pt idx="4189">
                  <c:v>569</c:v>
                </c:pt>
                <c:pt idx="4190">
                  <c:v>569</c:v>
                </c:pt>
                <c:pt idx="4191">
                  <c:v>569</c:v>
                </c:pt>
                <c:pt idx="4192">
                  <c:v>569</c:v>
                </c:pt>
                <c:pt idx="4193">
                  <c:v>569</c:v>
                </c:pt>
                <c:pt idx="4194">
                  <c:v>569</c:v>
                </c:pt>
                <c:pt idx="4195">
                  <c:v>569</c:v>
                </c:pt>
                <c:pt idx="4196">
                  <c:v>575</c:v>
                </c:pt>
                <c:pt idx="4197">
                  <c:v>575</c:v>
                </c:pt>
                <c:pt idx="4198">
                  <c:v>575</c:v>
                </c:pt>
                <c:pt idx="4199">
                  <c:v>575</c:v>
                </c:pt>
                <c:pt idx="4200">
                  <c:v>575</c:v>
                </c:pt>
                <c:pt idx="4201">
                  <c:v>575</c:v>
                </c:pt>
                <c:pt idx="4202">
                  <c:v>575</c:v>
                </c:pt>
                <c:pt idx="4203">
                  <c:v>575</c:v>
                </c:pt>
              </c:numCache>
            </c:numRef>
          </c:val>
          <c:smooth val="0"/>
          <c:extLst>
            <c:ext xmlns:c16="http://schemas.microsoft.com/office/drawing/2014/chart" uri="{C3380CC4-5D6E-409C-BE32-E72D297353CC}">
              <c16:uniqueId val="{00000000-C115-4CA6-900F-79EE473006FD}"/>
            </c:ext>
          </c:extLst>
        </c:ser>
        <c:ser>
          <c:idx val="1"/>
          <c:order val="1"/>
          <c:tx>
            <c:strRef>
              <c:f>GroupsNumberPerMemberTop20!$C$1</c:f>
              <c:strCache>
                <c:ptCount val="1"/>
                <c:pt idx="0">
                  <c:v>3515661</c:v>
                </c:pt>
              </c:strCache>
            </c:strRef>
          </c:tx>
          <c:spPr>
            <a:ln w="28575" cap="rnd">
              <a:solidFill>
                <a:schemeClr val="dk1">
                  <a:tint val="550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GroupsNumberPerMemberTop20!$C$2:$C$4205</c:f>
              <c:numCache>
                <c:formatCode>General</c:formatCode>
                <c:ptCount val="4204"/>
                <c:pt idx="225">
                  <c:v>0</c:v>
                </c:pt>
                <c:pt idx="226">
                  <c:v>1</c:v>
                </c:pt>
                <c:pt idx="227">
                  <c:v>1</c:v>
                </c:pt>
                <c:pt idx="228">
                  <c:v>1</c:v>
                </c:pt>
                <c:pt idx="229">
                  <c:v>1</c:v>
                </c:pt>
                <c:pt idx="230">
                  <c:v>1</c:v>
                </c:pt>
                <c:pt idx="231">
                  <c:v>1</c:v>
                </c:pt>
                <c:pt idx="232">
                  <c:v>1</c:v>
                </c:pt>
                <c:pt idx="233">
                  <c:v>1</c:v>
                </c:pt>
                <c:pt idx="234">
                  <c:v>1</c:v>
                </c:pt>
                <c:pt idx="235">
                  <c:v>1</c:v>
                </c:pt>
                <c:pt idx="236">
                  <c:v>1</c:v>
                </c:pt>
                <c:pt idx="237">
                  <c:v>1</c:v>
                </c:pt>
                <c:pt idx="238">
                  <c:v>1</c:v>
                </c:pt>
                <c:pt idx="239">
                  <c:v>1</c:v>
                </c:pt>
                <c:pt idx="240">
                  <c:v>1</c:v>
                </c:pt>
                <c:pt idx="241">
                  <c:v>1</c:v>
                </c:pt>
                <c:pt idx="242">
                  <c:v>1</c:v>
                </c:pt>
                <c:pt idx="243">
                  <c:v>1</c:v>
                </c:pt>
                <c:pt idx="244">
                  <c:v>1</c:v>
                </c:pt>
                <c:pt idx="245">
                  <c:v>1</c:v>
                </c:pt>
                <c:pt idx="246">
                  <c:v>1</c:v>
                </c:pt>
                <c:pt idx="247">
                  <c:v>1</c:v>
                </c:pt>
                <c:pt idx="248">
                  <c:v>1</c:v>
                </c:pt>
                <c:pt idx="249">
                  <c:v>1</c:v>
                </c:pt>
                <c:pt idx="250">
                  <c:v>1</c:v>
                </c:pt>
                <c:pt idx="251">
                  <c:v>1</c:v>
                </c:pt>
                <c:pt idx="252">
                  <c:v>1</c:v>
                </c:pt>
                <c:pt idx="253">
                  <c:v>1</c:v>
                </c:pt>
                <c:pt idx="254">
                  <c:v>1</c:v>
                </c:pt>
                <c:pt idx="255">
                  <c:v>1</c:v>
                </c:pt>
                <c:pt idx="256">
                  <c:v>1</c:v>
                </c:pt>
                <c:pt idx="257">
                  <c:v>1</c:v>
                </c:pt>
                <c:pt idx="258">
                  <c:v>1</c:v>
                </c:pt>
                <c:pt idx="259">
                  <c:v>1</c:v>
                </c:pt>
                <c:pt idx="260">
                  <c:v>1</c:v>
                </c:pt>
                <c:pt idx="261">
                  <c:v>1</c:v>
                </c:pt>
                <c:pt idx="262">
                  <c:v>1</c:v>
                </c:pt>
                <c:pt idx="263">
                  <c:v>1</c:v>
                </c:pt>
                <c:pt idx="264">
                  <c:v>1</c:v>
                </c:pt>
                <c:pt idx="265">
                  <c:v>1</c:v>
                </c:pt>
                <c:pt idx="266">
                  <c:v>1</c:v>
                </c:pt>
                <c:pt idx="267">
                  <c:v>1</c:v>
                </c:pt>
                <c:pt idx="268">
                  <c:v>1</c:v>
                </c:pt>
                <c:pt idx="269">
                  <c:v>1</c:v>
                </c:pt>
                <c:pt idx="270">
                  <c:v>1</c:v>
                </c:pt>
                <c:pt idx="271">
                  <c:v>1</c:v>
                </c:pt>
                <c:pt idx="272">
                  <c:v>1</c:v>
                </c:pt>
                <c:pt idx="273">
                  <c:v>1</c:v>
                </c:pt>
                <c:pt idx="274">
                  <c:v>1</c:v>
                </c:pt>
                <c:pt idx="275">
                  <c:v>1</c:v>
                </c:pt>
                <c:pt idx="276">
                  <c:v>1</c:v>
                </c:pt>
                <c:pt idx="277">
                  <c:v>1</c:v>
                </c:pt>
                <c:pt idx="278">
                  <c:v>1</c:v>
                </c:pt>
                <c:pt idx="279">
                  <c:v>1</c:v>
                </c:pt>
                <c:pt idx="280">
                  <c:v>1</c:v>
                </c:pt>
                <c:pt idx="281">
                  <c:v>1</c:v>
                </c:pt>
                <c:pt idx="282">
                  <c:v>1</c:v>
                </c:pt>
                <c:pt idx="283">
                  <c:v>1</c:v>
                </c:pt>
                <c:pt idx="284">
                  <c:v>1</c:v>
                </c:pt>
                <c:pt idx="285">
                  <c:v>1</c:v>
                </c:pt>
                <c:pt idx="286">
                  <c:v>1</c:v>
                </c:pt>
                <c:pt idx="287">
                  <c:v>1</c:v>
                </c:pt>
                <c:pt idx="288">
                  <c:v>1</c:v>
                </c:pt>
                <c:pt idx="289">
                  <c:v>1</c:v>
                </c:pt>
                <c:pt idx="290">
                  <c:v>1</c:v>
                </c:pt>
                <c:pt idx="291">
                  <c:v>1</c:v>
                </c:pt>
                <c:pt idx="292">
                  <c:v>1</c:v>
                </c:pt>
                <c:pt idx="293">
                  <c:v>1</c:v>
                </c:pt>
                <c:pt idx="294">
                  <c:v>1</c:v>
                </c:pt>
                <c:pt idx="295">
                  <c:v>1</c:v>
                </c:pt>
                <c:pt idx="296">
                  <c:v>1</c:v>
                </c:pt>
                <c:pt idx="297">
                  <c:v>1</c:v>
                </c:pt>
                <c:pt idx="298">
                  <c:v>1</c:v>
                </c:pt>
                <c:pt idx="299">
                  <c:v>1</c:v>
                </c:pt>
                <c:pt idx="300">
                  <c:v>1</c:v>
                </c:pt>
                <c:pt idx="301">
                  <c:v>1</c:v>
                </c:pt>
                <c:pt idx="302">
                  <c:v>1</c:v>
                </c:pt>
                <c:pt idx="303">
                  <c:v>1</c:v>
                </c:pt>
                <c:pt idx="304">
                  <c:v>1</c:v>
                </c:pt>
                <c:pt idx="305">
                  <c:v>1</c:v>
                </c:pt>
                <c:pt idx="306">
                  <c:v>1</c:v>
                </c:pt>
                <c:pt idx="307">
                  <c:v>1</c:v>
                </c:pt>
                <c:pt idx="308">
                  <c:v>1</c:v>
                </c:pt>
                <c:pt idx="309">
                  <c:v>1</c:v>
                </c:pt>
                <c:pt idx="310">
                  <c:v>1</c:v>
                </c:pt>
                <c:pt idx="311">
                  <c:v>1</c:v>
                </c:pt>
                <c:pt idx="312">
                  <c:v>1</c:v>
                </c:pt>
                <c:pt idx="313">
                  <c:v>1</c:v>
                </c:pt>
                <c:pt idx="314">
                  <c:v>1</c:v>
                </c:pt>
                <c:pt idx="315">
                  <c:v>1</c:v>
                </c:pt>
                <c:pt idx="316">
                  <c:v>1</c:v>
                </c:pt>
                <c:pt idx="317">
                  <c:v>1</c:v>
                </c:pt>
                <c:pt idx="318">
                  <c:v>1</c:v>
                </c:pt>
                <c:pt idx="319">
                  <c:v>1</c:v>
                </c:pt>
                <c:pt idx="320">
                  <c:v>1</c:v>
                </c:pt>
                <c:pt idx="321">
                  <c:v>1</c:v>
                </c:pt>
                <c:pt idx="322">
                  <c:v>1</c:v>
                </c:pt>
                <c:pt idx="323">
                  <c:v>1</c:v>
                </c:pt>
                <c:pt idx="324">
                  <c:v>1</c:v>
                </c:pt>
                <c:pt idx="325">
                  <c:v>1</c:v>
                </c:pt>
                <c:pt idx="326">
                  <c:v>1</c:v>
                </c:pt>
                <c:pt idx="327">
                  <c:v>1</c:v>
                </c:pt>
                <c:pt idx="328">
                  <c:v>1</c:v>
                </c:pt>
                <c:pt idx="329">
                  <c:v>1</c:v>
                </c:pt>
                <c:pt idx="330">
                  <c:v>1</c:v>
                </c:pt>
                <c:pt idx="331">
                  <c:v>1</c:v>
                </c:pt>
                <c:pt idx="332">
                  <c:v>1</c:v>
                </c:pt>
                <c:pt idx="333">
                  <c:v>1</c:v>
                </c:pt>
                <c:pt idx="334">
                  <c:v>1</c:v>
                </c:pt>
                <c:pt idx="335">
                  <c:v>1</c:v>
                </c:pt>
                <c:pt idx="336">
                  <c:v>1</c:v>
                </c:pt>
                <c:pt idx="337">
                  <c:v>1</c:v>
                </c:pt>
                <c:pt idx="338">
                  <c:v>1</c:v>
                </c:pt>
                <c:pt idx="339">
                  <c:v>1</c:v>
                </c:pt>
                <c:pt idx="340">
                  <c:v>1</c:v>
                </c:pt>
                <c:pt idx="341">
                  <c:v>1</c:v>
                </c:pt>
                <c:pt idx="342">
                  <c:v>1</c:v>
                </c:pt>
                <c:pt idx="343">
                  <c:v>1</c:v>
                </c:pt>
                <c:pt idx="344">
                  <c:v>1</c:v>
                </c:pt>
                <c:pt idx="345">
                  <c:v>1</c:v>
                </c:pt>
                <c:pt idx="346">
                  <c:v>1</c:v>
                </c:pt>
                <c:pt idx="347">
                  <c:v>1</c:v>
                </c:pt>
                <c:pt idx="348">
                  <c:v>1</c:v>
                </c:pt>
                <c:pt idx="349">
                  <c:v>1</c:v>
                </c:pt>
                <c:pt idx="350">
                  <c:v>1</c:v>
                </c:pt>
                <c:pt idx="351">
                  <c:v>1</c:v>
                </c:pt>
                <c:pt idx="352">
                  <c:v>1</c:v>
                </c:pt>
                <c:pt idx="353">
                  <c:v>1</c:v>
                </c:pt>
                <c:pt idx="354">
                  <c:v>1</c:v>
                </c:pt>
                <c:pt idx="355">
                  <c:v>1</c:v>
                </c:pt>
                <c:pt idx="356">
                  <c:v>1</c:v>
                </c:pt>
                <c:pt idx="357">
                  <c:v>1</c:v>
                </c:pt>
                <c:pt idx="358">
                  <c:v>1</c:v>
                </c:pt>
                <c:pt idx="359">
                  <c:v>1</c:v>
                </c:pt>
                <c:pt idx="360">
                  <c:v>1</c:v>
                </c:pt>
                <c:pt idx="361">
                  <c:v>1</c:v>
                </c:pt>
                <c:pt idx="362">
                  <c:v>1</c:v>
                </c:pt>
                <c:pt idx="363">
                  <c:v>1</c:v>
                </c:pt>
                <c:pt idx="364">
                  <c:v>1</c:v>
                </c:pt>
                <c:pt idx="365">
                  <c:v>1</c:v>
                </c:pt>
                <c:pt idx="366">
                  <c:v>1</c:v>
                </c:pt>
                <c:pt idx="367">
                  <c:v>1</c:v>
                </c:pt>
                <c:pt idx="368">
                  <c:v>1</c:v>
                </c:pt>
                <c:pt idx="369">
                  <c:v>1</c:v>
                </c:pt>
                <c:pt idx="370">
                  <c:v>1</c:v>
                </c:pt>
                <c:pt idx="371">
                  <c:v>1</c:v>
                </c:pt>
                <c:pt idx="372">
                  <c:v>1</c:v>
                </c:pt>
                <c:pt idx="373">
                  <c:v>1</c:v>
                </c:pt>
                <c:pt idx="374">
                  <c:v>1</c:v>
                </c:pt>
                <c:pt idx="375">
                  <c:v>1</c:v>
                </c:pt>
                <c:pt idx="376">
                  <c:v>1</c:v>
                </c:pt>
                <c:pt idx="377">
                  <c:v>1</c:v>
                </c:pt>
                <c:pt idx="378">
                  <c:v>1</c:v>
                </c:pt>
                <c:pt idx="379">
                  <c:v>1</c:v>
                </c:pt>
                <c:pt idx="380">
                  <c:v>1</c:v>
                </c:pt>
                <c:pt idx="381">
                  <c:v>1</c:v>
                </c:pt>
                <c:pt idx="382">
                  <c:v>1</c:v>
                </c:pt>
                <c:pt idx="383">
                  <c:v>1</c:v>
                </c:pt>
                <c:pt idx="384">
                  <c:v>1</c:v>
                </c:pt>
                <c:pt idx="385">
                  <c:v>1</c:v>
                </c:pt>
                <c:pt idx="386">
                  <c:v>1</c:v>
                </c:pt>
                <c:pt idx="387">
                  <c:v>1</c:v>
                </c:pt>
                <c:pt idx="388">
                  <c:v>1</c:v>
                </c:pt>
                <c:pt idx="389">
                  <c:v>1</c:v>
                </c:pt>
                <c:pt idx="390">
                  <c:v>1</c:v>
                </c:pt>
                <c:pt idx="391">
                  <c:v>1</c:v>
                </c:pt>
                <c:pt idx="392">
                  <c:v>1</c:v>
                </c:pt>
                <c:pt idx="393">
                  <c:v>1</c:v>
                </c:pt>
                <c:pt idx="394">
                  <c:v>1</c:v>
                </c:pt>
                <c:pt idx="395">
                  <c:v>1</c:v>
                </c:pt>
                <c:pt idx="396">
                  <c:v>1</c:v>
                </c:pt>
                <c:pt idx="397">
                  <c:v>1</c:v>
                </c:pt>
                <c:pt idx="398">
                  <c:v>1</c:v>
                </c:pt>
                <c:pt idx="399">
                  <c:v>1</c:v>
                </c:pt>
                <c:pt idx="400">
                  <c:v>1</c:v>
                </c:pt>
                <c:pt idx="401">
                  <c:v>1</c:v>
                </c:pt>
                <c:pt idx="402">
                  <c:v>1</c:v>
                </c:pt>
                <c:pt idx="403">
                  <c:v>1</c:v>
                </c:pt>
                <c:pt idx="404">
                  <c:v>1</c:v>
                </c:pt>
                <c:pt idx="405">
                  <c:v>1</c:v>
                </c:pt>
                <c:pt idx="406">
                  <c:v>1</c:v>
                </c:pt>
                <c:pt idx="407">
                  <c:v>1</c:v>
                </c:pt>
                <c:pt idx="408">
                  <c:v>1</c:v>
                </c:pt>
                <c:pt idx="409">
                  <c:v>1</c:v>
                </c:pt>
                <c:pt idx="410">
                  <c:v>1</c:v>
                </c:pt>
                <c:pt idx="411">
                  <c:v>1</c:v>
                </c:pt>
                <c:pt idx="412">
                  <c:v>1</c:v>
                </c:pt>
                <c:pt idx="413">
                  <c:v>1</c:v>
                </c:pt>
                <c:pt idx="414">
                  <c:v>1</c:v>
                </c:pt>
                <c:pt idx="415">
                  <c:v>1</c:v>
                </c:pt>
                <c:pt idx="416">
                  <c:v>1</c:v>
                </c:pt>
                <c:pt idx="417">
                  <c:v>1</c:v>
                </c:pt>
                <c:pt idx="418">
                  <c:v>1</c:v>
                </c:pt>
                <c:pt idx="419">
                  <c:v>1</c:v>
                </c:pt>
                <c:pt idx="420">
                  <c:v>1</c:v>
                </c:pt>
                <c:pt idx="421">
                  <c:v>1</c:v>
                </c:pt>
                <c:pt idx="422">
                  <c:v>1</c:v>
                </c:pt>
                <c:pt idx="423">
                  <c:v>1</c:v>
                </c:pt>
                <c:pt idx="424">
                  <c:v>1</c:v>
                </c:pt>
                <c:pt idx="425">
                  <c:v>1</c:v>
                </c:pt>
                <c:pt idx="426">
                  <c:v>1</c:v>
                </c:pt>
                <c:pt idx="427">
                  <c:v>1</c:v>
                </c:pt>
                <c:pt idx="428">
                  <c:v>1</c:v>
                </c:pt>
                <c:pt idx="429">
                  <c:v>1</c:v>
                </c:pt>
                <c:pt idx="430">
                  <c:v>1</c:v>
                </c:pt>
                <c:pt idx="431">
                  <c:v>1</c:v>
                </c:pt>
                <c:pt idx="432">
                  <c:v>1</c:v>
                </c:pt>
                <c:pt idx="433">
                  <c:v>1</c:v>
                </c:pt>
                <c:pt idx="434">
                  <c:v>1</c:v>
                </c:pt>
                <c:pt idx="435">
                  <c:v>1</c:v>
                </c:pt>
                <c:pt idx="436">
                  <c:v>1</c:v>
                </c:pt>
                <c:pt idx="437">
                  <c:v>1</c:v>
                </c:pt>
                <c:pt idx="438">
                  <c:v>1</c:v>
                </c:pt>
                <c:pt idx="439">
                  <c:v>1</c:v>
                </c:pt>
                <c:pt idx="440">
                  <c:v>1</c:v>
                </c:pt>
                <c:pt idx="441">
                  <c:v>1</c:v>
                </c:pt>
                <c:pt idx="442">
                  <c:v>1</c:v>
                </c:pt>
                <c:pt idx="443">
                  <c:v>1</c:v>
                </c:pt>
                <c:pt idx="444">
                  <c:v>1</c:v>
                </c:pt>
                <c:pt idx="445">
                  <c:v>1</c:v>
                </c:pt>
                <c:pt idx="446">
                  <c:v>1</c:v>
                </c:pt>
                <c:pt idx="447">
                  <c:v>1</c:v>
                </c:pt>
                <c:pt idx="448">
                  <c:v>1</c:v>
                </c:pt>
                <c:pt idx="449">
                  <c:v>1</c:v>
                </c:pt>
                <c:pt idx="450">
                  <c:v>1</c:v>
                </c:pt>
                <c:pt idx="451">
                  <c:v>1</c:v>
                </c:pt>
                <c:pt idx="452">
                  <c:v>1</c:v>
                </c:pt>
                <c:pt idx="453">
                  <c:v>1</c:v>
                </c:pt>
                <c:pt idx="454">
                  <c:v>1</c:v>
                </c:pt>
                <c:pt idx="455">
                  <c:v>1</c:v>
                </c:pt>
                <c:pt idx="456">
                  <c:v>1</c:v>
                </c:pt>
                <c:pt idx="457">
                  <c:v>1</c:v>
                </c:pt>
                <c:pt idx="458">
                  <c:v>1</c:v>
                </c:pt>
                <c:pt idx="459">
                  <c:v>1</c:v>
                </c:pt>
                <c:pt idx="460">
                  <c:v>1</c:v>
                </c:pt>
                <c:pt idx="461">
                  <c:v>1</c:v>
                </c:pt>
                <c:pt idx="462">
                  <c:v>1</c:v>
                </c:pt>
                <c:pt idx="463">
                  <c:v>1</c:v>
                </c:pt>
                <c:pt idx="464">
                  <c:v>1</c:v>
                </c:pt>
                <c:pt idx="465">
                  <c:v>1</c:v>
                </c:pt>
                <c:pt idx="466">
                  <c:v>1</c:v>
                </c:pt>
                <c:pt idx="467">
                  <c:v>1</c:v>
                </c:pt>
                <c:pt idx="468">
                  <c:v>1</c:v>
                </c:pt>
                <c:pt idx="469">
                  <c:v>1</c:v>
                </c:pt>
                <c:pt idx="470">
                  <c:v>1</c:v>
                </c:pt>
                <c:pt idx="471">
                  <c:v>1</c:v>
                </c:pt>
                <c:pt idx="472">
                  <c:v>1</c:v>
                </c:pt>
                <c:pt idx="473">
                  <c:v>1</c:v>
                </c:pt>
                <c:pt idx="474">
                  <c:v>1</c:v>
                </c:pt>
                <c:pt idx="475">
                  <c:v>1</c:v>
                </c:pt>
                <c:pt idx="476">
                  <c:v>1</c:v>
                </c:pt>
                <c:pt idx="477">
                  <c:v>1</c:v>
                </c:pt>
                <c:pt idx="478">
                  <c:v>1</c:v>
                </c:pt>
                <c:pt idx="479">
                  <c:v>1</c:v>
                </c:pt>
                <c:pt idx="480">
                  <c:v>1</c:v>
                </c:pt>
                <c:pt idx="481">
                  <c:v>1</c:v>
                </c:pt>
                <c:pt idx="482">
                  <c:v>1</c:v>
                </c:pt>
                <c:pt idx="483">
                  <c:v>1</c:v>
                </c:pt>
                <c:pt idx="484">
                  <c:v>1</c:v>
                </c:pt>
                <c:pt idx="485">
                  <c:v>1</c:v>
                </c:pt>
                <c:pt idx="486">
                  <c:v>1</c:v>
                </c:pt>
                <c:pt idx="487">
                  <c:v>1</c:v>
                </c:pt>
                <c:pt idx="488">
                  <c:v>1</c:v>
                </c:pt>
                <c:pt idx="489">
                  <c:v>1</c:v>
                </c:pt>
                <c:pt idx="490">
                  <c:v>1</c:v>
                </c:pt>
                <c:pt idx="491">
                  <c:v>1</c:v>
                </c:pt>
                <c:pt idx="492">
                  <c:v>1</c:v>
                </c:pt>
                <c:pt idx="493">
                  <c:v>1</c:v>
                </c:pt>
                <c:pt idx="494">
                  <c:v>1</c:v>
                </c:pt>
                <c:pt idx="495">
                  <c:v>1</c:v>
                </c:pt>
                <c:pt idx="496">
                  <c:v>1</c:v>
                </c:pt>
                <c:pt idx="497">
                  <c:v>1</c:v>
                </c:pt>
                <c:pt idx="498">
                  <c:v>1</c:v>
                </c:pt>
                <c:pt idx="499">
                  <c:v>1</c:v>
                </c:pt>
                <c:pt idx="500">
                  <c:v>1</c:v>
                </c:pt>
                <c:pt idx="501">
                  <c:v>1</c:v>
                </c:pt>
                <c:pt idx="502">
                  <c:v>1</c:v>
                </c:pt>
                <c:pt idx="503">
                  <c:v>1</c:v>
                </c:pt>
                <c:pt idx="504">
                  <c:v>1</c:v>
                </c:pt>
                <c:pt idx="505">
                  <c:v>1</c:v>
                </c:pt>
                <c:pt idx="506">
                  <c:v>1</c:v>
                </c:pt>
                <c:pt idx="507">
                  <c:v>1</c:v>
                </c:pt>
                <c:pt idx="508">
                  <c:v>1</c:v>
                </c:pt>
                <c:pt idx="509">
                  <c:v>1</c:v>
                </c:pt>
                <c:pt idx="510">
                  <c:v>1</c:v>
                </c:pt>
                <c:pt idx="511">
                  <c:v>1</c:v>
                </c:pt>
                <c:pt idx="512">
                  <c:v>1</c:v>
                </c:pt>
                <c:pt idx="513">
                  <c:v>1</c:v>
                </c:pt>
                <c:pt idx="514">
                  <c:v>1</c:v>
                </c:pt>
                <c:pt idx="515">
                  <c:v>1</c:v>
                </c:pt>
                <c:pt idx="516">
                  <c:v>1</c:v>
                </c:pt>
                <c:pt idx="517">
                  <c:v>1</c:v>
                </c:pt>
                <c:pt idx="518">
                  <c:v>1</c:v>
                </c:pt>
                <c:pt idx="519">
                  <c:v>1</c:v>
                </c:pt>
                <c:pt idx="520">
                  <c:v>1</c:v>
                </c:pt>
                <c:pt idx="521">
                  <c:v>1</c:v>
                </c:pt>
                <c:pt idx="522">
                  <c:v>1</c:v>
                </c:pt>
                <c:pt idx="523">
                  <c:v>1</c:v>
                </c:pt>
                <c:pt idx="524">
                  <c:v>1</c:v>
                </c:pt>
                <c:pt idx="525">
                  <c:v>1</c:v>
                </c:pt>
                <c:pt idx="526">
                  <c:v>1</c:v>
                </c:pt>
                <c:pt idx="527">
                  <c:v>1</c:v>
                </c:pt>
                <c:pt idx="528">
                  <c:v>1</c:v>
                </c:pt>
                <c:pt idx="529">
                  <c:v>1</c:v>
                </c:pt>
                <c:pt idx="530">
                  <c:v>1</c:v>
                </c:pt>
                <c:pt idx="531">
                  <c:v>1</c:v>
                </c:pt>
                <c:pt idx="532">
                  <c:v>1</c:v>
                </c:pt>
                <c:pt idx="533">
                  <c:v>1</c:v>
                </c:pt>
                <c:pt idx="534">
                  <c:v>1</c:v>
                </c:pt>
                <c:pt idx="535">
                  <c:v>1</c:v>
                </c:pt>
                <c:pt idx="536">
                  <c:v>1</c:v>
                </c:pt>
                <c:pt idx="537">
                  <c:v>1</c:v>
                </c:pt>
                <c:pt idx="538">
                  <c:v>1</c:v>
                </c:pt>
                <c:pt idx="539">
                  <c:v>1</c:v>
                </c:pt>
                <c:pt idx="540">
                  <c:v>1</c:v>
                </c:pt>
                <c:pt idx="541">
                  <c:v>1</c:v>
                </c:pt>
                <c:pt idx="542">
                  <c:v>1</c:v>
                </c:pt>
                <c:pt idx="543">
                  <c:v>1</c:v>
                </c:pt>
                <c:pt idx="544">
                  <c:v>1</c:v>
                </c:pt>
                <c:pt idx="545">
                  <c:v>1</c:v>
                </c:pt>
                <c:pt idx="546">
                  <c:v>1</c:v>
                </c:pt>
                <c:pt idx="547">
                  <c:v>1</c:v>
                </c:pt>
                <c:pt idx="548">
                  <c:v>1</c:v>
                </c:pt>
                <c:pt idx="549">
                  <c:v>1</c:v>
                </c:pt>
                <c:pt idx="550">
                  <c:v>1</c:v>
                </c:pt>
                <c:pt idx="551">
                  <c:v>1</c:v>
                </c:pt>
                <c:pt idx="552">
                  <c:v>1</c:v>
                </c:pt>
                <c:pt idx="553">
                  <c:v>1</c:v>
                </c:pt>
                <c:pt idx="554">
                  <c:v>1</c:v>
                </c:pt>
                <c:pt idx="555">
                  <c:v>1</c:v>
                </c:pt>
                <c:pt idx="556">
                  <c:v>1</c:v>
                </c:pt>
                <c:pt idx="557">
                  <c:v>1</c:v>
                </c:pt>
                <c:pt idx="558">
                  <c:v>1</c:v>
                </c:pt>
                <c:pt idx="559">
                  <c:v>1</c:v>
                </c:pt>
                <c:pt idx="560">
                  <c:v>1</c:v>
                </c:pt>
                <c:pt idx="561">
                  <c:v>1</c:v>
                </c:pt>
                <c:pt idx="562">
                  <c:v>1</c:v>
                </c:pt>
                <c:pt idx="563">
                  <c:v>1</c:v>
                </c:pt>
                <c:pt idx="564">
                  <c:v>1</c:v>
                </c:pt>
                <c:pt idx="565">
                  <c:v>1</c:v>
                </c:pt>
                <c:pt idx="566">
                  <c:v>1</c:v>
                </c:pt>
                <c:pt idx="567">
                  <c:v>1</c:v>
                </c:pt>
                <c:pt idx="568">
                  <c:v>1</c:v>
                </c:pt>
                <c:pt idx="569">
                  <c:v>1</c:v>
                </c:pt>
                <c:pt idx="570">
                  <c:v>1</c:v>
                </c:pt>
                <c:pt idx="571">
                  <c:v>1</c:v>
                </c:pt>
                <c:pt idx="572">
                  <c:v>1</c:v>
                </c:pt>
                <c:pt idx="573">
                  <c:v>1</c:v>
                </c:pt>
                <c:pt idx="574">
                  <c:v>1</c:v>
                </c:pt>
                <c:pt idx="575">
                  <c:v>1</c:v>
                </c:pt>
                <c:pt idx="576">
                  <c:v>1</c:v>
                </c:pt>
                <c:pt idx="577">
                  <c:v>1</c:v>
                </c:pt>
                <c:pt idx="578">
                  <c:v>2</c:v>
                </c:pt>
                <c:pt idx="579">
                  <c:v>2</c:v>
                </c:pt>
                <c:pt idx="580">
                  <c:v>2</c:v>
                </c:pt>
                <c:pt idx="581">
                  <c:v>2</c:v>
                </c:pt>
                <c:pt idx="582">
                  <c:v>2</c:v>
                </c:pt>
                <c:pt idx="583">
                  <c:v>2</c:v>
                </c:pt>
                <c:pt idx="584">
                  <c:v>2</c:v>
                </c:pt>
                <c:pt idx="585">
                  <c:v>2</c:v>
                </c:pt>
                <c:pt idx="586">
                  <c:v>2</c:v>
                </c:pt>
                <c:pt idx="587">
                  <c:v>2</c:v>
                </c:pt>
                <c:pt idx="588">
                  <c:v>2</c:v>
                </c:pt>
                <c:pt idx="589">
                  <c:v>2</c:v>
                </c:pt>
                <c:pt idx="590">
                  <c:v>2</c:v>
                </c:pt>
                <c:pt idx="591">
                  <c:v>2</c:v>
                </c:pt>
                <c:pt idx="592">
                  <c:v>2</c:v>
                </c:pt>
                <c:pt idx="593">
                  <c:v>2</c:v>
                </c:pt>
                <c:pt idx="594">
                  <c:v>2</c:v>
                </c:pt>
                <c:pt idx="595">
                  <c:v>2</c:v>
                </c:pt>
                <c:pt idx="596">
                  <c:v>2</c:v>
                </c:pt>
                <c:pt idx="597">
                  <c:v>2</c:v>
                </c:pt>
                <c:pt idx="598">
                  <c:v>2</c:v>
                </c:pt>
                <c:pt idx="599">
                  <c:v>2</c:v>
                </c:pt>
                <c:pt idx="600">
                  <c:v>2</c:v>
                </c:pt>
                <c:pt idx="601">
                  <c:v>2</c:v>
                </c:pt>
                <c:pt idx="602">
                  <c:v>2</c:v>
                </c:pt>
                <c:pt idx="603">
                  <c:v>2</c:v>
                </c:pt>
                <c:pt idx="604">
                  <c:v>2</c:v>
                </c:pt>
                <c:pt idx="605">
                  <c:v>2</c:v>
                </c:pt>
                <c:pt idx="606">
                  <c:v>2</c:v>
                </c:pt>
                <c:pt idx="607">
                  <c:v>2</c:v>
                </c:pt>
                <c:pt idx="608">
                  <c:v>2</c:v>
                </c:pt>
                <c:pt idx="609">
                  <c:v>2</c:v>
                </c:pt>
                <c:pt idx="610">
                  <c:v>2</c:v>
                </c:pt>
                <c:pt idx="611">
                  <c:v>2</c:v>
                </c:pt>
                <c:pt idx="612">
                  <c:v>2</c:v>
                </c:pt>
                <c:pt idx="613">
                  <c:v>2</c:v>
                </c:pt>
                <c:pt idx="614">
                  <c:v>2</c:v>
                </c:pt>
                <c:pt idx="615">
                  <c:v>2</c:v>
                </c:pt>
                <c:pt idx="616">
                  <c:v>2</c:v>
                </c:pt>
                <c:pt idx="617">
                  <c:v>2</c:v>
                </c:pt>
                <c:pt idx="618">
                  <c:v>2</c:v>
                </c:pt>
                <c:pt idx="619">
                  <c:v>2</c:v>
                </c:pt>
                <c:pt idx="620">
                  <c:v>2</c:v>
                </c:pt>
                <c:pt idx="621">
                  <c:v>2</c:v>
                </c:pt>
                <c:pt idx="622">
                  <c:v>2</c:v>
                </c:pt>
                <c:pt idx="623">
                  <c:v>2</c:v>
                </c:pt>
                <c:pt idx="624">
                  <c:v>2</c:v>
                </c:pt>
                <c:pt idx="625">
                  <c:v>2</c:v>
                </c:pt>
                <c:pt idx="626">
                  <c:v>2</c:v>
                </c:pt>
                <c:pt idx="627">
                  <c:v>2</c:v>
                </c:pt>
                <c:pt idx="628">
                  <c:v>2</c:v>
                </c:pt>
                <c:pt idx="629">
                  <c:v>2</c:v>
                </c:pt>
                <c:pt idx="630">
                  <c:v>2</c:v>
                </c:pt>
                <c:pt idx="631">
                  <c:v>2</c:v>
                </c:pt>
                <c:pt idx="632">
                  <c:v>2</c:v>
                </c:pt>
                <c:pt idx="633">
                  <c:v>2</c:v>
                </c:pt>
                <c:pt idx="634">
                  <c:v>2</c:v>
                </c:pt>
                <c:pt idx="635">
                  <c:v>2</c:v>
                </c:pt>
                <c:pt idx="636">
                  <c:v>2</c:v>
                </c:pt>
                <c:pt idx="637">
                  <c:v>2</c:v>
                </c:pt>
                <c:pt idx="638">
                  <c:v>2</c:v>
                </c:pt>
                <c:pt idx="639">
                  <c:v>2</c:v>
                </c:pt>
                <c:pt idx="640">
                  <c:v>2</c:v>
                </c:pt>
                <c:pt idx="641">
                  <c:v>2</c:v>
                </c:pt>
                <c:pt idx="642">
                  <c:v>2</c:v>
                </c:pt>
                <c:pt idx="643">
                  <c:v>2</c:v>
                </c:pt>
                <c:pt idx="644">
                  <c:v>2</c:v>
                </c:pt>
                <c:pt idx="645">
                  <c:v>2</c:v>
                </c:pt>
                <c:pt idx="646">
                  <c:v>2</c:v>
                </c:pt>
                <c:pt idx="647">
                  <c:v>2</c:v>
                </c:pt>
                <c:pt idx="648">
                  <c:v>2</c:v>
                </c:pt>
                <c:pt idx="649">
                  <c:v>2</c:v>
                </c:pt>
                <c:pt idx="650">
                  <c:v>2</c:v>
                </c:pt>
                <c:pt idx="651">
                  <c:v>2</c:v>
                </c:pt>
                <c:pt idx="652">
                  <c:v>2</c:v>
                </c:pt>
                <c:pt idx="653">
                  <c:v>2</c:v>
                </c:pt>
                <c:pt idx="654">
                  <c:v>2</c:v>
                </c:pt>
                <c:pt idx="655">
                  <c:v>2</c:v>
                </c:pt>
                <c:pt idx="656">
                  <c:v>2</c:v>
                </c:pt>
                <c:pt idx="657">
                  <c:v>2</c:v>
                </c:pt>
                <c:pt idx="658">
                  <c:v>2</c:v>
                </c:pt>
                <c:pt idx="659">
                  <c:v>2</c:v>
                </c:pt>
                <c:pt idx="660">
                  <c:v>2</c:v>
                </c:pt>
                <c:pt idx="661">
                  <c:v>2</c:v>
                </c:pt>
                <c:pt idx="662">
                  <c:v>2</c:v>
                </c:pt>
                <c:pt idx="663">
                  <c:v>2</c:v>
                </c:pt>
                <c:pt idx="664">
                  <c:v>2</c:v>
                </c:pt>
                <c:pt idx="665">
                  <c:v>2</c:v>
                </c:pt>
                <c:pt idx="666">
                  <c:v>2</c:v>
                </c:pt>
                <c:pt idx="667">
                  <c:v>2</c:v>
                </c:pt>
                <c:pt idx="668">
                  <c:v>2</c:v>
                </c:pt>
                <c:pt idx="669">
                  <c:v>2</c:v>
                </c:pt>
                <c:pt idx="670">
                  <c:v>2</c:v>
                </c:pt>
                <c:pt idx="671">
                  <c:v>2</c:v>
                </c:pt>
                <c:pt idx="672">
                  <c:v>2</c:v>
                </c:pt>
                <c:pt idx="673">
                  <c:v>2</c:v>
                </c:pt>
                <c:pt idx="674">
                  <c:v>2</c:v>
                </c:pt>
                <c:pt idx="675">
                  <c:v>2</c:v>
                </c:pt>
                <c:pt idx="676">
                  <c:v>2</c:v>
                </c:pt>
                <c:pt idx="677">
                  <c:v>2</c:v>
                </c:pt>
                <c:pt idx="678">
                  <c:v>2</c:v>
                </c:pt>
                <c:pt idx="679">
                  <c:v>2</c:v>
                </c:pt>
                <c:pt idx="680">
                  <c:v>2</c:v>
                </c:pt>
                <c:pt idx="681">
                  <c:v>2</c:v>
                </c:pt>
                <c:pt idx="682">
                  <c:v>2</c:v>
                </c:pt>
                <c:pt idx="683">
                  <c:v>2</c:v>
                </c:pt>
                <c:pt idx="684">
                  <c:v>2</c:v>
                </c:pt>
                <c:pt idx="685">
                  <c:v>2</c:v>
                </c:pt>
                <c:pt idx="686">
                  <c:v>2</c:v>
                </c:pt>
                <c:pt idx="687">
                  <c:v>2</c:v>
                </c:pt>
                <c:pt idx="688">
                  <c:v>2</c:v>
                </c:pt>
                <c:pt idx="689">
                  <c:v>2</c:v>
                </c:pt>
                <c:pt idx="690">
                  <c:v>2</c:v>
                </c:pt>
                <c:pt idx="691">
                  <c:v>2</c:v>
                </c:pt>
                <c:pt idx="692">
                  <c:v>2</c:v>
                </c:pt>
                <c:pt idx="693">
                  <c:v>2</c:v>
                </c:pt>
                <c:pt idx="694">
                  <c:v>2</c:v>
                </c:pt>
                <c:pt idx="695">
                  <c:v>2</c:v>
                </c:pt>
                <c:pt idx="696">
                  <c:v>2</c:v>
                </c:pt>
                <c:pt idx="697">
                  <c:v>2</c:v>
                </c:pt>
                <c:pt idx="698">
                  <c:v>2</c:v>
                </c:pt>
                <c:pt idx="699">
                  <c:v>2</c:v>
                </c:pt>
                <c:pt idx="700">
                  <c:v>2</c:v>
                </c:pt>
                <c:pt idx="701">
                  <c:v>2</c:v>
                </c:pt>
                <c:pt idx="702">
                  <c:v>2</c:v>
                </c:pt>
                <c:pt idx="703">
                  <c:v>2</c:v>
                </c:pt>
                <c:pt idx="704">
                  <c:v>2</c:v>
                </c:pt>
                <c:pt idx="705">
                  <c:v>2</c:v>
                </c:pt>
                <c:pt idx="706">
                  <c:v>2</c:v>
                </c:pt>
                <c:pt idx="707">
                  <c:v>2</c:v>
                </c:pt>
                <c:pt idx="708">
                  <c:v>2</c:v>
                </c:pt>
                <c:pt idx="709">
                  <c:v>2</c:v>
                </c:pt>
                <c:pt idx="710">
                  <c:v>2</c:v>
                </c:pt>
                <c:pt idx="711">
                  <c:v>2</c:v>
                </c:pt>
                <c:pt idx="712">
                  <c:v>2</c:v>
                </c:pt>
                <c:pt idx="713">
                  <c:v>2</c:v>
                </c:pt>
                <c:pt idx="714">
                  <c:v>2</c:v>
                </c:pt>
                <c:pt idx="715">
                  <c:v>2</c:v>
                </c:pt>
                <c:pt idx="716">
                  <c:v>2</c:v>
                </c:pt>
                <c:pt idx="717">
                  <c:v>2</c:v>
                </c:pt>
                <c:pt idx="718">
                  <c:v>2</c:v>
                </c:pt>
                <c:pt idx="719">
                  <c:v>2</c:v>
                </c:pt>
                <c:pt idx="720">
                  <c:v>2</c:v>
                </c:pt>
                <c:pt idx="721">
                  <c:v>2</c:v>
                </c:pt>
                <c:pt idx="722">
                  <c:v>2</c:v>
                </c:pt>
                <c:pt idx="723">
                  <c:v>2</c:v>
                </c:pt>
                <c:pt idx="724">
                  <c:v>2</c:v>
                </c:pt>
                <c:pt idx="725">
                  <c:v>2</c:v>
                </c:pt>
                <c:pt idx="726">
                  <c:v>2</c:v>
                </c:pt>
                <c:pt idx="727">
                  <c:v>2</c:v>
                </c:pt>
                <c:pt idx="728">
                  <c:v>2</c:v>
                </c:pt>
                <c:pt idx="729">
                  <c:v>2</c:v>
                </c:pt>
                <c:pt idx="730">
                  <c:v>2</c:v>
                </c:pt>
                <c:pt idx="731">
                  <c:v>2</c:v>
                </c:pt>
                <c:pt idx="732">
                  <c:v>2</c:v>
                </c:pt>
                <c:pt idx="733">
                  <c:v>2</c:v>
                </c:pt>
                <c:pt idx="734">
                  <c:v>2</c:v>
                </c:pt>
                <c:pt idx="735">
                  <c:v>2</c:v>
                </c:pt>
                <c:pt idx="736">
                  <c:v>2</c:v>
                </c:pt>
                <c:pt idx="737">
                  <c:v>2</c:v>
                </c:pt>
                <c:pt idx="738">
                  <c:v>2</c:v>
                </c:pt>
                <c:pt idx="739">
                  <c:v>2</c:v>
                </c:pt>
                <c:pt idx="740">
                  <c:v>2</c:v>
                </c:pt>
                <c:pt idx="741">
                  <c:v>2</c:v>
                </c:pt>
                <c:pt idx="742">
                  <c:v>2</c:v>
                </c:pt>
                <c:pt idx="743">
                  <c:v>2</c:v>
                </c:pt>
                <c:pt idx="744">
                  <c:v>2</c:v>
                </c:pt>
                <c:pt idx="745">
                  <c:v>2</c:v>
                </c:pt>
                <c:pt idx="746">
                  <c:v>2</c:v>
                </c:pt>
                <c:pt idx="747">
                  <c:v>2</c:v>
                </c:pt>
                <c:pt idx="748">
                  <c:v>2</c:v>
                </c:pt>
                <c:pt idx="749">
                  <c:v>2</c:v>
                </c:pt>
                <c:pt idx="750">
                  <c:v>2</c:v>
                </c:pt>
                <c:pt idx="751">
                  <c:v>2</c:v>
                </c:pt>
                <c:pt idx="752">
                  <c:v>2</c:v>
                </c:pt>
                <c:pt idx="753">
                  <c:v>2</c:v>
                </c:pt>
                <c:pt idx="754">
                  <c:v>2</c:v>
                </c:pt>
                <c:pt idx="755">
                  <c:v>2</c:v>
                </c:pt>
                <c:pt idx="756">
                  <c:v>2</c:v>
                </c:pt>
                <c:pt idx="757">
                  <c:v>2</c:v>
                </c:pt>
                <c:pt idx="758">
                  <c:v>2</c:v>
                </c:pt>
                <c:pt idx="759">
                  <c:v>2</c:v>
                </c:pt>
                <c:pt idx="760">
                  <c:v>2</c:v>
                </c:pt>
                <c:pt idx="761">
                  <c:v>2</c:v>
                </c:pt>
                <c:pt idx="762">
                  <c:v>2</c:v>
                </c:pt>
                <c:pt idx="763">
                  <c:v>2</c:v>
                </c:pt>
                <c:pt idx="764">
                  <c:v>2</c:v>
                </c:pt>
                <c:pt idx="765">
                  <c:v>2</c:v>
                </c:pt>
                <c:pt idx="766">
                  <c:v>2</c:v>
                </c:pt>
                <c:pt idx="767">
                  <c:v>2</c:v>
                </c:pt>
                <c:pt idx="768">
                  <c:v>2</c:v>
                </c:pt>
                <c:pt idx="769">
                  <c:v>2</c:v>
                </c:pt>
                <c:pt idx="770">
                  <c:v>2</c:v>
                </c:pt>
                <c:pt idx="771">
                  <c:v>2</c:v>
                </c:pt>
                <c:pt idx="772">
                  <c:v>2</c:v>
                </c:pt>
                <c:pt idx="773">
                  <c:v>2</c:v>
                </c:pt>
                <c:pt idx="774">
                  <c:v>2</c:v>
                </c:pt>
                <c:pt idx="775">
                  <c:v>2</c:v>
                </c:pt>
                <c:pt idx="776">
                  <c:v>2</c:v>
                </c:pt>
                <c:pt idx="777">
                  <c:v>2</c:v>
                </c:pt>
                <c:pt idx="778">
                  <c:v>2</c:v>
                </c:pt>
                <c:pt idx="779">
                  <c:v>2</c:v>
                </c:pt>
                <c:pt idx="780">
                  <c:v>2</c:v>
                </c:pt>
                <c:pt idx="781">
                  <c:v>2</c:v>
                </c:pt>
                <c:pt idx="782">
                  <c:v>2</c:v>
                </c:pt>
                <c:pt idx="783">
                  <c:v>2</c:v>
                </c:pt>
                <c:pt idx="784">
                  <c:v>2</c:v>
                </c:pt>
                <c:pt idx="785">
                  <c:v>2</c:v>
                </c:pt>
                <c:pt idx="786">
                  <c:v>2</c:v>
                </c:pt>
                <c:pt idx="787">
                  <c:v>2</c:v>
                </c:pt>
                <c:pt idx="788">
                  <c:v>2</c:v>
                </c:pt>
                <c:pt idx="789">
                  <c:v>2</c:v>
                </c:pt>
                <c:pt idx="790">
                  <c:v>2</c:v>
                </c:pt>
                <c:pt idx="791">
                  <c:v>2</c:v>
                </c:pt>
                <c:pt idx="792">
                  <c:v>2</c:v>
                </c:pt>
                <c:pt idx="793">
                  <c:v>2</c:v>
                </c:pt>
                <c:pt idx="794">
                  <c:v>2</c:v>
                </c:pt>
                <c:pt idx="795">
                  <c:v>2</c:v>
                </c:pt>
                <c:pt idx="796">
                  <c:v>2</c:v>
                </c:pt>
                <c:pt idx="797">
                  <c:v>2</c:v>
                </c:pt>
                <c:pt idx="798">
                  <c:v>2</c:v>
                </c:pt>
                <c:pt idx="799">
                  <c:v>2</c:v>
                </c:pt>
                <c:pt idx="800">
                  <c:v>2</c:v>
                </c:pt>
                <c:pt idx="801">
                  <c:v>2</c:v>
                </c:pt>
                <c:pt idx="802">
                  <c:v>2</c:v>
                </c:pt>
                <c:pt idx="803">
                  <c:v>2</c:v>
                </c:pt>
                <c:pt idx="804">
                  <c:v>2</c:v>
                </c:pt>
                <c:pt idx="805">
                  <c:v>2</c:v>
                </c:pt>
                <c:pt idx="806">
                  <c:v>2</c:v>
                </c:pt>
                <c:pt idx="807">
                  <c:v>2</c:v>
                </c:pt>
                <c:pt idx="808">
                  <c:v>2</c:v>
                </c:pt>
                <c:pt idx="809">
                  <c:v>2</c:v>
                </c:pt>
                <c:pt idx="810">
                  <c:v>2</c:v>
                </c:pt>
                <c:pt idx="811">
                  <c:v>2</c:v>
                </c:pt>
                <c:pt idx="812">
                  <c:v>2</c:v>
                </c:pt>
                <c:pt idx="813">
                  <c:v>2</c:v>
                </c:pt>
                <c:pt idx="814">
                  <c:v>2</c:v>
                </c:pt>
                <c:pt idx="815">
                  <c:v>2</c:v>
                </c:pt>
                <c:pt idx="816">
                  <c:v>2</c:v>
                </c:pt>
                <c:pt idx="817">
                  <c:v>2</c:v>
                </c:pt>
                <c:pt idx="818">
                  <c:v>2</c:v>
                </c:pt>
                <c:pt idx="819">
                  <c:v>2</c:v>
                </c:pt>
                <c:pt idx="820">
                  <c:v>2</c:v>
                </c:pt>
                <c:pt idx="821">
                  <c:v>2</c:v>
                </c:pt>
                <c:pt idx="822">
                  <c:v>2</c:v>
                </c:pt>
                <c:pt idx="823">
                  <c:v>2</c:v>
                </c:pt>
                <c:pt idx="824">
                  <c:v>2</c:v>
                </c:pt>
                <c:pt idx="825">
                  <c:v>2</c:v>
                </c:pt>
                <c:pt idx="826">
                  <c:v>2</c:v>
                </c:pt>
                <c:pt idx="827">
                  <c:v>2</c:v>
                </c:pt>
                <c:pt idx="828">
                  <c:v>2</c:v>
                </c:pt>
                <c:pt idx="829">
                  <c:v>2</c:v>
                </c:pt>
                <c:pt idx="830">
                  <c:v>2</c:v>
                </c:pt>
                <c:pt idx="831">
                  <c:v>2</c:v>
                </c:pt>
                <c:pt idx="832">
                  <c:v>2</c:v>
                </c:pt>
                <c:pt idx="833">
                  <c:v>2</c:v>
                </c:pt>
                <c:pt idx="834">
                  <c:v>3</c:v>
                </c:pt>
                <c:pt idx="835">
                  <c:v>3</c:v>
                </c:pt>
                <c:pt idx="836">
                  <c:v>3</c:v>
                </c:pt>
                <c:pt idx="837">
                  <c:v>3</c:v>
                </c:pt>
                <c:pt idx="838">
                  <c:v>3</c:v>
                </c:pt>
                <c:pt idx="839">
                  <c:v>3</c:v>
                </c:pt>
                <c:pt idx="840">
                  <c:v>3</c:v>
                </c:pt>
                <c:pt idx="841">
                  <c:v>3</c:v>
                </c:pt>
                <c:pt idx="842">
                  <c:v>3</c:v>
                </c:pt>
                <c:pt idx="843">
                  <c:v>3</c:v>
                </c:pt>
                <c:pt idx="844">
                  <c:v>3</c:v>
                </c:pt>
                <c:pt idx="845">
                  <c:v>3</c:v>
                </c:pt>
                <c:pt idx="846">
                  <c:v>3</c:v>
                </c:pt>
                <c:pt idx="847">
                  <c:v>3</c:v>
                </c:pt>
                <c:pt idx="848">
                  <c:v>3</c:v>
                </c:pt>
                <c:pt idx="849">
                  <c:v>3</c:v>
                </c:pt>
                <c:pt idx="850">
                  <c:v>3</c:v>
                </c:pt>
                <c:pt idx="851">
                  <c:v>3</c:v>
                </c:pt>
                <c:pt idx="852">
                  <c:v>3</c:v>
                </c:pt>
                <c:pt idx="853">
                  <c:v>3</c:v>
                </c:pt>
                <c:pt idx="854">
                  <c:v>3</c:v>
                </c:pt>
                <c:pt idx="855">
                  <c:v>3</c:v>
                </c:pt>
                <c:pt idx="856">
                  <c:v>3</c:v>
                </c:pt>
                <c:pt idx="857">
                  <c:v>3</c:v>
                </c:pt>
                <c:pt idx="858">
                  <c:v>3</c:v>
                </c:pt>
                <c:pt idx="859">
                  <c:v>3</c:v>
                </c:pt>
                <c:pt idx="860">
                  <c:v>3</c:v>
                </c:pt>
                <c:pt idx="861">
                  <c:v>3</c:v>
                </c:pt>
                <c:pt idx="862">
                  <c:v>3</c:v>
                </c:pt>
                <c:pt idx="863">
                  <c:v>3</c:v>
                </c:pt>
                <c:pt idx="864">
                  <c:v>3</c:v>
                </c:pt>
                <c:pt idx="865">
                  <c:v>3</c:v>
                </c:pt>
                <c:pt idx="866">
                  <c:v>3</c:v>
                </c:pt>
                <c:pt idx="867">
                  <c:v>3</c:v>
                </c:pt>
                <c:pt idx="868">
                  <c:v>3</c:v>
                </c:pt>
                <c:pt idx="869">
                  <c:v>3</c:v>
                </c:pt>
                <c:pt idx="870">
                  <c:v>3</c:v>
                </c:pt>
                <c:pt idx="871">
                  <c:v>3</c:v>
                </c:pt>
                <c:pt idx="872">
                  <c:v>3</c:v>
                </c:pt>
                <c:pt idx="873">
                  <c:v>3</c:v>
                </c:pt>
                <c:pt idx="874">
                  <c:v>3</c:v>
                </c:pt>
                <c:pt idx="875">
                  <c:v>3</c:v>
                </c:pt>
                <c:pt idx="876">
                  <c:v>3</c:v>
                </c:pt>
                <c:pt idx="877">
                  <c:v>3</c:v>
                </c:pt>
                <c:pt idx="878">
                  <c:v>3</c:v>
                </c:pt>
                <c:pt idx="879">
                  <c:v>3</c:v>
                </c:pt>
                <c:pt idx="880">
                  <c:v>3</c:v>
                </c:pt>
                <c:pt idx="881">
                  <c:v>3</c:v>
                </c:pt>
                <c:pt idx="882">
                  <c:v>3</c:v>
                </c:pt>
                <c:pt idx="883">
                  <c:v>3</c:v>
                </c:pt>
                <c:pt idx="884">
                  <c:v>3</c:v>
                </c:pt>
                <c:pt idx="885">
                  <c:v>3</c:v>
                </c:pt>
                <c:pt idx="886">
                  <c:v>3</c:v>
                </c:pt>
                <c:pt idx="887">
                  <c:v>3</c:v>
                </c:pt>
                <c:pt idx="888">
                  <c:v>3</c:v>
                </c:pt>
                <c:pt idx="889">
                  <c:v>3</c:v>
                </c:pt>
                <c:pt idx="890">
                  <c:v>3</c:v>
                </c:pt>
                <c:pt idx="891">
                  <c:v>3</c:v>
                </c:pt>
                <c:pt idx="892">
                  <c:v>3</c:v>
                </c:pt>
                <c:pt idx="893">
                  <c:v>3</c:v>
                </c:pt>
                <c:pt idx="894">
                  <c:v>3</c:v>
                </c:pt>
                <c:pt idx="895">
                  <c:v>3</c:v>
                </c:pt>
                <c:pt idx="896">
                  <c:v>3</c:v>
                </c:pt>
                <c:pt idx="897">
                  <c:v>3</c:v>
                </c:pt>
                <c:pt idx="898">
                  <c:v>3</c:v>
                </c:pt>
                <c:pt idx="899">
                  <c:v>3</c:v>
                </c:pt>
                <c:pt idx="900">
                  <c:v>3</c:v>
                </c:pt>
                <c:pt idx="901">
                  <c:v>3</c:v>
                </c:pt>
                <c:pt idx="902">
                  <c:v>3</c:v>
                </c:pt>
                <c:pt idx="903">
                  <c:v>3</c:v>
                </c:pt>
                <c:pt idx="904">
                  <c:v>3</c:v>
                </c:pt>
                <c:pt idx="905">
                  <c:v>3</c:v>
                </c:pt>
                <c:pt idx="906">
                  <c:v>3</c:v>
                </c:pt>
                <c:pt idx="907">
                  <c:v>3</c:v>
                </c:pt>
                <c:pt idx="908">
                  <c:v>3</c:v>
                </c:pt>
                <c:pt idx="909">
                  <c:v>3</c:v>
                </c:pt>
                <c:pt idx="910">
                  <c:v>3</c:v>
                </c:pt>
                <c:pt idx="911">
                  <c:v>3</c:v>
                </c:pt>
                <c:pt idx="912">
                  <c:v>3</c:v>
                </c:pt>
                <c:pt idx="913">
                  <c:v>3</c:v>
                </c:pt>
                <c:pt idx="914">
                  <c:v>3</c:v>
                </c:pt>
                <c:pt idx="915">
                  <c:v>3</c:v>
                </c:pt>
                <c:pt idx="916">
                  <c:v>3</c:v>
                </c:pt>
                <c:pt idx="917">
                  <c:v>3</c:v>
                </c:pt>
                <c:pt idx="918">
                  <c:v>3</c:v>
                </c:pt>
                <c:pt idx="919">
                  <c:v>3</c:v>
                </c:pt>
                <c:pt idx="920">
                  <c:v>3</c:v>
                </c:pt>
                <c:pt idx="921">
                  <c:v>3</c:v>
                </c:pt>
                <c:pt idx="922">
                  <c:v>3</c:v>
                </c:pt>
                <c:pt idx="923">
                  <c:v>3</c:v>
                </c:pt>
                <c:pt idx="924">
                  <c:v>3</c:v>
                </c:pt>
                <c:pt idx="925">
                  <c:v>3</c:v>
                </c:pt>
                <c:pt idx="926">
                  <c:v>3</c:v>
                </c:pt>
                <c:pt idx="927">
                  <c:v>3</c:v>
                </c:pt>
                <c:pt idx="928">
                  <c:v>3</c:v>
                </c:pt>
                <c:pt idx="929">
                  <c:v>3</c:v>
                </c:pt>
                <c:pt idx="930">
                  <c:v>3</c:v>
                </c:pt>
                <c:pt idx="931">
                  <c:v>3</c:v>
                </c:pt>
                <c:pt idx="932">
                  <c:v>3</c:v>
                </c:pt>
                <c:pt idx="933">
                  <c:v>3</c:v>
                </c:pt>
                <c:pt idx="934">
                  <c:v>3</c:v>
                </c:pt>
                <c:pt idx="935">
                  <c:v>3</c:v>
                </c:pt>
                <c:pt idx="936">
                  <c:v>3</c:v>
                </c:pt>
                <c:pt idx="937">
                  <c:v>3</c:v>
                </c:pt>
                <c:pt idx="938">
                  <c:v>3</c:v>
                </c:pt>
                <c:pt idx="939">
                  <c:v>3</c:v>
                </c:pt>
                <c:pt idx="940">
                  <c:v>3</c:v>
                </c:pt>
                <c:pt idx="941">
                  <c:v>3</c:v>
                </c:pt>
                <c:pt idx="942">
                  <c:v>3</c:v>
                </c:pt>
                <c:pt idx="943">
                  <c:v>3</c:v>
                </c:pt>
                <c:pt idx="944">
                  <c:v>3</c:v>
                </c:pt>
                <c:pt idx="945">
                  <c:v>3</c:v>
                </c:pt>
                <c:pt idx="946">
                  <c:v>3</c:v>
                </c:pt>
                <c:pt idx="947">
                  <c:v>3</c:v>
                </c:pt>
                <c:pt idx="948">
                  <c:v>3</c:v>
                </c:pt>
                <c:pt idx="949">
                  <c:v>3</c:v>
                </c:pt>
                <c:pt idx="950">
                  <c:v>3</c:v>
                </c:pt>
                <c:pt idx="951">
                  <c:v>3</c:v>
                </c:pt>
                <c:pt idx="952">
                  <c:v>3</c:v>
                </c:pt>
                <c:pt idx="953">
                  <c:v>3</c:v>
                </c:pt>
                <c:pt idx="954">
                  <c:v>3</c:v>
                </c:pt>
                <c:pt idx="955">
                  <c:v>3</c:v>
                </c:pt>
                <c:pt idx="956">
                  <c:v>3</c:v>
                </c:pt>
                <c:pt idx="957">
                  <c:v>3</c:v>
                </c:pt>
                <c:pt idx="958">
                  <c:v>3</c:v>
                </c:pt>
                <c:pt idx="959">
                  <c:v>3</c:v>
                </c:pt>
                <c:pt idx="960">
                  <c:v>3</c:v>
                </c:pt>
                <c:pt idx="961">
                  <c:v>3</c:v>
                </c:pt>
                <c:pt idx="962">
                  <c:v>3</c:v>
                </c:pt>
                <c:pt idx="963">
                  <c:v>3</c:v>
                </c:pt>
                <c:pt idx="964">
                  <c:v>3</c:v>
                </c:pt>
                <c:pt idx="965">
                  <c:v>3</c:v>
                </c:pt>
                <c:pt idx="966">
                  <c:v>3</c:v>
                </c:pt>
                <c:pt idx="967">
                  <c:v>3</c:v>
                </c:pt>
                <c:pt idx="968">
                  <c:v>3</c:v>
                </c:pt>
                <c:pt idx="969">
                  <c:v>3</c:v>
                </c:pt>
                <c:pt idx="970">
                  <c:v>3</c:v>
                </c:pt>
                <c:pt idx="971">
                  <c:v>3</c:v>
                </c:pt>
                <c:pt idx="972">
                  <c:v>3</c:v>
                </c:pt>
                <c:pt idx="973">
                  <c:v>3</c:v>
                </c:pt>
                <c:pt idx="974">
                  <c:v>3</c:v>
                </c:pt>
                <c:pt idx="975">
                  <c:v>3</c:v>
                </c:pt>
                <c:pt idx="976">
                  <c:v>3</c:v>
                </c:pt>
                <c:pt idx="977">
                  <c:v>3</c:v>
                </c:pt>
                <c:pt idx="978">
                  <c:v>3</c:v>
                </c:pt>
                <c:pt idx="979">
                  <c:v>3</c:v>
                </c:pt>
                <c:pt idx="980">
                  <c:v>3</c:v>
                </c:pt>
                <c:pt idx="981">
                  <c:v>3</c:v>
                </c:pt>
                <c:pt idx="982">
                  <c:v>3</c:v>
                </c:pt>
                <c:pt idx="983">
                  <c:v>3</c:v>
                </c:pt>
                <c:pt idx="984">
                  <c:v>3</c:v>
                </c:pt>
                <c:pt idx="985">
                  <c:v>3</c:v>
                </c:pt>
                <c:pt idx="986">
                  <c:v>3</c:v>
                </c:pt>
                <c:pt idx="987">
                  <c:v>3</c:v>
                </c:pt>
                <c:pt idx="988">
                  <c:v>3</c:v>
                </c:pt>
                <c:pt idx="989">
                  <c:v>3</c:v>
                </c:pt>
                <c:pt idx="990">
                  <c:v>3</c:v>
                </c:pt>
                <c:pt idx="991">
                  <c:v>3</c:v>
                </c:pt>
                <c:pt idx="992">
                  <c:v>3</c:v>
                </c:pt>
                <c:pt idx="993">
                  <c:v>3</c:v>
                </c:pt>
                <c:pt idx="994">
                  <c:v>3</c:v>
                </c:pt>
                <c:pt idx="995">
                  <c:v>3</c:v>
                </c:pt>
                <c:pt idx="996">
                  <c:v>3</c:v>
                </c:pt>
                <c:pt idx="997">
                  <c:v>3</c:v>
                </c:pt>
                <c:pt idx="998">
                  <c:v>3</c:v>
                </c:pt>
                <c:pt idx="999">
                  <c:v>3</c:v>
                </c:pt>
                <c:pt idx="1000">
                  <c:v>3</c:v>
                </c:pt>
                <c:pt idx="1001">
                  <c:v>3</c:v>
                </c:pt>
                <c:pt idx="1002">
                  <c:v>3</c:v>
                </c:pt>
                <c:pt idx="1003">
                  <c:v>3</c:v>
                </c:pt>
                <c:pt idx="1004">
                  <c:v>3</c:v>
                </c:pt>
                <c:pt idx="1005">
                  <c:v>3</c:v>
                </c:pt>
                <c:pt idx="1006">
                  <c:v>3</c:v>
                </c:pt>
                <c:pt idx="1007">
                  <c:v>3</c:v>
                </c:pt>
                <c:pt idx="1008">
                  <c:v>3</c:v>
                </c:pt>
                <c:pt idx="1009">
                  <c:v>3</c:v>
                </c:pt>
                <c:pt idx="1010">
                  <c:v>3</c:v>
                </c:pt>
                <c:pt idx="1011">
                  <c:v>3</c:v>
                </c:pt>
                <c:pt idx="1012">
                  <c:v>3</c:v>
                </c:pt>
                <c:pt idx="1013">
                  <c:v>3</c:v>
                </c:pt>
                <c:pt idx="1014">
                  <c:v>3</c:v>
                </c:pt>
                <c:pt idx="1015">
                  <c:v>3</c:v>
                </c:pt>
                <c:pt idx="1016">
                  <c:v>3</c:v>
                </c:pt>
                <c:pt idx="1017">
                  <c:v>3</c:v>
                </c:pt>
                <c:pt idx="1018">
                  <c:v>3</c:v>
                </c:pt>
                <c:pt idx="1019">
                  <c:v>3</c:v>
                </c:pt>
                <c:pt idx="1020">
                  <c:v>3</c:v>
                </c:pt>
                <c:pt idx="1021">
                  <c:v>3</c:v>
                </c:pt>
                <c:pt idx="1022">
                  <c:v>3</c:v>
                </c:pt>
                <c:pt idx="1023">
                  <c:v>3</c:v>
                </c:pt>
                <c:pt idx="1024">
                  <c:v>3</c:v>
                </c:pt>
                <c:pt idx="1025">
                  <c:v>3</c:v>
                </c:pt>
                <c:pt idx="1026">
                  <c:v>3</c:v>
                </c:pt>
                <c:pt idx="1027">
                  <c:v>3</c:v>
                </c:pt>
                <c:pt idx="1028">
                  <c:v>3</c:v>
                </c:pt>
                <c:pt idx="1029">
                  <c:v>3</c:v>
                </c:pt>
                <c:pt idx="1030">
                  <c:v>3</c:v>
                </c:pt>
                <c:pt idx="1031">
                  <c:v>3</c:v>
                </c:pt>
                <c:pt idx="1032">
                  <c:v>3</c:v>
                </c:pt>
                <c:pt idx="1033">
                  <c:v>3</c:v>
                </c:pt>
                <c:pt idx="1034">
                  <c:v>3</c:v>
                </c:pt>
                <c:pt idx="1035">
                  <c:v>3</c:v>
                </c:pt>
                <c:pt idx="1036">
                  <c:v>3</c:v>
                </c:pt>
                <c:pt idx="1037">
                  <c:v>3</c:v>
                </c:pt>
                <c:pt idx="1038">
                  <c:v>3</c:v>
                </c:pt>
                <c:pt idx="1039">
                  <c:v>3</c:v>
                </c:pt>
                <c:pt idx="1040">
                  <c:v>3</c:v>
                </c:pt>
                <c:pt idx="1041">
                  <c:v>3</c:v>
                </c:pt>
                <c:pt idx="1042">
                  <c:v>3</c:v>
                </c:pt>
                <c:pt idx="1043">
                  <c:v>3</c:v>
                </c:pt>
                <c:pt idx="1044">
                  <c:v>3</c:v>
                </c:pt>
                <c:pt idx="1045">
                  <c:v>3</c:v>
                </c:pt>
                <c:pt idx="1046">
                  <c:v>3</c:v>
                </c:pt>
                <c:pt idx="1047">
                  <c:v>3</c:v>
                </c:pt>
                <c:pt idx="1048">
                  <c:v>3</c:v>
                </c:pt>
                <c:pt idx="1049">
                  <c:v>3</c:v>
                </c:pt>
                <c:pt idx="1050">
                  <c:v>3</c:v>
                </c:pt>
                <c:pt idx="1051">
                  <c:v>3</c:v>
                </c:pt>
                <c:pt idx="1052">
                  <c:v>3</c:v>
                </c:pt>
                <c:pt idx="1053">
                  <c:v>3</c:v>
                </c:pt>
                <c:pt idx="1054">
                  <c:v>3</c:v>
                </c:pt>
                <c:pt idx="1055">
                  <c:v>3</c:v>
                </c:pt>
                <c:pt idx="1056">
                  <c:v>3</c:v>
                </c:pt>
                <c:pt idx="1057">
                  <c:v>3</c:v>
                </c:pt>
                <c:pt idx="1058">
                  <c:v>3</c:v>
                </c:pt>
                <c:pt idx="1059">
                  <c:v>3</c:v>
                </c:pt>
                <c:pt idx="1060">
                  <c:v>3</c:v>
                </c:pt>
                <c:pt idx="1061">
                  <c:v>3</c:v>
                </c:pt>
                <c:pt idx="1062">
                  <c:v>3</c:v>
                </c:pt>
                <c:pt idx="1063">
                  <c:v>3</c:v>
                </c:pt>
                <c:pt idx="1064">
                  <c:v>3</c:v>
                </c:pt>
                <c:pt idx="1065">
                  <c:v>3</c:v>
                </c:pt>
                <c:pt idx="1066">
                  <c:v>3</c:v>
                </c:pt>
                <c:pt idx="1067">
                  <c:v>3</c:v>
                </c:pt>
                <c:pt idx="1068">
                  <c:v>3</c:v>
                </c:pt>
                <c:pt idx="1069">
                  <c:v>3</c:v>
                </c:pt>
                <c:pt idx="1070">
                  <c:v>3</c:v>
                </c:pt>
                <c:pt idx="1071">
                  <c:v>3</c:v>
                </c:pt>
                <c:pt idx="1072">
                  <c:v>3</c:v>
                </c:pt>
                <c:pt idx="1073">
                  <c:v>3</c:v>
                </c:pt>
                <c:pt idx="1074">
                  <c:v>3</c:v>
                </c:pt>
                <c:pt idx="1075">
                  <c:v>3</c:v>
                </c:pt>
                <c:pt idx="1076">
                  <c:v>3</c:v>
                </c:pt>
                <c:pt idx="1077">
                  <c:v>3</c:v>
                </c:pt>
                <c:pt idx="1078">
                  <c:v>3</c:v>
                </c:pt>
                <c:pt idx="1079">
                  <c:v>3</c:v>
                </c:pt>
                <c:pt idx="1080">
                  <c:v>3</c:v>
                </c:pt>
                <c:pt idx="1081">
                  <c:v>3</c:v>
                </c:pt>
                <c:pt idx="1082">
                  <c:v>3</c:v>
                </c:pt>
                <c:pt idx="1083">
                  <c:v>3</c:v>
                </c:pt>
                <c:pt idx="1084">
                  <c:v>3</c:v>
                </c:pt>
                <c:pt idx="1085">
                  <c:v>3</c:v>
                </c:pt>
                <c:pt idx="1086">
                  <c:v>3</c:v>
                </c:pt>
                <c:pt idx="1087">
                  <c:v>3</c:v>
                </c:pt>
                <c:pt idx="1088">
                  <c:v>3</c:v>
                </c:pt>
                <c:pt idx="1089">
                  <c:v>3</c:v>
                </c:pt>
                <c:pt idx="1090">
                  <c:v>3</c:v>
                </c:pt>
                <c:pt idx="1091">
                  <c:v>3</c:v>
                </c:pt>
                <c:pt idx="1092">
                  <c:v>3</c:v>
                </c:pt>
                <c:pt idx="1093">
                  <c:v>3</c:v>
                </c:pt>
                <c:pt idx="1094">
                  <c:v>3</c:v>
                </c:pt>
                <c:pt idx="1095">
                  <c:v>3</c:v>
                </c:pt>
                <c:pt idx="1096">
                  <c:v>3</c:v>
                </c:pt>
                <c:pt idx="1097">
                  <c:v>3</c:v>
                </c:pt>
                <c:pt idx="1098">
                  <c:v>3</c:v>
                </c:pt>
                <c:pt idx="1099">
                  <c:v>3</c:v>
                </c:pt>
                <c:pt idx="1100">
                  <c:v>3</c:v>
                </c:pt>
                <c:pt idx="1101">
                  <c:v>3</c:v>
                </c:pt>
                <c:pt idx="1102">
                  <c:v>3</c:v>
                </c:pt>
                <c:pt idx="1103">
                  <c:v>3</c:v>
                </c:pt>
                <c:pt idx="1104">
                  <c:v>3</c:v>
                </c:pt>
                <c:pt idx="1105">
                  <c:v>3</c:v>
                </c:pt>
                <c:pt idx="1106">
                  <c:v>3</c:v>
                </c:pt>
                <c:pt idx="1107">
                  <c:v>3</c:v>
                </c:pt>
                <c:pt idx="1108">
                  <c:v>3</c:v>
                </c:pt>
                <c:pt idx="1109">
                  <c:v>3</c:v>
                </c:pt>
                <c:pt idx="1110">
                  <c:v>3</c:v>
                </c:pt>
                <c:pt idx="1111">
                  <c:v>3</c:v>
                </c:pt>
                <c:pt idx="1112">
                  <c:v>3</c:v>
                </c:pt>
                <c:pt idx="1113">
                  <c:v>3</c:v>
                </c:pt>
                <c:pt idx="1114">
                  <c:v>3</c:v>
                </c:pt>
                <c:pt idx="1115">
                  <c:v>3</c:v>
                </c:pt>
                <c:pt idx="1116">
                  <c:v>3</c:v>
                </c:pt>
                <c:pt idx="1117">
                  <c:v>3</c:v>
                </c:pt>
                <c:pt idx="1118">
                  <c:v>3</c:v>
                </c:pt>
                <c:pt idx="1119">
                  <c:v>3</c:v>
                </c:pt>
                <c:pt idx="1120">
                  <c:v>3</c:v>
                </c:pt>
                <c:pt idx="1121">
                  <c:v>3</c:v>
                </c:pt>
                <c:pt idx="1122">
                  <c:v>3</c:v>
                </c:pt>
                <c:pt idx="1123">
                  <c:v>3</c:v>
                </c:pt>
                <c:pt idx="1124">
                  <c:v>3</c:v>
                </c:pt>
                <c:pt idx="1125">
                  <c:v>3</c:v>
                </c:pt>
                <c:pt idx="1126">
                  <c:v>3</c:v>
                </c:pt>
                <c:pt idx="1127">
                  <c:v>3</c:v>
                </c:pt>
                <c:pt idx="1128">
                  <c:v>3</c:v>
                </c:pt>
                <c:pt idx="1129">
                  <c:v>3</c:v>
                </c:pt>
                <c:pt idx="1130">
                  <c:v>3</c:v>
                </c:pt>
                <c:pt idx="1131">
                  <c:v>3</c:v>
                </c:pt>
                <c:pt idx="1132">
                  <c:v>3</c:v>
                </c:pt>
                <c:pt idx="1133">
                  <c:v>3</c:v>
                </c:pt>
                <c:pt idx="1134">
                  <c:v>3</c:v>
                </c:pt>
                <c:pt idx="1135">
                  <c:v>3</c:v>
                </c:pt>
                <c:pt idx="1136">
                  <c:v>3</c:v>
                </c:pt>
                <c:pt idx="1137">
                  <c:v>3</c:v>
                </c:pt>
                <c:pt idx="1138">
                  <c:v>3</c:v>
                </c:pt>
                <c:pt idx="1139">
                  <c:v>3</c:v>
                </c:pt>
                <c:pt idx="1140">
                  <c:v>3</c:v>
                </c:pt>
                <c:pt idx="1141">
                  <c:v>3</c:v>
                </c:pt>
                <c:pt idx="1142">
                  <c:v>3</c:v>
                </c:pt>
                <c:pt idx="1143">
                  <c:v>3</c:v>
                </c:pt>
                <c:pt idx="1144">
                  <c:v>3</c:v>
                </c:pt>
                <c:pt idx="1145">
                  <c:v>3</c:v>
                </c:pt>
                <c:pt idx="1146">
                  <c:v>3</c:v>
                </c:pt>
                <c:pt idx="1147">
                  <c:v>3</c:v>
                </c:pt>
                <c:pt idx="1148">
                  <c:v>3</c:v>
                </c:pt>
                <c:pt idx="1149">
                  <c:v>3</c:v>
                </c:pt>
                <c:pt idx="1150">
                  <c:v>3</c:v>
                </c:pt>
                <c:pt idx="1151">
                  <c:v>3</c:v>
                </c:pt>
                <c:pt idx="1152">
                  <c:v>3</c:v>
                </c:pt>
                <c:pt idx="1153">
                  <c:v>3</c:v>
                </c:pt>
                <c:pt idx="1154">
                  <c:v>3</c:v>
                </c:pt>
                <c:pt idx="1155">
                  <c:v>3</c:v>
                </c:pt>
                <c:pt idx="1156">
                  <c:v>3</c:v>
                </c:pt>
                <c:pt idx="1157">
                  <c:v>3</c:v>
                </c:pt>
                <c:pt idx="1158">
                  <c:v>3</c:v>
                </c:pt>
                <c:pt idx="1159">
                  <c:v>3</c:v>
                </c:pt>
                <c:pt idx="1160">
                  <c:v>3</c:v>
                </c:pt>
                <c:pt idx="1161">
                  <c:v>3</c:v>
                </c:pt>
                <c:pt idx="1162">
                  <c:v>3</c:v>
                </c:pt>
                <c:pt idx="1163">
                  <c:v>3</c:v>
                </c:pt>
                <c:pt idx="1164">
                  <c:v>3</c:v>
                </c:pt>
                <c:pt idx="1165">
                  <c:v>3</c:v>
                </c:pt>
                <c:pt idx="1166">
                  <c:v>3</c:v>
                </c:pt>
                <c:pt idx="1167">
                  <c:v>3</c:v>
                </c:pt>
                <c:pt idx="1168">
                  <c:v>3</c:v>
                </c:pt>
                <c:pt idx="1169">
                  <c:v>3</c:v>
                </c:pt>
                <c:pt idx="1170">
                  <c:v>3</c:v>
                </c:pt>
                <c:pt idx="1171">
                  <c:v>3</c:v>
                </c:pt>
                <c:pt idx="1172">
                  <c:v>3</c:v>
                </c:pt>
                <c:pt idx="1173">
                  <c:v>3</c:v>
                </c:pt>
                <c:pt idx="1174">
                  <c:v>3</c:v>
                </c:pt>
                <c:pt idx="1175">
                  <c:v>3</c:v>
                </c:pt>
                <c:pt idx="1176">
                  <c:v>3</c:v>
                </c:pt>
                <c:pt idx="1177">
                  <c:v>3</c:v>
                </c:pt>
                <c:pt idx="1178">
                  <c:v>3</c:v>
                </c:pt>
                <c:pt idx="1179">
                  <c:v>3</c:v>
                </c:pt>
                <c:pt idx="1180">
                  <c:v>3</c:v>
                </c:pt>
                <c:pt idx="1181">
                  <c:v>3</c:v>
                </c:pt>
                <c:pt idx="1182">
                  <c:v>3</c:v>
                </c:pt>
                <c:pt idx="1183">
                  <c:v>3</c:v>
                </c:pt>
                <c:pt idx="1184">
                  <c:v>3</c:v>
                </c:pt>
                <c:pt idx="1185">
                  <c:v>3</c:v>
                </c:pt>
                <c:pt idx="1186">
                  <c:v>3</c:v>
                </c:pt>
                <c:pt idx="1187">
                  <c:v>3</c:v>
                </c:pt>
                <c:pt idx="1188">
                  <c:v>3</c:v>
                </c:pt>
                <c:pt idx="1189">
                  <c:v>3</c:v>
                </c:pt>
                <c:pt idx="1190">
                  <c:v>3</c:v>
                </c:pt>
                <c:pt idx="1191">
                  <c:v>3</c:v>
                </c:pt>
                <c:pt idx="1192">
                  <c:v>3</c:v>
                </c:pt>
                <c:pt idx="1193">
                  <c:v>3</c:v>
                </c:pt>
                <c:pt idx="1194">
                  <c:v>3</c:v>
                </c:pt>
                <c:pt idx="1195">
                  <c:v>3</c:v>
                </c:pt>
                <c:pt idx="1196">
                  <c:v>3</c:v>
                </c:pt>
                <c:pt idx="1197">
                  <c:v>3</c:v>
                </c:pt>
                <c:pt idx="1198">
                  <c:v>3</c:v>
                </c:pt>
                <c:pt idx="1199">
                  <c:v>3</c:v>
                </c:pt>
                <c:pt idx="1200">
                  <c:v>3</c:v>
                </c:pt>
                <c:pt idx="1201">
                  <c:v>3</c:v>
                </c:pt>
                <c:pt idx="1202">
                  <c:v>3</c:v>
                </c:pt>
                <c:pt idx="1203">
                  <c:v>3</c:v>
                </c:pt>
                <c:pt idx="1204">
                  <c:v>3</c:v>
                </c:pt>
                <c:pt idx="1205">
                  <c:v>3</c:v>
                </c:pt>
                <c:pt idx="1206">
                  <c:v>3</c:v>
                </c:pt>
                <c:pt idx="1207">
                  <c:v>3</c:v>
                </c:pt>
                <c:pt idx="1208">
                  <c:v>3</c:v>
                </c:pt>
                <c:pt idx="1209">
                  <c:v>3</c:v>
                </c:pt>
                <c:pt idx="1210">
                  <c:v>3</c:v>
                </c:pt>
                <c:pt idx="1211">
                  <c:v>3</c:v>
                </c:pt>
                <c:pt idx="1212">
                  <c:v>3</c:v>
                </c:pt>
                <c:pt idx="1213">
                  <c:v>3</c:v>
                </c:pt>
                <c:pt idx="1214">
                  <c:v>3</c:v>
                </c:pt>
                <c:pt idx="1215">
                  <c:v>3</c:v>
                </c:pt>
                <c:pt idx="1216">
                  <c:v>3</c:v>
                </c:pt>
                <c:pt idx="1217">
                  <c:v>3</c:v>
                </c:pt>
                <c:pt idx="1218">
                  <c:v>3</c:v>
                </c:pt>
                <c:pt idx="1219">
                  <c:v>3</c:v>
                </c:pt>
                <c:pt idx="1220">
                  <c:v>3</c:v>
                </c:pt>
                <c:pt idx="1221">
                  <c:v>3</c:v>
                </c:pt>
                <c:pt idx="1222">
                  <c:v>3</c:v>
                </c:pt>
                <c:pt idx="1223">
                  <c:v>3</c:v>
                </c:pt>
                <c:pt idx="1224">
                  <c:v>3</c:v>
                </c:pt>
                <c:pt idx="1225">
                  <c:v>3</c:v>
                </c:pt>
                <c:pt idx="1226">
                  <c:v>3</c:v>
                </c:pt>
                <c:pt idx="1227">
                  <c:v>3</c:v>
                </c:pt>
                <c:pt idx="1228">
                  <c:v>3</c:v>
                </c:pt>
                <c:pt idx="1229">
                  <c:v>3</c:v>
                </c:pt>
                <c:pt idx="1230">
                  <c:v>3</c:v>
                </c:pt>
                <c:pt idx="1231">
                  <c:v>3</c:v>
                </c:pt>
                <c:pt idx="1232">
                  <c:v>3</c:v>
                </c:pt>
                <c:pt idx="1233">
                  <c:v>3</c:v>
                </c:pt>
                <c:pt idx="1234">
                  <c:v>3</c:v>
                </c:pt>
                <c:pt idx="1235">
                  <c:v>3</c:v>
                </c:pt>
                <c:pt idx="1236">
                  <c:v>3</c:v>
                </c:pt>
                <c:pt idx="1237">
                  <c:v>3</c:v>
                </c:pt>
                <c:pt idx="1238">
                  <c:v>3</c:v>
                </c:pt>
                <c:pt idx="1239">
                  <c:v>3</c:v>
                </c:pt>
                <c:pt idx="1240">
                  <c:v>3</c:v>
                </c:pt>
                <c:pt idx="1241">
                  <c:v>3</c:v>
                </c:pt>
                <c:pt idx="1242">
                  <c:v>3</c:v>
                </c:pt>
                <c:pt idx="1243">
                  <c:v>3</c:v>
                </c:pt>
                <c:pt idx="1244">
                  <c:v>3</c:v>
                </c:pt>
                <c:pt idx="1245">
                  <c:v>3</c:v>
                </c:pt>
                <c:pt idx="1246">
                  <c:v>3</c:v>
                </c:pt>
                <c:pt idx="1247">
                  <c:v>3</c:v>
                </c:pt>
                <c:pt idx="1248">
                  <c:v>3</c:v>
                </c:pt>
                <c:pt idx="1249">
                  <c:v>3</c:v>
                </c:pt>
                <c:pt idx="1250">
                  <c:v>3</c:v>
                </c:pt>
                <c:pt idx="1251">
                  <c:v>3</c:v>
                </c:pt>
                <c:pt idx="1252">
                  <c:v>3</c:v>
                </c:pt>
                <c:pt idx="1253">
                  <c:v>3</c:v>
                </c:pt>
                <c:pt idx="1254">
                  <c:v>3</c:v>
                </c:pt>
                <c:pt idx="1255">
                  <c:v>3</c:v>
                </c:pt>
                <c:pt idx="1256">
                  <c:v>3</c:v>
                </c:pt>
                <c:pt idx="1257">
                  <c:v>3</c:v>
                </c:pt>
                <c:pt idx="1258">
                  <c:v>3</c:v>
                </c:pt>
                <c:pt idx="1259">
                  <c:v>3</c:v>
                </c:pt>
                <c:pt idx="1260">
                  <c:v>3</c:v>
                </c:pt>
                <c:pt idx="1261">
                  <c:v>3</c:v>
                </c:pt>
                <c:pt idx="1262">
                  <c:v>3</c:v>
                </c:pt>
                <c:pt idx="1263">
                  <c:v>3</c:v>
                </c:pt>
                <c:pt idx="1264">
                  <c:v>3</c:v>
                </c:pt>
                <c:pt idx="1265">
                  <c:v>3</c:v>
                </c:pt>
                <c:pt idx="1266">
                  <c:v>3</c:v>
                </c:pt>
                <c:pt idx="1267">
                  <c:v>3</c:v>
                </c:pt>
                <c:pt idx="1268">
                  <c:v>3</c:v>
                </c:pt>
                <c:pt idx="1269">
                  <c:v>3</c:v>
                </c:pt>
                <c:pt idx="1270">
                  <c:v>3</c:v>
                </c:pt>
                <c:pt idx="1271">
                  <c:v>3</c:v>
                </c:pt>
                <c:pt idx="1272">
                  <c:v>3</c:v>
                </c:pt>
                <c:pt idx="1273">
                  <c:v>3</c:v>
                </c:pt>
                <c:pt idx="1274">
                  <c:v>3</c:v>
                </c:pt>
                <c:pt idx="1275">
                  <c:v>3</c:v>
                </c:pt>
                <c:pt idx="1276">
                  <c:v>3</c:v>
                </c:pt>
                <c:pt idx="1277">
                  <c:v>3</c:v>
                </c:pt>
                <c:pt idx="1278">
                  <c:v>3</c:v>
                </c:pt>
                <c:pt idx="1279">
                  <c:v>3</c:v>
                </c:pt>
                <c:pt idx="1280">
                  <c:v>3</c:v>
                </c:pt>
                <c:pt idx="1281">
                  <c:v>3</c:v>
                </c:pt>
                <c:pt idx="1282">
                  <c:v>3</c:v>
                </c:pt>
                <c:pt idx="1283">
                  <c:v>3</c:v>
                </c:pt>
                <c:pt idx="1284">
                  <c:v>3</c:v>
                </c:pt>
                <c:pt idx="1285">
                  <c:v>3</c:v>
                </c:pt>
                <c:pt idx="1286">
                  <c:v>3</c:v>
                </c:pt>
                <c:pt idx="1287">
                  <c:v>3</c:v>
                </c:pt>
                <c:pt idx="1288">
                  <c:v>3</c:v>
                </c:pt>
                <c:pt idx="1289">
                  <c:v>3</c:v>
                </c:pt>
                <c:pt idx="1290">
                  <c:v>3</c:v>
                </c:pt>
                <c:pt idx="1291">
                  <c:v>3</c:v>
                </c:pt>
                <c:pt idx="1292">
                  <c:v>3</c:v>
                </c:pt>
                <c:pt idx="1293">
                  <c:v>3</c:v>
                </c:pt>
                <c:pt idx="1294">
                  <c:v>3</c:v>
                </c:pt>
                <c:pt idx="1295">
                  <c:v>3</c:v>
                </c:pt>
                <c:pt idx="1296">
                  <c:v>3</c:v>
                </c:pt>
                <c:pt idx="1297">
                  <c:v>3</c:v>
                </c:pt>
                <c:pt idx="1298">
                  <c:v>3</c:v>
                </c:pt>
                <c:pt idx="1299">
                  <c:v>3</c:v>
                </c:pt>
                <c:pt idx="1300">
                  <c:v>3</c:v>
                </c:pt>
                <c:pt idx="1301">
                  <c:v>3</c:v>
                </c:pt>
                <c:pt idx="1302">
                  <c:v>3</c:v>
                </c:pt>
                <c:pt idx="1303">
                  <c:v>3</c:v>
                </c:pt>
                <c:pt idx="1304">
                  <c:v>3</c:v>
                </c:pt>
                <c:pt idx="1305">
                  <c:v>3</c:v>
                </c:pt>
                <c:pt idx="1306">
                  <c:v>3</c:v>
                </c:pt>
                <c:pt idx="1307">
                  <c:v>3</c:v>
                </c:pt>
                <c:pt idx="1308">
                  <c:v>3</c:v>
                </c:pt>
                <c:pt idx="1309">
                  <c:v>3</c:v>
                </c:pt>
                <c:pt idx="1310">
                  <c:v>3</c:v>
                </c:pt>
                <c:pt idx="1311">
                  <c:v>3</c:v>
                </c:pt>
                <c:pt idx="1312">
                  <c:v>3</c:v>
                </c:pt>
                <c:pt idx="1313">
                  <c:v>3</c:v>
                </c:pt>
                <c:pt idx="1314">
                  <c:v>3</c:v>
                </c:pt>
                <c:pt idx="1315">
                  <c:v>3</c:v>
                </c:pt>
                <c:pt idx="1316">
                  <c:v>3</c:v>
                </c:pt>
                <c:pt idx="1317">
                  <c:v>4</c:v>
                </c:pt>
                <c:pt idx="1318">
                  <c:v>4</c:v>
                </c:pt>
                <c:pt idx="1319">
                  <c:v>4</c:v>
                </c:pt>
                <c:pt idx="1320">
                  <c:v>4</c:v>
                </c:pt>
                <c:pt idx="1321">
                  <c:v>4</c:v>
                </c:pt>
                <c:pt idx="1322">
                  <c:v>4</c:v>
                </c:pt>
                <c:pt idx="1323">
                  <c:v>4</c:v>
                </c:pt>
                <c:pt idx="1324">
                  <c:v>4</c:v>
                </c:pt>
                <c:pt idx="1325">
                  <c:v>4</c:v>
                </c:pt>
                <c:pt idx="1326">
                  <c:v>4</c:v>
                </c:pt>
                <c:pt idx="1327">
                  <c:v>4</c:v>
                </c:pt>
                <c:pt idx="1328">
                  <c:v>4</c:v>
                </c:pt>
                <c:pt idx="1329">
                  <c:v>4</c:v>
                </c:pt>
                <c:pt idx="1330">
                  <c:v>4</c:v>
                </c:pt>
                <c:pt idx="1331">
                  <c:v>4</c:v>
                </c:pt>
                <c:pt idx="1332">
                  <c:v>4</c:v>
                </c:pt>
                <c:pt idx="1333">
                  <c:v>4</c:v>
                </c:pt>
                <c:pt idx="1334">
                  <c:v>4</c:v>
                </c:pt>
                <c:pt idx="1335">
                  <c:v>4</c:v>
                </c:pt>
                <c:pt idx="1336">
                  <c:v>4</c:v>
                </c:pt>
                <c:pt idx="1337">
                  <c:v>4</c:v>
                </c:pt>
                <c:pt idx="1338">
                  <c:v>4</c:v>
                </c:pt>
                <c:pt idx="1339">
                  <c:v>4</c:v>
                </c:pt>
                <c:pt idx="1340">
                  <c:v>4</c:v>
                </c:pt>
                <c:pt idx="1341">
                  <c:v>4</c:v>
                </c:pt>
                <c:pt idx="1342">
                  <c:v>4</c:v>
                </c:pt>
                <c:pt idx="1343">
                  <c:v>4</c:v>
                </c:pt>
                <c:pt idx="1344">
                  <c:v>4</c:v>
                </c:pt>
                <c:pt idx="1345">
                  <c:v>4</c:v>
                </c:pt>
                <c:pt idx="1346">
                  <c:v>4</c:v>
                </c:pt>
                <c:pt idx="1347">
                  <c:v>4</c:v>
                </c:pt>
                <c:pt idx="1348">
                  <c:v>4</c:v>
                </c:pt>
                <c:pt idx="1349">
                  <c:v>4</c:v>
                </c:pt>
                <c:pt idx="1350">
                  <c:v>4</c:v>
                </c:pt>
                <c:pt idx="1351">
                  <c:v>4</c:v>
                </c:pt>
                <c:pt idx="1352">
                  <c:v>4</c:v>
                </c:pt>
                <c:pt idx="1353">
                  <c:v>4</c:v>
                </c:pt>
                <c:pt idx="1354">
                  <c:v>4</c:v>
                </c:pt>
                <c:pt idx="1355">
                  <c:v>4</c:v>
                </c:pt>
                <c:pt idx="1356">
                  <c:v>4</c:v>
                </c:pt>
                <c:pt idx="1357">
                  <c:v>4</c:v>
                </c:pt>
                <c:pt idx="1358">
                  <c:v>4</c:v>
                </c:pt>
                <c:pt idx="1359">
                  <c:v>4</c:v>
                </c:pt>
                <c:pt idx="1360">
                  <c:v>4</c:v>
                </c:pt>
                <c:pt idx="1361">
                  <c:v>4</c:v>
                </c:pt>
                <c:pt idx="1362">
                  <c:v>4</c:v>
                </c:pt>
                <c:pt idx="1363">
                  <c:v>4</c:v>
                </c:pt>
                <c:pt idx="1364">
                  <c:v>4</c:v>
                </c:pt>
                <c:pt idx="1365">
                  <c:v>4</c:v>
                </c:pt>
                <c:pt idx="1366">
                  <c:v>4</c:v>
                </c:pt>
                <c:pt idx="1367">
                  <c:v>4</c:v>
                </c:pt>
                <c:pt idx="1368">
                  <c:v>4</c:v>
                </c:pt>
                <c:pt idx="1369">
                  <c:v>4</c:v>
                </c:pt>
                <c:pt idx="1370">
                  <c:v>4</c:v>
                </c:pt>
                <c:pt idx="1371">
                  <c:v>4</c:v>
                </c:pt>
                <c:pt idx="1372">
                  <c:v>4</c:v>
                </c:pt>
                <c:pt idx="1373">
                  <c:v>4</c:v>
                </c:pt>
                <c:pt idx="1374">
                  <c:v>4</c:v>
                </c:pt>
                <c:pt idx="1375">
                  <c:v>4</c:v>
                </c:pt>
                <c:pt idx="1376">
                  <c:v>4</c:v>
                </c:pt>
                <c:pt idx="1377">
                  <c:v>4</c:v>
                </c:pt>
                <c:pt idx="1378">
                  <c:v>4</c:v>
                </c:pt>
                <c:pt idx="1379">
                  <c:v>4</c:v>
                </c:pt>
                <c:pt idx="1380">
                  <c:v>4</c:v>
                </c:pt>
                <c:pt idx="1381">
                  <c:v>4</c:v>
                </c:pt>
                <c:pt idx="1382">
                  <c:v>4</c:v>
                </c:pt>
                <c:pt idx="1383">
                  <c:v>4</c:v>
                </c:pt>
                <c:pt idx="1384">
                  <c:v>4</c:v>
                </c:pt>
                <c:pt idx="1385">
                  <c:v>4</c:v>
                </c:pt>
                <c:pt idx="1386">
                  <c:v>4</c:v>
                </c:pt>
                <c:pt idx="1387">
                  <c:v>4</c:v>
                </c:pt>
                <c:pt idx="1388">
                  <c:v>4</c:v>
                </c:pt>
                <c:pt idx="1389">
                  <c:v>5</c:v>
                </c:pt>
                <c:pt idx="1390">
                  <c:v>5</c:v>
                </c:pt>
                <c:pt idx="1391">
                  <c:v>5</c:v>
                </c:pt>
                <c:pt idx="1392">
                  <c:v>5</c:v>
                </c:pt>
                <c:pt idx="1393">
                  <c:v>5</c:v>
                </c:pt>
                <c:pt idx="1394">
                  <c:v>5</c:v>
                </c:pt>
                <c:pt idx="1395">
                  <c:v>5</c:v>
                </c:pt>
                <c:pt idx="1396">
                  <c:v>5</c:v>
                </c:pt>
                <c:pt idx="1397">
                  <c:v>5</c:v>
                </c:pt>
                <c:pt idx="1398">
                  <c:v>5</c:v>
                </c:pt>
                <c:pt idx="1399">
                  <c:v>5</c:v>
                </c:pt>
                <c:pt idx="1400">
                  <c:v>5</c:v>
                </c:pt>
                <c:pt idx="1401">
                  <c:v>5</c:v>
                </c:pt>
                <c:pt idx="1402">
                  <c:v>5</c:v>
                </c:pt>
                <c:pt idx="1403">
                  <c:v>5</c:v>
                </c:pt>
                <c:pt idx="1404">
                  <c:v>5</c:v>
                </c:pt>
                <c:pt idx="1405">
                  <c:v>5</c:v>
                </c:pt>
                <c:pt idx="1406">
                  <c:v>5</c:v>
                </c:pt>
                <c:pt idx="1407">
                  <c:v>5</c:v>
                </c:pt>
                <c:pt idx="1408">
                  <c:v>5</c:v>
                </c:pt>
                <c:pt idx="1409">
                  <c:v>5</c:v>
                </c:pt>
                <c:pt idx="1410">
                  <c:v>5</c:v>
                </c:pt>
                <c:pt idx="1411">
                  <c:v>5</c:v>
                </c:pt>
                <c:pt idx="1412">
                  <c:v>5</c:v>
                </c:pt>
                <c:pt idx="1413">
                  <c:v>5</c:v>
                </c:pt>
                <c:pt idx="1414">
                  <c:v>5</c:v>
                </c:pt>
                <c:pt idx="1415">
                  <c:v>5</c:v>
                </c:pt>
                <c:pt idx="1416">
                  <c:v>5</c:v>
                </c:pt>
                <c:pt idx="1417">
                  <c:v>5</c:v>
                </c:pt>
                <c:pt idx="1418">
                  <c:v>5</c:v>
                </c:pt>
                <c:pt idx="1419">
                  <c:v>5</c:v>
                </c:pt>
                <c:pt idx="1420">
                  <c:v>5</c:v>
                </c:pt>
                <c:pt idx="1421">
                  <c:v>5</c:v>
                </c:pt>
                <c:pt idx="1422">
                  <c:v>5</c:v>
                </c:pt>
                <c:pt idx="1423">
                  <c:v>5</c:v>
                </c:pt>
                <c:pt idx="1424">
                  <c:v>5</c:v>
                </c:pt>
                <c:pt idx="1425">
                  <c:v>5</c:v>
                </c:pt>
                <c:pt idx="1426">
                  <c:v>5</c:v>
                </c:pt>
                <c:pt idx="1427">
                  <c:v>5</c:v>
                </c:pt>
                <c:pt idx="1428">
                  <c:v>5</c:v>
                </c:pt>
                <c:pt idx="1429">
                  <c:v>5</c:v>
                </c:pt>
                <c:pt idx="1430">
                  <c:v>5</c:v>
                </c:pt>
                <c:pt idx="1431">
                  <c:v>5</c:v>
                </c:pt>
                <c:pt idx="1432">
                  <c:v>5</c:v>
                </c:pt>
                <c:pt idx="1433">
                  <c:v>5</c:v>
                </c:pt>
                <c:pt idx="1434">
                  <c:v>5</c:v>
                </c:pt>
                <c:pt idx="1435">
                  <c:v>5</c:v>
                </c:pt>
                <c:pt idx="1436">
                  <c:v>5</c:v>
                </c:pt>
                <c:pt idx="1437">
                  <c:v>5</c:v>
                </c:pt>
                <c:pt idx="1438">
                  <c:v>5</c:v>
                </c:pt>
                <c:pt idx="1439">
                  <c:v>5</c:v>
                </c:pt>
                <c:pt idx="1440">
                  <c:v>5</c:v>
                </c:pt>
                <c:pt idx="1441">
                  <c:v>5</c:v>
                </c:pt>
                <c:pt idx="1442">
                  <c:v>5</c:v>
                </c:pt>
                <c:pt idx="1443">
                  <c:v>5</c:v>
                </c:pt>
                <c:pt idx="1444">
                  <c:v>5</c:v>
                </c:pt>
                <c:pt idx="1445">
                  <c:v>5</c:v>
                </c:pt>
                <c:pt idx="1446">
                  <c:v>5</c:v>
                </c:pt>
                <c:pt idx="1447">
                  <c:v>5</c:v>
                </c:pt>
                <c:pt idx="1448">
                  <c:v>5</c:v>
                </c:pt>
                <c:pt idx="1449">
                  <c:v>5</c:v>
                </c:pt>
                <c:pt idx="1450">
                  <c:v>5</c:v>
                </c:pt>
                <c:pt idx="1451">
                  <c:v>5</c:v>
                </c:pt>
                <c:pt idx="1452">
                  <c:v>5</c:v>
                </c:pt>
                <c:pt idx="1453">
                  <c:v>5</c:v>
                </c:pt>
                <c:pt idx="1454">
                  <c:v>5</c:v>
                </c:pt>
                <c:pt idx="1455">
                  <c:v>5</c:v>
                </c:pt>
                <c:pt idx="1456">
                  <c:v>5</c:v>
                </c:pt>
                <c:pt idx="1457">
                  <c:v>5</c:v>
                </c:pt>
                <c:pt idx="1458">
                  <c:v>5</c:v>
                </c:pt>
                <c:pt idx="1459">
                  <c:v>5</c:v>
                </c:pt>
                <c:pt idx="1460">
                  <c:v>5</c:v>
                </c:pt>
                <c:pt idx="1461">
                  <c:v>5</c:v>
                </c:pt>
                <c:pt idx="1462">
                  <c:v>5</c:v>
                </c:pt>
                <c:pt idx="1463">
                  <c:v>5</c:v>
                </c:pt>
                <c:pt idx="1464">
                  <c:v>5</c:v>
                </c:pt>
                <c:pt idx="1465">
                  <c:v>5</c:v>
                </c:pt>
                <c:pt idx="1466">
                  <c:v>5</c:v>
                </c:pt>
                <c:pt idx="1467">
                  <c:v>5</c:v>
                </c:pt>
                <c:pt idx="1468">
                  <c:v>5</c:v>
                </c:pt>
                <c:pt idx="1469">
                  <c:v>5</c:v>
                </c:pt>
                <c:pt idx="1470">
                  <c:v>5</c:v>
                </c:pt>
                <c:pt idx="1471">
                  <c:v>5</c:v>
                </c:pt>
                <c:pt idx="1472">
                  <c:v>5</c:v>
                </c:pt>
                <c:pt idx="1473">
                  <c:v>5</c:v>
                </c:pt>
                <c:pt idx="1474">
                  <c:v>5</c:v>
                </c:pt>
                <c:pt idx="1475">
                  <c:v>5</c:v>
                </c:pt>
                <c:pt idx="1476">
                  <c:v>5</c:v>
                </c:pt>
                <c:pt idx="1477">
                  <c:v>5</c:v>
                </c:pt>
                <c:pt idx="1478">
                  <c:v>6</c:v>
                </c:pt>
                <c:pt idx="1479">
                  <c:v>6</c:v>
                </c:pt>
                <c:pt idx="1480">
                  <c:v>6</c:v>
                </c:pt>
                <c:pt idx="1481">
                  <c:v>6</c:v>
                </c:pt>
                <c:pt idx="1482">
                  <c:v>6</c:v>
                </c:pt>
                <c:pt idx="1483">
                  <c:v>6</c:v>
                </c:pt>
                <c:pt idx="1484">
                  <c:v>6</c:v>
                </c:pt>
                <c:pt idx="1485">
                  <c:v>6</c:v>
                </c:pt>
                <c:pt idx="1486">
                  <c:v>6</c:v>
                </c:pt>
                <c:pt idx="1487">
                  <c:v>6</c:v>
                </c:pt>
                <c:pt idx="1488">
                  <c:v>6</c:v>
                </c:pt>
                <c:pt idx="1489">
                  <c:v>6</c:v>
                </c:pt>
                <c:pt idx="1490">
                  <c:v>6</c:v>
                </c:pt>
                <c:pt idx="1491">
                  <c:v>6</c:v>
                </c:pt>
                <c:pt idx="1492">
                  <c:v>6</c:v>
                </c:pt>
                <c:pt idx="1493">
                  <c:v>6</c:v>
                </c:pt>
                <c:pt idx="1494">
                  <c:v>6</c:v>
                </c:pt>
                <c:pt idx="1495">
                  <c:v>6</c:v>
                </c:pt>
                <c:pt idx="1496">
                  <c:v>6</c:v>
                </c:pt>
                <c:pt idx="1497">
                  <c:v>6</c:v>
                </c:pt>
                <c:pt idx="1498">
                  <c:v>6</c:v>
                </c:pt>
                <c:pt idx="1499">
                  <c:v>6</c:v>
                </c:pt>
                <c:pt idx="1500">
                  <c:v>6</c:v>
                </c:pt>
                <c:pt idx="1501">
                  <c:v>6</c:v>
                </c:pt>
                <c:pt idx="1502">
                  <c:v>6</c:v>
                </c:pt>
                <c:pt idx="1503">
                  <c:v>6</c:v>
                </c:pt>
                <c:pt idx="1504">
                  <c:v>6</c:v>
                </c:pt>
                <c:pt idx="1505">
                  <c:v>6</c:v>
                </c:pt>
                <c:pt idx="1506">
                  <c:v>6</c:v>
                </c:pt>
                <c:pt idx="1507">
                  <c:v>6</c:v>
                </c:pt>
                <c:pt idx="1508">
                  <c:v>6</c:v>
                </c:pt>
                <c:pt idx="1509">
                  <c:v>6</c:v>
                </c:pt>
                <c:pt idx="1510">
                  <c:v>6</c:v>
                </c:pt>
                <c:pt idx="1511">
                  <c:v>6</c:v>
                </c:pt>
                <c:pt idx="1512">
                  <c:v>6</c:v>
                </c:pt>
                <c:pt idx="1513">
                  <c:v>6</c:v>
                </c:pt>
                <c:pt idx="1514">
                  <c:v>6</c:v>
                </c:pt>
                <c:pt idx="1515">
                  <c:v>6</c:v>
                </c:pt>
                <c:pt idx="1516">
                  <c:v>6</c:v>
                </c:pt>
                <c:pt idx="1517">
                  <c:v>6</c:v>
                </c:pt>
                <c:pt idx="1518">
                  <c:v>6</c:v>
                </c:pt>
                <c:pt idx="1519">
                  <c:v>6</c:v>
                </c:pt>
                <c:pt idx="1520">
                  <c:v>6</c:v>
                </c:pt>
                <c:pt idx="1521">
                  <c:v>6</c:v>
                </c:pt>
                <c:pt idx="1522">
                  <c:v>6</c:v>
                </c:pt>
                <c:pt idx="1523">
                  <c:v>6</c:v>
                </c:pt>
                <c:pt idx="1524">
                  <c:v>6</c:v>
                </c:pt>
                <c:pt idx="1525">
                  <c:v>6</c:v>
                </c:pt>
                <c:pt idx="1526">
                  <c:v>6</c:v>
                </c:pt>
                <c:pt idx="1527">
                  <c:v>6</c:v>
                </c:pt>
                <c:pt idx="1528">
                  <c:v>6</c:v>
                </c:pt>
                <c:pt idx="1529">
                  <c:v>6</c:v>
                </c:pt>
                <c:pt idx="1530">
                  <c:v>6</c:v>
                </c:pt>
                <c:pt idx="1531">
                  <c:v>6</c:v>
                </c:pt>
                <c:pt idx="1532">
                  <c:v>6</c:v>
                </c:pt>
                <c:pt idx="1533">
                  <c:v>6</c:v>
                </c:pt>
                <c:pt idx="1534">
                  <c:v>6</c:v>
                </c:pt>
                <c:pt idx="1535">
                  <c:v>6</c:v>
                </c:pt>
                <c:pt idx="1536">
                  <c:v>6</c:v>
                </c:pt>
                <c:pt idx="1537">
                  <c:v>6</c:v>
                </c:pt>
                <c:pt idx="1538">
                  <c:v>6</c:v>
                </c:pt>
                <c:pt idx="1539">
                  <c:v>6</c:v>
                </c:pt>
                <c:pt idx="1540">
                  <c:v>6</c:v>
                </c:pt>
                <c:pt idx="1541">
                  <c:v>6</c:v>
                </c:pt>
                <c:pt idx="1542">
                  <c:v>6</c:v>
                </c:pt>
                <c:pt idx="1543">
                  <c:v>6</c:v>
                </c:pt>
                <c:pt idx="1544">
                  <c:v>6</c:v>
                </c:pt>
                <c:pt idx="1545">
                  <c:v>6</c:v>
                </c:pt>
                <c:pt idx="1546">
                  <c:v>6</c:v>
                </c:pt>
                <c:pt idx="1547">
                  <c:v>6</c:v>
                </c:pt>
                <c:pt idx="1548">
                  <c:v>6</c:v>
                </c:pt>
                <c:pt idx="1549">
                  <c:v>6</c:v>
                </c:pt>
                <c:pt idx="1550">
                  <c:v>6</c:v>
                </c:pt>
                <c:pt idx="1551">
                  <c:v>6</c:v>
                </c:pt>
                <c:pt idx="1552">
                  <c:v>6</c:v>
                </c:pt>
                <c:pt idx="1553">
                  <c:v>6</c:v>
                </c:pt>
                <c:pt idx="1554">
                  <c:v>6</c:v>
                </c:pt>
                <c:pt idx="1555">
                  <c:v>6</c:v>
                </c:pt>
                <c:pt idx="1556">
                  <c:v>6</c:v>
                </c:pt>
                <c:pt idx="1557">
                  <c:v>6</c:v>
                </c:pt>
                <c:pt idx="1558">
                  <c:v>6</c:v>
                </c:pt>
                <c:pt idx="1559">
                  <c:v>6</c:v>
                </c:pt>
                <c:pt idx="1560">
                  <c:v>6</c:v>
                </c:pt>
                <c:pt idx="1561">
                  <c:v>6</c:v>
                </c:pt>
                <c:pt idx="1562">
                  <c:v>6</c:v>
                </c:pt>
                <c:pt idx="1563">
                  <c:v>6</c:v>
                </c:pt>
                <c:pt idx="1564">
                  <c:v>6</c:v>
                </c:pt>
                <c:pt idx="1565">
                  <c:v>6</c:v>
                </c:pt>
                <c:pt idx="1566">
                  <c:v>6</c:v>
                </c:pt>
                <c:pt idx="1567">
                  <c:v>6</c:v>
                </c:pt>
                <c:pt idx="1568">
                  <c:v>6</c:v>
                </c:pt>
                <c:pt idx="1569">
                  <c:v>6</c:v>
                </c:pt>
                <c:pt idx="1570">
                  <c:v>6</c:v>
                </c:pt>
                <c:pt idx="1571">
                  <c:v>6</c:v>
                </c:pt>
                <c:pt idx="1572">
                  <c:v>6</c:v>
                </c:pt>
                <c:pt idx="1573">
                  <c:v>6</c:v>
                </c:pt>
                <c:pt idx="1574">
                  <c:v>6</c:v>
                </c:pt>
                <c:pt idx="1575">
                  <c:v>6</c:v>
                </c:pt>
                <c:pt idx="1576">
                  <c:v>6</c:v>
                </c:pt>
                <c:pt idx="1577">
                  <c:v>6</c:v>
                </c:pt>
                <c:pt idx="1578">
                  <c:v>6</c:v>
                </c:pt>
                <c:pt idx="1579">
                  <c:v>6</c:v>
                </c:pt>
                <c:pt idx="1580">
                  <c:v>6</c:v>
                </c:pt>
                <c:pt idx="1581">
                  <c:v>6</c:v>
                </c:pt>
                <c:pt idx="1582">
                  <c:v>6</c:v>
                </c:pt>
                <c:pt idx="1583">
                  <c:v>6</c:v>
                </c:pt>
                <c:pt idx="1584">
                  <c:v>6</c:v>
                </c:pt>
                <c:pt idx="1585">
                  <c:v>6</c:v>
                </c:pt>
                <c:pt idx="1586">
                  <c:v>6</c:v>
                </c:pt>
                <c:pt idx="1587">
                  <c:v>6</c:v>
                </c:pt>
                <c:pt idx="1588">
                  <c:v>6</c:v>
                </c:pt>
                <c:pt idx="1589">
                  <c:v>6</c:v>
                </c:pt>
                <c:pt idx="1590">
                  <c:v>6</c:v>
                </c:pt>
                <c:pt idx="1591">
                  <c:v>6</c:v>
                </c:pt>
                <c:pt idx="1592">
                  <c:v>6</c:v>
                </c:pt>
                <c:pt idx="1593">
                  <c:v>6</c:v>
                </c:pt>
                <c:pt idx="1594">
                  <c:v>6</c:v>
                </c:pt>
                <c:pt idx="1595">
                  <c:v>6</c:v>
                </c:pt>
                <c:pt idx="1596">
                  <c:v>6</c:v>
                </c:pt>
                <c:pt idx="1597">
                  <c:v>6</c:v>
                </c:pt>
                <c:pt idx="1598">
                  <c:v>6</c:v>
                </c:pt>
                <c:pt idx="1599">
                  <c:v>6</c:v>
                </c:pt>
                <c:pt idx="1600">
                  <c:v>6</c:v>
                </c:pt>
                <c:pt idx="1601">
                  <c:v>6</c:v>
                </c:pt>
                <c:pt idx="1602">
                  <c:v>6</c:v>
                </c:pt>
                <c:pt idx="1603">
                  <c:v>6</c:v>
                </c:pt>
                <c:pt idx="1604">
                  <c:v>6</c:v>
                </c:pt>
                <c:pt idx="1605">
                  <c:v>6</c:v>
                </c:pt>
                <c:pt idx="1606">
                  <c:v>6</c:v>
                </c:pt>
                <c:pt idx="1607">
                  <c:v>6</c:v>
                </c:pt>
                <c:pt idx="1608">
                  <c:v>6</c:v>
                </c:pt>
                <c:pt idx="1609">
                  <c:v>6</c:v>
                </c:pt>
                <c:pt idx="1610">
                  <c:v>6</c:v>
                </c:pt>
                <c:pt idx="1611">
                  <c:v>6</c:v>
                </c:pt>
                <c:pt idx="1612">
                  <c:v>6</c:v>
                </c:pt>
                <c:pt idx="1613">
                  <c:v>6</c:v>
                </c:pt>
                <c:pt idx="1614">
                  <c:v>6</c:v>
                </c:pt>
                <c:pt idx="1615">
                  <c:v>6</c:v>
                </c:pt>
                <c:pt idx="1616">
                  <c:v>6</c:v>
                </c:pt>
                <c:pt idx="1617">
                  <c:v>6</c:v>
                </c:pt>
                <c:pt idx="1618">
                  <c:v>6</c:v>
                </c:pt>
                <c:pt idx="1619">
                  <c:v>6</c:v>
                </c:pt>
                <c:pt idx="1620">
                  <c:v>6</c:v>
                </c:pt>
                <c:pt idx="1621">
                  <c:v>6</c:v>
                </c:pt>
                <c:pt idx="1622">
                  <c:v>6</c:v>
                </c:pt>
                <c:pt idx="1623">
                  <c:v>6</c:v>
                </c:pt>
                <c:pt idx="1624">
                  <c:v>6</c:v>
                </c:pt>
                <c:pt idx="1625">
                  <c:v>6</c:v>
                </c:pt>
                <c:pt idx="1626">
                  <c:v>6</c:v>
                </c:pt>
                <c:pt idx="1627">
                  <c:v>6</c:v>
                </c:pt>
                <c:pt idx="1628">
                  <c:v>6</c:v>
                </c:pt>
                <c:pt idx="1629">
                  <c:v>6</c:v>
                </c:pt>
                <c:pt idx="1630">
                  <c:v>6</c:v>
                </c:pt>
                <c:pt idx="1631">
                  <c:v>6</c:v>
                </c:pt>
                <c:pt idx="1632">
                  <c:v>6</c:v>
                </c:pt>
                <c:pt idx="1633">
                  <c:v>6</c:v>
                </c:pt>
                <c:pt idx="1634">
                  <c:v>6</c:v>
                </c:pt>
                <c:pt idx="1635">
                  <c:v>6</c:v>
                </c:pt>
                <c:pt idx="1636">
                  <c:v>6</c:v>
                </c:pt>
                <c:pt idx="1637">
                  <c:v>6</c:v>
                </c:pt>
                <c:pt idx="1638">
                  <c:v>6</c:v>
                </c:pt>
                <c:pt idx="1639">
                  <c:v>6</c:v>
                </c:pt>
                <c:pt idx="1640">
                  <c:v>6</c:v>
                </c:pt>
                <c:pt idx="1641">
                  <c:v>6</c:v>
                </c:pt>
                <c:pt idx="1642">
                  <c:v>6</c:v>
                </c:pt>
                <c:pt idx="1643">
                  <c:v>6</c:v>
                </c:pt>
                <c:pt idx="1644">
                  <c:v>6</c:v>
                </c:pt>
                <c:pt idx="1645">
                  <c:v>6</c:v>
                </c:pt>
                <c:pt idx="1646">
                  <c:v>6</c:v>
                </c:pt>
                <c:pt idx="1647">
                  <c:v>6</c:v>
                </c:pt>
                <c:pt idx="1648">
                  <c:v>6</c:v>
                </c:pt>
                <c:pt idx="1649">
                  <c:v>6</c:v>
                </c:pt>
                <c:pt idx="1650">
                  <c:v>6</c:v>
                </c:pt>
                <c:pt idx="1651">
                  <c:v>6</c:v>
                </c:pt>
                <c:pt idx="1652">
                  <c:v>6</c:v>
                </c:pt>
                <c:pt idx="1653">
                  <c:v>6</c:v>
                </c:pt>
                <c:pt idx="1654">
                  <c:v>6</c:v>
                </c:pt>
                <c:pt idx="1655">
                  <c:v>6</c:v>
                </c:pt>
                <c:pt idx="1656">
                  <c:v>6</c:v>
                </c:pt>
                <c:pt idx="1657">
                  <c:v>6</c:v>
                </c:pt>
                <c:pt idx="1658">
                  <c:v>6</c:v>
                </c:pt>
                <c:pt idx="1659">
                  <c:v>6</c:v>
                </c:pt>
                <c:pt idx="1660">
                  <c:v>6</c:v>
                </c:pt>
                <c:pt idx="1661">
                  <c:v>6</c:v>
                </c:pt>
                <c:pt idx="1662">
                  <c:v>6</c:v>
                </c:pt>
                <c:pt idx="1663">
                  <c:v>6</c:v>
                </c:pt>
                <c:pt idx="1664">
                  <c:v>6</c:v>
                </c:pt>
                <c:pt idx="1665">
                  <c:v>6</c:v>
                </c:pt>
                <c:pt idx="1666">
                  <c:v>6</c:v>
                </c:pt>
                <c:pt idx="1667">
                  <c:v>6</c:v>
                </c:pt>
                <c:pt idx="1668">
                  <c:v>6</c:v>
                </c:pt>
                <c:pt idx="1669">
                  <c:v>6</c:v>
                </c:pt>
                <c:pt idx="1670">
                  <c:v>6</c:v>
                </c:pt>
                <c:pt idx="1671">
                  <c:v>6</c:v>
                </c:pt>
                <c:pt idx="1672">
                  <c:v>6</c:v>
                </c:pt>
                <c:pt idx="1673">
                  <c:v>6</c:v>
                </c:pt>
                <c:pt idx="1674">
                  <c:v>6</c:v>
                </c:pt>
                <c:pt idx="1675">
                  <c:v>6</c:v>
                </c:pt>
                <c:pt idx="1676">
                  <c:v>6</c:v>
                </c:pt>
                <c:pt idx="1677">
                  <c:v>6</c:v>
                </c:pt>
                <c:pt idx="1678">
                  <c:v>6</c:v>
                </c:pt>
                <c:pt idx="1679">
                  <c:v>6</c:v>
                </c:pt>
                <c:pt idx="1680">
                  <c:v>6</c:v>
                </c:pt>
                <c:pt idx="1681">
                  <c:v>6</c:v>
                </c:pt>
                <c:pt idx="1682">
                  <c:v>6</c:v>
                </c:pt>
                <c:pt idx="1683">
                  <c:v>6</c:v>
                </c:pt>
                <c:pt idx="1684">
                  <c:v>6</c:v>
                </c:pt>
                <c:pt idx="1685">
                  <c:v>6</c:v>
                </c:pt>
                <c:pt idx="1686">
                  <c:v>6</c:v>
                </c:pt>
                <c:pt idx="1687">
                  <c:v>6</c:v>
                </c:pt>
                <c:pt idx="1688">
                  <c:v>6</c:v>
                </c:pt>
                <c:pt idx="1689">
                  <c:v>6</c:v>
                </c:pt>
                <c:pt idx="1690">
                  <c:v>6</c:v>
                </c:pt>
                <c:pt idx="1691">
                  <c:v>6</c:v>
                </c:pt>
                <c:pt idx="1692">
                  <c:v>6</c:v>
                </c:pt>
                <c:pt idx="1693">
                  <c:v>6</c:v>
                </c:pt>
                <c:pt idx="1694">
                  <c:v>6</c:v>
                </c:pt>
                <c:pt idx="1695">
                  <c:v>6</c:v>
                </c:pt>
                <c:pt idx="1696">
                  <c:v>6</c:v>
                </c:pt>
                <c:pt idx="1697">
                  <c:v>6</c:v>
                </c:pt>
                <c:pt idx="1698">
                  <c:v>6</c:v>
                </c:pt>
                <c:pt idx="1699">
                  <c:v>6</c:v>
                </c:pt>
                <c:pt idx="1700">
                  <c:v>6</c:v>
                </c:pt>
                <c:pt idx="1701">
                  <c:v>6</c:v>
                </c:pt>
                <c:pt idx="1702">
                  <c:v>6</c:v>
                </c:pt>
                <c:pt idx="1703">
                  <c:v>6</c:v>
                </c:pt>
                <c:pt idx="1704">
                  <c:v>6</c:v>
                </c:pt>
                <c:pt idx="1705">
                  <c:v>6</c:v>
                </c:pt>
                <c:pt idx="1706">
                  <c:v>6</c:v>
                </c:pt>
                <c:pt idx="1707">
                  <c:v>6</c:v>
                </c:pt>
                <c:pt idx="1708">
                  <c:v>6</c:v>
                </c:pt>
                <c:pt idx="1709">
                  <c:v>6</c:v>
                </c:pt>
                <c:pt idx="1710">
                  <c:v>6</c:v>
                </c:pt>
                <c:pt idx="1711">
                  <c:v>6</c:v>
                </c:pt>
                <c:pt idx="1712">
                  <c:v>6</c:v>
                </c:pt>
                <c:pt idx="1713">
                  <c:v>6</c:v>
                </c:pt>
                <c:pt idx="1714">
                  <c:v>6</c:v>
                </c:pt>
                <c:pt idx="1715">
                  <c:v>6</c:v>
                </c:pt>
                <c:pt idx="1716">
                  <c:v>6</c:v>
                </c:pt>
                <c:pt idx="1717">
                  <c:v>6</c:v>
                </c:pt>
                <c:pt idx="1718">
                  <c:v>6</c:v>
                </c:pt>
                <c:pt idx="1719">
                  <c:v>6</c:v>
                </c:pt>
                <c:pt idx="1720">
                  <c:v>6</c:v>
                </c:pt>
                <c:pt idx="1721">
                  <c:v>6</c:v>
                </c:pt>
                <c:pt idx="1722">
                  <c:v>6</c:v>
                </c:pt>
                <c:pt idx="1723">
                  <c:v>6</c:v>
                </c:pt>
                <c:pt idx="1724">
                  <c:v>6</c:v>
                </c:pt>
                <c:pt idx="1725">
                  <c:v>6</c:v>
                </c:pt>
                <c:pt idx="1726">
                  <c:v>6</c:v>
                </c:pt>
                <c:pt idx="1727">
                  <c:v>6</c:v>
                </c:pt>
                <c:pt idx="1728">
                  <c:v>6</c:v>
                </c:pt>
                <c:pt idx="1729">
                  <c:v>6</c:v>
                </c:pt>
                <c:pt idx="1730">
                  <c:v>6</c:v>
                </c:pt>
                <c:pt idx="1731">
                  <c:v>6</c:v>
                </c:pt>
                <c:pt idx="1732">
                  <c:v>6</c:v>
                </c:pt>
                <c:pt idx="1733">
                  <c:v>6</c:v>
                </c:pt>
                <c:pt idx="1734">
                  <c:v>6</c:v>
                </c:pt>
                <c:pt idx="1735">
                  <c:v>6</c:v>
                </c:pt>
                <c:pt idx="1736">
                  <c:v>6</c:v>
                </c:pt>
                <c:pt idx="1737">
                  <c:v>6</c:v>
                </c:pt>
                <c:pt idx="1738">
                  <c:v>6</c:v>
                </c:pt>
                <c:pt idx="1739">
                  <c:v>6</c:v>
                </c:pt>
                <c:pt idx="1740">
                  <c:v>6</c:v>
                </c:pt>
                <c:pt idx="1741">
                  <c:v>6</c:v>
                </c:pt>
                <c:pt idx="1742">
                  <c:v>6</c:v>
                </c:pt>
                <c:pt idx="1743">
                  <c:v>6</c:v>
                </c:pt>
                <c:pt idx="1744">
                  <c:v>6</c:v>
                </c:pt>
                <c:pt idx="1745">
                  <c:v>6</c:v>
                </c:pt>
                <c:pt idx="1746">
                  <c:v>6</c:v>
                </c:pt>
                <c:pt idx="1747">
                  <c:v>6</c:v>
                </c:pt>
                <c:pt idx="1748">
                  <c:v>6</c:v>
                </c:pt>
                <c:pt idx="1749">
                  <c:v>6</c:v>
                </c:pt>
                <c:pt idx="1750">
                  <c:v>6</c:v>
                </c:pt>
                <c:pt idx="1751">
                  <c:v>6</c:v>
                </c:pt>
                <c:pt idx="1752">
                  <c:v>6</c:v>
                </c:pt>
                <c:pt idx="1753">
                  <c:v>6</c:v>
                </c:pt>
                <c:pt idx="1754">
                  <c:v>6</c:v>
                </c:pt>
                <c:pt idx="1755">
                  <c:v>6</c:v>
                </c:pt>
                <c:pt idx="1756">
                  <c:v>6</c:v>
                </c:pt>
                <c:pt idx="1757">
                  <c:v>6</c:v>
                </c:pt>
                <c:pt idx="1758">
                  <c:v>6</c:v>
                </c:pt>
                <c:pt idx="1759">
                  <c:v>6</c:v>
                </c:pt>
                <c:pt idx="1760">
                  <c:v>6</c:v>
                </c:pt>
                <c:pt idx="1761">
                  <c:v>6</c:v>
                </c:pt>
                <c:pt idx="1762">
                  <c:v>6</c:v>
                </c:pt>
                <c:pt idx="1763">
                  <c:v>6</c:v>
                </c:pt>
                <c:pt idx="1764">
                  <c:v>6</c:v>
                </c:pt>
                <c:pt idx="1765">
                  <c:v>6</c:v>
                </c:pt>
                <c:pt idx="1766">
                  <c:v>6</c:v>
                </c:pt>
                <c:pt idx="1767">
                  <c:v>6</c:v>
                </c:pt>
                <c:pt idx="1768">
                  <c:v>6</c:v>
                </c:pt>
                <c:pt idx="1769">
                  <c:v>6</c:v>
                </c:pt>
                <c:pt idx="1770">
                  <c:v>6</c:v>
                </c:pt>
                <c:pt idx="1771">
                  <c:v>6</c:v>
                </c:pt>
                <c:pt idx="1772">
                  <c:v>6</c:v>
                </c:pt>
                <c:pt idx="1773">
                  <c:v>6</c:v>
                </c:pt>
                <c:pt idx="1774">
                  <c:v>6</c:v>
                </c:pt>
                <c:pt idx="1775">
                  <c:v>6</c:v>
                </c:pt>
                <c:pt idx="1776">
                  <c:v>6</c:v>
                </c:pt>
                <c:pt idx="1777">
                  <c:v>6</c:v>
                </c:pt>
                <c:pt idx="1778">
                  <c:v>6</c:v>
                </c:pt>
                <c:pt idx="1779">
                  <c:v>6</c:v>
                </c:pt>
                <c:pt idx="1780">
                  <c:v>6</c:v>
                </c:pt>
                <c:pt idx="1781">
                  <c:v>6</c:v>
                </c:pt>
                <c:pt idx="1782">
                  <c:v>6</c:v>
                </c:pt>
                <c:pt idx="1783">
                  <c:v>6</c:v>
                </c:pt>
                <c:pt idx="1784">
                  <c:v>6</c:v>
                </c:pt>
                <c:pt idx="1785">
                  <c:v>6</c:v>
                </c:pt>
                <c:pt idx="1786">
                  <c:v>6</c:v>
                </c:pt>
                <c:pt idx="1787">
                  <c:v>6</c:v>
                </c:pt>
                <c:pt idx="1788">
                  <c:v>6</c:v>
                </c:pt>
                <c:pt idx="1789">
                  <c:v>6</c:v>
                </c:pt>
                <c:pt idx="1790">
                  <c:v>6</c:v>
                </c:pt>
                <c:pt idx="1791">
                  <c:v>6</c:v>
                </c:pt>
                <c:pt idx="1792">
                  <c:v>6</c:v>
                </c:pt>
                <c:pt idx="1793">
                  <c:v>6</c:v>
                </c:pt>
                <c:pt idx="1794">
                  <c:v>6</c:v>
                </c:pt>
                <c:pt idx="1795">
                  <c:v>6</c:v>
                </c:pt>
                <c:pt idx="1796">
                  <c:v>6</c:v>
                </c:pt>
                <c:pt idx="1797">
                  <c:v>6</c:v>
                </c:pt>
                <c:pt idx="1798">
                  <c:v>6</c:v>
                </c:pt>
                <c:pt idx="1799">
                  <c:v>6</c:v>
                </c:pt>
                <c:pt idx="1800">
                  <c:v>6</c:v>
                </c:pt>
                <c:pt idx="1801">
                  <c:v>6</c:v>
                </c:pt>
                <c:pt idx="1802">
                  <c:v>6</c:v>
                </c:pt>
                <c:pt idx="1803">
                  <c:v>6</c:v>
                </c:pt>
                <c:pt idx="1804">
                  <c:v>6</c:v>
                </c:pt>
                <c:pt idx="1805">
                  <c:v>6</c:v>
                </c:pt>
                <c:pt idx="1806">
                  <c:v>6</c:v>
                </c:pt>
                <c:pt idx="1807">
                  <c:v>6</c:v>
                </c:pt>
                <c:pt idx="1808">
                  <c:v>6</c:v>
                </c:pt>
                <c:pt idx="1809">
                  <c:v>6</c:v>
                </c:pt>
                <c:pt idx="1810">
                  <c:v>6</c:v>
                </c:pt>
                <c:pt idx="1811">
                  <c:v>6</c:v>
                </c:pt>
                <c:pt idx="1812">
                  <c:v>6</c:v>
                </c:pt>
                <c:pt idx="1813">
                  <c:v>6</c:v>
                </c:pt>
                <c:pt idx="1814">
                  <c:v>6</c:v>
                </c:pt>
                <c:pt idx="1815">
                  <c:v>6</c:v>
                </c:pt>
                <c:pt idx="1816">
                  <c:v>6</c:v>
                </c:pt>
                <c:pt idx="1817">
                  <c:v>6</c:v>
                </c:pt>
                <c:pt idx="1818">
                  <c:v>6</c:v>
                </c:pt>
                <c:pt idx="1819">
                  <c:v>6</c:v>
                </c:pt>
                <c:pt idx="1820">
                  <c:v>6</c:v>
                </c:pt>
                <c:pt idx="1821">
                  <c:v>6</c:v>
                </c:pt>
                <c:pt idx="1822">
                  <c:v>6</c:v>
                </c:pt>
                <c:pt idx="1823">
                  <c:v>6</c:v>
                </c:pt>
                <c:pt idx="1824">
                  <c:v>6</c:v>
                </c:pt>
                <c:pt idx="1825">
                  <c:v>6</c:v>
                </c:pt>
                <c:pt idx="1826">
                  <c:v>6</c:v>
                </c:pt>
                <c:pt idx="1827">
                  <c:v>6</c:v>
                </c:pt>
                <c:pt idx="1828">
                  <c:v>6</c:v>
                </c:pt>
                <c:pt idx="1829">
                  <c:v>6</c:v>
                </c:pt>
                <c:pt idx="1830">
                  <c:v>6</c:v>
                </c:pt>
                <c:pt idx="1831">
                  <c:v>6</c:v>
                </c:pt>
                <c:pt idx="1832">
                  <c:v>7</c:v>
                </c:pt>
                <c:pt idx="1833">
                  <c:v>7</c:v>
                </c:pt>
                <c:pt idx="1834">
                  <c:v>7</c:v>
                </c:pt>
                <c:pt idx="1835">
                  <c:v>7</c:v>
                </c:pt>
                <c:pt idx="1836">
                  <c:v>7</c:v>
                </c:pt>
                <c:pt idx="1837">
                  <c:v>7</c:v>
                </c:pt>
                <c:pt idx="1838">
                  <c:v>7</c:v>
                </c:pt>
                <c:pt idx="1839">
                  <c:v>7</c:v>
                </c:pt>
                <c:pt idx="1840">
                  <c:v>7</c:v>
                </c:pt>
                <c:pt idx="1841">
                  <c:v>7</c:v>
                </c:pt>
                <c:pt idx="1842">
                  <c:v>7</c:v>
                </c:pt>
                <c:pt idx="1843">
                  <c:v>7</c:v>
                </c:pt>
                <c:pt idx="1844">
                  <c:v>7</c:v>
                </c:pt>
                <c:pt idx="1845">
                  <c:v>7</c:v>
                </c:pt>
                <c:pt idx="1846">
                  <c:v>7</c:v>
                </c:pt>
                <c:pt idx="1847">
                  <c:v>7</c:v>
                </c:pt>
                <c:pt idx="1848">
                  <c:v>7</c:v>
                </c:pt>
                <c:pt idx="1849">
                  <c:v>7</c:v>
                </c:pt>
                <c:pt idx="1850">
                  <c:v>7</c:v>
                </c:pt>
                <c:pt idx="1851">
                  <c:v>7</c:v>
                </c:pt>
                <c:pt idx="1852">
                  <c:v>7</c:v>
                </c:pt>
                <c:pt idx="1853">
                  <c:v>7</c:v>
                </c:pt>
                <c:pt idx="1854">
                  <c:v>7</c:v>
                </c:pt>
                <c:pt idx="1855">
                  <c:v>7</c:v>
                </c:pt>
                <c:pt idx="1856">
                  <c:v>7</c:v>
                </c:pt>
                <c:pt idx="1857">
                  <c:v>7</c:v>
                </c:pt>
                <c:pt idx="1858">
                  <c:v>7</c:v>
                </c:pt>
                <c:pt idx="1859">
                  <c:v>7</c:v>
                </c:pt>
                <c:pt idx="1860">
                  <c:v>7</c:v>
                </c:pt>
                <c:pt idx="1861">
                  <c:v>7</c:v>
                </c:pt>
                <c:pt idx="1862">
                  <c:v>7</c:v>
                </c:pt>
                <c:pt idx="1863">
                  <c:v>7</c:v>
                </c:pt>
                <c:pt idx="1864">
                  <c:v>7</c:v>
                </c:pt>
                <c:pt idx="1865">
                  <c:v>7</c:v>
                </c:pt>
                <c:pt idx="1866">
                  <c:v>7</c:v>
                </c:pt>
                <c:pt idx="1867">
                  <c:v>7</c:v>
                </c:pt>
                <c:pt idx="1868">
                  <c:v>7</c:v>
                </c:pt>
                <c:pt idx="1869">
                  <c:v>7</c:v>
                </c:pt>
                <c:pt idx="1870">
                  <c:v>7</c:v>
                </c:pt>
                <c:pt idx="1871">
                  <c:v>7</c:v>
                </c:pt>
                <c:pt idx="1872">
                  <c:v>7</c:v>
                </c:pt>
                <c:pt idx="1873">
                  <c:v>7</c:v>
                </c:pt>
                <c:pt idx="1874">
                  <c:v>7</c:v>
                </c:pt>
                <c:pt idx="1875">
                  <c:v>7</c:v>
                </c:pt>
                <c:pt idx="1876">
                  <c:v>7</c:v>
                </c:pt>
                <c:pt idx="1877">
                  <c:v>7</c:v>
                </c:pt>
                <c:pt idx="1878">
                  <c:v>7</c:v>
                </c:pt>
                <c:pt idx="1879">
                  <c:v>7</c:v>
                </c:pt>
                <c:pt idx="1880">
                  <c:v>7</c:v>
                </c:pt>
                <c:pt idx="1881">
                  <c:v>7</c:v>
                </c:pt>
                <c:pt idx="1882">
                  <c:v>7</c:v>
                </c:pt>
                <c:pt idx="1883">
                  <c:v>7</c:v>
                </c:pt>
                <c:pt idx="1884">
                  <c:v>7</c:v>
                </c:pt>
                <c:pt idx="1885">
                  <c:v>7</c:v>
                </c:pt>
                <c:pt idx="1886">
                  <c:v>7</c:v>
                </c:pt>
                <c:pt idx="1887">
                  <c:v>7</c:v>
                </c:pt>
                <c:pt idx="1888">
                  <c:v>7</c:v>
                </c:pt>
                <c:pt idx="1889">
                  <c:v>7</c:v>
                </c:pt>
                <c:pt idx="1890">
                  <c:v>7</c:v>
                </c:pt>
                <c:pt idx="1891">
                  <c:v>7</c:v>
                </c:pt>
                <c:pt idx="1892">
                  <c:v>7</c:v>
                </c:pt>
                <c:pt idx="1893">
                  <c:v>7</c:v>
                </c:pt>
                <c:pt idx="1894">
                  <c:v>7</c:v>
                </c:pt>
                <c:pt idx="1895">
                  <c:v>7</c:v>
                </c:pt>
                <c:pt idx="1896">
                  <c:v>7</c:v>
                </c:pt>
                <c:pt idx="1897">
                  <c:v>7</c:v>
                </c:pt>
                <c:pt idx="1898">
                  <c:v>7</c:v>
                </c:pt>
                <c:pt idx="1899">
                  <c:v>7</c:v>
                </c:pt>
                <c:pt idx="1900">
                  <c:v>7</c:v>
                </c:pt>
                <c:pt idx="1901">
                  <c:v>7</c:v>
                </c:pt>
                <c:pt idx="1902">
                  <c:v>7</c:v>
                </c:pt>
                <c:pt idx="1903">
                  <c:v>7</c:v>
                </c:pt>
                <c:pt idx="1904">
                  <c:v>7</c:v>
                </c:pt>
                <c:pt idx="1905">
                  <c:v>7</c:v>
                </c:pt>
                <c:pt idx="1906">
                  <c:v>7</c:v>
                </c:pt>
                <c:pt idx="1907">
                  <c:v>7</c:v>
                </c:pt>
                <c:pt idx="1908">
                  <c:v>7</c:v>
                </c:pt>
                <c:pt idx="1909">
                  <c:v>7</c:v>
                </c:pt>
                <c:pt idx="1910">
                  <c:v>7</c:v>
                </c:pt>
                <c:pt idx="1911">
                  <c:v>7</c:v>
                </c:pt>
                <c:pt idx="1912">
                  <c:v>7</c:v>
                </c:pt>
                <c:pt idx="1913">
                  <c:v>7</c:v>
                </c:pt>
                <c:pt idx="1914">
                  <c:v>7</c:v>
                </c:pt>
                <c:pt idx="1915">
                  <c:v>7</c:v>
                </c:pt>
                <c:pt idx="1916">
                  <c:v>7</c:v>
                </c:pt>
                <c:pt idx="1917">
                  <c:v>7</c:v>
                </c:pt>
                <c:pt idx="1918">
                  <c:v>7</c:v>
                </c:pt>
                <c:pt idx="1919">
                  <c:v>7</c:v>
                </c:pt>
                <c:pt idx="1920">
                  <c:v>7</c:v>
                </c:pt>
                <c:pt idx="1921">
                  <c:v>7</c:v>
                </c:pt>
                <c:pt idx="1922">
                  <c:v>7</c:v>
                </c:pt>
                <c:pt idx="1923">
                  <c:v>7</c:v>
                </c:pt>
                <c:pt idx="1924">
                  <c:v>7</c:v>
                </c:pt>
                <c:pt idx="1925">
                  <c:v>7</c:v>
                </c:pt>
                <c:pt idx="1926">
                  <c:v>7</c:v>
                </c:pt>
                <c:pt idx="1927">
                  <c:v>7</c:v>
                </c:pt>
                <c:pt idx="1928">
                  <c:v>7</c:v>
                </c:pt>
                <c:pt idx="1929">
                  <c:v>7</c:v>
                </c:pt>
                <c:pt idx="1930">
                  <c:v>7</c:v>
                </c:pt>
                <c:pt idx="1931">
                  <c:v>7</c:v>
                </c:pt>
                <c:pt idx="1932">
                  <c:v>7</c:v>
                </c:pt>
                <c:pt idx="1933">
                  <c:v>7</c:v>
                </c:pt>
                <c:pt idx="1934">
                  <c:v>7</c:v>
                </c:pt>
                <c:pt idx="1935">
                  <c:v>7</c:v>
                </c:pt>
                <c:pt idx="1936">
                  <c:v>7</c:v>
                </c:pt>
                <c:pt idx="1937">
                  <c:v>7</c:v>
                </c:pt>
                <c:pt idx="1938">
                  <c:v>7</c:v>
                </c:pt>
                <c:pt idx="1939">
                  <c:v>7</c:v>
                </c:pt>
                <c:pt idx="1940">
                  <c:v>7</c:v>
                </c:pt>
                <c:pt idx="1941">
                  <c:v>7</c:v>
                </c:pt>
                <c:pt idx="1942">
                  <c:v>7</c:v>
                </c:pt>
                <c:pt idx="1943">
                  <c:v>7</c:v>
                </c:pt>
                <c:pt idx="1944">
                  <c:v>7</c:v>
                </c:pt>
                <c:pt idx="1945">
                  <c:v>7</c:v>
                </c:pt>
                <c:pt idx="1946">
                  <c:v>7</c:v>
                </c:pt>
                <c:pt idx="1947">
                  <c:v>7</c:v>
                </c:pt>
                <c:pt idx="1948">
                  <c:v>7</c:v>
                </c:pt>
                <c:pt idx="1949">
                  <c:v>7</c:v>
                </c:pt>
                <c:pt idx="1950">
                  <c:v>7</c:v>
                </c:pt>
                <c:pt idx="1951">
                  <c:v>7</c:v>
                </c:pt>
                <c:pt idx="1952">
                  <c:v>7</c:v>
                </c:pt>
                <c:pt idx="1953">
                  <c:v>7</c:v>
                </c:pt>
                <c:pt idx="1954">
                  <c:v>7</c:v>
                </c:pt>
                <c:pt idx="1955">
                  <c:v>7</c:v>
                </c:pt>
                <c:pt idx="1956">
                  <c:v>7</c:v>
                </c:pt>
                <c:pt idx="1957">
                  <c:v>7</c:v>
                </c:pt>
                <c:pt idx="1958">
                  <c:v>7</c:v>
                </c:pt>
                <c:pt idx="1959">
                  <c:v>7</c:v>
                </c:pt>
                <c:pt idx="1960">
                  <c:v>7</c:v>
                </c:pt>
                <c:pt idx="1961">
                  <c:v>7</c:v>
                </c:pt>
                <c:pt idx="1962">
                  <c:v>7</c:v>
                </c:pt>
                <c:pt idx="1963">
                  <c:v>7</c:v>
                </c:pt>
                <c:pt idx="1964">
                  <c:v>7</c:v>
                </c:pt>
                <c:pt idx="1965">
                  <c:v>7</c:v>
                </c:pt>
                <c:pt idx="1966">
                  <c:v>7</c:v>
                </c:pt>
                <c:pt idx="1967">
                  <c:v>7</c:v>
                </c:pt>
                <c:pt idx="1968">
                  <c:v>7</c:v>
                </c:pt>
                <c:pt idx="1969">
                  <c:v>7</c:v>
                </c:pt>
                <c:pt idx="1970">
                  <c:v>7</c:v>
                </c:pt>
                <c:pt idx="1971">
                  <c:v>7</c:v>
                </c:pt>
                <c:pt idx="1972">
                  <c:v>7</c:v>
                </c:pt>
                <c:pt idx="1973">
                  <c:v>7</c:v>
                </c:pt>
                <c:pt idx="1974">
                  <c:v>7</c:v>
                </c:pt>
                <c:pt idx="1975">
                  <c:v>7</c:v>
                </c:pt>
                <c:pt idx="1976">
                  <c:v>7</c:v>
                </c:pt>
                <c:pt idx="1977">
                  <c:v>7</c:v>
                </c:pt>
                <c:pt idx="1978">
                  <c:v>7</c:v>
                </c:pt>
                <c:pt idx="1979">
                  <c:v>7</c:v>
                </c:pt>
                <c:pt idx="1980">
                  <c:v>7</c:v>
                </c:pt>
                <c:pt idx="1981">
                  <c:v>7</c:v>
                </c:pt>
                <c:pt idx="1982">
                  <c:v>7</c:v>
                </c:pt>
                <c:pt idx="1983">
                  <c:v>7</c:v>
                </c:pt>
                <c:pt idx="1984">
                  <c:v>7</c:v>
                </c:pt>
                <c:pt idx="1985">
                  <c:v>7</c:v>
                </c:pt>
                <c:pt idx="1986">
                  <c:v>7</c:v>
                </c:pt>
                <c:pt idx="1987">
                  <c:v>7</c:v>
                </c:pt>
                <c:pt idx="1988">
                  <c:v>7</c:v>
                </c:pt>
                <c:pt idx="1989">
                  <c:v>7</c:v>
                </c:pt>
                <c:pt idx="1990">
                  <c:v>7</c:v>
                </c:pt>
                <c:pt idx="1991">
                  <c:v>7</c:v>
                </c:pt>
                <c:pt idx="1992">
                  <c:v>7</c:v>
                </c:pt>
                <c:pt idx="1993">
                  <c:v>7</c:v>
                </c:pt>
                <c:pt idx="1994">
                  <c:v>7</c:v>
                </c:pt>
                <c:pt idx="1995">
                  <c:v>7</c:v>
                </c:pt>
                <c:pt idx="1996">
                  <c:v>7</c:v>
                </c:pt>
                <c:pt idx="1997">
                  <c:v>7</c:v>
                </c:pt>
                <c:pt idx="1998">
                  <c:v>7</c:v>
                </c:pt>
                <c:pt idx="1999">
                  <c:v>7</c:v>
                </c:pt>
                <c:pt idx="2000">
                  <c:v>7</c:v>
                </c:pt>
                <c:pt idx="2001">
                  <c:v>7</c:v>
                </c:pt>
                <c:pt idx="2002">
                  <c:v>7</c:v>
                </c:pt>
                <c:pt idx="2003">
                  <c:v>7</c:v>
                </c:pt>
                <c:pt idx="2004">
                  <c:v>7</c:v>
                </c:pt>
                <c:pt idx="2005">
                  <c:v>7</c:v>
                </c:pt>
                <c:pt idx="2006">
                  <c:v>7</c:v>
                </c:pt>
                <c:pt idx="2007">
                  <c:v>7</c:v>
                </c:pt>
                <c:pt idx="2008">
                  <c:v>7</c:v>
                </c:pt>
                <c:pt idx="2009">
                  <c:v>7</c:v>
                </c:pt>
                <c:pt idx="2010">
                  <c:v>7</c:v>
                </c:pt>
                <c:pt idx="2011">
                  <c:v>7</c:v>
                </c:pt>
                <c:pt idx="2012">
                  <c:v>7</c:v>
                </c:pt>
                <c:pt idx="2013">
                  <c:v>7</c:v>
                </c:pt>
                <c:pt idx="2014">
                  <c:v>7</c:v>
                </c:pt>
                <c:pt idx="2015">
                  <c:v>7</c:v>
                </c:pt>
                <c:pt idx="2016">
                  <c:v>7</c:v>
                </c:pt>
                <c:pt idx="2017">
                  <c:v>7</c:v>
                </c:pt>
                <c:pt idx="2018">
                  <c:v>7</c:v>
                </c:pt>
                <c:pt idx="2019">
                  <c:v>7</c:v>
                </c:pt>
                <c:pt idx="2020">
                  <c:v>7</c:v>
                </c:pt>
                <c:pt idx="2021">
                  <c:v>7</c:v>
                </c:pt>
                <c:pt idx="2022">
                  <c:v>7</c:v>
                </c:pt>
                <c:pt idx="2023">
                  <c:v>7</c:v>
                </c:pt>
                <c:pt idx="2024">
                  <c:v>7</c:v>
                </c:pt>
                <c:pt idx="2025">
                  <c:v>7</c:v>
                </c:pt>
                <c:pt idx="2026">
                  <c:v>7</c:v>
                </c:pt>
                <c:pt idx="2027">
                  <c:v>7</c:v>
                </c:pt>
                <c:pt idx="2028">
                  <c:v>7</c:v>
                </c:pt>
                <c:pt idx="2029">
                  <c:v>7</c:v>
                </c:pt>
                <c:pt idx="2030">
                  <c:v>7</c:v>
                </c:pt>
                <c:pt idx="2031">
                  <c:v>7</c:v>
                </c:pt>
                <c:pt idx="2032">
                  <c:v>7</c:v>
                </c:pt>
                <c:pt idx="2033">
                  <c:v>7</c:v>
                </c:pt>
                <c:pt idx="2034">
                  <c:v>7</c:v>
                </c:pt>
                <c:pt idx="2035">
                  <c:v>7</c:v>
                </c:pt>
                <c:pt idx="2036">
                  <c:v>7</c:v>
                </c:pt>
                <c:pt idx="2037">
                  <c:v>7</c:v>
                </c:pt>
                <c:pt idx="2038">
                  <c:v>7</c:v>
                </c:pt>
                <c:pt idx="2039">
                  <c:v>7</c:v>
                </c:pt>
                <c:pt idx="2040">
                  <c:v>7</c:v>
                </c:pt>
                <c:pt idx="2041">
                  <c:v>7</c:v>
                </c:pt>
                <c:pt idx="2042">
                  <c:v>7</c:v>
                </c:pt>
                <c:pt idx="2043">
                  <c:v>7</c:v>
                </c:pt>
                <c:pt idx="2044">
                  <c:v>7</c:v>
                </c:pt>
                <c:pt idx="2045">
                  <c:v>7</c:v>
                </c:pt>
                <c:pt idx="2046">
                  <c:v>7</c:v>
                </c:pt>
                <c:pt idx="2047">
                  <c:v>7</c:v>
                </c:pt>
                <c:pt idx="2048">
                  <c:v>7</c:v>
                </c:pt>
                <c:pt idx="2049">
                  <c:v>7</c:v>
                </c:pt>
                <c:pt idx="2050">
                  <c:v>7</c:v>
                </c:pt>
                <c:pt idx="2051">
                  <c:v>7</c:v>
                </c:pt>
                <c:pt idx="2052">
                  <c:v>7</c:v>
                </c:pt>
                <c:pt idx="2053">
                  <c:v>7</c:v>
                </c:pt>
                <c:pt idx="2054">
                  <c:v>7</c:v>
                </c:pt>
                <c:pt idx="2055">
                  <c:v>7</c:v>
                </c:pt>
                <c:pt idx="2056">
                  <c:v>7</c:v>
                </c:pt>
                <c:pt idx="2057">
                  <c:v>7</c:v>
                </c:pt>
                <c:pt idx="2058">
                  <c:v>7</c:v>
                </c:pt>
                <c:pt idx="2059">
                  <c:v>7</c:v>
                </c:pt>
                <c:pt idx="2060">
                  <c:v>7</c:v>
                </c:pt>
                <c:pt idx="2061">
                  <c:v>7</c:v>
                </c:pt>
                <c:pt idx="2062">
                  <c:v>7</c:v>
                </c:pt>
                <c:pt idx="2063">
                  <c:v>7</c:v>
                </c:pt>
                <c:pt idx="2064">
                  <c:v>7</c:v>
                </c:pt>
                <c:pt idx="2065">
                  <c:v>7</c:v>
                </c:pt>
                <c:pt idx="2066">
                  <c:v>7</c:v>
                </c:pt>
                <c:pt idx="2067">
                  <c:v>7</c:v>
                </c:pt>
                <c:pt idx="2068">
                  <c:v>7</c:v>
                </c:pt>
                <c:pt idx="2069">
                  <c:v>7</c:v>
                </c:pt>
                <c:pt idx="2070">
                  <c:v>7</c:v>
                </c:pt>
                <c:pt idx="2071">
                  <c:v>7</c:v>
                </c:pt>
                <c:pt idx="2072">
                  <c:v>7</c:v>
                </c:pt>
                <c:pt idx="2073">
                  <c:v>7</c:v>
                </c:pt>
                <c:pt idx="2074">
                  <c:v>7</c:v>
                </c:pt>
                <c:pt idx="2075">
                  <c:v>7</c:v>
                </c:pt>
                <c:pt idx="2076">
                  <c:v>7</c:v>
                </c:pt>
                <c:pt idx="2077">
                  <c:v>7</c:v>
                </c:pt>
                <c:pt idx="2078">
                  <c:v>7</c:v>
                </c:pt>
                <c:pt idx="2079">
                  <c:v>7</c:v>
                </c:pt>
                <c:pt idx="2080">
                  <c:v>7</c:v>
                </c:pt>
                <c:pt idx="2081">
                  <c:v>7</c:v>
                </c:pt>
                <c:pt idx="2082">
                  <c:v>7</c:v>
                </c:pt>
                <c:pt idx="2083">
                  <c:v>7</c:v>
                </c:pt>
                <c:pt idx="2084">
                  <c:v>7</c:v>
                </c:pt>
                <c:pt idx="2085">
                  <c:v>7</c:v>
                </c:pt>
                <c:pt idx="2086">
                  <c:v>7</c:v>
                </c:pt>
                <c:pt idx="2087">
                  <c:v>7</c:v>
                </c:pt>
                <c:pt idx="2088">
                  <c:v>7</c:v>
                </c:pt>
                <c:pt idx="2089">
                  <c:v>7</c:v>
                </c:pt>
                <c:pt idx="2090">
                  <c:v>7</c:v>
                </c:pt>
                <c:pt idx="2091">
                  <c:v>7</c:v>
                </c:pt>
                <c:pt idx="2092">
                  <c:v>7</c:v>
                </c:pt>
                <c:pt idx="2093">
                  <c:v>7</c:v>
                </c:pt>
                <c:pt idx="2094">
                  <c:v>7</c:v>
                </c:pt>
                <c:pt idx="2095">
                  <c:v>7</c:v>
                </c:pt>
                <c:pt idx="2096">
                  <c:v>7</c:v>
                </c:pt>
                <c:pt idx="2097">
                  <c:v>7</c:v>
                </c:pt>
                <c:pt idx="2098">
                  <c:v>7</c:v>
                </c:pt>
                <c:pt idx="2099">
                  <c:v>7</c:v>
                </c:pt>
                <c:pt idx="2100">
                  <c:v>7</c:v>
                </c:pt>
                <c:pt idx="2101">
                  <c:v>7</c:v>
                </c:pt>
                <c:pt idx="2102">
                  <c:v>7</c:v>
                </c:pt>
                <c:pt idx="2103">
                  <c:v>7</c:v>
                </c:pt>
                <c:pt idx="2104">
                  <c:v>7</c:v>
                </c:pt>
                <c:pt idx="2105">
                  <c:v>7</c:v>
                </c:pt>
                <c:pt idx="2106">
                  <c:v>7</c:v>
                </c:pt>
                <c:pt idx="2107">
                  <c:v>7</c:v>
                </c:pt>
                <c:pt idx="2108">
                  <c:v>7</c:v>
                </c:pt>
                <c:pt idx="2109">
                  <c:v>7</c:v>
                </c:pt>
                <c:pt idx="2110">
                  <c:v>7</c:v>
                </c:pt>
                <c:pt idx="2111">
                  <c:v>7</c:v>
                </c:pt>
                <c:pt idx="2112">
                  <c:v>8</c:v>
                </c:pt>
                <c:pt idx="2113">
                  <c:v>8</c:v>
                </c:pt>
                <c:pt idx="2114">
                  <c:v>8</c:v>
                </c:pt>
                <c:pt idx="2115">
                  <c:v>8</c:v>
                </c:pt>
                <c:pt idx="2116">
                  <c:v>8</c:v>
                </c:pt>
                <c:pt idx="2117">
                  <c:v>8</c:v>
                </c:pt>
                <c:pt idx="2118">
                  <c:v>8</c:v>
                </c:pt>
                <c:pt idx="2119">
                  <c:v>8</c:v>
                </c:pt>
                <c:pt idx="2120">
                  <c:v>8</c:v>
                </c:pt>
                <c:pt idx="2121">
                  <c:v>8</c:v>
                </c:pt>
                <c:pt idx="2122">
                  <c:v>8</c:v>
                </c:pt>
                <c:pt idx="2123">
                  <c:v>8</c:v>
                </c:pt>
                <c:pt idx="2124">
                  <c:v>8</c:v>
                </c:pt>
                <c:pt idx="2125">
                  <c:v>8</c:v>
                </c:pt>
                <c:pt idx="2126">
                  <c:v>8</c:v>
                </c:pt>
                <c:pt idx="2127">
                  <c:v>8</c:v>
                </c:pt>
                <c:pt idx="2128">
                  <c:v>8</c:v>
                </c:pt>
                <c:pt idx="2129">
                  <c:v>8</c:v>
                </c:pt>
                <c:pt idx="2130">
                  <c:v>8</c:v>
                </c:pt>
                <c:pt idx="2131">
                  <c:v>8</c:v>
                </c:pt>
                <c:pt idx="2132">
                  <c:v>8</c:v>
                </c:pt>
                <c:pt idx="2133">
                  <c:v>8</c:v>
                </c:pt>
                <c:pt idx="2134">
                  <c:v>8</c:v>
                </c:pt>
                <c:pt idx="2135">
                  <c:v>8</c:v>
                </c:pt>
                <c:pt idx="2136">
                  <c:v>8</c:v>
                </c:pt>
                <c:pt idx="2137">
                  <c:v>8</c:v>
                </c:pt>
                <c:pt idx="2138">
                  <c:v>8</c:v>
                </c:pt>
                <c:pt idx="2139">
                  <c:v>8</c:v>
                </c:pt>
                <c:pt idx="2140">
                  <c:v>8</c:v>
                </c:pt>
                <c:pt idx="2141">
                  <c:v>8</c:v>
                </c:pt>
                <c:pt idx="2142">
                  <c:v>8</c:v>
                </c:pt>
                <c:pt idx="2143">
                  <c:v>8</c:v>
                </c:pt>
                <c:pt idx="2144">
                  <c:v>8</c:v>
                </c:pt>
                <c:pt idx="2145">
                  <c:v>8</c:v>
                </c:pt>
                <c:pt idx="2146">
                  <c:v>8</c:v>
                </c:pt>
                <c:pt idx="2147">
                  <c:v>8</c:v>
                </c:pt>
                <c:pt idx="2148">
                  <c:v>8</c:v>
                </c:pt>
                <c:pt idx="2149">
                  <c:v>8</c:v>
                </c:pt>
                <c:pt idx="2150">
                  <c:v>8</c:v>
                </c:pt>
                <c:pt idx="2151">
                  <c:v>8</c:v>
                </c:pt>
                <c:pt idx="2152">
                  <c:v>8</c:v>
                </c:pt>
                <c:pt idx="2153">
                  <c:v>8</c:v>
                </c:pt>
                <c:pt idx="2154">
                  <c:v>8</c:v>
                </c:pt>
                <c:pt idx="2155">
                  <c:v>8</c:v>
                </c:pt>
                <c:pt idx="2156">
                  <c:v>8</c:v>
                </c:pt>
                <c:pt idx="2157">
                  <c:v>8</c:v>
                </c:pt>
                <c:pt idx="2158">
                  <c:v>8</c:v>
                </c:pt>
                <c:pt idx="2159">
                  <c:v>8</c:v>
                </c:pt>
                <c:pt idx="2160">
                  <c:v>8</c:v>
                </c:pt>
                <c:pt idx="2161">
                  <c:v>8</c:v>
                </c:pt>
                <c:pt idx="2162">
                  <c:v>8</c:v>
                </c:pt>
                <c:pt idx="2163">
                  <c:v>8</c:v>
                </c:pt>
                <c:pt idx="2164">
                  <c:v>8</c:v>
                </c:pt>
                <c:pt idx="2165">
                  <c:v>8</c:v>
                </c:pt>
                <c:pt idx="2166">
                  <c:v>8</c:v>
                </c:pt>
                <c:pt idx="2167">
                  <c:v>8</c:v>
                </c:pt>
                <c:pt idx="2168">
                  <c:v>8</c:v>
                </c:pt>
                <c:pt idx="2169">
                  <c:v>8</c:v>
                </c:pt>
                <c:pt idx="2170">
                  <c:v>8</c:v>
                </c:pt>
                <c:pt idx="2171">
                  <c:v>8</c:v>
                </c:pt>
                <c:pt idx="2172">
                  <c:v>8</c:v>
                </c:pt>
                <c:pt idx="2173">
                  <c:v>8</c:v>
                </c:pt>
                <c:pt idx="2174">
                  <c:v>8</c:v>
                </c:pt>
                <c:pt idx="2175">
                  <c:v>8</c:v>
                </c:pt>
                <c:pt idx="2176">
                  <c:v>8</c:v>
                </c:pt>
                <c:pt idx="2177">
                  <c:v>8</c:v>
                </c:pt>
                <c:pt idx="2178">
                  <c:v>8</c:v>
                </c:pt>
                <c:pt idx="2179">
                  <c:v>8</c:v>
                </c:pt>
                <c:pt idx="2180">
                  <c:v>8</c:v>
                </c:pt>
                <c:pt idx="2181">
                  <c:v>8</c:v>
                </c:pt>
                <c:pt idx="2182">
                  <c:v>8</c:v>
                </c:pt>
                <c:pt idx="2183">
                  <c:v>8</c:v>
                </c:pt>
                <c:pt idx="2184">
                  <c:v>8</c:v>
                </c:pt>
                <c:pt idx="2185">
                  <c:v>8</c:v>
                </c:pt>
                <c:pt idx="2186">
                  <c:v>8</c:v>
                </c:pt>
                <c:pt idx="2187">
                  <c:v>8</c:v>
                </c:pt>
                <c:pt idx="2188">
                  <c:v>8</c:v>
                </c:pt>
                <c:pt idx="2189">
                  <c:v>8</c:v>
                </c:pt>
                <c:pt idx="2190">
                  <c:v>8</c:v>
                </c:pt>
                <c:pt idx="2191">
                  <c:v>8</c:v>
                </c:pt>
                <c:pt idx="2192">
                  <c:v>8</c:v>
                </c:pt>
                <c:pt idx="2193">
                  <c:v>8</c:v>
                </c:pt>
                <c:pt idx="2194">
                  <c:v>8</c:v>
                </c:pt>
                <c:pt idx="2195">
                  <c:v>8</c:v>
                </c:pt>
                <c:pt idx="2196">
                  <c:v>8</c:v>
                </c:pt>
                <c:pt idx="2197">
                  <c:v>8</c:v>
                </c:pt>
                <c:pt idx="2198">
                  <c:v>8</c:v>
                </c:pt>
                <c:pt idx="2199">
                  <c:v>8</c:v>
                </c:pt>
                <c:pt idx="2200">
                  <c:v>8</c:v>
                </c:pt>
                <c:pt idx="2201">
                  <c:v>8</c:v>
                </c:pt>
                <c:pt idx="2202">
                  <c:v>8</c:v>
                </c:pt>
                <c:pt idx="2203">
                  <c:v>8</c:v>
                </c:pt>
                <c:pt idx="2204">
                  <c:v>8</c:v>
                </c:pt>
                <c:pt idx="2205">
                  <c:v>8</c:v>
                </c:pt>
                <c:pt idx="2206">
                  <c:v>8</c:v>
                </c:pt>
                <c:pt idx="2207">
                  <c:v>8</c:v>
                </c:pt>
                <c:pt idx="2208">
                  <c:v>8</c:v>
                </c:pt>
                <c:pt idx="2209">
                  <c:v>8</c:v>
                </c:pt>
                <c:pt idx="2210">
                  <c:v>8</c:v>
                </c:pt>
                <c:pt idx="2211">
                  <c:v>8</c:v>
                </c:pt>
                <c:pt idx="2212">
                  <c:v>8</c:v>
                </c:pt>
                <c:pt idx="2213">
                  <c:v>8</c:v>
                </c:pt>
                <c:pt idx="2214">
                  <c:v>8</c:v>
                </c:pt>
                <c:pt idx="2215">
                  <c:v>8</c:v>
                </c:pt>
                <c:pt idx="2216">
                  <c:v>8</c:v>
                </c:pt>
                <c:pt idx="2217">
                  <c:v>8</c:v>
                </c:pt>
                <c:pt idx="2218">
                  <c:v>8</c:v>
                </c:pt>
                <c:pt idx="2219">
                  <c:v>8</c:v>
                </c:pt>
                <c:pt idx="2220">
                  <c:v>8</c:v>
                </c:pt>
                <c:pt idx="2221">
                  <c:v>8</c:v>
                </c:pt>
                <c:pt idx="2222">
                  <c:v>8</c:v>
                </c:pt>
                <c:pt idx="2223">
                  <c:v>8</c:v>
                </c:pt>
                <c:pt idx="2224">
                  <c:v>8</c:v>
                </c:pt>
                <c:pt idx="2225">
                  <c:v>8</c:v>
                </c:pt>
                <c:pt idx="2226">
                  <c:v>8</c:v>
                </c:pt>
                <c:pt idx="2227">
                  <c:v>8</c:v>
                </c:pt>
                <c:pt idx="2228">
                  <c:v>8</c:v>
                </c:pt>
                <c:pt idx="2229">
                  <c:v>8</c:v>
                </c:pt>
                <c:pt idx="2230">
                  <c:v>8</c:v>
                </c:pt>
                <c:pt idx="2231">
                  <c:v>8</c:v>
                </c:pt>
                <c:pt idx="2232">
                  <c:v>8</c:v>
                </c:pt>
                <c:pt idx="2233">
                  <c:v>8</c:v>
                </c:pt>
                <c:pt idx="2234">
                  <c:v>8</c:v>
                </c:pt>
                <c:pt idx="2235">
                  <c:v>8</c:v>
                </c:pt>
                <c:pt idx="2236">
                  <c:v>8</c:v>
                </c:pt>
                <c:pt idx="2237">
                  <c:v>8</c:v>
                </c:pt>
                <c:pt idx="2238">
                  <c:v>8</c:v>
                </c:pt>
                <c:pt idx="2239">
                  <c:v>8</c:v>
                </c:pt>
                <c:pt idx="2240">
                  <c:v>8</c:v>
                </c:pt>
                <c:pt idx="2241">
                  <c:v>8</c:v>
                </c:pt>
                <c:pt idx="2242">
                  <c:v>8</c:v>
                </c:pt>
                <c:pt idx="2243">
                  <c:v>8</c:v>
                </c:pt>
                <c:pt idx="2244">
                  <c:v>8</c:v>
                </c:pt>
                <c:pt idx="2245">
                  <c:v>8</c:v>
                </c:pt>
                <c:pt idx="2246">
                  <c:v>8</c:v>
                </c:pt>
                <c:pt idx="2247">
                  <c:v>8</c:v>
                </c:pt>
                <c:pt idx="2248">
                  <c:v>8</c:v>
                </c:pt>
                <c:pt idx="2249">
                  <c:v>8</c:v>
                </c:pt>
                <c:pt idx="2250">
                  <c:v>8</c:v>
                </c:pt>
                <c:pt idx="2251">
                  <c:v>8</c:v>
                </c:pt>
                <c:pt idx="2252">
                  <c:v>8</c:v>
                </c:pt>
                <c:pt idx="2253">
                  <c:v>8</c:v>
                </c:pt>
                <c:pt idx="2254">
                  <c:v>8</c:v>
                </c:pt>
                <c:pt idx="2255">
                  <c:v>8</c:v>
                </c:pt>
                <c:pt idx="2256">
                  <c:v>8</c:v>
                </c:pt>
                <c:pt idx="2257">
                  <c:v>8</c:v>
                </c:pt>
                <c:pt idx="2258">
                  <c:v>8</c:v>
                </c:pt>
                <c:pt idx="2259">
                  <c:v>8</c:v>
                </c:pt>
                <c:pt idx="2260">
                  <c:v>8</c:v>
                </c:pt>
                <c:pt idx="2261">
                  <c:v>8</c:v>
                </c:pt>
                <c:pt idx="2262">
                  <c:v>8</c:v>
                </c:pt>
                <c:pt idx="2263">
                  <c:v>8</c:v>
                </c:pt>
                <c:pt idx="2264">
                  <c:v>8</c:v>
                </c:pt>
                <c:pt idx="2265">
                  <c:v>8</c:v>
                </c:pt>
                <c:pt idx="2266">
                  <c:v>8</c:v>
                </c:pt>
                <c:pt idx="2267">
                  <c:v>8</c:v>
                </c:pt>
                <c:pt idx="2268">
                  <c:v>8</c:v>
                </c:pt>
                <c:pt idx="2269">
                  <c:v>8</c:v>
                </c:pt>
                <c:pt idx="2270">
                  <c:v>8</c:v>
                </c:pt>
                <c:pt idx="2271">
                  <c:v>8</c:v>
                </c:pt>
                <c:pt idx="2272">
                  <c:v>8</c:v>
                </c:pt>
                <c:pt idx="2273">
                  <c:v>8</c:v>
                </c:pt>
                <c:pt idx="2274">
                  <c:v>8</c:v>
                </c:pt>
                <c:pt idx="2275">
                  <c:v>8</c:v>
                </c:pt>
                <c:pt idx="2276">
                  <c:v>8</c:v>
                </c:pt>
                <c:pt idx="2277">
                  <c:v>8</c:v>
                </c:pt>
                <c:pt idx="2278">
                  <c:v>8</c:v>
                </c:pt>
                <c:pt idx="2279">
                  <c:v>8</c:v>
                </c:pt>
                <c:pt idx="2280">
                  <c:v>8</c:v>
                </c:pt>
                <c:pt idx="2281">
                  <c:v>8</c:v>
                </c:pt>
                <c:pt idx="2282">
                  <c:v>8</c:v>
                </c:pt>
                <c:pt idx="2283">
                  <c:v>8</c:v>
                </c:pt>
                <c:pt idx="2284">
                  <c:v>8</c:v>
                </c:pt>
                <c:pt idx="2285">
                  <c:v>8</c:v>
                </c:pt>
                <c:pt idx="2286">
                  <c:v>8</c:v>
                </c:pt>
                <c:pt idx="2287">
                  <c:v>8</c:v>
                </c:pt>
                <c:pt idx="2288">
                  <c:v>8</c:v>
                </c:pt>
                <c:pt idx="2289">
                  <c:v>8</c:v>
                </c:pt>
                <c:pt idx="2290">
                  <c:v>8</c:v>
                </c:pt>
                <c:pt idx="2291">
                  <c:v>8</c:v>
                </c:pt>
                <c:pt idx="2292">
                  <c:v>8</c:v>
                </c:pt>
                <c:pt idx="2293">
                  <c:v>8</c:v>
                </c:pt>
                <c:pt idx="2294">
                  <c:v>8</c:v>
                </c:pt>
                <c:pt idx="2295">
                  <c:v>8</c:v>
                </c:pt>
                <c:pt idx="2296">
                  <c:v>8</c:v>
                </c:pt>
                <c:pt idx="2297">
                  <c:v>8</c:v>
                </c:pt>
                <c:pt idx="2298">
                  <c:v>8</c:v>
                </c:pt>
                <c:pt idx="2299">
                  <c:v>8</c:v>
                </c:pt>
                <c:pt idx="2300">
                  <c:v>8</c:v>
                </c:pt>
                <c:pt idx="2301">
                  <c:v>8</c:v>
                </c:pt>
                <c:pt idx="2302">
                  <c:v>8</c:v>
                </c:pt>
                <c:pt idx="2303">
                  <c:v>8</c:v>
                </c:pt>
                <c:pt idx="2304">
                  <c:v>8</c:v>
                </c:pt>
                <c:pt idx="2305">
                  <c:v>8</c:v>
                </c:pt>
                <c:pt idx="2306">
                  <c:v>8</c:v>
                </c:pt>
                <c:pt idx="2307">
                  <c:v>8</c:v>
                </c:pt>
                <c:pt idx="2308">
                  <c:v>8</c:v>
                </c:pt>
                <c:pt idx="2309">
                  <c:v>8</c:v>
                </c:pt>
                <c:pt idx="2310">
                  <c:v>8</c:v>
                </c:pt>
                <c:pt idx="2311">
                  <c:v>8</c:v>
                </c:pt>
                <c:pt idx="2312">
                  <c:v>8</c:v>
                </c:pt>
                <c:pt idx="2313">
                  <c:v>8</c:v>
                </c:pt>
                <c:pt idx="2314">
                  <c:v>8</c:v>
                </c:pt>
                <c:pt idx="2315">
                  <c:v>8</c:v>
                </c:pt>
                <c:pt idx="2316">
                  <c:v>8</c:v>
                </c:pt>
                <c:pt idx="2317">
                  <c:v>8</c:v>
                </c:pt>
                <c:pt idx="2318">
                  <c:v>8</c:v>
                </c:pt>
                <c:pt idx="2319">
                  <c:v>8</c:v>
                </c:pt>
                <c:pt idx="2320">
                  <c:v>8</c:v>
                </c:pt>
                <c:pt idx="2321">
                  <c:v>8</c:v>
                </c:pt>
                <c:pt idx="2322">
                  <c:v>8</c:v>
                </c:pt>
                <c:pt idx="2323">
                  <c:v>8</c:v>
                </c:pt>
                <c:pt idx="2324">
                  <c:v>8</c:v>
                </c:pt>
                <c:pt idx="2325">
                  <c:v>8</c:v>
                </c:pt>
                <c:pt idx="2326">
                  <c:v>8</c:v>
                </c:pt>
                <c:pt idx="2327">
                  <c:v>8</c:v>
                </c:pt>
                <c:pt idx="2328">
                  <c:v>8</c:v>
                </c:pt>
                <c:pt idx="2329">
                  <c:v>8</c:v>
                </c:pt>
                <c:pt idx="2330">
                  <c:v>8</c:v>
                </c:pt>
                <c:pt idx="2331">
                  <c:v>8</c:v>
                </c:pt>
                <c:pt idx="2332">
                  <c:v>8</c:v>
                </c:pt>
                <c:pt idx="2333">
                  <c:v>8</c:v>
                </c:pt>
                <c:pt idx="2334">
                  <c:v>8</c:v>
                </c:pt>
                <c:pt idx="2335">
                  <c:v>8</c:v>
                </c:pt>
                <c:pt idx="2336">
                  <c:v>8</c:v>
                </c:pt>
                <c:pt idx="2337">
                  <c:v>8</c:v>
                </c:pt>
                <c:pt idx="2338">
                  <c:v>8</c:v>
                </c:pt>
                <c:pt idx="2339">
                  <c:v>8</c:v>
                </c:pt>
                <c:pt idx="2340">
                  <c:v>8</c:v>
                </c:pt>
                <c:pt idx="2341">
                  <c:v>8</c:v>
                </c:pt>
                <c:pt idx="2342">
                  <c:v>8</c:v>
                </c:pt>
                <c:pt idx="2343">
                  <c:v>8</c:v>
                </c:pt>
                <c:pt idx="2344">
                  <c:v>8</c:v>
                </c:pt>
                <c:pt idx="2345">
                  <c:v>8</c:v>
                </c:pt>
                <c:pt idx="2346">
                  <c:v>8</c:v>
                </c:pt>
                <c:pt idx="2347">
                  <c:v>8</c:v>
                </c:pt>
                <c:pt idx="2348">
                  <c:v>8</c:v>
                </c:pt>
                <c:pt idx="2349">
                  <c:v>8</c:v>
                </c:pt>
                <c:pt idx="2350">
                  <c:v>8</c:v>
                </c:pt>
                <c:pt idx="2351">
                  <c:v>8</c:v>
                </c:pt>
                <c:pt idx="2352">
                  <c:v>8</c:v>
                </c:pt>
                <c:pt idx="2353">
                  <c:v>8</c:v>
                </c:pt>
                <c:pt idx="2354">
                  <c:v>8</c:v>
                </c:pt>
                <c:pt idx="2355">
                  <c:v>8</c:v>
                </c:pt>
                <c:pt idx="2356">
                  <c:v>8</c:v>
                </c:pt>
                <c:pt idx="2357">
                  <c:v>8</c:v>
                </c:pt>
                <c:pt idx="2358">
                  <c:v>8</c:v>
                </c:pt>
                <c:pt idx="2359">
                  <c:v>8</c:v>
                </c:pt>
                <c:pt idx="2360">
                  <c:v>8</c:v>
                </c:pt>
                <c:pt idx="2361">
                  <c:v>8</c:v>
                </c:pt>
                <c:pt idx="2362">
                  <c:v>8</c:v>
                </c:pt>
                <c:pt idx="2363">
                  <c:v>8</c:v>
                </c:pt>
                <c:pt idx="2364">
                  <c:v>8</c:v>
                </c:pt>
                <c:pt idx="2365">
                  <c:v>8</c:v>
                </c:pt>
                <c:pt idx="2366">
                  <c:v>8</c:v>
                </c:pt>
                <c:pt idx="2367">
                  <c:v>8</c:v>
                </c:pt>
                <c:pt idx="2368">
                  <c:v>8</c:v>
                </c:pt>
                <c:pt idx="2369">
                  <c:v>8</c:v>
                </c:pt>
                <c:pt idx="2370">
                  <c:v>8</c:v>
                </c:pt>
                <c:pt idx="2371">
                  <c:v>8</c:v>
                </c:pt>
                <c:pt idx="2372">
                  <c:v>8</c:v>
                </c:pt>
                <c:pt idx="2373">
                  <c:v>8</c:v>
                </c:pt>
                <c:pt idx="2374">
                  <c:v>8</c:v>
                </c:pt>
                <c:pt idx="2375">
                  <c:v>8</c:v>
                </c:pt>
                <c:pt idx="2376">
                  <c:v>8</c:v>
                </c:pt>
                <c:pt idx="2377">
                  <c:v>8</c:v>
                </c:pt>
                <c:pt idx="2378">
                  <c:v>8</c:v>
                </c:pt>
                <c:pt idx="2379">
                  <c:v>8</c:v>
                </c:pt>
                <c:pt idx="2380">
                  <c:v>8</c:v>
                </c:pt>
                <c:pt idx="2381">
                  <c:v>8</c:v>
                </c:pt>
                <c:pt idx="2382">
                  <c:v>8</c:v>
                </c:pt>
                <c:pt idx="2383">
                  <c:v>8</c:v>
                </c:pt>
                <c:pt idx="2384">
                  <c:v>8</c:v>
                </c:pt>
                <c:pt idx="2385">
                  <c:v>8</c:v>
                </c:pt>
                <c:pt idx="2386">
                  <c:v>8</c:v>
                </c:pt>
                <c:pt idx="2387">
                  <c:v>8</c:v>
                </c:pt>
                <c:pt idx="2388">
                  <c:v>8</c:v>
                </c:pt>
                <c:pt idx="2389">
                  <c:v>8</c:v>
                </c:pt>
                <c:pt idx="2390">
                  <c:v>8</c:v>
                </c:pt>
                <c:pt idx="2391">
                  <c:v>8</c:v>
                </c:pt>
                <c:pt idx="2392">
                  <c:v>8</c:v>
                </c:pt>
                <c:pt idx="2393">
                  <c:v>8</c:v>
                </c:pt>
                <c:pt idx="2394">
                  <c:v>8</c:v>
                </c:pt>
                <c:pt idx="2395">
                  <c:v>8</c:v>
                </c:pt>
                <c:pt idx="2396">
                  <c:v>8</c:v>
                </c:pt>
                <c:pt idx="2397">
                  <c:v>8</c:v>
                </c:pt>
                <c:pt idx="2398">
                  <c:v>8</c:v>
                </c:pt>
                <c:pt idx="2399">
                  <c:v>8</c:v>
                </c:pt>
                <c:pt idx="2400">
                  <c:v>8</c:v>
                </c:pt>
                <c:pt idx="2401">
                  <c:v>8</c:v>
                </c:pt>
                <c:pt idx="2402">
                  <c:v>9</c:v>
                </c:pt>
                <c:pt idx="2403">
                  <c:v>9</c:v>
                </c:pt>
                <c:pt idx="2404">
                  <c:v>9</c:v>
                </c:pt>
                <c:pt idx="2405">
                  <c:v>9</c:v>
                </c:pt>
                <c:pt idx="2406">
                  <c:v>9</c:v>
                </c:pt>
                <c:pt idx="2407">
                  <c:v>9</c:v>
                </c:pt>
                <c:pt idx="2408">
                  <c:v>9</c:v>
                </c:pt>
                <c:pt idx="2409">
                  <c:v>9</c:v>
                </c:pt>
                <c:pt idx="2410">
                  <c:v>11</c:v>
                </c:pt>
                <c:pt idx="2411">
                  <c:v>11</c:v>
                </c:pt>
                <c:pt idx="2412">
                  <c:v>11</c:v>
                </c:pt>
                <c:pt idx="2413">
                  <c:v>11</c:v>
                </c:pt>
                <c:pt idx="2414">
                  <c:v>11</c:v>
                </c:pt>
                <c:pt idx="2415">
                  <c:v>11</c:v>
                </c:pt>
                <c:pt idx="2416">
                  <c:v>11</c:v>
                </c:pt>
                <c:pt idx="2417">
                  <c:v>12</c:v>
                </c:pt>
                <c:pt idx="2418">
                  <c:v>12</c:v>
                </c:pt>
                <c:pt idx="2419">
                  <c:v>12</c:v>
                </c:pt>
                <c:pt idx="2420">
                  <c:v>12</c:v>
                </c:pt>
                <c:pt idx="2421">
                  <c:v>12</c:v>
                </c:pt>
                <c:pt idx="2422">
                  <c:v>12</c:v>
                </c:pt>
                <c:pt idx="2423">
                  <c:v>12</c:v>
                </c:pt>
                <c:pt idx="2424">
                  <c:v>12</c:v>
                </c:pt>
                <c:pt idx="2425">
                  <c:v>12</c:v>
                </c:pt>
                <c:pt idx="2426">
                  <c:v>12</c:v>
                </c:pt>
                <c:pt idx="2427">
                  <c:v>12</c:v>
                </c:pt>
                <c:pt idx="2428">
                  <c:v>12</c:v>
                </c:pt>
                <c:pt idx="2429">
                  <c:v>12</c:v>
                </c:pt>
                <c:pt idx="2430">
                  <c:v>12</c:v>
                </c:pt>
                <c:pt idx="2431">
                  <c:v>12</c:v>
                </c:pt>
                <c:pt idx="2432">
                  <c:v>12</c:v>
                </c:pt>
                <c:pt idx="2433">
                  <c:v>12</c:v>
                </c:pt>
                <c:pt idx="2434">
                  <c:v>12</c:v>
                </c:pt>
                <c:pt idx="2435">
                  <c:v>12</c:v>
                </c:pt>
                <c:pt idx="2436">
                  <c:v>12</c:v>
                </c:pt>
                <c:pt idx="2437">
                  <c:v>12</c:v>
                </c:pt>
                <c:pt idx="2438">
                  <c:v>12</c:v>
                </c:pt>
                <c:pt idx="2439">
                  <c:v>12</c:v>
                </c:pt>
                <c:pt idx="2440">
                  <c:v>12</c:v>
                </c:pt>
                <c:pt idx="2441">
                  <c:v>12</c:v>
                </c:pt>
                <c:pt idx="2442">
                  <c:v>12</c:v>
                </c:pt>
                <c:pt idx="2443">
                  <c:v>12</c:v>
                </c:pt>
                <c:pt idx="2444">
                  <c:v>12</c:v>
                </c:pt>
                <c:pt idx="2445">
                  <c:v>12</c:v>
                </c:pt>
                <c:pt idx="2446">
                  <c:v>12</c:v>
                </c:pt>
                <c:pt idx="2447">
                  <c:v>12</c:v>
                </c:pt>
                <c:pt idx="2448">
                  <c:v>12</c:v>
                </c:pt>
                <c:pt idx="2449">
                  <c:v>12</c:v>
                </c:pt>
                <c:pt idx="2450">
                  <c:v>12</c:v>
                </c:pt>
                <c:pt idx="2451">
                  <c:v>12</c:v>
                </c:pt>
                <c:pt idx="2452">
                  <c:v>12</c:v>
                </c:pt>
                <c:pt idx="2453">
                  <c:v>12</c:v>
                </c:pt>
                <c:pt idx="2454">
                  <c:v>12</c:v>
                </c:pt>
                <c:pt idx="2455">
                  <c:v>12</c:v>
                </c:pt>
                <c:pt idx="2456">
                  <c:v>12</c:v>
                </c:pt>
                <c:pt idx="2457">
                  <c:v>12</c:v>
                </c:pt>
                <c:pt idx="2458">
                  <c:v>12</c:v>
                </c:pt>
                <c:pt idx="2459">
                  <c:v>12</c:v>
                </c:pt>
                <c:pt idx="2460">
                  <c:v>12</c:v>
                </c:pt>
                <c:pt idx="2461">
                  <c:v>12</c:v>
                </c:pt>
                <c:pt idx="2462">
                  <c:v>12</c:v>
                </c:pt>
                <c:pt idx="2463">
                  <c:v>12</c:v>
                </c:pt>
                <c:pt idx="2464">
                  <c:v>12</c:v>
                </c:pt>
                <c:pt idx="2465">
                  <c:v>12</c:v>
                </c:pt>
                <c:pt idx="2466">
                  <c:v>12</c:v>
                </c:pt>
                <c:pt idx="2467">
                  <c:v>12</c:v>
                </c:pt>
                <c:pt idx="2468">
                  <c:v>12</c:v>
                </c:pt>
                <c:pt idx="2469">
                  <c:v>12</c:v>
                </c:pt>
                <c:pt idx="2470">
                  <c:v>12</c:v>
                </c:pt>
                <c:pt idx="2471">
                  <c:v>12</c:v>
                </c:pt>
                <c:pt idx="2472">
                  <c:v>12</c:v>
                </c:pt>
                <c:pt idx="2473">
                  <c:v>13</c:v>
                </c:pt>
                <c:pt idx="2474">
                  <c:v>13</c:v>
                </c:pt>
                <c:pt idx="2475">
                  <c:v>13</c:v>
                </c:pt>
                <c:pt idx="2476">
                  <c:v>13</c:v>
                </c:pt>
                <c:pt idx="2477">
                  <c:v>13</c:v>
                </c:pt>
                <c:pt idx="2478">
                  <c:v>13</c:v>
                </c:pt>
                <c:pt idx="2479">
                  <c:v>13</c:v>
                </c:pt>
                <c:pt idx="2480">
                  <c:v>13</c:v>
                </c:pt>
                <c:pt idx="2481">
                  <c:v>13</c:v>
                </c:pt>
                <c:pt idx="2482">
                  <c:v>13</c:v>
                </c:pt>
                <c:pt idx="2483">
                  <c:v>13</c:v>
                </c:pt>
                <c:pt idx="2484">
                  <c:v>13</c:v>
                </c:pt>
                <c:pt idx="2485">
                  <c:v>13</c:v>
                </c:pt>
                <c:pt idx="2486">
                  <c:v>13</c:v>
                </c:pt>
                <c:pt idx="2487">
                  <c:v>13</c:v>
                </c:pt>
                <c:pt idx="2488">
                  <c:v>13</c:v>
                </c:pt>
                <c:pt idx="2489">
                  <c:v>13</c:v>
                </c:pt>
                <c:pt idx="2490">
                  <c:v>13</c:v>
                </c:pt>
                <c:pt idx="2491">
                  <c:v>13</c:v>
                </c:pt>
                <c:pt idx="2492">
                  <c:v>13</c:v>
                </c:pt>
                <c:pt idx="2493">
                  <c:v>13</c:v>
                </c:pt>
                <c:pt idx="2494">
                  <c:v>13</c:v>
                </c:pt>
                <c:pt idx="2495">
                  <c:v>14</c:v>
                </c:pt>
                <c:pt idx="2496">
                  <c:v>14</c:v>
                </c:pt>
                <c:pt idx="2497">
                  <c:v>14</c:v>
                </c:pt>
                <c:pt idx="2498">
                  <c:v>14</c:v>
                </c:pt>
                <c:pt idx="2499">
                  <c:v>14</c:v>
                </c:pt>
                <c:pt idx="2500">
                  <c:v>14</c:v>
                </c:pt>
                <c:pt idx="2501">
                  <c:v>14</c:v>
                </c:pt>
                <c:pt idx="2502">
                  <c:v>14</c:v>
                </c:pt>
                <c:pt idx="2503">
                  <c:v>14</c:v>
                </c:pt>
                <c:pt idx="2504">
                  <c:v>14</c:v>
                </c:pt>
                <c:pt idx="2505">
                  <c:v>14</c:v>
                </c:pt>
                <c:pt idx="2506">
                  <c:v>14</c:v>
                </c:pt>
                <c:pt idx="2507">
                  <c:v>14</c:v>
                </c:pt>
                <c:pt idx="2508">
                  <c:v>14</c:v>
                </c:pt>
                <c:pt idx="2509">
                  <c:v>14</c:v>
                </c:pt>
                <c:pt idx="2510">
                  <c:v>14</c:v>
                </c:pt>
                <c:pt idx="2511">
                  <c:v>14</c:v>
                </c:pt>
                <c:pt idx="2512">
                  <c:v>14</c:v>
                </c:pt>
                <c:pt idx="2513">
                  <c:v>14</c:v>
                </c:pt>
                <c:pt idx="2514">
                  <c:v>14</c:v>
                </c:pt>
                <c:pt idx="2515">
                  <c:v>14</c:v>
                </c:pt>
                <c:pt idx="2516">
                  <c:v>14</c:v>
                </c:pt>
                <c:pt idx="2517">
                  <c:v>14</c:v>
                </c:pt>
                <c:pt idx="2518">
                  <c:v>14</c:v>
                </c:pt>
                <c:pt idx="2519">
                  <c:v>14</c:v>
                </c:pt>
                <c:pt idx="2520">
                  <c:v>14</c:v>
                </c:pt>
                <c:pt idx="2521">
                  <c:v>14</c:v>
                </c:pt>
                <c:pt idx="2522">
                  <c:v>14</c:v>
                </c:pt>
                <c:pt idx="2523">
                  <c:v>14</c:v>
                </c:pt>
                <c:pt idx="2524">
                  <c:v>14</c:v>
                </c:pt>
                <c:pt idx="2525">
                  <c:v>14</c:v>
                </c:pt>
                <c:pt idx="2526">
                  <c:v>14</c:v>
                </c:pt>
                <c:pt idx="2527">
                  <c:v>14</c:v>
                </c:pt>
                <c:pt idx="2528">
                  <c:v>15</c:v>
                </c:pt>
                <c:pt idx="2529">
                  <c:v>15</c:v>
                </c:pt>
                <c:pt idx="2530">
                  <c:v>15</c:v>
                </c:pt>
                <c:pt idx="2531">
                  <c:v>15</c:v>
                </c:pt>
                <c:pt idx="2532">
                  <c:v>15</c:v>
                </c:pt>
                <c:pt idx="2533">
                  <c:v>15</c:v>
                </c:pt>
                <c:pt idx="2534">
                  <c:v>15</c:v>
                </c:pt>
                <c:pt idx="2535">
                  <c:v>15</c:v>
                </c:pt>
                <c:pt idx="2536">
                  <c:v>19</c:v>
                </c:pt>
                <c:pt idx="2537">
                  <c:v>19</c:v>
                </c:pt>
                <c:pt idx="2538">
                  <c:v>19</c:v>
                </c:pt>
                <c:pt idx="2539">
                  <c:v>19</c:v>
                </c:pt>
                <c:pt idx="2540">
                  <c:v>19</c:v>
                </c:pt>
                <c:pt idx="2541">
                  <c:v>19</c:v>
                </c:pt>
                <c:pt idx="2542">
                  <c:v>24</c:v>
                </c:pt>
                <c:pt idx="2543">
                  <c:v>24</c:v>
                </c:pt>
                <c:pt idx="2544">
                  <c:v>24</c:v>
                </c:pt>
                <c:pt idx="2545">
                  <c:v>24</c:v>
                </c:pt>
                <c:pt idx="2546">
                  <c:v>24</c:v>
                </c:pt>
                <c:pt idx="2547">
                  <c:v>24</c:v>
                </c:pt>
                <c:pt idx="2548">
                  <c:v>24</c:v>
                </c:pt>
                <c:pt idx="2549">
                  <c:v>29</c:v>
                </c:pt>
                <c:pt idx="2550">
                  <c:v>29</c:v>
                </c:pt>
                <c:pt idx="2551">
                  <c:v>29</c:v>
                </c:pt>
                <c:pt idx="2552">
                  <c:v>29</c:v>
                </c:pt>
                <c:pt idx="2553">
                  <c:v>29</c:v>
                </c:pt>
                <c:pt idx="2554">
                  <c:v>29</c:v>
                </c:pt>
                <c:pt idx="2555">
                  <c:v>29</c:v>
                </c:pt>
                <c:pt idx="2556">
                  <c:v>30</c:v>
                </c:pt>
                <c:pt idx="2557">
                  <c:v>30</c:v>
                </c:pt>
                <c:pt idx="2558">
                  <c:v>30</c:v>
                </c:pt>
                <c:pt idx="2559">
                  <c:v>30</c:v>
                </c:pt>
                <c:pt idx="2560">
                  <c:v>30</c:v>
                </c:pt>
                <c:pt idx="2561">
                  <c:v>30</c:v>
                </c:pt>
                <c:pt idx="2562">
                  <c:v>30</c:v>
                </c:pt>
                <c:pt idx="2563">
                  <c:v>31</c:v>
                </c:pt>
                <c:pt idx="2564">
                  <c:v>31</c:v>
                </c:pt>
                <c:pt idx="2565">
                  <c:v>31</c:v>
                </c:pt>
                <c:pt idx="2566">
                  <c:v>31</c:v>
                </c:pt>
                <c:pt idx="2567">
                  <c:v>31</c:v>
                </c:pt>
                <c:pt idx="2568">
                  <c:v>31</c:v>
                </c:pt>
                <c:pt idx="2569">
                  <c:v>31</c:v>
                </c:pt>
                <c:pt idx="2570">
                  <c:v>34</c:v>
                </c:pt>
                <c:pt idx="2571">
                  <c:v>34</c:v>
                </c:pt>
                <c:pt idx="2572">
                  <c:v>34</c:v>
                </c:pt>
                <c:pt idx="2573">
                  <c:v>34</c:v>
                </c:pt>
                <c:pt idx="2574">
                  <c:v>34</c:v>
                </c:pt>
                <c:pt idx="2575">
                  <c:v>34</c:v>
                </c:pt>
                <c:pt idx="2576">
                  <c:v>34</c:v>
                </c:pt>
                <c:pt idx="2577">
                  <c:v>34</c:v>
                </c:pt>
                <c:pt idx="2578">
                  <c:v>34</c:v>
                </c:pt>
                <c:pt idx="2579">
                  <c:v>34</c:v>
                </c:pt>
                <c:pt idx="2580">
                  <c:v>34</c:v>
                </c:pt>
                <c:pt idx="2581">
                  <c:v>34</c:v>
                </c:pt>
                <c:pt idx="2582">
                  <c:v>34</c:v>
                </c:pt>
                <c:pt idx="2583">
                  <c:v>34</c:v>
                </c:pt>
                <c:pt idx="2584">
                  <c:v>35</c:v>
                </c:pt>
                <c:pt idx="2585">
                  <c:v>35</c:v>
                </c:pt>
                <c:pt idx="2586">
                  <c:v>35</c:v>
                </c:pt>
                <c:pt idx="2587">
                  <c:v>35</c:v>
                </c:pt>
                <c:pt idx="2588">
                  <c:v>35</c:v>
                </c:pt>
                <c:pt idx="2589">
                  <c:v>35</c:v>
                </c:pt>
                <c:pt idx="2590">
                  <c:v>35</c:v>
                </c:pt>
                <c:pt idx="2591">
                  <c:v>36</c:v>
                </c:pt>
                <c:pt idx="2592">
                  <c:v>36</c:v>
                </c:pt>
                <c:pt idx="2593">
                  <c:v>36</c:v>
                </c:pt>
                <c:pt idx="2594">
                  <c:v>36</c:v>
                </c:pt>
                <c:pt idx="2595">
                  <c:v>36</c:v>
                </c:pt>
                <c:pt idx="2596">
                  <c:v>36</c:v>
                </c:pt>
                <c:pt idx="2597">
                  <c:v>36</c:v>
                </c:pt>
                <c:pt idx="2598">
                  <c:v>36</c:v>
                </c:pt>
                <c:pt idx="2599">
                  <c:v>37</c:v>
                </c:pt>
                <c:pt idx="2600">
                  <c:v>37</c:v>
                </c:pt>
                <c:pt idx="2601">
                  <c:v>37</c:v>
                </c:pt>
                <c:pt idx="2602">
                  <c:v>37</c:v>
                </c:pt>
                <c:pt idx="2603">
                  <c:v>37</c:v>
                </c:pt>
                <c:pt idx="2604">
                  <c:v>37</c:v>
                </c:pt>
                <c:pt idx="2605">
                  <c:v>38</c:v>
                </c:pt>
                <c:pt idx="2606">
                  <c:v>38</c:v>
                </c:pt>
                <c:pt idx="2607">
                  <c:v>38</c:v>
                </c:pt>
                <c:pt idx="2608">
                  <c:v>38</c:v>
                </c:pt>
                <c:pt idx="2609">
                  <c:v>38</c:v>
                </c:pt>
                <c:pt idx="2610">
                  <c:v>38</c:v>
                </c:pt>
                <c:pt idx="2611">
                  <c:v>38</c:v>
                </c:pt>
                <c:pt idx="2612">
                  <c:v>38</c:v>
                </c:pt>
                <c:pt idx="2613">
                  <c:v>38</c:v>
                </c:pt>
                <c:pt idx="2614">
                  <c:v>38</c:v>
                </c:pt>
                <c:pt idx="2615">
                  <c:v>38</c:v>
                </c:pt>
                <c:pt idx="2616">
                  <c:v>38</c:v>
                </c:pt>
                <c:pt idx="2617">
                  <c:v>38</c:v>
                </c:pt>
                <c:pt idx="2618">
                  <c:v>38</c:v>
                </c:pt>
                <c:pt idx="2619">
                  <c:v>38</c:v>
                </c:pt>
                <c:pt idx="2620">
                  <c:v>39</c:v>
                </c:pt>
                <c:pt idx="2621">
                  <c:v>39</c:v>
                </c:pt>
                <c:pt idx="2622">
                  <c:v>39</c:v>
                </c:pt>
                <c:pt idx="2623">
                  <c:v>39</c:v>
                </c:pt>
                <c:pt idx="2624">
                  <c:v>39</c:v>
                </c:pt>
                <c:pt idx="2625">
                  <c:v>39</c:v>
                </c:pt>
                <c:pt idx="2626">
                  <c:v>44</c:v>
                </c:pt>
                <c:pt idx="2627">
                  <c:v>44</c:v>
                </c:pt>
                <c:pt idx="2628">
                  <c:v>44</c:v>
                </c:pt>
                <c:pt idx="2629">
                  <c:v>44</c:v>
                </c:pt>
                <c:pt idx="2630">
                  <c:v>44</c:v>
                </c:pt>
                <c:pt idx="2631">
                  <c:v>44</c:v>
                </c:pt>
                <c:pt idx="2632">
                  <c:v>44</c:v>
                </c:pt>
                <c:pt idx="2633">
                  <c:v>45</c:v>
                </c:pt>
                <c:pt idx="2634">
                  <c:v>45</c:v>
                </c:pt>
                <c:pt idx="2635">
                  <c:v>45</c:v>
                </c:pt>
                <c:pt idx="2636">
                  <c:v>45</c:v>
                </c:pt>
                <c:pt idx="2637">
                  <c:v>45</c:v>
                </c:pt>
                <c:pt idx="2638">
                  <c:v>45</c:v>
                </c:pt>
                <c:pt idx="2639">
                  <c:v>45</c:v>
                </c:pt>
                <c:pt idx="2640">
                  <c:v>45</c:v>
                </c:pt>
                <c:pt idx="2641">
                  <c:v>45</c:v>
                </c:pt>
                <c:pt idx="2642">
                  <c:v>45</c:v>
                </c:pt>
                <c:pt idx="2643">
                  <c:v>45</c:v>
                </c:pt>
                <c:pt idx="2644">
                  <c:v>45</c:v>
                </c:pt>
                <c:pt idx="2645">
                  <c:v>45</c:v>
                </c:pt>
                <c:pt idx="2646">
                  <c:v>45</c:v>
                </c:pt>
                <c:pt idx="2647">
                  <c:v>45</c:v>
                </c:pt>
                <c:pt idx="2648">
                  <c:v>45</c:v>
                </c:pt>
                <c:pt idx="2649">
                  <c:v>45</c:v>
                </c:pt>
                <c:pt idx="2650">
                  <c:v>45</c:v>
                </c:pt>
                <c:pt idx="2651">
                  <c:v>45</c:v>
                </c:pt>
                <c:pt idx="2652">
                  <c:v>45</c:v>
                </c:pt>
                <c:pt idx="2653">
                  <c:v>45</c:v>
                </c:pt>
                <c:pt idx="2654">
                  <c:v>45</c:v>
                </c:pt>
                <c:pt idx="2655">
                  <c:v>46</c:v>
                </c:pt>
                <c:pt idx="2656">
                  <c:v>46</c:v>
                </c:pt>
                <c:pt idx="2657">
                  <c:v>46</c:v>
                </c:pt>
                <c:pt idx="2658">
                  <c:v>46</c:v>
                </c:pt>
                <c:pt idx="2659">
                  <c:v>46</c:v>
                </c:pt>
                <c:pt idx="2660">
                  <c:v>46</c:v>
                </c:pt>
                <c:pt idx="2661">
                  <c:v>46</c:v>
                </c:pt>
                <c:pt idx="2662">
                  <c:v>46</c:v>
                </c:pt>
                <c:pt idx="2663">
                  <c:v>46</c:v>
                </c:pt>
                <c:pt idx="2664">
                  <c:v>46</c:v>
                </c:pt>
                <c:pt idx="2665">
                  <c:v>46</c:v>
                </c:pt>
                <c:pt idx="2666">
                  <c:v>46</c:v>
                </c:pt>
                <c:pt idx="2667">
                  <c:v>46</c:v>
                </c:pt>
                <c:pt idx="2668">
                  <c:v>49</c:v>
                </c:pt>
                <c:pt idx="2669">
                  <c:v>49</c:v>
                </c:pt>
                <c:pt idx="2670">
                  <c:v>49</c:v>
                </c:pt>
                <c:pt idx="2671">
                  <c:v>49</c:v>
                </c:pt>
                <c:pt idx="2672">
                  <c:v>49</c:v>
                </c:pt>
                <c:pt idx="2673">
                  <c:v>49</c:v>
                </c:pt>
                <c:pt idx="2674">
                  <c:v>49</c:v>
                </c:pt>
                <c:pt idx="2675">
                  <c:v>49</c:v>
                </c:pt>
                <c:pt idx="2676">
                  <c:v>49</c:v>
                </c:pt>
                <c:pt idx="2677">
                  <c:v>49</c:v>
                </c:pt>
                <c:pt idx="2678">
                  <c:v>49</c:v>
                </c:pt>
                <c:pt idx="2679">
                  <c:v>49</c:v>
                </c:pt>
                <c:pt idx="2680">
                  <c:v>49</c:v>
                </c:pt>
                <c:pt idx="2681">
                  <c:v>49</c:v>
                </c:pt>
                <c:pt idx="2682">
                  <c:v>49</c:v>
                </c:pt>
                <c:pt idx="2683">
                  <c:v>49</c:v>
                </c:pt>
                <c:pt idx="2684">
                  <c:v>49</c:v>
                </c:pt>
                <c:pt idx="2685">
                  <c:v>49</c:v>
                </c:pt>
                <c:pt idx="2686">
                  <c:v>50</c:v>
                </c:pt>
                <c:pt idx="2687">
                  <c:v>50</c:v>
                </c:pt>
                <c:pt idx="2688">
                  <c:v>50</c:v>
                </c:pt>
                <c:pt idx="2689">
                  <c:v>51</c:v>
                </c:pt>
                <c:pt idx="2690">
                  <c:v>51</c:v>
                </c:pt>
                <c:pt idx="2691">
                  <c:v>51</c:v>
                </c:pt>
                <c:pt idx="2692">
                  <c:v>51</c:v>
                </c:pt>
                <c:pt idx="2693">
                  <c:v>51</c:v>
                </c:pt>
                <c:pt idx="2694">
                  <c:v>51</c:v>
                </c:pt>
                <c:pt idx="2695">
                  <c:v>51</c:v>
                </c:pt>
                <c:pt idx="2696">
                  <c:v>51</c:v>
                </c:pt>
                <c:pt idx="2697">
                  <c:v>51</c:v>
                </c:pt>
                <c:pt idx="2698">
                  <c:v>51</c:v>
                </c:pt>
                <c:pt idx="2699">
                  <c:v>51</c:v>
                </c:pt>
                <c:pt idx="2700">
                  <c:v>51</c:v>
                </c:pt>
                <c:pt idx="2701">
                  <c:v>51</c:v>
                </c:pt>
                <c:pt idx="2702">
                  <c:v>51</c:v>
                </c:pt>
                <c:pt idx="2703">
                  <c:v>51</c:v>
                </c:pt>
                <c:pt idx="2704">
                  <c:v>51</c:v>
                </c:pt>
                <c:pt idx="2705">
                  <c:v>51</c:v>
                </c:pt>
                <c:pt idx="2706">
                  <c:v>51</c:v>
                </c:pt>
                <c:pt idx="2707">
                  <c:v>51</c:v>
                </c:pt>
                <c:pt idx="2708">
                  <c:v>51</c:v>
                </c:pt>
                <c:pt idx="2709">
                  <c:v>51</c:v>
                </c:pt>
                <c:pt idx="2710">
                  <c:v>51</c:v>
                </c:pt>
                <c:pt idx="2711">
                  <c:v>51</c:v>
                </c:pt>
                <c:pt idx="2712">
                  <c:v>51</c:v>
                </c:pt>
                <c:pt idx="2713">
                  <c:v>51</c:v>
                </c:pt>
                <c:pt idx="2714">
                  <c:v>51</c:v>
                </c:pt>
                <c:pt idx="2715">
                  <c:v>51</c:v>
                </c:pt>
                <c:pt idx="2716">
                  <c:v>51</c:v>
                </c:pt>
                <c:pt idx="2717">
                  <c:v>51</c:v>
                </c:pt>
                <c:pt idx="2718">
                  <c:v>51</c:v>
                </c:pt>
                <c:pt idx="2719">
                  <c:v>51</c:v>
                </c:pt>
                <c:pt idx="2720">
                  <c:v>51</c:v>
                </c:pt>
                <c:pt idx="2721">
                  <c:v>51</c:v>
                </c:pt>
                <c:pt idx="2722">
                  <c:v>51</c:v>
                </c:pt>
                <c:pt idx="2723">
                  <c:v>51</c:v>
                </c:pt>
                <c:pt idx="2724">
                  <c:v>51</c:v>
                </c:pt>
                <c:pt idx="2725">
                  <c:v>51</c:v>
                </c:pt>
                <c:pt idx="2726">
                  <c:v>51</c:v>
                </c:pt>
                <c:pt idx="2727">
                  <c:v>51</c:v>
                </c:pt>
                <c:pt idx="2728">
                  <c:v>51</c:v>
                </c:pt>
                <c:pt idx="2729">
                  <c:v>51</c:v>
                </c:pt>
                <c:pt idx="2730">
                  <c:v>51</c:v>
                </c:pt>
                <c:pt idx="2731">
                  <c:v>51</c:v>
                </c:pt>
                <c:pt idx="2732">
                  <c:v>52</c:v>
                </c:pt>
                <c:pt idx="2733">
                  <c:v>52</c:v>
                </c:pt>
                <c:pt idx="2734">
                  <c:v>52</c:v>
                </c:pt>
                <c:pt idx="2735">
                  <c:v>52</c:v>
                </c:pt>
                <c:pt idx="2736">
                  <c:v>52</c:v>
                </c:pt>
                <c:pt idx="2737">
                  <c:v>52</c:v>
                </c:pt>
                <c:pt idx="2738">
                  <c:v>52</c:v>
                </c:pt>
                <c:pt idx="2739">
                  <c:v>52</c:v>
                </c:pt>
                <c:pt idx="2740">
                  <c:v>52</c:v>
                </c:pt>
                <c:pt idx="2741">
                  <c:v>52</c:v>
                </c:pt>
                <c:pt idx="2742">
                  <c:v>52</c:v>
                </c:pt>
                <c:pt idx="2743">
                  <c:v>52</c:v>
                </c:pt>
                <c:pt idx="2744">
                  <c:v>52</c:v>
                </c:pt>
                <c:pt idx="2745">
                  <c:v>52</c:v>
                </c:pt>
                <c:pt idx="2746">
                  <c:v>52</c:v>
                </c:pt>
                <c:pt idx="2747">
                  <c:v>52</c:v>
                </c:pt>
                <c:pt idx="2748">
                  <c:v>52</c:v>
                </c:pt>
                <c:pt idx="2749">
                  <c:v>52</c:v>
                </c:pt>
                <c:pt idx="2750">
                  <c:v>52</c:v>
                </c:pt>
                <c:pt idx="2751">
                  <c:v>52</c:v>
                </c:pt>
                <c:pt idx="2752">
                  <c:v>52</c:v>
                </c:pt>
                <c:pt idx="2753">
                  <c:v>55</c:v>
                </c:pt>
                <c:pt idx="2754">
                  <c:v>55</c:v>
                </c:pt>
                <c:pt idx="2755">
                  <c:v>55</c:v>
                </c:pt>
                <c:pt idx="2756">
                  <c:v>55</c:v>
                </c:pt>
                <c:pt idx="2757">
                  <c:v>55</c:v>
                </c:pt>
                <c:pt idx="2758">
                  <c:v>55</c:v>
                </c:pt>
                <c:pt idx="2759">
                  <c:v>55</c:v>
                </c:pt>
                <c:pt idx="2760">
                  <c:v>55</c:v>
                </c:pt>
                <c:pt idx="2761">
                  <c:v>55</c:v>
                </c:pt>
                <c:pt idx="2762">
                  <c:v>55</c:v>
                </c:pt>
                <c:pt idx="2763">
                  <c:v>55</c:v>
                </c:pt>
                <c:pt idx="2764">
                  <c:v>55</c:v>
                </c:pt>
                <c:pt idx="2765">
                  <c:v>55</c:v>
                </c:pt>
                <c:pt idx="2766">
                  <c:v>55</c:v>
                </c:pt>
                <c:pt idx="2767">
                  <c:v>55</c:v>
                </c:pt>
                <c:pt idx="2768">
                  <c:v>55</c:v>
                </c:pt>
                <c:pt idx="2769">
                  <c:v>55</c:v>
                </c:pt>
                <c:pt idx="2770">
                  <c:v>55</c:v>
                </c:pt>
                <c:pt idx="2771">
                  <c:v>55</c:v>
                </c:pt>
                <c:pt idx="2772">
                  <c:v>55</c:v>
                </c:pt>
                <c:pt idx="2773">
                  <c:v>55</c:v>
                </c:pt>
                <c:pt idx="2774">
                  <c:v>56</c:v>
                </c:pt>
                <c:pt idx="2775">
                  <c:v>56</c:v>
                </c:pt>
                <c:pt idx="2776">
                  <c:v>56</c:v>
                </c:pt>
                <c:pt idx="2777">
                  <c:v>56</c:v>
                </c:pt>
                <c:pt idx="2778">
                  <c:v>56</c:v>
                </c:pt>
                <c:pt idx="2779">
                  <c:v>56</c:v>
                </c:pt>
                <c:pt idx="2780">
                  <c:v>59</c:v>
                </c:pt>
                <c:pt idx="2781">
                  <c:v>59</c:v>
                </c:pt>
                <c:pt idx="2782">
                  <c:v>59</c:v>
                </c:pt>
                <c:pt idx="2783">
                  <c:v>59</c:v>
                </c:pt>
                <c:pt idx="2784">
                  <c:v>59</c:v>
                </c:pt>
                <c:pt idx="2785">
                  <c:v>59</c:v>
                </c:pt>
                <c:pt idx="2786">
                  <c:v>59</c:v>
                </c:pt>
                <c:pt idx="2787">
                  <c:v>59</c:v>
                </c:pt>
                <c:pt idx="2788">
                  <c:v>59</c:v>
                </c:pt>
                <c:pt idx="2789">
                  <c:v>59</c:v>
                </c:pt>
                <c:pt idx="2790">
                  <c:v>59</c:v>
                </c:pt>
                <c:pt idx="2791">
                  <c:v>59</c:v>
                </c:pt>
                <c:pt idx="2792">
                  <c:v>59</c:v>
                </c:pt>
                <c:pt idx="2793">
                  <c:v>59</c:v>
                </c:pt>
                <c:pt idx="2794">
                  <c:v>59</c:v>
                </c:pt>
                <c:pt idx="2795">
                  <c:v>59</c:v>
                </c:pt>
                <c:pt idx="2796">
                  <c:v>59</c:v>
                </c:pt>
                <c:pt idx="2797">
                  <c:v>59</c:v>
                </c:pt>
                <c:pt idx="2798">
                  <c:v>59</c:v>
                </c:pt>
                <c:pt idx="2799">
                  <c:v>59</c:v>
                </c:pt>
                <c:pt idx="2800">
                  <c:v>59</c:v>
                </c:pt>
                <c:pt idx="2801">
                  <c:v>59</c:v>
                </c:pt>
                <c:pt idx="2802">
                  <c:v>60</c:v>
                </c:pt>
                <c:pt idx="2803">
                  <c:v>60</c:v>
                </c:pt>
                <c:pt idx="2804">
                  <c:v>60</c:v>
                </c:pt>
                <c:pt idx="2805">
                  <c:v>60</c:v>
                </c:pt>
                <c:pt idx="2806">
                  <c:v>60</c:v>
                </c:pt>
                <c:pt idx="2807">
                  <c:v>60</c:v>
                </c:pt>
                <c:pt idx="2808">
                  <c:v>60</c:v>
                </c:pt>
                <c:pt idx="2809">
                  <c:v>60</c:v>
                </c:pt>
                <c:pt idx="2810">
                  <c:v>60</c:v>
                </c:pt>
                <c:pt idx="2811">
                  <c:v>60</c:v>
                </c:pt>
                <c:pt idx="2812">
                  <c:v>61</c:v>
                </c:pt>
                <c:pt idx="2813">
                  <c:v>61</c:v>
                </c:pt>
                <c:pt idx="2814">
                  <c:v>61</c:v>
                </c:pt>
                <c:pt idx="2815">
                  <c:v>61</c:v>
                </c:pt>
                <c:pt idx="2816">
                  <c:v>61</c:v>
                </c:pt>
                <c:pt idx="2817">
                  <c:v>61</c:v>
                </c:pt>
                <c:pt idx="2818">
                  <c:v>62</c:v>
                </c:pt>
                <c:pt idx="2819">
                  <c:v>62</c:v>
                </c:pt>
                <c:pt idx="2820">
                  <c:v>62</c:v>
                </c:pt>
                <c:pt idx="2821">
                  <c:v>62</c:v>
                </c:pt>
                <c:pt idx="2822">
                  <c:v>62</c:v>
                </c:pt>
                <c:pt idx="2823">
                  <c:v>62</c:v>
                </c:pt>
                <c:pt idx="2824">
                  <c:v>62</c:v>
                </c:pt>
                <c:pt idx="2825">
                  <c:v>62</c:v>
                </c:pt>
                <c:pt idx="2826">
                  <c:v>62</c:v>
                </c:pt>
                <c:pt idx="2827">
                  <c:v>62</c:v>
                </c:pt>
                <c:pt idx="2828">
                  <c:v>62</c:v>
                </c:pt>
                <c:pt idx="2829">
                  <c:v>64</c:v>
                </c:pt>
                <c:pt idx="2830">
                  <c:v>64</c:v>
                </c:pt>
                <c:pt idx="2831">
                  <c:v>64</c:v>
                </c:pt>
                <c:pt idx="2832">
                  <c:v>64</c:v>
                </c:pt>
                <c:pt idx="2833">
                  <c:v>64</c:v>
                </c:pt>
                <c:pt idx="2834">
                  <c:v>64</c:v>
                </c:pt>
                <c:pt idx="2835">
                  <c:v>64</c:v>
                </c:pt>
                <c:pt idx="2836">
                  <c:v>64</c:v>
                </c:pt>
                <c:pt idx="2837">
                  <c:v>66</c:v>
                </c:pt>
                <c:pt idx="2838">
                  <c:v>66</c:v>
                </c:pt>
                <c:pt idx="2839">
                  <c:v>66</c:v>
                </c:pt>
                <c:pt idx="2840">
                  <c:v>66</c:v>
                </c:pt>
                <c:pt idx="2841">
                  <c:v>66</c:v>
                </c:pt>
                <c:pt idx="2842">
                  <c:v>66</c:v>
                </c:pt>
                <c:pt idx="2843">
                  <c:v>66</c:v>
                </c:pt>
                <c:pt idx="2844">
                  <c:v>66</c:v>
                </c:pt>
                <c:pt idx="2845">
                  <c:v>66</c:v>
                </c:pt>
                <c:pt idx="2846">
                  <c:v>66</c:v>
                </c:pt>
                <c:pt idx="2847">
                  <c:v>66</c:v>
                </c:pt>
                <c:pt idx="2848">
                  <c:v>66</c:v>
                </c:pt>
                <c:pt idx="2849">
                  <c:v>66</c:v>
                </c:pt>
                <c:pt idx="2850">
                  <c:v>66</c:v>
                </c:pt>
                <c:pt idx="2851">
                  <c:v>66</c:v>
                </c:pt>
                <c:pt idx="2852">
                  <c:v>66</c:v>
                </c:pt>
                <c:pt idx="2853">
                  <c:v>66</c:v>
                </c:pt>
                <c:pt idx="2854">
                  <c:v>66</c:v>
                </c:pt>
                <c:pt idx="2855">
                  <c:v>66</c:v>
                </c:pt>
                <c:pt idx="2856">
                  <c:v>66</c:v>
                </c:pt>
                <c:pt idx="2857">
                  <c:v>66</c:v>
                </c:pt>
                <c:pt idx="2858">
                  <c:v>66</c:v>
                </c:pt>
                <c:pt idx="2859">
                  <c:v>66</c:v>
                </c:pt>
                <c:pt idx="2860">
                  <c:v>66</c:v>
                </c:pt>
                <c:pt idx="2861">
                  <c:v>66</c:v>
                </c:pt>
                <c:pt idx="2862">
                  <c:v>66</c:v>
                </c:pt>
                <c:pt idx="2863">
                  <c:v>66</c:v>
                </c:pt>
                <c:pt idx="2864">
                  <c:v>68</c:v>
                </c:pt>
                <c:pt idx="2865">
                  <c:v>68</c:v>
                </c:pt>
                <c:pt idx="2866">
                  <c:v>68</c:v>
                </c:pt>
                <c:pt idx="2867">
                  <c:v>68</c:v>
                </c:pt>
                <c:pt idx="2868">
                  <c:v>68</c:v>
                </c:pt>
                <c:pt idx="2869">
                  <c:v>68</c:v>
                </c:pt>
                <c:pt idx="2870">
                  <c:v>68</c:v>
                </c:pt>
                <c:pt idx="2871">
                  <c:v>68</c:v>
                </c:pt>
                <c:pt idx="2872">
                  <c:v>68</c:v>
                </c:pt>
                <c:pt idx="2873">
                  <c:v>68</c:v>
                </c:pt>
                <c:pt idx="2874">
                  <c:v>68</c:v>
                </c:pt>
                <c:pt idx="2875">
                  <c:v>68</c:v>
                </c:pt>
                <c:pt idx="2876">
                  <c:v>68</c:v>
                </c:pt>
                <c:pt idx="2877">
                  <c:v>68</c:v>
                </c:pt>
                <c:pt idx="2878">
                  <c:v>68</c:v>
                </c:pt>
                <c:pt idx="2879">
                  <c:v>68</c:v>
                </c:pt>
                <c:pt idx="2880">
                  <c:v>68</c:v>
                </c:pt>
                <c:pt idx="2881">
                  <c:v>68</c:v>
                </c:pt>
                <c:pt idx="2882">
                  <c:v>68</c:v>
                </c:pt>
                <c:pt idx="2883">
                  <c:v>68</c:v>
                </c:pt>
                <c:pt idx="2884">
                  <c:v>68</c:v>
                </c:pt>
                <c:pt idx="2885">
                  <c:v>70</c:v>
                </c:pt>
                <c:pt idx="2886">
                  <c:v>70</c:v>
                </c:pt>
                <c:pt idx="2887">
                  <c:v>70</c:v>
                </c:pt>
                <c:pt idx="2888">
                  <c:v>70</c:v>
                </c:pt>
                <c:pt idx="2889">
                  <c:v>70</c:v>
                </c:pt>
                <c:pt idx="2890">
                  <c:v>70</c:v>
                </c:pt>
                <c:pt idx="2891">
                  <c:v>70</c:v>
                </c:pt>
                <c:pt idx="2892">
                  <c:v>73</c:v>
                </c:pt>
                <c:pt idx="2893">
                  <c:v>73</c:v>
                </c:pt>
                <c:pt idx="2894">
                  <c:v>73</c:v>
                </c:pt>
                <c:pt idx="2895">
                  <c:v>73</c:v>
                </c:pt>
                <c:pt idx="2896">
                  <c:v>73</c:v>
                </c:pt>
                <c:pt idx="2897">
                  <c:v>73</c:v>
                </c:pt>
                <c:pt idx="2898">
                  <c:v>73</c:v>
                </c:pt>
                <c:pt idx="2899">
                  <c:v>75</c:v>
                </c:pt>
                <c:pt idx="2900">
                  <c:v>75</c:v>
                </c:pt>
                <c:pt idx="2901">
                  <c:v>75</c:v>
                </c:pt>
                <c:pt idx="2902">
                  <c:v>75</c:v>
                </c:pt>
                <c:pt idx="2903">
                  <c:v>75</c:v>
                </c:pt>
                <c:pt idx="2904">
                  <c:v>75</c:v>
                </c:pt>
                <c:pt idx="2905">
                  <c:v>75</c:v>
                </c:pt>
                <c:pt idx="2906">
                  <c:v>75</c:v>
                </c:pt>
                <c:pt idx="2907">
                  <c:v>75</c:v>
                </c:pt>
                <c:pt idx="2908">
                  <c:v>75</c:v>
                </c:pt>
                <c:pt idx="2909">
                  <c:v>75</c:v>
                </c:pt>
                <c:pt idx="2910">
                  <c:v>75</c:v>
                </c:pt>
                <c:pt idx="2911">
                  <c:v>75</c:v>
                </c:pt>
                <c:pt idx="2912">
                  <c:v>75</c:v>
                </c:pt>
                <c:pt idx="2913">
                  <c:v>75</c:v>
                </c:pt>
                <c:pt idx="2914">
                  <c:v>75</c:v>
                </c:pt>
                <c:pt idx="2915">
                  <c:v>75</c:v>
                </c:pt>
                <c:pt idx="2916">
                  <c:v>75</c:v>
                </c:pt>
                <c:pt idx="2917">
                  <c:v>75</c:v>
                </c:pt>
                <c:pt idx="2918">
                  <c:v>75</c:v>
                </c:pt>
                <c:pt idx="2919">
                  <c:v>75</c:v>
                </c:pt>
                <c:pt idx="2920">
                  <c:v>75</c:v>
                </c:pt>
                <c:pt idx="2921">
                  <c:v>75</c:v>
                </c:pt>
                <c:pt idx="2922">
                  <c:v>75</c:v>
                </c:pt>
                <c:pt idx="2923">
                  <c:v>75</c:v>
                </c:pt>
                <c:pt idx="2924">
                  <c:v>75</c:v>
                </c:pt>
                <c:pt idx="2925">
                  <c:v>75</c:v>
                </c:pt>
                <c:pt idx="2926">
                  <c:v>75</c:v>
                </c:pt>
                <c:pt idx="2927">
                  <c:v>77</c:v>
                </c:pt>
                <c:pt idx="2928">
                  <c:v>77</c:v>
                </c:pt>
                <c:pt idx="2929">
                  <c:v>77</c:v>
                </c:pt>
                <c:pt idx="2930">
                  <c:v>77</c:v>
                </c:pt>
                <c:pt idx="2931">
                  <c:v>77</c:v>
                </c:pt>
                <c:pt idx="2932">
                  <c:v>77</c:v>
                </c:pt>
                <c:pt idx="2933">
                  <c:v>77</c:v>
                </c:pt>
                <c:pt idx="2934">
                  <c:v>77</c:v>
                </c:pt>
                <c:pt idx="2935">
                  <c:v>77</c:v>
                </c:pt>
                <c:pt idx="2936">
                  <c:v>77</c:v>
                </c:pt>
                <c:pt idx="2937">
                  <c:v>77</c:v>
                </c:pt>
                <c:pt idx="2938">
                  <c:v>77</c:v>
                </c:pt>
                <c:pt idx="2939">
                  <c:v>77</c:v>
                </c:pt>
                <c:pt idx="2940">
                  <c:v>77</c:v>
                </c:pt>
                <c:pt idx="2941">
                  <c:v>77</c:v>
                </c:pt>
                <c:pt idx="2942">
                  <c:v>78</c:v>
                </c:pt>
                <c:pt idx="2943">
                  <c:v>78</c:v>
                </c:pt>
                <c:pt idx="2944">
                  <c:v>78</c:v>
                </c:pt>
                <c:pt idx="2945">
                  <c:v>78</c:v>
                </c:pt>
                <c:pt idx="2946">
                  <c:v>78</c:v>
                </c:pt>
                <c:pt idx="2947">
                  <c:v>78</c:v>
                </c:pt>
                <c:pt idx="2948">
                  <c:v>78</c:v>
                </c:pt>
                <c:pt idx="2949">
                  <c:v>78</c:v>
                </c:pt>
                <c:pt idx="2950">
                  <c:v>78</c:v>
                </c:pt>
                <c:pt idx="2951">
                  <c:v>78</c:v>
                </c:pt>
                <c:pt idx="2952">
                  <c:v>78</c:v>
                </c:pt>
                <c:pt idx="2953">
                  <c:v>78</c:v>
                </c:pt>
                <c:pt idx="2954">
                  <c:v>78</c:v>
                </c:pt>
                <c:pt idx="2955">
                  <c:v>78</c:v>
                </c:pt>
                <c:pt idx="2956">
                  <c:v>78</c:v>
                </c:pt>
                <c:pt idx="2957">
                  <c:v>78</c:v>
                </c:pt>
                <c:pt idx="2958">
                  <c:v>78</c:v>
                </c:pt>
                <c:pt idx="2959">
                  <c:v>78</c:v>
                </c:pt>
                <c:pt idx="2960">
                  <c:v>78</c:v>
                </c:pt>
                <c:pt idx="2961">
                  <c:v>78</c:v>
                </c:pt>
                <c:pt idx="2962">
                  <c:v>78</c:v>
                </c:pt>
                <c:pt idx="2963">
                  <c:v>78</c:v>
                </c:pt>
                <c:pt idx="2964">
                  <c:v>79</c:v>
                </c:pt>
                <c:pt idx="2965">
                  <c:v>79</c:v>
                </c:pt>
                <c:pt idx="2966">
                  <c:v>79</c:v>
                </c:pt>
                <c:pt idx="2967">
                  <c:v>79</c:v>
                </c:pt>
                <c:pt idx="2968">
                  <c:v>79</c:v>
                </c:pt>
                <c:pt idx="2969">
                  <c:v>79</c:v>
                </c:pt>
                <c:pt idx="2970">
                  <c:v>79</c:v>
                </c:pt>
                <c:pt idx="2971">
                  <c:v>79</c:v>
                </c:pt>
                <c:pt idx="2972">
                  <c:v>79</c:v>
                </c:pt>
                <c:pt idx="2973">
                  <c:v>79</c:v>
                </c:pt>
                <c:pt idx="2974">
                  <c:v>79</c:v>
                </c:pt>
                <c:pt idx="2975">
                  <c:v>79</c:v>
                </c:pt>
                <c:pt idx="2976">
                  <c:v>81</c:v>
                </c:pt>
                <c:pt idx="2977">
                  <c:v>81</c:v>
                </c:pt>
                <c:pt idx="2978">
                  <c:v>81</c:v>
                </c:pt>
                <c:pt idx="2979">
                  <c:v>81</c:v>
                </c:pt>
                <c:pt idx="2980">
                  <c:v>81</c:v>
                </c:pt>
                <c:pt idx="2981">
                  <c:v>81</c:v>
                </c:pt>
                <c:pt idx="2982">
                  <c:v>81</c:v>
                </c:pt>
                <c:pt idx="2983">
                  <c:v>81</c:v>
                </c:pt>
                <c:pt idx="2984">
                  <c:v>82</c:v>
                </c:pt>
                <c:pt idx="2985">
                  <c:v>82</c:v>
                </c:pt>
                <c:pt idx="2986">
                  <c:v>82</c:v>
                </c:pt>
                <c:pt idx="2987">
                  <c:v>82</c:v>
                </c:pt>
                <c:pt idx="2988">
                  <c:v>82</c:v>
                </c:pt>
                <c:pt idx="2989">
                  <c:v>82</c:v>
                </c:pt>
                <c:pt idx="2990">
                  <c:v>82</c:v>
                </c:pt>
                <c:pt idx="2991">
                  <c:v>82</c:v>
                </c:pt>
                <c:pt idx="2992">
                  <c:v>82</c:v>
                </c:pt>
                <c:pt idx="2993">
                  <c:v>82</c:v>
                </c:pt>
                <c:pt idx="2994">
                  <c:v>82</c:v>
                </c:pt>
                <c:pt idx="2995">
                  <c:v>82</c:v>
                </c:pt>
                <c:pt idx="2996">
                  <c:v>82</c:v>
                </c:pt>
                <c:pt idx="2997">
                  <c:v>83</c:v>
                </c:pt>
                <c:pt idx="2998">
                  <c:v>83</c:v>
                </c:pt>
                <c:pt idx="2999">
                  <c:v>83</c:v>
                </c:pt>
                <c:pt idx="3000">
                  <c:v>83</c:v>
                </c:pt>
                <c:pt idx="3001">
                  <c:v>83</c:v>
                </c:pt>
                <c:pt idx="3002">
                  <c:v>83</c:v>
                </c:pt>
                <c:pt idx="3003">
                  <c:v>83</c:v>
                </c:pt>
                <c:pt idx="3004">
                  <c:v>84</c:v>
                </c:pt>
                <c:pt idx="3005">
                  <c:v>84</c:v>
                </c:pt>
                <c:pt idx="3006">
                  <c:v>84</c:v>
                </c:pt>
                <c:pt idx="3007">
                  <c:v>85</c:v>
                </c:pt>
                <c:pt idx="3008">
                  <c:v>85</c:v>
                </c:pt>
                <c:pt idx="3009">
                  <c:v>85</c:v>
                </c:pt>
                <c:pt idx="3010">
                  <c:v>85</c:v>
                </c:pt>
                <c:pt idx="3011">
                  <c:v>86</c:v>
                </c:pt>
                <c:pt idx="3012">
                  <c:v>86</c:v>
                </c:pt>
                <c:pt idx="3013">
                  <c:v>86</c:v>
                </c:pt>
                <c:pt idx="3014">
                  <c:v>86</c:v>
                </c:pt>
                <c:pt idx="3015">
                  <c:v>86</c:v>
                </c:pt>
                <c:pt idx="3016">
                  <c:v>86</c:v>
                </c:pt>
                <c:pt idx="3017">
                  <c:v>86</c:v>
                </c:pt>
                <c:pt idx="3018">
                  <c:v>86</c:v>
                </c:pt>
                <c:pt idx="3019">
                  <c:v>87</c:v>
                </c:pt>
                <c:pt idx="3020">
                  <c:v>87</c:v>
                </c:pt>
                <c:pt idx="3021">
                  <c:v>87</c:v>
                </c:pt>
                <c:pt idx="3022">
                  <c:v>87</c:v>
                </c:pt>
                <c:pt idx="3023">
                  <c:v>88</c:v>
                </c:pt>
                <c:pt idx="3024">
                  <c:v>88</c:v>
                </c:pt>
                <c:pt idx="3025">
                  <c:v>88</c:v>
                </c:pt>
                <c:pt idx="3026">
                  <c:v>88</c:v>
                </c:pt>
                <c:pt idx="3027">
                  <c:v>88</c:v>
                </c:pt>
                <c:pt idx="3028">
                  <c:v>88</c:v>
                </c:pt>
                <c:pt idx="3029">
                  <c:v>88</c:v>
                </c:pt>
                <c:pt idx="3030">
                  <c:v>88</c:v>
                </c:pt>
                <c:pt idx="3031">
                  <c:v>88</c:v>
                </c:pt>
                <c:pt idx="3032">
                  <c:v>88</c:v>
                </c:pt>
                <c:pt idx="3033">
                  <c:v>88</c:v>
                </c:pt>
                <c:pt idx="3034">
                  <c:v>88</c:v>
                </c:pt>
                <c:pt idx="3035">
                  <c:v>88</c:v>
                </c:pt>
                <c:pt idx="3036">
                  <c:v>88</c:v>
                </c:pt>
                <c:pt idx="3037">
                  <c:v>88</c:v>
                </c:pt>
                <c:pt idx="3038">
                  <c:v>88</c:v>
                </c:pt>
                <c:pt idx="3039">
                  <c:v>88</c:v>
                </c:pt>
                <c:pt idx="3040">
                  <c:v>88</c:v>
                </c:pt>
                <c:pt idx="3041">
                  <c:v>88</c:v>
                </c:pt>
                <c:pt idx="3042">
                  <c:v>88</c:v>
                </c:pt>
                <c:pt idx="3043">
                  <c:v>88</c:v>
                </c:pt>
                <c:pt idx="3044">
                  <c:v>88</c:v>
                </c:pt>
                <c:pt idx="3045">
                  <c:v>88</c:v>
                </c:pt>
                <c:pt idx="3046">
                  <c:v>88</c:v>
                </c:pt>
                <c:pt idx="3047">
                  <c:v>88</c:v>
                </c:pt>
                <c:pt idx="3048">
                  <c:v>88</c:v>
                </c:pt>
                <c:pt idx="3049">
                  <c:v>88</c:v>
                </c:pt>
                <c:pt idx="3050">
                  <c:v>88</c:v>
                </c:pt>
                <c:pt idx="3051">
                  <c:v>88</c:v>
                </c:pt>
                <c:pt idx="3052">
                  <c:v>88</c:v>
                </c:pt>
                <c:pt idx="3053">
                  <c:v>89</c:v>
                </c:pt>
                <c:pt idx="3054">
                  <c:v>89</c:v>
                </c:pt>
                <c:pt idx="3055">
                  <c:v>89</c:v>
                </c:pt>
                <c:pt idx="3056">
                  <c:v>89</c:v>
                </c:pt>
                <c:pt idx="3057">
                  <c:v>91</c:v>
                </c:pt>
                <c:pt idx="3058">
                  <c:v>91</c:v>
                </c:pt>
                <c:pt idx="3059">
                  <c:v>91</c:v>
                </c:pt>
                <c:pt idx="3060">
                  <c:v>91</c:v>
                </c:pt>
                <c:pt idx="3061">
                  <c:v>91</c:v>
                </c:pt>
                <c:pt idx="3062">
                  <c:v>91</c:v>
                </c:pt>
                <c:pt idx="3063">
                  <c:v>91</c:v>
                </c:pt>
                <c:pt idx="3064">
                  <c:v>91</c:v>
                </c:pt>
                <c:pt idx="3065">
                  <c:v>91</c:v>
                </c:pt>
                <c:pt idx="3066">
                  <c:v>91</c:v>
                </c:pt>
                <c:pt idx="3067">
                  <c:v>92</c:v>
                </c:pt>
                <c:pt idx="3068">
                  <c:v>92</c:v>
                </c:pt>
                <c:pt idx="3069">
                  <c:v>92</c:v>
                </c:pt>
                <c:pt idx="3070">
                  <c:v>92</c:v>
                </c:pt>
                <c:pt idx="3071">
                  <c:v>92</c:v>
                </c:pt>
                <c:pt idx="3072">
                  <c:v>92</c:v>
                </c:pt>
                <c:pt idx="3073">
                  <c:v>92</c:v>
                </c:pt>
                <c:pt idx="3074">
                  <c:v>92</c:v>
                </c:pt>
                <c:pt idx="3075">
                  <c:v>93</c:v>
                </c:pt>
                <c:pt idx="3076">
                  <c:v>93</c:v>
                </c:pt>
                <c:pt idx="3077">
                  <c:v>93</c:v>
                </c:pt>
                <c:pt idx="3078">
                  <c:v>93</c:v>
                </c:pt>
                <c:pt idx="3079">
                  <c:v>93</c:v>
                </c:pt>
                <c:pt idx="3080">
                  <c:v>93</c:v>
                </c:pt>
                <c:pt idx="3081">
                  <c:v>93</c:v>
                </c:pt>
                <c:pt idx="3082">
                  <c:v>93</c:v>
                </c:pt>
                <c:pt idx="3083">
                  <c:v>93</c:v>
                </c:pt>
                <c:pt idx="3084">
                  <c:v>93</c:v>
                </c:pt>
                <c:pt idx="3085">
                  <c:v>93</c:v>
                </c:pt>
                <c:pt idx="3086">
                  <c:v>93</c:v>
                </c:pt>
                <c:pt idx="3087">
                  <c:v>93</c:v>
                </c:pt>
                <c:pt idx="3088">
                  <c:v>94</c:v>
                </c:pt>
                <c:pt idx="3089">
                  <c:v>94</c:v>
                </c:pt>
                <c:pt idx="3090">
                  <c:v>94</c:v>
                </c:pt>
                <c:pt idx="3091">
                  <c:v>94</c:v>
                </c:pt>
                <c:pt idx="3092">
                  <c:v>94</c:v>
                </c:pt>
                <c:pt idx="3093">
                  <c:v>94</c:v>
                </c:pt>
                <c:pt idx="3094">
                  <c:v>94</c:v>
                </c:pt>
                <c:pt idx="3095">
                  <c:v>94</c:v>
                </c:pt>
                <c:pt idx="3096">
                  <c:v>94</c:v>
                </c:pt>
                <c:pt idx="3097">
                  <c:v>95</c:v>
                </c:pt>
                <c:pt idx="3098">
                  <c:v>95</c:v>
                </c:pt>
                <c:pt idx="3099">
                  <c:v>95</c:v>
                </c:pt>
                <c:pt idx="3100">
                  <c:v>95</c:v>
                </c:pt>
                <c:pt idx="3101">
                  <c:v>95</c:v>
                </c:pt>
                <c:pt idx="3102">
                  <c:v>96</c:v>
                </c:pt>
                <c:pt idx="3103">
                  <c:v>96</c:v>
                </c:pt>
                <c:pt idx="3104">
                  <c:v>96</c:v>
                </c:pt>
                <c:pt idx="3105">
                  <c:v>97</c:v>
                </c:pt>
                <c:pt idx="3106">
                  <c:v>97</c:v>
                </c:pt>
                <c:pt idx="3107">
                  <c:v>97</c:v>
                </c:pt>
                <c:pt idx="3108">
                  <c:v>97</c:v>
                </c:pt>
                <c:pt idx="3109">
                  <c:v>98</c:v>
                </c:pt>
                <c:pt idx="3110">
                  <c:v>98</c:v>
                </c:pt>
                <c:pt idx="3111">
                  <c:v>99</c:v>
                </c:pt>
                <c:pt idx="3112">
                  <c:v>99</c:v>
                </c:pt>
                <c:pt idx="3113">
                  <c:v>99</c:v>
                </c:pt>
                <c:pt idx="3114">
                  <c:v>99</c:v>
                </c:pt>
                <c:pt idx="3115">
                  <c:v>99</c:v>
                </c:pt>
                <c:pt idx="3116">
                  <c:v>99</c:v>
                </c:pt>
                <c:pt idx="3117">
                  <c:v>99</c:v>
                </c:pt>
                <c:pt idx="3118">
                  <c:v>99</c:v>
                </c:pt>
                <c:pt idx="3119">
                  <c:v>99</c:v>
                </c:pt>
                <c:pt idx="3120">
                  <c:v>100</c:v>
                </c:pt>
                <c:pt idx="3121">
                  <c:v>100</c:v>
                </c:pt>
                <c:pt idx="3122">
                  <c:v>100</c:v>
                </c:pt>
                <c:pt idx="3123">
                  <c:v>101</c:v>
                </c:pt>
                <c:pt idx="3124">
                  <c:v>101</c:v>
                </c:pt>
                <c:pt idx="3125">
                  <c:v>101</c:v>
                </c:pt>
                <c:pt idx="3126">
                  <c:v>102</c:v>
                </c:pt>
                <c:pt idx="3127">
                  <c:v>102</c:v>
                </c:pt>
                <c:pt idx="3128">
                  <c:v>102</c:v>
                </c:pt>
                <c:pt idx="3129">
                  <c:v>102</c:v>
                </c:pt>
                <c:pt idx="3130">
                  <c:v>102</c:v>
                </c:pt>
                <c:pt idx="3131">
                  <c:v>103</c:v>
                </c:pt>
                <c:pt idx="3132">
                  <c:v>103</c:v>
                </c:pt>
                <c:pt idx="3133">
                  <c:v>103</c:v>
                </c:pt>
                <c:pt idx="3134">
                  <c:v>103</c:v>
                </c:pt>
                <c:pt idx="3135">
                  <c:v>103</c:v>
                </c:pt>
                <c:pt idx="3136">
                  <c:v>103</c:v>
                </c:pt>
                <c:pt idx="3137">
                  <c:v>104</c:v>
                </c:pt>
                <c:pt idx="3138">
                  <c:v>104</c:v>
                </c:pt>
                <c:pt idx="3139">
                  <c:v>104</c:v>
                </c:pt>
                <c:pt idx="3140">
                  <c:v>104</c:v>
                </c:pt>
                <c:pt idx="3141">
                  <c:v>104</c:v>
                </c:pt>
                <c:pt idx="3142">
                  <c:v>104</c:v>
                </c:pt>
                <c:pt idx="3143">
                  <c:v>104</c:v>
                </c:pt>
                <c:pt idx="3144">
                  <c:v>104</c:v>
                </c:pt>
                <c:pt idx="3145">
                  <c:v>105</c:v>
                </c:pt>
                <c:pt idx="3146">
                  <c:v>105</c:v>
                </c:pt>
                <c:pt idx="3147">
                  <c:v>106</c:v>
                </c:pt>
                <c:pt idx="3148">
                  <c:v>106</c:v>
                </c:pt>
                <c:pt idx="3149">
                  <c:v>106</c:v>
                </c:pt>
                <c:pt idx="3150">
                  <c:v>106</c:v>
                </c:pt>
                <c:pt idx="3151">
                  <c:v>106</c:v>
                </c:pt>
                <c:pt idx="3152">
                  <c:v>106</c:v>
                </c:pt>
                <c:pt idx="3153">
                  <c:v>106</c:v>
                </c:pt>
                <c:pt idx="3154">
                  <c:v>106</c:v>
                </c:pt>
                <c:pt idx="3155">
                  <c:v>106</c:v>
                </c:pt>
                <c:pt idx="3156">
                  <c:v>106</c:v>
                </c:pt>
                <c:pt idx="3157">
                  <c:v>106</c:v>
                </c:pt>
                <c:pt idx="3158">
                  <c:v>106</c:v>
                </c:pt>
                <c:pt idx="3159">
                  <c:v>106</c:v>
                </c:pt>
                <c:pt idx="3160">
                  <c:v>106</c:v>
                </c:pt>
                <c:pt idx="3161">
                  <c:v>106</c:v>
                </c:pt>
                <c:pt idx="3162">
                  <c:v>106</c:v>
                </c:pt>
                <c:pt idx="3163">
                  <c:v>107</c:v>
                </c:pt>
                <c:pt idx="3164">
                  <c:v>107</c:v>
                </c:pt>
                <c:pt idx="3165">
                  <c:v>109</c:v>
                </c:pt>
                <c:pt idx="3166">
                  <c:v>110</c:v>
                </c:pt>
                <c:pt idx="3167">
                  <c:v>110</c:v>
                </c:pt>
                <c:pt idx="3168">
                  <c:v>110</c:v>
                </c:pt>
                <c:pt idx="3169">
                  <c:v>110</c:v>
                </c:pt>
                <c:pt idx="3170">
                  <c:v>110</c:v>
                </c:pt>
                <c:pt idx="3171">
                  <c:v>110</c:v>
                </c:pt>
                <c:pt idx="3172">
                  <c:v>110</c:v>
                </c:pt>
                <c:pt idx="3173">
                  <c:v>110</c:v>
                </c:pt>
                <c:pt idx="3174">
                  <c:v>111</c:v>
                </c:pt>
                <c:pt idx="3175">
                  <c:v>111</c:v>
                </c:pt>
                <c:pt idx="3176">
                  <c:v>111</c:v>
                </c:pt>
                <c:pt idx="3177">
                  <c:v>111</c:v>
                </c:pt>
                <c:pt idx="3178">
                  <c:v>111</c:v>
                </c:pt>
                <c:pt idx="3179">
                  <c:v>113</c:v>
                </c:pt>
                <c:pt idx="3180">
                  <c:v>113</c:v>
                </c:pt>
                <c:pt idx="3181">
                  <c:v>113</c:v>
                </c:pt>
                <c:pt idx="3182">
                  <c:v>113</c:v>
                </c:pt>
                <c:pt idx="3183">
                  <c:v>113</c:v>
                </c:pt>
                <c:pt idx="3184">
                  <c:v>113</c:v>
                </c:pt>
                <c:pt idx="3185">
                  <c:v>113</c:v>
                </c:pt>
                <c:pt idx="3186">
                  <c:v>114</c:v>
                </c:pt>
                <c:pt idx="3187">
                  <c:v>114</c:v>
                </c:pt>
                <c:pt idx="3188">
                  <c:v>115</c:v>
                </c:pt>
                <c:pt idx="3189">
                  <c:v>116</c:v>
                </c:pt>
                <c:pt idx="3190">
                  <c:v>116</c:v>
                </c:pt>
                <c:pt idx="3191">
                  <c:v>116</c:v>
                </c:pt>
                <c:pt idx="3192">
                  <c:v>116</c:v>
                </c:pt>
                <c:pt idx="3193">
                  <c:v>122</c:v>
                </c:pt>
                <c:pt idx="3194">
                  <c:v>122</c:v>
                </c:pt>
                <c:pt idx="3195">
                  <c:v>122</c:v>
                </c:pt>
                <c:pt idx="3196">
                  <c:v>122</c:v>
                </c:pt>
                <c:pt idx="3197">
                  <c:v>122</c:v>
                </c:pt>
                <c:pt idx="3198">
                  <c:v>122</c:v>
                </c:pt>
                <c:pt idx="3199">
                  <c:v>122</c:v>
                </c:pt>
                <c:pt idx="3200">
                  <c:v>122</c:v>
                </c:pt>
                <c:pt idx="3201">
                  <c:v>122</c:v>
                </c:pt>
                <c:pt idx="3202">
                  <c:v>123</c:v>
                </c:pt>
                <c:pt idx="3203">
                  <c:v>123</c:v>
                </c:pt>
                <c:pt idx="3204">
                  <c:v>123</c:v>
                </c:pt>
                <c:pt idx="3205">
                  <c:v>123</c:v>
                </c:pt>
                <c:pt idx="3206">
                  <c:v>123</c:v>
                </c:pt>
                <c:pt idx="3207">
                  <c:v>126</c:v>
                </c:pt>
                <c:pt idx="3208">
                  <c:v>127</c:v>
                </c:pt>
                <c:pt idx="3209">
                  <c:v>127</c:v>
                </c:pt>
                <c:pt idx="3210">
                  <c:v>127</c:v>
                </c:pt>
                <c:pt idx="3211">
                  <c:v>128</c:v>
                </c:pt>
                <c:pt idx="3212">
                  <c:v>129</c:v>
                </c:pt>
                <c:pt idx="3213">
                  <c:v>129</c:v>
                </c:pt>
                <c:pt idx="3214">
                  <c:v>129</c:v>
                </c:pt>
                <c:pt idx="3215">
                  <c:v>130</c:v>
                </c:pt>
                <c:pt idx="3216">
                  <c:v>130</c:v>
                </c:pt>
                <c:pt idx="3217">
                  <c:v>130</c:v>
                </c:pt>
                <c:pt idx="3218">
                  <c:v>130</c:v>
                </c:pt>
                <c:pt idx="3219">
                  <c:v>130</c:v>
                </c:pt>
                <c:pt idx="3220">
                  <c:v>130</c:v>
                </c:pt>
                <c:pt idx="3221">
                  <c:v>132</c:v>
                </c:pt>
                <c:pt idx="3222">
                  <c:v>132</c:v>
                </c:pt>
                <c:pt idx="3223">
                  <c:v>136</c:v>
                </c:pt>
                <c:pt idx="3224">
                  <c:v>136</c:v>
                </c:pt>
                <c:pt idx="3225">
                  <c:v>137</c:v>
                </c:pt>
                <c:pt idx="3226">
                  <c:v>138</c:v>
                </c:pt>
                <c:pt idx="3227">
                  <c:v>138</c:v>
                </c:pt>
                <c:pt idx="3228">
                  <c:v>141</c:v>
                </c:pt>
                <c:pt idx="3229">
                  <c:v>141</c:v>
                </c:pt>
                <c:pt idx="3230">
                  <c:v>141</c:v>
                </c:pt>
                <c:pt idx="3231">
                  <c:v>141</c:v>
                </c:pt>
                <c:pt idx="3232">
                  <c:v>142</c:v>
                </c:pt>
                <c:pt idx="3233">
                  <c:v>142</c:v>
                </c:pt>
                <c:pt idx="3234">
                  <c:v>142</c:v>
                </c:pt>
                <c:pt idx="3235">
                  <c:v>144</c:v>
                </c:pt>
                <c:pt idx="3236">
                  <c:v>144</c:v>
                </c:pt>
                <c:pt idx="3237">
                  <c:v>144</c:v>
                </c:pt>
                <c:pt idx="3238">
                  <c:v>144</c:v>
                </c:pt>
                <c:pt idx="3239">
                  <c:v>150</c:v>
                </c:pt>
                <c:pt idx="3240">
                  <c:v>150</c:v>
                </c:pt>
                <c:pt idx="3241">
                  <c:v>150</c:v>
                </c:pt>
                <c:pt idx="3242">
                  <c:v>152</c:v>
                </c:pt>
                <c:pt idx="3243">
                  <c:v>152</c:v>
                </c:pt>
                <c:pt idx="3244">
                  <c:v>152</c:v>
                </c:pt>
                <c:pt idx="3245">
                  <c:v>152</c:v>
                </c:pt>
                <c:pt idx="3246">
                  <c:v>152</c:v>
                </c:pt>
                <c:pt idx="3247">
                  <c:v>152</c:v>
                </c:pt>
                <c:pt idx="3248">
                  <c:v>152</c:v>
                </c:pt>
                <c:pt idx="3249">
                  <c:v>158</c:v>
                </c:pt>
                <c:pt idx="3250">
                  <c:v>158</c:v>
                </c:pt>
                <c:pt idx="3251">
                  <c:v>158</c:v>
                </c:pt>
                <c:pt idx="3252">
                  <c:v>158</c:v>
                </c:pt>
                <c:pt idx="3253">
                  <c:v>158</c:v>
                </c:pt>
                <c:pt idx="3254">
                  <c:v>159</c:v>
                </c:pt>
                <c:pt idx="3255">
                  <c:v>179</c:v>
                </c:pt>
                <c:pt idx="3256">
                  <c:v>179</c:v>
                </c:pt>
                <c:pt idx="3257">
                  <c:v>179</c:v>
                </c:pt>
                <c:pt idx="3258">
                  <c:v>179</c:v>
                </c:pt>
                <c:pt idx="3259">
                  <c:v>181</c:v>
                </c:pt>
                <c:pt idx="3260">
                  <c:v>181</c:v>
                </c:pt>
                <c:pt idx="3261">
                  <c:v>181</c:v>
                </c:pt>
                <c:pt idx="3262">
                  <c:v>181</c:v>
                </c:pt>
                <c:pt idx="3263">
                  <c:v>182</c:v>
                </c:pt>
                <c:pt idx="3264">
                  <c:v>182</c:v>
                </c:pt>
                <c:pt idx="3265">
                  <c:v>184</c:v>
                </c:pt>
                <c:pt idx="3266">
                  <c:v>184</c:v>
                </c:pt>
                <c:pt idx="3267">
                  <c:v>184</c:v>
                </c:pt>
                <c:pt idx="3268">
                  <c:v>184</c:v>
                </c:pt>
                <c:pt idx="3269">
                  <c:v>184</c:v>
                </c:pt>
                <c:pt idx="3270">
                  <c:v>185</c:v>
                </c:pt>
                <c:pt idx="3271">
                  <c:v>185</c:v>
                </c:pt>
                <c:pt idx="3272">
                  <c:v>185</c:v>
                </c:pt>
                <c:pt idx="3273">
                  <c:v>185</c:v>
                </c:pt>
                <c:pt idx="3274">
                  <c:v>185</c:v>
                </c:pt>
                <c:pt idx="3275">
                  <c:v>185</c:v>
                </c:pt>
                <c:pt idx="3276">
                  <c:v>188</c:v>
                </c:pt>
                <c:pt idx="3277">
                  <c:v>188</c:v>
                </c:pt>
                <c:pt idx="3278">
                  <c:v>188</c:v>
                </c:pt>
                <c:pt idx="3279">
                  <c:v>190</c:v>
                </c:pt>
                <c:pt idx="3280">
                  <c:v>192</c:v>
                </c:pt>
                <c:pt idx="3281">
                  <c:v>192</c:v>
                </c:pt>
                <c:pt idx="3282">
                  <c:v>192</c:v>
                </c:pt>
                <c:pt idx="3283">
                  <c:v>197</c:v>
                </c:pt>
                <c:pt idx="3284">
                  <c:v>198</c:v>
                </c:pt>
                <c:pt idx="3285">
                  <c:v>198</c:v>
                </c:pt>
                <c:pt idx="3286">
                  <c:v>198</c:v>
                </c:pt>
                <c:pt idx="3287">
                  <c:v>198</c:v>
                </c:pt>
                <c:pt idx="3288">
                  <c:v>201</c:v>
                </c:pt>
                <c:pt idx="3289">
                  <c:v>201</c:v>
                </c:pt>
                <c:pt idx="3290">
                  <c:v>201</c:v>
                </c:pt>
                <c:pt idx="3291">
                  <c:v>202</c:v>
                </c:pt>
                <c:pt idx="3292">
                  <c:v>202</c:v>
                </c:pt>
                <c:pt idx="3293">
                  <c:v>202</c:v>
                </c:pt>
                <c:pt idx="3294">
                  <c:v>202</c:v>
                </c:pt>
                <c:pt idx="3295">
                  <c:v>202</c:v>
                </c:pt>
                <c:pt idx="3296">
                  <c:v>202</c:v>
                </c:pt>
                <c:pt idx="3297">
                  <c:v>202</c:v>
                </c:pt>
                <c:pt idx="3298">
                  <c:v>203</c:v>
                </c:pt>
                <c:pt idx="3299">
                  <c:v>203</c:v>
                </c:pt>
                <c:pt idx="3300">
                  <c:v>203</c:v>
                </c:pt>
                <c:pt idx="3301">
                  <c:v>203</c:v>
                </c:pt>
                <c:pt idx="3302">
                  <c:v>204</c:v>
                </c:pt>
                <c:pt idx="3303">
                  <c:v>204</c:v>
                </c:pt>
                <c:pt idx="3304">
                  <c:v>204</c:v>
                </c:pt>
                <c:pt idx="3305">
                  <c:v>204</c:v>
                </c:pt>
                <c:pt idx="3306">
                  <c:v>204</c:v>
                </c:pt>
                <c:pt idx="3307">
                  <c:v>204</c:v>
                </c:pt>
                <c:pt idx="3308">
                  <c:v>204</c:v>
                </c:pt>
                <c:pt idx="3309">
                  <c:v>204</c:v>
                </c:pt>
                <c:pt idx="3310">
                  <c:v>204</c:v>
                </c:pt>
                <c:pt idx="3311">
                  <c:v>204</c:v>
                </c:pt>
                <c:pt idx="3312">
                  <c:v>205</c:v>
                </c:pt>
                <c:pt idx="3313">
                  <c:v>206</c:v>
                </c:pt>
                <c:pt idx="3314">
                  <c:v>206</c:v>
                </c:pt>
                <c:pt idx="3315">
                  <c:v>207</c:v>
                </c:pt>
                <c:pt idx="3316">
                  <c:v>207</c:v>
                </c:pt>
                <c:pt idx="3317">
                  <c:v>207</c:v>
                </c:pt>
                <c:pt idx="3318">
                  <c:v>207</c:v>
                </c:pt>
                <c:pt idx="3319">
                  <c:v>208</c:v>
                </c:pt>
                <c:pt idx="3320">
                  <c:v>208</c:v>
                </c:pt>
                <c:pt idx="3321">
                  <c:v>208</c:v>
                </c:pt>
                <c:pt idx="3322">
                  <c:v>208</c:v>
                </c:pt>
                <c:pt idx="3323">
                  <c:v>208</c:v>
                </c:pt>
                <c:pt idx="3324">
                  <c:v>208</c:v>
                </c:pt>
                <c:pt idx="3325">
                  <c:v>208</c:v>
                </c:pt>
                <c:pt idx="3326">
                  <c:v>212</c:v>
                </c:pt>
                <c:pt idx="3327">
                  <c:v>212</c:v>
                </c:pt>
                <c:pt idx="3328">
                  <c:v>212</c:v>
                </c:pt>
                <c:pt idx="3329">
                  <c:v>212</c:v>
                </c:pt>
                <c:pt idx="3330">
                  <c:v>212</c:v>
                </c:pt>
                <c:pt idx="3331">
                  <c:v>212</c:v>
                </c:pt>
                <c:pt idx="3332">
                  <c:v>212</c:v>
                </c:pt>
                <c:pt idx="3333">
                  <c:v>213</c:v>
                </c:pt>
                <c:pt idx="3334">
                  <c:v>213</c:v>
                </c:pt>
                <c:pt idx="3335">
                  <c:v>213</c:v>
                </c:pt>
                <c:pt idx="3336">
                  <c:v>213</c:v>
                </c:pt>
                <c:pt idx="3337">
                  <c:v>213</c:v>
                </c:pt>
                <c:pt idx="3338">
                  <c:v>213</c:v>
                </c:pt>
                <c:pt idx="3339">
                  <c:v>214</c:v>
                </c:pt>
                <c:pt idx="3340">
                  <c:v>214</c:v>
                </c:pt>
                <c:pt idx="3341">
                  <c:v>215</c:v>
                </c:pt>
                <c:pt idx="3342">
                  <c:v>217</c:v>
                </c:pt>
                <c:pt idx="3343">
                  <c:v>217</c:v>
                </c:pt>
                <c:pt idx="3344">
                  <c:v>217</c:v>
                </c:pt>
                <c:pt idx="3345">
                  <c:v>217</c:v>
                </c:pt>
                <c:pt idx="3346">
                  <c:v>217</c:v>
                </c:pt>
                <c:pt idx="3347">
                  <c:v>218</c:v>
                </c:pt>
                <c:pt idx="3348">
                  <c:v>218</c:v>
                </c:pt>
                <c:pt idx="3349">
                  <c:v>218</c:v>
                </c:pt>
                <c:pt idx="3350">
                  <c:v>218</c:v>
                </c:pt>
                <c:pt idx="3351">
                  <c:v>218</c:v>
                </c:pt>
                <c:pt idx="3352">
                  <c:v>218</c:v>
                </c:pt>
                <c:pt idx="3353">
                  <c:v>218</c:v>
                </c:pt>
                <c:pt idx="3354">
                  <c:v>218</c:v>
                </c:pt>
                <c:pt idx="3355">
                  <c:v>218</c:v>
                </c:pt>
                <c:pt idx="3356">
                  <c:v>220</c:v>
                </c:pt>
                <c:pt idx="3357">
                  <c:v>220</c:v>
                </c:pt>
                <c:pt idx="3358">
                  <c:v>220</c:v>
                </c:pt>
                <c:pt idx="3359">
                  <c:v>220</c:v>
                </c:pt>
                <c:pt idx="3360">
                  <c:v>220</c:v>
                </c:pt>
                <c:pt idx="3361">
                  <c:v>221</c:v>
                </c:pt>
                <c:pt idx="3362">
                  <c:v>222</c:v>
                </c:pt>
                <c:pt idx="3363">
                  <c:v>222</c:v>
                </c:pt>
                <c:pt idx="3364">
                  <c:v>222</c:v>
                </c:pt>
                <c:pt idx="3365">
                  <c:v>222</c:v>
                </c:pt>
                <c:pt idx="3366">
                  <c:v>222</c:v>
                </c:pt>
                <c:pt idx="3367">
                  <c:v>222</c:v>
                </c:pt>
                <c:pt idx="3368">
                  <c:v>222</c:v>
                </c:pt>
                <c:pt idx="3369">
                  <c:v>222</c:v>
                </c:pt>
                <c:pt idx="3370">
                  <c:v>222</c:v>
                </c:pt>
                <c:pt idx="3371">
                  <c:v>222</c:v>
                </c:pt>
                <c:pt idx="3372">
                  <c:v>222</c:v>
                </c:pt>
                <c:pt idx="3373">
                  <c:v>222</c:v>
                </c:pt>
                <c:pt idx="3374">
                  <c:v>224</c:v>
                </c:pt>
                <c:pt idx="3375">
                  <c:v>224</c:v>
                </c:pt>
                <c:pt idx="3376">
                  <c:v>224</c:v>
                </c:pt>
                <c:pt idx="3377">
                  <c:v>224</c:v>
                </c:pt>
                <c:pt idx="3378">
                  <c:v>224</c:v>
                </c:pt>
                <c:pt idx="3379">
                  <c:v>224</c:v>
                </c:pt>
                <c:pt idx="3380">
                  <c:v>224</c:v>
                </c:pt>
                <c:pt idx="3381">
                  <c:v>225</c:v>
                </c:pt>
                <c:pt idx="3382">
                  <c:v>225</c:v>
                </c:pt>
                <c:pt idx="3383">
                  <c:v>225</c:v>
                </c:pt>
                <c:pt idx="3384">
                  <c:v>226</c:v>
                </c:pt>
                <c:pt idx="3385">
                  <c:v>227</c:v>
                </c:pt>
                <c:pt idx="3386">
                  <c:v>227</c:v>
                </c:pt>
                <c:pt idx="3387">
                  <c:v>227</c:v>
                </c:pt>
                <c:pt idx="3388">
                  <c:v>227</c:v>
                </c:pt>
                <c:pt idx="3389">
                  <c:v>227</c:v>
                </c:pt>
                <c:pt idx="3390">
                  <c:v>227</c:v>
                </c:pt>
                <c:pt idx="3391">
                  <c:v>227</c:v>
                </c:pt>
                <c:pt idx="3392">
                  <c:v>229</c:v>
                </c:pt>
                <c:pt idx="3393">
                  <c:v>230</c:v>
                </c:pt>
                <c:pt idx="3394">
                  <c:v>231</c:v>
                </c:pt>
                <c:pt idx="3395">
                  <c:v>231</c:v>
                </c:pt>
                <c:pt idx="3396">
                  <c:v>232</c:v>
                </c:pt>
                <c:pt idx="3397">
                  <c:v>232</c:v>
                </c:pt>
                <c:pt idx="3398">
                  <c:v>232</c:v>
                </c:pt>
                <c:pt idx="3399">
                  <c:v>232</c:v>
                </c:pt>
                <c:pt idx="3400">
                  <c:v>232</c:v>
                </c:pt>
                <c:pt idx="3401">
                  <c:v>232</c:v>
                </c:pt>
                <c:pt idx="3402">
                  <c:v>232</c:v>
                </c:pt>
                <c:pt idx="3403">
                  <c:v>232</c:v>
                </c:pt>
                <c:pt idx="3404">
                  <c:v>235</c:v>
                </c:pt>
                <c:pt idx="3405">
                  <c:v>235</c:v>
                </c:pt>
                <c:pt idx="3406">
                  <c:v>235</c:v>
                </c:pt>
                <c:pt idx="3407">
                  <c:v>236</c:v>
                </c:pt>
                <c:pt idx="3408">
                  <c:v>236</c:v>
                </c:pt>
                <c:pt idx="3409">
                  <c:v>236</c:v>
                </c:pt>
                <c:pt idx="3410">
                  <c:v>236</c:v>
                </c:pt>
                <c:pt idx="3411">
                  <c:v>236</c:v>
                </c:pt>
                <c:pt idx="3412">
                  <c:v>236</c:v>
                </c:pt>
                <c:pt idx="3413">
                  <c:v>236</c:v>
                </c:pt>
                <c:pt idx="3414">
                  <c:v>236</c:v>
                </c:pt>
                <c:pt idx="3415">
                  <c:v>236</c:v>
                </c:pt>
                <c:pt idx="3416">
                  <c:v>236</c:v>
                </c:pt>
                <c:pt idx="3417">
                  <c:v>240</c:v>
                </c:pt>
                <c:pt idx="3418">
                  <c:v>241</c:v>
                </c:pt>
                <c:pt idx="3419">
                  <c:v>241</c:v>
                </c:pt>
                <c:pt idx="3420">
                  <c:v>241</c:v>
                </c:pt>
                <c:pt idx="3421">
                  <c:v>241</c:v>
                </c:pt>
                <c:pt idx="3422">
                  <c:v>241</c:v>
                </c:pt>
                <c:pt idx="3423">
                  <c:v>241</c:v>
                </c:pt>
                <c:pt idx="3424">
                  <c:v>241</c:v>
                </c:pt>
                <c:pt idx="3425">
                  <c:v>241</c:v>
                </c:pt>
                <c:pt idx="3426">
                  <c:v>242</c:v>
                </c:pt>
                <c:pt idx="3427">
                  <c:v>242</c:v>
                </c:pt>
                <c:pt idx="3428">
                  <c:v>243</c:v>
                </c:pt>
                <c:pt idx="3429">
                  <c:v>243</c:v>
                </c:pt>
                <c:pt idx="3430">
                  <c:v>243</c:v>
                </c:pt>
                <c:pt idx="3431">
                  <c:v>245</c:v>
                </c:pt>
                <c:pt idx="3432">
                  <c:v>245</c:v>
                </c:pt>
                <c:pt idx="3433">
                  <c:v>245</c:v>
                </c:pt>
                <c:pt idx="3434">
                  <c:v>245</c:v>
                </c:pt>
                <c:pt idx="3435">
                  <c:v>245</c:v>
                </c:pt>
                <c:pt idx="3436">
                  <c:v>245</c:v>
                </c:pt>
                <c:pt idx="3437">
                  <c:v>245</c:v>
                </c:pt>
                <c:pt idx="3438">
                  <c:v>248</c:v>
                </c:pt>
                <c:pt idx="3439">
                  <c:v>248</c:v>
                </c:pt>
                <c:pt idx="3440">
                  <c:v>248</c:v>
                </c:pt>
                <c:pt idx="3441">
                  <c:v>248</c:v>
                </c:pt>
                <c:pt idx="3442">
                  <c:v>248</c:v>
                </c:pt>
                <c:pt idx="3443">
                  <c:v>248</c:v>
                </c:pt>
                <c:pt idx="3444">
                  <c:v>248</c:v>
                </c:pt>
                <c:pt idx="3445">
                  <c:v>248</c:v>
                </c:pt>
                <c:pt idx="3446">
                  <c:v>248</c:v>
                </c:pt>
                <c:pt idx="3447">
                  <c:v>248</c:v>
                </c:pt>
                <c:pt idx="3448">
                  <c:v>248</c:v>
                </c:pt>
                <c:pt idx="3449">
                  <c:v>248</c:v>
                </c:pt>
                <c:pt idx="3450">
                  <c:v>248</c:v>
                </c:pt>
                <c:pt idx="3451">
                  <c:v>248</c:v>
                </c:pt>
                <c:pt idx="3452">
                  <c:v>249</c:v>
                </c:pt>
                <c:pt idx="3453">
                  <c:v>249</c:v>
                </c:pt>
                <c:pt idx="3454">
                  <c:v>249</c:v>
                </c:pt>
                <c:pt idx="3455">
                  <c:v>249</c:v>
                </c:pt>
                <c:pt idx="3456">
                  <c:v>249</c:v>
                </c:pt>
                <c:pt idx="3457">
                  <c:v>249</c:v>
                </c:pt>
                <c:pt idx="3458">
                  <c:v>249</c:v>
                </c:pt>
                <c:pt idx="3459">
                  <c:v>253</c:v>
                </c:pt>
                <c:pt idx="3460">
                  <c:v>253</c:v>
                </c:pt>
                <c:pt idx="3461">
                  <c:v>253</c:v>
                </c:pt>
                <c:pt idx="3462">
                  <c:v>253</c:v>
                </c:pt>
                <c:pt idx="3463">
                  <c:v>253</c:v>
                </c:pt>
                <c:pt idx="3464">
                  <c:v>253</c:v>
                </c:pt>
                <c:pt idx="3465">
                  <c:v>253</c:v>
                </c:pt>
                <c:pt idx="3466">
                  <c:v>254</c:v>
                </c:pt>
                <c:pt idx="3467">
                  <c:v>254</c:v>
                </c:pt>
                <c:pt idx="3468">
                  <c:v>254</c:v>
                </c:pt>
                <c:pt idx="3469">
                  <c:v>254</c:v>
                </c:pt>
                <c:pt idx="3470">
                  <c:v>254</c:v>
                </c:pt>
                <c:pt idx="3471">
                  <c:v>254</c:v>
                </c:pt>
                <c:pt idx="3472">
                  <c:v>254</c:v>
                </c:pt>
                <c:pt idx="3473">
                  <c:v>254</c:v>
                </c:pt>
                <c:pt idx="3474">
                  <c:v>254</c:v>
                </c:pt>
                <c:pt idx="3475">
                  <c:v>254</c:v>
                </c:pt>
                <c:pt idx="3476">
                  <c:v>254</c:v>
                </c:pt>
                <c:pt idx="3477">
                  <c:v>254</c:v>
                </c:pt>
                <c:pt idx="3478">
                  <c:v>254</c:v>
                </c:pt>
                <c:pt idx="3479">
                  <c:v>255</c:v>
                </c:pt>
                <c:pt idx="3480">
                  <c:v>255</c:v>
                </c:pt>
                <c:pt idx="3481">
                  <c:v>255</c:v>
                </c:pt>
                <c:pt idx="3482">
                  <c:v>255</c:v>
                </c:pt>
                <c:pt idx="3483">
                  <c:v>255</c:v>
                </c:pt>
                <c:pt idx="3484">
                  <c:v>255</c:v>
                </c:pt>
                <c:pt idx="3485">
                  <c:v>255</c:v>
                </c:pt>
                <c:pt idx="3486">
                  <c:v>257</c:v>
                </c:pt>
                <c:pt idx="3487">
                  <c:v>257</c:v>
                </c:pt>
                <c:pt idx="3488">
                  <c:v>257</c:v>
                </c:pt>
                <c:pt idx="3489">
                  <c:v>257</c:v>
                </c:pt>
                <c:pt idx="3490">
                  <c:v>257</c:v>
                </c:pt>
                <c:pt idx="3491">
                  <c:v>257</c:v>
                </c:pt>
                <c:pt idx="3492">
                  <c:v>257</c:v>
                </c:pt>
                <c:pt idx="3493">
                  <c:v>257</c:v>
                </c:pt>
                <c:pt idx="3494">
                  <c:v>257</c:v>
                </c:pt>
                <c:pt idx="3495">
                  <c:v>257</c:v>
                </c:pt>
                <c:pt idx="3496">
                  <c:v>257</c:v>
                </c:pt>
                <c:pt idx="3497">
                  <c:v>257</c:v>
                </c:pt>
                <c:pt idx="3498">
                  <c:v>257</c:v>
                </c:pt>
                <c:pt idx="3499">
                  <c:v>257</c:v>
                </c:pt>
                <c:pt idx="3500">
                  <c:v>257</c:v>
                </c:pt>
                <c:pt idx="3501">
                  <c:v>260</c:v>
                </c:pt>
                <c:pt idx="3502">
                  <c:v>260</c:v>
                </c:pt>
                <c:pt idx="3503">
                  <c:v>260</c:v>
                </c:pt>
                <c:pt idx="3504">
                  <c:v>260</c:v>
                </c:pt>
                <c:pt idx="3505">
                  <c:v>260</c:v>
                </c:pt>
                <c:pt idx="3506">
                  <c:v>260</c:v>
                </c:pt>
                <c:pt idx="3507">
                  <c:v>260</c:v>
                </c:pt>
                <c:pt idx="3508">
                  <c:v>262</c:v>
                </c:pt>
                <c:pt idx="3509">
                  <c:v>262</c:v>
                </c:pt>
                <c:pt idx="3510">
                  <c:v>262</c:v>
                </c:pt>
                <c:pt idx="3511">
                  <c:v>262</c:v>
                </c:pt>
                <c:pt idx="3512">
                  <c:v>262</c:v>
                </c:pt>
                <c:pt idx="3513">
                  <c:v>262</c:v>
                </c:pt>
                <c:pt idx="3514">
                  <c:v>262</c:v>
                </c:pt>
                <c:pt idx="3515">
                  <c:v>263</c:v>
                </c:pt>
                <c:pt idx="3516">
                  <c:v>263</c:v>
                </c:pt>
                <c:pt idx="3517">
                  <c:v>263</c:v>
                </c:pt>
                <c:pt idx="3518">
                  <c:v>263</c:v>
                </c:pt>
                <c:pt idx="3519">
                  <c:v>263</c:v>
                </c:pt>
                <c:pt idx="3520">
                  <c:v>263</c:v>
                </c:pt>
                <c:pt idx="3521">
                  <c:v>263</c:v>
                </c:pt>
                <c:pt idx="3522">
                  <c:v>265</c:v>
                </c:pt>
                <c:pt idx="3523">
                  <c:v>265</c:v>
                </c:pt>
                <c:pt idx="3524">
                  <c:v>265</c:v>
                </c:pt>
                <c:pt idx="3525">
                  <c:v>265</c:v>
                </c:pt>
                <c:pt idx="3526">
                  <c:v>265</c:v>
                </c:pt>
                <c:pt idx="3527">
                  <c:v>266</c:v>
                </c:pt>
                <c:pt idx="3528">
                  <c:v>266</c:v>
                </c:pt>
                <c:pt idx="3529">
                  <c:v>269</c:v>
                </c:pt>
                <c:pt idx="3530">
                  <c:v>270</c:v>
                </c:pt>
                <c:pt idx="3531">
                  <c:v>270</c:v>
                </c:pt>
                <c:pt idx="3532">
                  <c:v>271</c:v>
                </c:pt>
                <c:pt idx="3533">
                  <c:v>271</c:v>
                </c:pt>
                <c:pt idx="3534">
                  <c:v>271</c:v>
                </c:pt>
                <c:pt idx="3535">
                  <c:v>271</c:v>
                </c:pt>
                <c:pt idx="3536">
                  <c:v>274</c:v>
                </c:pt>
                <c:pt idx="3537">
                  <c:v>274</c:v>
                </c:pt>
                <c:pt idx="3538">
                  <c:v>274</c:v>
                </c:pt>
                <c:pt idx="3539">
                  <c:v>274</c:v>
                </c:pt>
                <c:pt idx="3540">
                  <c:v>274</c:v>
                </c:pt>
                <c:pt idx="3541">
                  <c:v>275</c:v>
                </c:pt>
                <c:pt idx="3542">
                  <c:v>275</c:v>
                </c:pt>
                <c:pt idx="3543">
                  <c:v>275</c:v>
                </c:pt>
                <c:pt idx="3544">
                  <c:v>275</c:v>
                </c:pt>
                <c:pt idx="3545">
                  <c:v>276</c:v>
                </c:pt>
                <c:pt idx="3546">
                  <c:v>277</c:v>
                </c:pt>
                <c:pt idx="3547">
                  <c:v>277</c:v>
                </c:pt>
                <c:pt idx="3548">
                  <c:v>277</c:v>
                </c:pt>
                <c:pt idx="3549">
                  <c:v>278</c:v>
                </c:pt>
                <c:pt idx="3550">
                  <c:v>278</c:v>
                </c:pt>
                <c:pt idx="3551">
                  <c:v>278</c:v>
                </c:pt>
                <c:pt idx="3552">
                  <c:v>278</c:v>
                </c:pt>
                <c:pt idx="3553">
                  <c:v>278</c:v>
                </c:pt>
                <c:pt idx="3554">
                  <c:v>278</c:v>
                </c:pt>
                <c:pt idx="3555">
                  <c:v>278</c:v>
                </c:pt>
                <c:pt idx="3556">
                  <c:v>278</c:v>
                </c:pt>
                <c:pt idx="3557">
                  <c:v>281</c:v>
                </c:pt>
                <c:pt idx="3558">
                  <c:v>281</c:v>
                </c:pt>
                <c:pt idx="3559">
                  <c:v>283</c:v>
                </c:pt>
                <c:pt idx="3560">
                  <c:v>283</c:v>
                </c:pt>
                <c:pt idx="3561">
                  <c:v>283</c:v>
                </c:pt>
                <c:pt idx="3562">
                  <c:v>283</c:v>
                </c:pt>
                <c:pt idx="3563">
                  <c:v>283</c:v>
                </c:pt>
                <c:pt idx="3564">
                  <c:v>283</c:v>
                </c:pt>
                <c:pt idx="3565">
                  <c:v>283</c:v>
                </c:pt>
                <c:pt idx="3566">
                  <c:v>283</c:v>
                </c:pt>
                <c:pt idx="3567">
                  <c:v>283</c:v>
                </c:pt>
                <c:pt idx="3568">
                  <c:v>283</c:v>
                </c:pt>
                <c:pt idx="3569">
                  <c:v>283</c:v>
                </c:pt>
                <c:pt idx="3570">
                  <c:v>283</c:v>
                </c:pt>
                <c:pt idx="3571">
                  <c:v>285</c:v>
                </c:pt>
                <c:pt idx="3572">
                  <c:v>285</c:v>
                </c:pt>
                <c:pt idx="3573">
                  <c:v>286</c:v>
                </c:pt>
                <c:pt idx="3574">
                  <c:v>286</c:v>
                </c:pt>
                <c:pt idx="3575">
                  <c:v>286</c:v>
                </c:pt>
                <c:pt idx="3576">
                  <c:v>286</c:v>
                </c:pt>
                <c:pt idx="3577">
                  <c:v>286</c:v>
                </c:pt>
                <c:pt idx="3578">
                  <c:v>292</c:v>
                </c:pt>
                <c:pt idx="3579">
                  <c:v>292</c:v>
                </c:pt>
                <c:pt idx="3580">
                  <c:v>292</c:v>
                </c:pt>
                <c:pt idx="3581">
                  <c:v>292</c:v>
                </c:pt>
                <c:pt idx="3582">
                  <c:v>293</c:v>
                </c:pt>
                <c:pt idx="3583">
                  <c:v>293</c:v>
                </c:pt>
                <c:pt idx="3584">
                  <c:v>294</c:v>
                </c:pt>
                <c:pt idx="3585">
                  <c:v>294</c:v>
                </c:pt>
                <c:pt idx="3586">
                  <c:v>297</c:v>
                </c:pt>
                <c:pt idx="3587">
                  <c:v>297</c:v>
                </c:pt>
                <c:pt idx="3588">
                  <c:v>299</c:v>
                </c:pt>
                <c:pt idx="3589">
                  <c:v>299</c:v>
                </c:pt>
                <c:pt idx="3590">
                  <c:v>299</c:v>
                </c:pt>
                <c:pt idx="3591">
                  <c:v>299</c:v>
                </c:pt>
                <c:pt idx="3592">
                  <c:v>302</c:v>
                </c:pt>
                <c:pt idx="3593">
                  <c:v>302</c:v>
                </c:pt>
                <c:pt idx="3594">
                  <c:v>302</c:v>
                </c:pt>
                <c:pt idx="3595">
                  <c:v>303</c:v>
                </c:pt>
                <c:pt idx="3596">
                  <c:v>303</c:v>
                </c:pt>
                <c:pt idx="3597">
                  <c:v>303</c:v>
                </c:pt>
                <c:pt idx="3598">
                  <c:v>303</c:v>
                </c:pt>
                <c:pt idx="3599">
                  <c:v>304</c:v>
                </c:pt>
                <c:pt idx="3600">
                  <c:v>304</c:v>
                </c:pt>
                <c:pt idx="3601">
                  <c:v>306</c:v>
                </c:pt>
                <c:pt idx="3602">
                  <c:v>306</c:v>
                </c:pt>
                <c:pt idx="3603">
                  <c:v>307</c:v>
                </c:pt>
                <c:pt idx="3604">
                  <c:v>307</c:v>
                </c:pt>
                <c:pt idx="3605">
                  <c:v>307</c:v>
                </c:pt>
                <c:pt idx="3606">
                  <c:v>308</c:v>
                </c:pt>
                <c:pt idx="3607">
                  <c:v>308</c:v>
                </c:pt>
                <c:pt idx="3608">
                  <c:v>308</c:v>
                </c:pt>
                <c:pt idx="3609">
                  <c:v>308</c:v>
                </c:pt>
                <c:pt idx="3610">
                  <c:v>308</c:v>
                </c:pt>
                <c:pt idx="3611">
                  <c:v>308</c:v>
                </c:pt>
                <c:pt idx="3612">
                  <c:v>308</c:v>
                </c:pt>
                <c:pt idx="3613">
                  <c:v>310</c:v>
                </c:pt>
                <c:pt idx="3614">
                  <c:v>310</c:v>
                </c:pt>
                <c:pt idx="3615">
                  <c:v>311</c:v>
                </c:pt>
                <c:pt idx="3616">
                  <c:v>311</c:v>
                </c:pt>
                <c:pt idx="3617">
                  <c:v>311</c:v>
                </c:pt>
                <c:pt idx="3618">
                  <c:v>311</c:v>
                </c:pt>
                <c:pt idx="3619">
                  <c:v>311</c:v>
                </c:pt>
                <c:pt idx="3620">
                  <c:v>312</c:v>
                </c:pt>
                <c:pt idx="3621">
                  <c:v>312</c:v>
                </c:pt>
                <c:pt idx="3622">
                  <c:v>313</c:v>
                </c:pt>
                <c:pt idx="3623">
                  <c:v>313</c:v>
                </c:pt>
                <c:pt idx="3624">
                  <c:v>313</c:v>
                </c:pt>
                <c:pt idx="3625">
                  <c:v>313</c:v>
                </c:pt>
                <c:pt idx="3626">
                  <c:v>313</c:v>
                </c:pt>
                <c:pt idx="3627">
                  <c:v>315</c:v>
                </c:pt>
                <c:pt idx="3628">
                  <c:v>315</c:v>
                </c:pt>
                <c:pt idx="3629">
                  <c:v>316</c:v>
                </c:pt>
                <c:pt idx="3630">
                  <c:v>316</c:v>
                </c:pt>
                <c:pt idx="3631">
                  <c:v>317</c:v>
                </c:pt>
                <c:pt idx="3632">
                  <c:v>317</c:v>
                </c:pt>
                <c:pt idx="3633">
                  <c:v>317</c:v>
                </c:pt>
                <c:pt idx="3634">
                  <c:v>317</c:v>
                </c:pt>
                <c:pt idx="3635">
                  <c:v>317</c:v>
                </c:pt>
                <c:pt idx="3636">
                  <c:v>317</c:v>
                </c:pt>
                <c:pt idx="3637">
                  <c:v>317</c:v>
                </c:pt>
                <c:pt idx="3638">
                  <c:v>319</c:v>
                </c:pt>
                <c:pt idx="3639">
                  <c:v>319</c:v>
                </c:pt>
                <c:pt idx="3640">
                  <c:v>319</c:v>
                </c:pt>
                <c:pt idx="3641">
                  <c:v>319</c:v>
                </c:pt>
                <c:pt idx="3642">
                  <c:v>319</c:v>
                </c:pt>
                <c:pt idx="3643">
                  <c:v>319</c:v>
                </c:pt>
                <c:pt idx="3644">
                  <c:v>319</c:v>
                </c:pt>
                <c:pt idx="3645">
                  <c:v>319</c:v>
                </c:pt>
                <c:pt idx="3646">
                  <c:v>319</c:v>
                </c:pt>
                <c:pt idx="3647">
                  <c:v>319</c:v>
                </c:pt>
                <c:pt idx="3648">
                  <c:v>320</c:v>
                </c:pt>
                <c:pt idx="3649">
                  <c:v>322</c:v>
                </c:pt>
                <c:pt idx="3650">
                  <c:v>322</c:v>
                </c:pt>
                <c:pt idx="3651">
                  <c:v>322</c:v>
                </c:pt>
                <c:pt idx="3652">
                  <c:v>322</c:v>
                </c:pt>
                <c:pt idx="3653">
                  <c:v>322</c:v>
                </c:pt>
                <c:pt idx="3654">
                  <c:v>322</c:v>
                </c:pt>
                <c:pt idx="3655">
                  <c:v>323</c:v>
                </c:pt>
                <c:pt idx="3656">
                  <c:v>323</c:v>
                </c:pt>
                <c:pt idx="3657">
                  <c:v>323</c:v>
                </c:pt>
                <c:pt idx="3658">
                  <c:v>323</c:v>
                </c:pt>
                <c:pt idx="3659">
                  <c:v>323</c:v>
                </c:pt>
                <c:pt idx="3660">
                  <c:v>323</c:v>
                </c:pt>
                <c:pt idx="3661">
                  <c:v>323</c:v>
                </c:pt>
                <c:pt idx="3662">
                  <c:v>325</c:v>
                </c:pt>
                <c:pt idx="3663">
                  <c:v>325</c:v>
                </c:pt>
                <c:pt idx="3664">
                  <c:v>325</c:v>
                </c:pt>
                <c:pt idx="3665">
                  <c:v>325</c:v>
                </c:pt>
                <c:pt idx="3666">
                  <c:v>325</c:v>
                </c:pt>
                <c:pt idx="3667">
                  <c:v>325</c:v>
                </c:pt>
                <c:pt idx="3668">
                  <c:v>325</c:v>
                </c:pt>
                <c:pt idx="3669">
                  <c:v>327</c:v>
                </c:pt>
                <c:pt idx="3670">
                  <c:v>327</c:v>
                </c:pt>
                <c:pt idx="3671">
                  <c:v>328</c:v>
                </c:pt>
                <c:pt idx="3672">
                  <c:v>328</c:v>
                </c:pt>
                <c:pt idx="3673">
                  <c:v>328</c:v>
                </c:pt>
                <c:pt idx="3674">
                  <c:v>328</c:v>
                </c:pt>
                <c:pt idx="3675">
                  <c:v>328</c:v>
                </c:pt>
                <c:pt idx="3676">
                  <c:v>328</c:v>
                </c:pt>
                <c:pt idx="3677">
                  <c:v>328</c:v>
                </c:pt>
                <c:pt idx="3678">
                  <c:v>328</c:v>
                </c:pt>
                <c:pt idx="3679">
                  <c:v>328</c:v>
                </c:pt>
                <c:pt idx="3680">
                  <c:v>328</c:v>
                </c:pt>
                <c:pt idx="3681">
                  <c:v>329</c:v>
                </c:pt>
                <c:pt idx="3682">
                  <c:v>329</c:v>
                </c:pt>
                <c:pt idx="3683">
                  <c:v>332</c:v>
                </c:pt>
                <c:pt idx="3684">
                  <c:v>333</c:v>
                </c:pt>
                <c:pt idx="3685">
                  <c:v>333</c:v>
                </c:pt>
                <c:pt idx="3686">
                  <c:v>333</c:v>
                </c:pt>
                <c:pt idx="3687">
                  <c:v>333</c:v>
                </c:pt>
                <c:pt idx="3688">
                  <c:v>333</c:v>
                </c:pt>
                <c:pt idx="3689">
                  <c:v>333</c:v>
                </c:pt>
                <c:pt idx="3690">
                  <c:v>334</c:v>
                </c:pt>
                <c:pt idx="3691">
                  <c:v>334</c:v>
                </c:pt>
                <c:pt idx="3692">
                  <c:v>334</c:v>
                </c:pt>
                <c:pt idx="3693">
                  <c:v>334</c:v>
                </c:pt>
                <c:pt idx="3694">
                  <c:v>334</c:v>
                </c:pt>
                <c:pt idx="3695">
                  <c:v>334</c:v>
                </c:pt>
                <c:pt idx="3696">
                  <c:v>334</c:v>
                </c:pt>
                <c:pt idx="3697">
                  <c:v>334</c:v>
                </c:pt>
                <c:pt idx="3698">
                  <c:v>334</c:v>
                </c:pt>
                <c:pt idx="3699">
                  <c:v>334</c:v>
                </c:pt>
                <c:pt idx="3700">
                  <c:v>334</c:v>
                </c:pt>
                <c:pt idx="3701">
                  <c:v>334</c:v>
                </c:pt>
                <c:pt idx="3702">
                  <c:v>334</c:v>
                </c:pt>
                <c:pt idx="3703">
                  <c:v>336</c:v>
                </c:pt>
                <c:pt idx="3704">
                  <c:v>336</c:v>
                </c:pt>
                <c:pt idx="3705">
                  <c:v>336</c:v>
                </c:pt>
                <c:pt idx="3706">
                  <c:v>336</c:v>
                </c:pt>
                <c:pt idx="3707">
                  <c:v>336</c:v>
                </c:pt>
                <c:pt idx="3708">
                  <c:v>336</c:v>
                </c:pt>
                <c:pt idx="3709">
                  <c:v>336</c:v>
                </c:pt>
                <c:pt idx="3710">
                  <c:v>336</c:v>
                </c:pt>
                <c:pt idx="3711">
                  <c:v>336</c:v>
                </c:pt>
                <c:pt idx="3712">
                  <c:v>336</c:v>
                </c:pt>
                <c:pt idx="3713">
                  <c:v>336</c:v>
                </c:pt>
                <c:pt idx="3714">
                  <c:v>337</c:v>
                </c:pt>
                <c:pt idx="3715">
                  <c:v>337</c:v>
                </c:pt>
                <c:pt idx="3716">
                  <c:v>337</c:v>
                </c:pt>
                <c:pt idx="3717">
                  <c:v>337</c:v>
                </c:pt>
                <c:pt idx="3718">
                  <c:v>338</c:v>
                </c:pt>
                <c:pt idx="3719">
                  <c:v>338</c:v>
                </c:pt>
                <c:pt idx="3720">
                  <c:v>338</c:v>
                </c:pt>
                <c:pt idx="3721">
                  <c:v>338</c:v>
                </c:pt>
                <c:pt idx="3722">
                  <c:v>339</c:v>
                </c:pt>
                <c:pt idx="3723">
                  <c:v>339</c:v>
                </c:pt>
                <c:pt idx="3724">
                  <c:v>339</c:v>
                </c:pt>
                <c:pt idx="3725">
                  <c:v>341</c:v>
                </c:pt>
                <c:pt idx="3726">
                  <c:v>341</c:v>
                </c:pt>
                <c:pt idx="3727">
                  <c:v>341</c:v>
                </c:pt>
                <c:pt idx="3728">
                  <c:v>341</c:v>
                </c:pt>
                <c:pt idx="3729">
                  <c:v>341</c:v>
                </c:pt>
                <c:pt idx="3730">
                  <c:v>342</c:v>
                </c:pt>
                <c:pt idx="3731">
                  <c:v>342</c:v>
                </c:pt>
                <c:pt idx="3732">
                  <c:v>342</c:v>
                </c:pt>
                <c:pt idx="3733">
                  <c:v>342</c:v>
                </c:pt>
                <c:pt idx="3734">
                  <c:v>342</c:v>
                </c:pt>
                <c:pt idx="3735">
                  <c:v>342</c:v>
                </c:pt>
                <c:pt idx="3736">
                  <c:v>342</c:v>
                </c:pt>
                <c:pt idx="3737">
                  <c:v>342</c:v>
                </c:pt>
                <c:pt idx="3738">
                  <c:v>342</c:v>
                </c:pt>
                <c:pt idx="3739">
                  <c:v>342</c:v>
                </c:pt>
                <c:pt idx="3740">
                  <c:v>342</c:v>
                </c:pt>
                <c:pt idx="3741">
                  <c:v>342</c:v>
                </c:pt>
                <c:pt idx="3742">
                  <c:v>342</c:v>
                </c:pt>
                <c:pt idx="3743">
                  <c:v>343</c:v>
                </c:pt>
                <c:pt idx="3744">
                  <c:v>343</c:v>
                </c:pt>
                <c:pt idx="3745">
                  <c:v>343</c:v>
                </c:pt>
                <c:pt idx="3746">
                  <c:v>345</c:v>
                </c:pt>
                <c:pt idx="3747">
                  <c:v>345</c:v>
                </c:pt>
                <c:pt idx="3748">
                  <c:v>345</c:v>
                </c:pt>
                <c:pt idx="3749">
                  <c:v>345</c:v>
                </c:pt>
                <c:pt idx="3750">
                  <c:v>345</c:v>
                </c:pt>
                <c:pt idx="3751">
                  <c:v>345</c:v>
                </c:pt>
                <c:pt idx="3752">
                  <c:v>345</c:v>
                </c:pt>
                <c:pt idx="3753">
                  <c:v>345</c:v>
                </c:pt>
                <c:pt idx="3754">
                  <c:v>345</c:v>
                </c:pt>
                <c:pt idx="3755">
                  <c:v>345</c:v>
                </c:pt>
                <c:pt idx="3756">
                  <c:v>345</c:v>
                </c:pt>
                <c:pt idx="3757">
                  <c:v>345</c:v>
                </c:pt>
                <c:pt idx="3758">
                  <c:v>345</c:v>
                </c:pt>
                <c:pt idx="3759">
                  <c:v>345</c:v>
                </c:pt>
                <c:pt idx="3760">
                  <c:v>347</c:v>
                </c:pt>
                <c:pt idx="3761">
                  <c:v>348</c:v>
                </c:pt>
                <c:pt idx="3762">
                  <c:v>348</c:v>
                </c:pt>
                <c:pt idx="3763">
                  <c:v>348</c:v>
                </c:pt>
                <c:pt idx="3764">
                  <c:v>348</c:v>
                </c:pt>
                <c:pt idx="3765">
                  <c:v>348</c:v>
                </c:pt>
                <c:pt idx="3766">
                  <c:v>351</c:v>
                </c:pt>
                <c:pt idx="3767">
                  <c:v>351</c:v>
                </c:pt>
                <c:pt idx="3768">
                  <c:v>351</c:v>
                </c:pt>
                <c:pt idx="3769">
                  <c:v>351</c:v>
                </c:pt>
                <c:pt idx="3770">
                  <c:v>352</c:v>
                </c:pt>
                <c:pt idx="3771">
                  <c:v>352</c:v>
                </c:pt>
                <c:pt idx="3772">
                  <c:v>352</c:v>
                </c:pt>
                <c:pt idx="3773">
                  <c:v>352</c:v>
                </c:pt>
                <c:pt idx="3774">
                  <c:v>353</c:v>
                </c:pt>
                <c:pt idx="3775">
                  <c:v>353</c:v>
                </c:pt>
                <c:pt idx="3776">
                  <c:v>354</c:v>
                </c:pt>
                <c:pt idx="3777">
                  <c:v>354</c:v>
                </c:pt>
                <c:pt idx="3778">
                  <c:v>354</c:v>
                </c:pt>
                <c:pt idx="3779">
                  <c:v>354</c:v>
                </c:pt>
                <c:pt idx="3780">
                  <c:v>354</c:v>
                </c:pt>
                <c:pt idx="3781">
                  <c:v>355</c:v>
                </c:pt>
                <c:pt idx="3782">
                  <c:v>356</c:v>
                </c:pt>
                <c:pt idx="3783">
                  <c:v>356</c:v>
                </c:pt>
                <c:pt idx="3784">
                  <c:v>356</c:v>
                </c:pt>
                <c:pt idx="3785">
                  <c:v>356</c:v>
                </c:pt>
                <c:pt idx="3786">
                  <c:v>356</c:v>
                </c:pt>
                <c:pt idx="3787">
                  <c:v>357</c:v>
                </c:pt>
                <c:pt idx="3788">
                  <c:v>357</c:v>
                </c:pt>
                <c:pt idx="3789">
                  <c:v>357</c:v>
                </c:pt>
                <c:pt idx="3790">
                  <c:v>357</c:v>
                </c:pt>
                <c:pt idx="3791">
                  <c:v>357</c:v>
                </c:pt>
                <c:pt idx="3792">
                  <c:v>357</c:v>
                </c:pt>
                <c:pt idx="3793">
                  <c:v>357</c:v>
                </c:pt>
                <c:pt idx="3794">
                  <c:v>357</c:v>
                </c:pt>
                <c:pt idx="3795">
                  <c:v>360</c:v>
                </c:pt>
                <c:pt idx="3796">
                  <c:v>360</c:v>
                </c:pt>
                <c:pt idx="3797">
                  <c:v>360</c:v>
                </c:pt>
                <c:pt idx="3798">
                  <c:v>360</c:v>
                </c:pt>
                <c:pt idx="3799">
                  <c:v>360</c:v>
                </c:pt>
                <c:pt idx="3800">
                  <c:v>360</c:v>
                </c:pt>
                <c:pt idx="3801">
                  <c:v>360</c:v>
                </c:pt>
                <c:pt idx="3802">
                  <c:v>363</c:v>
                </c:pt>
                <c:pt idx="3803">
                  <c:v>363</c:v>
                </c:pt>
                <c:pt idx="3804">
                  <c:v>363</c:v>
                </c:pt>
                <c:pt idx="3805">
                  <c:v>363</c:v>
                </c:pt>
                <c:pt idx="3806">
                  <c:v>363</c:v>
                </c:pt>
                <c:pt idx="3807">
                  <c:v>363</c:v>
                </c:pt>
                <c:pt idx="3808">
                  <c:v>363</c:v>
                </c:pt>
                <c:pt idx="3809">
                  <c:v>363</c:v>
                </c:pt>
                <c:pt idx="3810">
                  <c:v>363</c:v>
                </c:pt>
                <c:pt idx="3811">
                  <c:v>363</c:v>
                </c:pt>
                <c:pt idx="3812">
                  <c:v>363</c:v>
                </c:pt>
                <c:pt idx="3813">
                  <c:v>363</c:v>
                </c:pt>
                <c:pt idx="3814">
                  <c:v>363</c:v>
                </c:pt>
                <c:pt idx="3815">
                  <c:v>363</c:v>
                </c:pt>
                <c:pt idx="3816">
                  <c:v>366</c:v>
                </c:pt>
                <c:pt idx="3817">
                  <c:v>366</c:v>
                </c:pt>
                <c:pt idx="3818">
                  <c:v>366</c:v>
                </c:pt>
                <c:pt idx="3819">
                  <c:v>366</c:v>
                </c:pt>
                <c:pt idx="3820">
                  <c:v>366</c:v>
                </c:pt>
                <c:pt idx="3821">
                  <c:v>366</c:v>
                </c:pt>
                <c:pt idx="3822">
                  <c:v>366</c:v>
                </c:pt>
                <c:pt idx="3823">
                  <c:v>367</c:v>
                </c:pt>
                <c:pt idx="3824">
                  <c:v>367</c:v>
                </c:pt>
                <c:pt idx="3825">
                  <c:v>368</c:v>
                </c:pt>
                <c:pt idx="3826">
                  <c:v>368</c:v>
                </c:pt>
                <c:pt idx="3827">
                  <c:v>368</c:v>
                </c:pt>
                <c:pt idx="3828">
                  <c:v>368</c:v>
                </c:pt>
                <c:pt idx="3829">
                  <c:v>368</c:v>
                </c:pt>
                <c:pt idx="3830">
                  <c:v>368</c:v>
                </c:pt>
                <c:pt idx="3831">
                  <c:v>370</c:v>
                </c:pt>
                <c:pt idx="3832">
                  <c:v>371</c:v>
                </c:pt>
                <c:pt idx="3833">
                  <c:v>371</c:v>
                </c:pt>
                <c:pt idx="3834">
                  <c:v>371</c:v>
                </c:pt>
                <c:pt idx="3835">
                  <c:v>371</c:v>
                </c:pt>
                <c:pt idx="3836">
                  <c:v>371</c:v>
                </c:pt>
                <c:pt idx="3837">
                  <c:v>376</c:v>
                </c:pt>
                <c:pt idx="3838">
                  <c:v>376</c:v>
                </c:pt>
                <c:pt idx="3839">
                  <c:v>376</c:v>
                </c:pt>
                <c:pt idx="3840">
                  <c:v>376</c:v>
                </c:pt>
                <c:pt idx="3841">
                  <c:v>376</c:v>
                </c:pt>
                <c:pt idx="3842">
                  <c:v>376</c:v>
                </c:pt>
                <c:pt idx="3843">
                  <c:v>376</c:v>
                </c:pt>
                <c:pt idx="3844">
                  <c:v>376</c:v>
                </c:pt>
                <c:pt idx="3845">
                  <c:v>376</c:v>
                </c:pt>
                <c:pt idx="3846">
                  <c:v>376</c:v>
                </c:pt>
                <c:pt idx="3847">
                  <c:v>376</c:v>
                </c:pt>
                <c:pt idx="3848">
                  <c:v>377</c:v>
                </c:pt>
                <c:pt idx="3849">
                  <c:v>377</c:v>
                </c:pt>
                <c:pt idx="3850">
                  <c:v>377</c:v>
                </c:pt>
                <c:pt idx="3851">
                  <c:v>377</c:v>
                </c:pt>
                <c:pt idx="3852">
                  <c:v>377</c:v>
                </c:pt>
                <c:pt idx="3853">
                  <c:v>377</c:v>
                </c:pt>
                <c:pt idx="3854">
                  <c:v>377</c:v>
                </c:pt>
                <c:pt idx="3855">
                  <c:v>377</c:v>
                </c:pt>
                <c:pt idx="3856">
                  <c:v>377</c:v>
                </c:pt>
                <c:pt idx="3857">
                  <c:v>377</c:v>
                </c:pt>
                <c:pt idx="3858">
                  <c:v>377</c:v>
                </c:pt>
                <c:pt idx="3859">
                  <c:v>377</c:v>
                </c:pt>
                <c:pt idx="3860">
                  <c:v>378</c:v>
                </c:pt>
                <c:pt idx="3861">
                  <c:v>379</c:v>
                </c:pt>
                <c:pt idx="3862">
                  <c:v>379</c:v>
                </c:pt>
                <c:pt idx="3863">
                  <c:v>379</c:v>
                </c:pt>
                <c:pt idx="3864">
                  <c:v>379</c:v>
                </c:pt>
                <c:pt idx="3865">
                  <c:v>386</c:v>
                </c:pt>
                <c:pt idx="3866">
                  <c:v>386</c:v>
                </c:pt>
                <c:pt idx="3867">
                  <c:v>386</c:v>
                </c:pt>
                <c:pt idx="3868">
                  <c:v>386</c:v>
                </c:pt>
                <c:pt idx="3869">
                  <c:v>386</c:v>
                </c:pt>
                <c:pt idx="3870">
                  <c:v>386</c:v>
                </c:pt>
                <c:pt idx="3871">
                  <c:v>386</c:v>
                </c:pt>
                <c:pt idx="3872">
                  <c:v>386</c:v>
                </c:pt>
                <c:pt idx="3873">
                  <c:v>386</c:v>
                </c:pt>
                <c:pt idx="3874">
                  <c:v>386</c:v>
                </c:pt>
                <c:pt idx="3875">
                  <c:v>386</c:v>
                </c:pt>
                <c:pt idx="3876">
                  <c:v>387</c:v>
                </c:pt>
                <c:pt idx="3877">
                  <c:v>387</c:v>
                </c:pt>
                <c:pt idx="3878">
                  <c:v>387</c:v>
                </c:pt>
                <c:pt idx="3879">
                  <c:v>388</c:v>
                </c:pt>
                <c:pt idx="3880">
                  <c:v>388</c:v>
                </c:pt>
                <c:pt idx="3881">
                  <c:v>388</c:v>
                </c:pt>
                <c:pt idx="3882">
                  <c:v>388</c:v>
                </c:pt>
                <c:pt idx="3883">
                  <c:v>388</c:v>
                </c:pt>
                <c:pt idx="3884">
                  <c:v>388</c:v>
                </c:pt>
                <c:pt idx="3885">
                  <c:v>388</c:v>
                </c:pt>
                <c:pt idx="3886">
                  <c:v>389</c:v>
                </c:pt>
                <c:pt idx="3887">
                  <c:v>389</c:v>
                </c:pt>
                <c:pt idx="3888">
                  <c:v>389</c:v>
                </c:pt>
                <c:pt idx="3889">
                  <c:v>389</c:v>
                </c:pt>
                <c:pt idx="3890">
                  <c:v>389</c:v>
                </c:pt>
                <c:pt idx="3891">
                  <c:v>389</c:v>
                </c:pt>
                <c:pt idx="3892">
                  <c:v>389</c:v>
                </c:pt>
                <c:pt idx="3893">
                  <c:v>389</c:v>
                </c:pt>
                <c:pt idx="3894">
                  <c:v>389</c:v>
                </c:pt>
                <c:pt idx="3895">
                  <c:v>389</c:v>
                </c:pt>
                <c:pt idx="3896">
                  <c:v>391</c:v>
                </c:pt>
                <c:pt idx="3897">
                  <c:v>391</c:v>
                </c:pt>
                <c:pt idx="3898">
                  <c:v>391</c:v>
                </c:pt>
                <c:pt idx="3899">
                  <c:v>391</c:v>
                </c:pt>
                <c:pt idx="3900">
                  <c:v>395</c:v>
                </c:pt>
                <c:pt idx="3901">
                  <c:v>395</c:v>
                </c:pt>
                <c:pt idx="3902">
                  <c:v>395</c:v>
                </c:pt>
                <c:pt idx="3903">
                  <c:v>395</c:v>
                </c:pt>
                <c:pt idx="3904">
                  <c:v>395</c:v>
                </c:pt>
                <c:pt idx="3905">
                  <c:v>395</c:v>
                </c:pt>
                <c:pt idx="3906">
                  <c:v>396</c:v>
                </c:pt>
                <c:pt idx="3907">
                  <c:v>396</c:v>
                </c:pt>
                <c:pt idx="3908">
                  <c:v>396</c:v>
                </c:pt>
                <c:pt idx="3909">
                  <c:v>396</c:v>
                </c:pt>
                <c:pt idx="3910">
                  <c:v>396</c:v>
                </c:pt>
                <c:pt idx="3911">
                  <c:v>396</c:v>
                </c:pt>
                <c:pt idx="3912">
                  <c:v>396</c:v>
                </c:pt>
                <c:pt idx="3913">
                  <c:v>396</c:v>
                </c:pt>
                <c:pt idx="3914">
                  <c:v>399</c:v>
                </c:pt>
                <c:pt idx="3915">
                  <c:v>399</c:v>
                </c:pt>
                <c:pt idx="3916">
                  <c:v>399</c:v>
                </c:pt>
                <c:pt idx="3917">
                  <c:v>399</c:v>
                </c:pt>
                <c:pt idx="3918">
                  <c:v>399</c:v>
                </c:pt>
                <c:pt idx="3919">
                  <c:v>399</c:v>
                </c:pt>
                <c:pt idx="3920">
                  <c:v>399</c:v>
                </c:pt>
                <c:pt idx="3921">
                  <c:v>399</c:v>
                </c:pt>
                <c:pt idx="3922">
                  <c:v>399</c:v>
                </c:pt>
                <c:pt idx="3923">
                  <c:v>399</c:v>
                </c:pt>
                <c:pt idx="3924">
                  <c:v>399</c:v>
                </c:pt>
                <c:pt idx="3925">
                  <c:v>399</c:v>
                </c:pt>
                <c:pt idx="3926">
                  <c:v>399</c:v>
                </c:pt>
                <c:pt idx="3927">
                  <c:v>399</c:v>
                </c:pt>
                <c:pt idx="3928">
                  <c:v>400</c:v>
                </c:pt>
                <c:pt idx="3929">
                  <c:v>400</c:v>
                </c:pt>
                <c:pt idx="3930">
                  <c:v>400</c:v>
                </c:pt>
                <c:pt idx="3931">
                  <c:v>400</c:v>
                </c:pt>
                <c:pt idx="3932">
                  <c:v>400</c:v>
                </c:pt>
                <c:pt idx="3933">
                  <c:v>400</c:v>
                </c:pt>
                <c:pt idx="3934">
                  <c:v>400</c:v>
                </c:pt>
                <c:pt idx="3935">
                  <c:v>400</c:v>
                </c:pt>
                <c:pt idx="3936">
                  <c:v>400</c:v>
                </c:pt>
                <c:pt idx="3937">
                  <c:v>400</c:v>
                </c:pt>
                <c:pt idx="3938">
                  <c:v>400</c:v>
                </c:pt>
                <c:pt idx="3939">
                  <c:v>400</c:v>
                </c:pt>
                <c:pt idx="3940">
                  <c:v>400</c:v>
                </c:pt>
                <c:pt idx="3941">
                  <c:v>400</c:v>
                </c:pt>
                <c:pt idx="3942">
                  <c:v>401</c:v>
                </c:pt>
                <c:pt idx="3943">
                  <c:v>401</c:v>
                </c:pt>
                <c:pt idx="3944">
                  <c:v>401</c:v>
                </c:pt>
                <c:pt idx="3945">
                  <c:v>401</c:v>
                </c:pt>
                <c:pt idx="3946">
                  <c:v>401</c:v>
                </c:pt>
                <c:pt idx="3947">
                  <c:v>401</c:v>
                </c:pt>
                <c:pt idx="3948">
                  <c:v>401</c:v>
                </c:pt>
                <c:pt idx="3949">
                  <c:v>401</c:v>
                </c:pt>
                <c:pt idx="3950">
                  <c:v>401</c:v>
                </c:pt>
                <c:pt idx="3951">
                  <c:v>401</c:v>
                </c:pt>
                <c:pt idx="3952">
                  <c:v>401</c:v>
                </c:pt>
                <c:pt idx="3953">
                  <c:v>401</c:v>
                </c:pt>
                <c:pt idx="3954">
                  <c:v>401</c:v>
                </c:pt>
                <c:pt idx="3955">
                  <c:v>401</c:v>
                </c:pt>
                <c:pt idx="3956">
                  <c:v>403</c:v>
                </c:pt>
                <c:pt idx="3957">
                  <c:v>403</c:v>
                </c:pt>
                <c:pt idx="3958">
                  <c:v>403</c:v>
                </c:pt>
                <c:pt idx="3959">
                  <c:v>403</c:v>
                </c:pt>
                <c:pt idx="3960">
                  <c:v>403</c:v>
                </c:pt>
                <c:pt idx="3961">
                  <c:v>403</c:v>
                </c:pt>
                <c:pt idx="3962">
                  <c:v>403</c:v>
                </c:pt>
                <c:pt idx="3963">
                  <c:v>403</c:v>
                </c:pt>
                <c:pt idx="3964">
                  <c:v>403</c:v>
                </c:pt>
                <c:pt idx="3965">
                  <c:v>403</c:v>
                </c:pt>
                <c:pt idx="3966">
                  <c:v>403</c:v>
                </c:pt>
                <c:pt idx="3967">
                  <c:v>404</c:v>
                </c:pt>
                <c:pt idx="3968">
                  <c:v>404</c:v>
                </c:pt>
                <c:pt idx="3969">
                  <c:v>404</c:v>
                </c:pt>
                <c:pt idx="3970">
                  <c:v>407</c:v>
                </c:pt>
                <c:pt idx="3971">
                  <c:v>407</c:v>
                </c:pt>
                <c:pt idx="3972">
                  <c:v>407</c:v>
                </c:pt>
                <c:pt idx="3973">
                  <c:v>407</c:v>
                </c:pt>
                <c:pt idx="3974">
                  <c:v>408</c:v>
                </c:pt>
                <c:pt idx="3975">
                  <c:v>408</c:v>
                </c:pt>
                <c:pt idx="3976">
                  <c:v>413</c:v>
                </c:pt>
                <c:pt idx="3977">
                  <c:v>419</c:v>
                </c:pt>
                <c:pt idx="3978">
                  <c:v>419</c:v>
                </c:pt>
                <c:pt idx="3979">
                  <c:v>419</c:v>
                </c:pt>
                <c:pt idx="3980">
                  <c:v>419</c:v>
                </c:pt>
                <c:pt idx="3981">
                  <c:v>419</c:v>
                </c:pt>
                <c:pt idx="3982">
                  <c:v>419</c:v>
                </c:pt>
                <c:pt idx="3983">
                  <c:v>419</c:v>
                </c:pt>
                <c:pt idx="3984">
                  <c:v>424</c:v>
                </c:pt>
                <c:pt idx="3985">
                  <c:v>424</c:v>
                </c:pt>
                <c:pt idx="3986">
                  <c:v>424</c:v>
                </c:pt>
                <c:pt idx="3987">
                  <c:v>424</c:v>
                </c:pt>
                <c:pt idx="3988">
                  <c:v>424</c:v>
                </c:pt>
                <c:pt idx="3989">
                  <c:v>424</c:v>
                </c:pt>
                <c:pt idx="3990">
                  <c:v>424</c:v>
                </c:pt>
                <c:pt idx="3991">
                  <c:v>424</c:v>
                </c:pt>
                <c:pt idx="3992">
                  <c:v>425</c:v>
                </c:pt>
                <c:pt idx="3993">
                  <c:v>425</c:v>
                </c:pt>
                <c:pt idx="3994">
                  <c:v>425</c:v>
                </c:pt>
                <c:pt idx="3995">
                  <c:v>425</c:v>
                </c:pt>
                <c:pt idx="3996">
                  <c:v>425</c:v>
                </c:pt>
                <c:pt idx="3997">
                  <c:v>425</c:v>
                </c:pt>
                <c:pt idx="3998">
                  <c:v>427</c:v>
                </c:pt>
                <c:pt idx="3999">
                  <c:v>427</c:v>
                </c:pt>
                <c:pt idx="4000">
                  <c:v>427</c:v>
                </c:pt>
                <c:pt idx="4001">
                  <c:v>427</c:v>
                </c:pt>
                <c:pt idx="4002">
                  <c:v>427</c:v>
                </c:pt>
                <c:pt idx="4003">
                  <c:v>427</c:v>
                </c:pt>
                <c:pt idx="4004">
                  <c:v>427</c:v>
                </c:pt>
                <c:pt idx="4005">
                  <c:v>429</c:v>
                </c:pt>
                <c:pt idx="4006">
                  <c:v>429</c:v>
                </c:pt>
                <c:pt idx="4007">
                  <c:v>429</c:v>
                </c:pt>
                <c:pt idx="4008">
                  <c:v>429</c:v>
                </c:pt>
                <c:pt idx="4009">
                  <c:v>429</c:v>
                </c:pt>
                <c:pt idx="4010">
                  <c:v>429</c:v>
                </c:pt>
                <c:pt idx="4011">
                  <c:v>429</c:v>
                </c:pt>
                <c:pt idx="4012">
                  <c:v>429</c:v>
                </c:pt>
                <c:pt idx="4013">
                  <c:v>429</c:v>
                </c:pt>
                <c:pt idx="4014">
                  <c:v>429</c:v>
                </c:pt>
                <c:pt idx="4015">
                  <c:v>429</c:v>
                </c:pt>
                <c:pt idx="4016">
                  <c:v>429</c:v>
                </c:pt>
                <c:pt idx="4017">
                  <c:v>429</c:v>
                </c:pt>
                <c:pt idx="4018">
                  <c:v>429</c:v>
                </c:pt>
                <c:pt idx="4019">
                  <c:v>429</c:v>
                </c:pt>
                <c:pt idx="4020">
                  <c:v>429</c:v>
                </c:pt>
                <c:pt idx="4021">
                  <c:v>430</c:v>
                </c:pt>
                <c:pt idx="4022">
                  <c:v>430</c:v>
                </c:pt>
                <c:pt idx="4023">
                  <c:v>430</c:v>
                </c:pt>
                <c:pt idx="4024">
                  <c:v>430</c:v>
                </c:pt>
                <c:pt idx="4025">
                  <c:v>430</c:v>
                </c:pt>
                <c:pt idx="4026">
                  <c:v>430</c:v>
                </c:pt>
                <c:pt idx="4027">
                  <c:v>430</c:v>
                </c:pt>
                <c:pt idx="4028">
                  <c:v>430</c:v>
                </c:pt>
                <c:pt idx="4029">
                  <c:v>431</c:v>
                </c:pt>
                <c:pt idx="4030">
                  <c:v>431</c:v>
                </c:pt>
                <c:pt idx="4031">
                  <c:v>431</c:v>
                </c:pt>
                <c:pt idx="4032">
                  <c:v>431</c:v>
                </c:pt>
                <c:pt idx="4033">
                  <c:v>431</c:v>
                </c:pt>
                <c:pt idx="4034">
                  <c:v>431</c:v>
                </c:pt>
                <c:pt idx="4035">
                  <c:v>431</c:v>
                </c:pt>
                <c:pt idx="4036">
                  <c:v>431</c:v>
                </c:pt>
                <c:pt idx="4037">
                  <c:v>431</c:v>
                </c:pt>
                <c:pt idx="4038">
                  <c:v>431</c:v>
                </c:pt>
                <c:pt idx="4039">
                  <c:v>431</c:v>
                </c:pt>
                <c:pt idx="4040">
                  <c:v>431</c:v>
                </c:pt>
                <c:pt idx="4041">
                  <c:v>431</c:v>
                </c:pt>
                <c:pt idx="4042">
                  <c:v>432</c:v>
                </c:pt>
                <c:pt idx="4043">
                  <c:v>432</c:v>
                </c:pt>
                <c:pt idx="4044">
                  <c:v>432</c:v>
                </c:pt>
                <c:pt idx="4045">
                  <c:v>432</c:v>
                </c:pt>
                <c:pt idx="4046">
                  <c:v>432</c:v>
                </c:pt>
                <c:pt idx="4047">
                  <c:v>432</c:v>
                </c:pt>
                <c:pt idx="4048">
                  <c:v>432</c:v>
                </c:pt>
                <c:pt idx="4049">
                  <c:v>432</c:v>
                </c:pt>
                <c:pt idx="4050">
                  <c:v>432</c:v>
                </c:pt>
                <c:pt idx="4051">
                  <c:v>432</c:v>
                </c:pt>
                <c:pt idx="4052">
                  <c:v>432</c:v>
                </c:pt>
                <c:pt idx="4053">
                  <c:v>432</c:v>
                </c:pt>
                <c:pt idx="4054">
                  <c:v>432</c:v>
                </c:pt>
                <c:pt idx="4055">
                  <c:v>432</c:v>
                </c:pt>
                <c:pt idx="4056">
                  <c:v>432</c:v>
                </c:pt>
                <c:pt idx="4057">
                  <c:v>432</c:v>
                </c:pt>
                <c:pt idx="4058">
                  <c:v>432</c:v>
                </c:pt>
                <c:pt idx="4059">
                  <c:v>432</c:v>
                </c:pt>
                <c:pt idx="4060">
                  <c:v>432</c:v>
                </c:pt>
                <c:pt idx="4061">
                  <c:v>435</c:v>
                </c:pt>
                <c:pt idx="4062">
                  <c:v>435</c:v>
                </c:pt>
                <c:pt idx="4063">
                  <c:v>436</c:v>
                </c:pt>
                <c:pt idx="4064">
                  <c:v>436</c:v>
                </c:pt>
                <c:pt idx="4065">
                  <c:v>436</c:v>
                </c:pt>
                <c:pt idx="4066">
                  <c:v>436</c:v>
                </c:pt>
                <c:pt idx="4067">
                  <c:v>436</c:v>
                </c:pt>
                <c:pt idx="4068">
                  <c:v>437</c:v>
                </c:pt>
                <c:pt idx="4069">
                  <c:v>437</c:v>
                </c:pt>
                <c:pt idx="4070">
                  <c:v>437</c:v>
                </c:pt>
                <c:pt idx="4071">
                  <c:v>437</c:v>
                </c:pt>
                <c:pt idx="4072">
                  <c:v>437</c:v>
                </c:pt>
                <c:pt idx="4073">
                  <c:v>437</c:v>
                </c:pt>
                <c:pt idx="4074">
                  <c:v>437</c:v>
                </c:pt>
                <c:pt idx="4075">
                  <c:v>438</c:v>
                </c:pt>
                <c:pt idx="4076">
                  <c:v>438</c:v>
                </c:pt>
                <c:pt idx="4077">
                  <c:v>438</c:v>
                </c:pt>
                <c:pt idx="4078">
                  <c:v>438</c:v>
                </c:pt>
                <c:pt idx="4079">
                  <c:v>438</c:v>
                </c:pt>
                <c:pt idx="4080">
                  <c:v>438</c:v>
                </c:pt>
                <c:pt idx="4081">
                  <c:v>438</c:v>
                </c:pt>
                <c:pt idx="4082">
                  <c:v>438</c:v>
                </c:pt>
                <c:pt idx="4083">
                  <c:v>438</c:v>
                </c:pt>
                <c:pt idx="4084">
                  <c:v>438</c:v>
                </c:pt>
                <c:pt idx="4085">
                  <c:v>438</c:v>
                </c:pt>
                <c:pt idx="4086">
                  <c:v>438</c:v>
                </c:pt>
                <c:pt idx="4087">
                  <c:v>438</c:v>
                </c:pt>
                <c:pt idx="4088">
                  <c:v>438</c:v>
                </c:pt>
                <c:pt idx="4089">
                  <c:v>439</c:v>
                </c:pt>
                <c:pt idx="4090">
                  <c:v>439</c:v>
                </c:pt>
                <c:pt idx="4091">
                  <c:v>439</c:v>
                </c:pt>
                <c:pt idx="4092">
                  <c:v>439</c:v>
                </c:pt>
                <c:pt idx="4093">
                  <c:v>439</c:v>
                </c:pt>
                <c:pt idx="4094">
                  <c:v>439</c:v>
                </c:pt>
                <c:pt idx="4095">
                  <c:v>439</c:v>
                </c:pt>
                <c:pt idx="4096">
                  <c:v>447</c:v>
                </c:pt>
                <c:pt idx="4097">
                  <c:v>448</c:v>
                </c:pt>
                <c:pt idx="4098">
                  <c:v>449</c:v>
                </c:pt>
                <c:pt idx="4099">
                  <c:v>449</c:v>
                </c:pt>
                <c:pt idx="4100">
                  <c:v>449</c:v>
                </c:pt>
                <c:pt idx="4101">
                  <c:v>449</c:v>
                </c:pt>
                <c:pt idx="4102">
                  <c:v>449</c:v>
                </c:pt>
                <c:pt idx="4103">
                  <c:v>451</c:v>
                </c:pt>
                <c:pt idx="4104">
                  <c:v>452</c:v>
                </c:pt>
                <c:pt idx="4105">
                  <c:v>452</c:v>
                </c:pt>
                <c:pt idx="4106">
                  <c:v>452</c:v>
                </c:pt>
                <c:pt idx="4107">
                  <c:v>452</c:v>
                </c:pt>
                <c:pt idx="4108">
                  <c:v>452</c:v>
                </c:pt>
                <c:pt idx="4109">
                  <c:v>452</c:v>
                </c:pt>
                <c:pt idx="4110">
                  <c:v>453</c:v>
                </c:pt>
                <c:pt idx="4111">
                  <c:v>454</c:v>
                </c:pt>
                <c:pt idx="4112">
                  <c:v>454</c:v>
                </c:pt>
                <c:pt idx="4113">
                  <c:v>454</c:v>
                </c:pt>
                <c:pt idx="4114">
                  <c:v>454</c:v>
                </c:pt>
                <c:pt idx="4115">
                  <c:v>454</c:v>
                </c:pt>
                <c:pt idx="4116">
                  <c:v>454</c:v>
                </c:pt>
                <c:pt idx="4117">
                  <c:v>455</c:v>
                </c:pt>
                <c:pt idx="4118">
                  <c:v>457</c:v>
                </c:pt>
                <c:pt idx="4119">
                  <c:v>457</c:v>
                </c:pt>
                <c:pt idx="4120">
                  <c:v>457</c:v>
                </c:pt>
                <c:pt idx="4121">
                  <c:v>457</c:v>
                </c:pt>
                <c:pt idx="4122">
                  <c:v>457</c:v>
                </c:pt>
                <c:pt idx="4123">
                  <c:v>457</c:v>
                </c:pt>
                <c:pt idx="4124">
                  <c:v>457</c:v>
                </c:pt>
                <c:pt idx="4125">
                  <c:v>457</c:v>
                </c:pt>
                <c:pt idx="4126">
                  <c:v>457</c:v>
                </c:pt>
                <c:pt idx="4127">
                  <c:v>457</c:v>
                </c:pt>
                <c:pt idx="4128">
                  <c:v>458</c:v>
                </c:pt>
                <c:pt idx="4129">
                  <c:v>458</c:v>
                </c:pt>
                <c:pt idx="4130">
                  <c:v>458</c:v>
                </c:pt>
                <c:pt idx="4131">
                  <c:v>459</c:v>
                </c:pt>
                <c:pt idx="4132">
                  <c:v>461</c:v>
                </c:pt>
                <c:pt idx="4133">
                  <c:v>461</c:v>
                </c:pt>
                <c:pt idx="4134">
                  <c:v>461</c:v>
                </c:pt>
                <c:pt idx="4135">
                  <c:v>461</c:v>
                </c:pt>
                <c:pt idx="4136">
                  <c:v>461</c:v>
                </c:pt>
                <c:pt idx="4137">
                  <c:v>461</c:v>
                </c:pt>
                <c:pt idx="4138">
                  <c:v>461</c:v>
                </c:pt>
                <c:pt idx="4139">
                  <c:v>461</c:v>
                </c:pt>
                <c:pt idx="4140">
                  <c:v>461</c:v>
                </c:pt>
                <c:pt idx="4141">
                  <c:v>461</c:v>
                </c:pt>
                <c:pt idx="4142">
                  <c:v>461</c:v>
                </c:pt>
                <c:pt idx="4143">
                  <c:v>461</c:v>
                </c:pt>
                <c:pt idx="4144">
                  <c:v>461</c:v>
                </c:pt>
                <c:pt idx="4145">
                  <c:v>463</c:v>
                </c:pt>
                <c:pt idx="4146">
                  <c:v>463</c:v>
                </c:pt>
                <c:pt idx="4147">
                  <c:v>463</c:v>
                </c:pt>
                <c:pt idx="4148">
                  <c:v>463</c:v>
                </c:pt>
                <c:pt idx="4149">
                  <c:v>463</c:v>
                </c:pt>
                <c:pt idx="4150">
                  <c:v>463</c:v>
                </c:pt>
                <c:pt idx="4151">
                  <c:v>463</c:v>
                </c:pt>
                <c:pt idx="4152">
                  <c:v>464</c:v>
                </c:pt>
                <c:pt idx="4153">
                  <c:v>464</c:v>
                </c:pt>
                <c:pt idx="4154">
                  <c:v>464</c:v>
                </c:pt>
                <c:pt idx="4155">
                  <c:v>464</c:v>
                </c:pt>
                <c:pt idx="4156">
                  <c:v>464</c:v>
                </c:pt>
                <c:pt idx="4157">
                  <c:v>464</c:v>
                </c:pt>
                <c:pt idx="4158">
                  <c:v>464</c:v>
                </c:pt>
                <c:pt idx="4159">
                  <c:v>465</c:v>
                </c:pt>
                <c:pt idx="4160">
                  <c:v>466</c:v>
                </c:pt>
                <c:pt idx="4161">
                  <c:v>466</c:v>
                </c:pt>
                <c:pt idx="4162">
                  <c:v>467</c:v>
                </c:pt>
                <c:pt idx="4163">
                  <c:v>467</c:v>
                </c:pt>
                <c:pt idx="4164">
                  <c:v>467</c:v>
                </c:pt>
                <c:pt idx="4165">
                  <c:v>467</c:v>
                </c:pt>
                <c:pt idx="4166">
                  <c:v>467</c:v>
                </c:pt>
                <c:pt idx="4167">
                  <c:v>467</c:v>
                </c:pt>
                <c:pt idx="4168">
                  <c:v>467</c:v>
                </c:pt>
                <c:pt idx="4169">
                  <c:v>467</c:v>
                </c:pt>
                <c:pt idx="4170">
                  <c:v>467</c:v>
                </c:pt>
                <c:pt idx="4171">
                  <c:v>467</c:v>
                </c:pt>
                <c:pt idx="4172">
                  <c:v>467</c:v>
                </c:pt>
                <c:pt idx="4173">
                  <c:v>467</c:v>
                </c:pt>
                <c:pt idx="4174">
                  <c:v>467</c:v>
                </c:pt>
                <c:pt idx="4175">
                  <c:v>467</c:v>
                </c:pt>
                <c:pt idx="4176">
                  <c:v>467</c:v>
                </c:pt>
                <c:pt idx="4177">
                  <c:v>468</c:v>
                </c:pt>
                <c:pt idx="4178">
                  <c:v>468</c:v>
                </c:pt>
                <c:pt idx="4179">
                  <c:v>468</c:v>
                </c:pt>
                <c:pt idx="4180">
                  <c:v>468</c:v>
                </c:pt>
                <c:pt idx="4181">
                  <c:v>469</c:v>
                </c:pt>
                <c:pt idx="4182">
                  <c:v>469</c:v>
                </c:pt>
                <c:pt idx="4183">
                  <c:v>469</c:v>
                </c:pt>
                <c:pt idx="4184">
                  <c:v>469</c:v>
                </c:pt>
                <c:pt idx="4185">
                  <c:v>469</c:v>
                </c:pt>
                <c:pt idx="4186">
                  <c:v>469</c:v>
                </c:pt>
                <c:pt idx="4187">
                  <c:v>469</c:v>
                </c:pt>
                <c:pt idx="4188">
                  <c:v>469</c:v>
                </c:pt>
                <c:pt idx="4189">
                  <c:v>471</c:v>
                </c:pt>
                <c:pt idx="4190">
                  <c:v>471</c:v>
                </c:pt>
                <c:pt idx="4191">
                  <c:v>471</c:v>
                </c:pt>
                <c:pt idx="4192">
                  <c:v>471</c:v>
                </c:pt>
                <c:pt idx="4193">
                  <c:v>471</c:v>
                </c:pt>
                <c:pt idx="4194">
                  <c:v>471</c:v>
                </c:pt>
                <c:pt idx="4195">
                  <c:v>474</c:v>
                </c:pt>
                <c:pt idx="4196">
                  <c:v>474</c:v>
                </c:pt>
                <c:pt idx="4197">
                  <c:v>474</c:v>
                </c:pt>
                <c:pt idx="4198">
                  <c:v>474</c:v>
                </c:pt>
                <c:pt idx="4199">
                  <c:v>474</c:v>
                </c:pt>
                <c:pt idx="4200">
                  <c:v>475</c:v>
                </c:pt>
                <c:pt idx="4201">
                  <c:v>475</c:v>
                </c:pt>
              </c:numCache>
            </c:numRef>
          </c:val>
          <c:smooth val="0"/>
          <c:extLst>
            <c:ext xmlns:c16="http://schemas.microsoft.com/office/drawing/2014/chart" uri="{C3380CC4-5D6E-409C-BE32-E72D297353CC}">
              <c16:uniqueId val="{00000001-C115-4CA6-900F-79EE473006FD}"/>
            </c:ext>
          </c:extLst>
        </c:ser>
        <c:ser>
          <c:idx val="2"/>
          <c:order val="2"/>
          <c:tx>
            <c:strRef>
              <c:f>GroupsNumberPerMemberTop20!$D$1</c:f>
              <c:strCache>
                <c:ptCount val="1"/>
                <c:pt idx="0">
                  <c:v>1237529</c:v>
                </c:pt>
              </c:strCache>
            </c:strRef>
          </c:tx>
          <c:spPr>
            <a:ln w="28575" cap="rnd">
              <a:solidFill>
                <a:schemeClr val="dk1">
                  <a:tint val="750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GroupsNumberPerMemberTop20!$D$2:$D$4205</c:f>
              <c:numCache>
                <c:formatCode>General</c:formatCode>
                <c:ptCount val="4204"/>
                <c:pt idx="291">
                  <c:v>0</c:v>
                </c:pt>
                <c:pt idx="292">
                  <c:v>11</c:v>
                </c:pt>
                <c:pt idx="293">
                  <c:v>11</c:v>
                </c:pt>
                <c:pt idx="294">
                  <c:v>11</c:v>
                </c:pt>
                <c:pt idx="295">
                  <c:v>11</c:v>
                </c:pt>
                <c:pt idx="296">
                  <c:v>11</c:v>
                </c:pt>
                <c:pt idx="297">
                  <c:v>11</c:v>
                </c:pt>
                <c:pt idx="298">
                  <c:v>11</c:v>
                </c:pt>
                <c:pt idx="299">
                  <c:v>11</c:v>
                </c:pt>
                <c:pt idx="300">
                  <c:v>11</c:v>
                </c:pt>
                <c:pt idx="301">
                  <c:v>16</c:v>
                </c:pt>
                <c:pt idx="302">
                  <c:v>16</c:v>
                </c:pt>
                <c:pt idx="303">
                  <c:v>16</c:v>
                </c:pt>
                <c:pt idx="304">
                  <c:v>16</c:v>
                </c:pt>
                <c:pt idx="305">
                  <c:v>16</c:v>
                </c:pt>
                <c:pt idx="306">
                  <c:v>16</c:v>
                </c:pt>
                <c:pt idx="307">
                  <c:v>16</c:v>
                </c:pt>
                <c:pt idx="308">
                  <c:v>16</c:v>
                </c:pt>
                <c:pt idx="309">
                  <c:v>16</c:v>
                </c:pt>
                <c:pt idx="310">
                  <c:v>16</c:v>
                </c:pt>
                <c:pt idx="311">
                  <c:v>16</c:v>
                </c:pt>
                <c:pt idx="312">
                  <c:v>17</c:v>
                </c:pt>
                <c:pt idx="313">
                  <c:v>19</c:v>
                </c:pt>
                <c:pt idx="314">
                  <c:v>19</c:v>
                </c:pt>
                <c:pt idx="315">
                  <c:v>19</c:v>
                </c:pt>
                <c:pt idx="316">
                  <c:v>19</c:v>
                </c:pt>
                <c:pt idx="317">
                  <c:v>19</c:v>
                </c:pt>
                <c:pt idx="318">
                  <c:v>19</c:v>
                </c:pt>
                <c:pt idx="319">
                  <c:v>19</c:v>
                </c:pt>
                <c:pt idx="320">
                  <c:v>19</c:v>
                </c:pt>
                <c:pt idx="321">
                  <c:v>19</c:v>
                </c:pt>
                <c:pt idx="322">
                  <c:v>19</c:v>
                </c:pt>
                <c:pt idx="323">
                  <c:v>20</c:v>
                </c:pt>
                <c:pt idx="324">
                  <c:v>25</c:v>
                </c:pt>
                <c:pt idx="325">
                  <c:v>25</c:v>
                </c:pt>
                <c:pt idx="326">
                  <c:v>33</c:v>
                </c:pt>
                <c:pt idx="327">
                  <c:v>33</c:v>
                </c:pt>
                <c:pt idx="328">
                  <c:v>33</c:v>
                </c:pt>
                <c:pt idx="329">
                  <c:v>33</c:v>
                </c:pt>
                <c:pt idx="330">
                  <c:v>38</c:v>
                </c:pt>
                <c:pt idx="331">
                  <c:v>41</c:v>
                </c:pt>
                <c:pt idx="332">
                  <c:v>41</c:v>
                </c:pt>
                <c:pt idx="333">
                  <c:v>41</c:v>
                </c:pt>
                <c:pt idx="334">
                  <c:v>44</c:v>
                </c:pt>
                <c:pt idx="335">
                  <c:v>44</c:v>
                </c:pt>
                <c:pt idx="336">
                  <c:v>44</c:v>
                </c:pt>
                <c:pt idx="337">
                  <c:v>44</c:v>
                </c:pt>
                <c:pt idx="338">
                  <c:v>44</c:v>
                </c:pt>
                <c:pt idx="339">
                  <c:v>44</c:v>
                </c:pt>
                <c:pt idx="340">
                  <c:v>44</c:v>
                </c:pt>
                <c:pt idx="341">
                  <c:v>46</c:v>
                </c:pt>
                <c:pt idx="342">
                  <c:v>48</c:v>
                </c:pt>
                <c:pt idx="343">
                  <c:v>48</c:v>
                </c:pt>
                <c:pt idx="344">
                  <c:v>48</c:v>
                </c:pt>
                <c:pt idx="345">
                  <c:v>48</c:v>
                </c:pt>
                <c:pt idx="346">
                  <c:v>48</c:v>
                </c:pt>
                <c:pt idx="347">
                  <c:v>48</c:v>
                </c:pt>
                <c:pt idx="348">
                  <c:v>48</c:v>
                </c:pt>
                <c:pt idx="349">
                  <c:v>48</c:v>
                </c:pt>
                <c:pt idx="350">
                  <c:v>48</c:v>
                </c:pt>
                <c:pt idx="351">
                  <c:v>48</c:v>
                </c:pt>
                <c:pt idx="352">
                  <c:v>48</c:v>
                </c:pt>
                <c:pt idx="353">
                  <c:v>48</c:v>
                </c:pt>
                <c:pt idx="354">
                  <c:v>48</c:v>
                </c:pt>
                <c:pt idx="355">
                  <c:v>48</c:v>
                </c:pt>
                <c:pt idx="356">
                  <c:v>48</c:v>
                </c:pt>
                <c:pt idx="357">
                  <c:v>48</c:v>
                </c:pt>
                <c:pt idx="358">
                  <c:v>48</c:v>
                </c:pt>
                <c:pt idx="359">
                  <c:v>48</c:v>
                </c:pt>
                <c:pt idx="360">
                  <c:v>48</c:v>
                </c:pt>
                <c:pt idx="361">
                  <c:v>48</c:v>
                </c:pt>
                <c:pt idx="362">
                  <c:v>48</c:v>
                </c:pt>
                <c:pt idx="363">
                  <c:v>48</c:v>
                </c:pt>
                <c:pt idx="364">
                  <c:v>48</c:v>
                </c:pt>
                <c:pt idx="365">
                  <c:v>49</c:v>
                </c:pt>
                <c:pt idx="366">
                  <c:v>49</c:v>
                </c:pt>
                <c:pt idx="367">
                  <c:v>49</c:v>
                </c:pt>
                <c:pt idx="368">
                  <c:v>49</c:v>
                </c:pt>
                <c:pt idx="369">
                  <c:v>49</c:v>
                </c:pt>
                <c:pt idx="370">
                  <c:v>49</c:v>
                </c:pt>
                <c:pt idx="371">
                  <c:v>49</c:v>
                </c:pt>
                <c:pt idx="372">
                  <c:v>49</c:v>
                </c:pt>
                <c:pt idx="373">
                  <c:v>49</c:v>
                </c:pt>
                <c:pt idx="374">
                  <c:v>49</c:v>
                </c:pt>
                <c:pt idx="375">
                  <c:v>49</c:v>
                </c:pt>
                <c:pt idx="376">
                  <c:v>49</c:v>
                </c:pt>
                <c:pt idx="377">
                  <c:v>49</c:v>
                </c:pt>
                <c:pt idx="378">
                  <c:v>49</c:v>
                </c:pt>
                <c:pt idx="379">
                  <c:v>49</c:v>
                </c:pt>
                <c:pt idx="380">
                  <c:v>49</c:v>
                </c:pt>
                <c:pt idx="381">
                  <c:v>49</c:v>
                </c:pt>
                <c:pt idx="382">
                  <c:v>49</c:v>
                </c:pt>
                <c:pt idx="383">
                  <c:v>49</c:v>
                </c:pt>
                <c:pt idx="384">
                  <c:v>49</c:v>
                </c:pt>
                <c:pt idx="385">
                  <c:v>49</c:v>
                </c:pt>
                <c:pt idx="386">
                  <c:v>49</c:v>
                </c:pt>
                <c:pt idx="387">
                  <c:v>49</c:v>
                </c:pt>
                <c:pt idx="388">
                  <c:v>49</c:v>
                </c:pt>
                <c:pt idx="389">
                  <c:v>49</c:v>
                </c:pt>
                <c:pt idx="390">
                  <c:v>49</c:v>
                </c:pt>
                <c:pt idx="391">
                  <c:v>49</c:v>
                </c:pt>
                <c:pt idx="392">
                  <c:v>49</c:v>
                </c:pt>
                <c:pt idx="393">
                  <c:v>49</c:v>
                </c:pt>
                <c:pt idx="394">
                  <c:v>49</c:v>
                </c:pt>
                <c:pt idx="395">
                  <c:v>49</c:v>
                </c:pt>
                <c:pt idx="396">
                  <c:v>49</c:v>
                </c:pt>
                <c:pt idx="397">
                  <c:v>49</c:v>
                </c:pt>
                <c:pt idx="398">
                  <c:v>49</c:v>
                </c:pt>
                <c:pt idx="399">
                  <c:v>49</c:v>
                </c:pt>
                <c:pt idx="400">
                  <c:v>49</c:v>
                </c:pt>
                <c:pt idx="401">
                  <c:v>49</c:v>
                </c:pt>
                <c:pt idx="402">
                  <c:v>49</c:v>
                </c:pt>
                <c:pt idx="403">
                  <c:v>49</c:v>
                </c:pt>
                <c:pt idx="404">
                  <c:v>49</c:v>
                </c:pt>
                <c:pt idx="405">
                  <c:v>49</c:v>
                </c:pt>
                <c:pt idx="406">
                  <c:v>49</c:v>
                </c:pt>
                <c:pt idx="407">
                  <c:v>49</c:v>
                </c:pt>
                <c:pt idx="408">
                  <c:v>49</c:v>
                </c:pt>
                <c:pt idx="409">
                  <c:v>49</c:v>
                </c:pt>
                <c:pt idx="410">
                  <c:v>49</c:v>
                </c:pt>
                <c:pt idx="411">
                  <c:v>49</c:v>
                </c:pt>
                <c:pt idx="412">
                  <c:v>49</c:v>
                </c:pt>
                <c:pt idx="413">
                  <c:v>49</c:v>
                </c:pt>
                <c:pt idx="414">
                  <c:v>49</c:v>
                </c:pt>
                <c:pt idx="415">
                  <c:v>49</c:v>
                </c:pt>
                <c:pt idx="416">
                  <c:v>49</c:v>
                </c:pt>
                <c:pt idx="417">
                  <c:v>49</c:v>
                </c:pt>
                <c:pt idx="418">
                  <c:v>49</c:v>
                </c:pt>
                <c:pt idx="419">
                  <c:v>49</c:v>
                </c:pt>
                <c:pt idx="420">
                  <c:v>49</c:v>
                </c:pt>
                <c:pt idx="421">
                  <c:v>49</c:v>
                </c:pt>
                <c:pt idx="422">
                  <c:v>49</c:v>
                </c:pt>
                <c:pt idx="423">
                  <c:v>49</c:v>
                </c:pt>
                <c:pt idx="424">
                  <c:v>49</c:v>
                </c:pt>
                <c:pt idx="425">
                  <c:v>49</c:v>
                </c:pt>
                <c:pt idx="426">
                  <c:v>49</c:v>
                </c:pt>
                <c:pt idx="427">
                  <c:v>49</c:v>
                </c:pt>
                <c:pt idx="428">
                  <c:v>49</c:v>
                </c:pt>
                <c:pt idx="429">
                  <c:v>49</c:v>
                </c:pt>
                <c:pt idx="430">
                  <c:v>49</c:v>
                </c:pt>
                <c:pt idx="431">
                  <c:v>49</c:v>
                </c:pt>
                <c:pt idx="432">
                  <c:v>49</c:v>
                </c:pt>
                <c:pt idx="433">
                  <c:v>51</c:v>
                </c:pt>
                <c:pt idx="434">
                  <c:v>51</c:v>
                </c:pt>
                <c:pt idx="435">
                  <c:v>51</c:v>
                </c:pt>
                <c:pt idx="436">
                  <c:v>51</c:v>
                </c:pt>
                <c:pt idx="437">
                  <c:v>51</c:v>
                </c:pt>
                <c:pt idx="438">
                  <c:v>51</c:v>
                </c:pt>
                <c:pt idx="439">
                  <c:v>51</c:v>
                </c:pt>
                <c:pt idx="440">
                  <c:v>51</c:v>
                </c:pt>
                <c:pt idx="441">
                  <c:v>51</c:v>
                </c:pt>
                <c:pt idx="442">
                  <c:v>51</c:v>
                </c:pt>
                <c:pt idx="443">
                  <c:v>51</c:v>
                </c:pt>
                <c:pt idx="444">
                  <c:v>51</c:v>
                </c:pt>
                <c:pt idx="445">
                  <c:v>51</c:v>
                </c:pt>
                <c:pt idx="446">
                  <c:v>53</c:v>
                </c:pt>
                <c:pt idx="447">
                  <c:v>53</c:v>
                </c:pt>
                <c:pt idx="448">
                  <c:v>63</c:v>
                </c:pt>
                <c:pt idx="449">
                  <c:v>63</c:v>
                </c:pt>
                <c:pt idx="450">
                  <c:v>63</c:v>
                </c:pt>
                <c:pt idx="451">
                  <c:v>63</c:v>
                </c:pt>
                <c:pt idx="452">
                  <c:v>65</c:v>
                </c:pt>
                <c:pt idx="453">
                  <c:v>65</c:v>
                </c:pt>
                <c:pt idx="454">
                  <c:v>65</c:v>
                </c:pt>
                <c:pt idx="455">
                  <c:v>66</c:v>
                </c:pt>
                <c:pt idx="456">
                  <c:v>66</c:v>
                </c:pt>
                <c:pt idx="457">
                  <c:v>66</c:v>
                </c:pt>
                <c:pt idx="458">
                  <c:v>66</c:v>
                </c:pt>
                <c:pt idx="459">
                  <c:v>66</c:v>
                </c:pt>
                <c:pt idx="460">
                  <c:v>66</c:v>
                </c:pt>
                <c:pt idx="461">
                  <c:v>66</c:v>
                </c:pt>
                <c:pt idx="462">
                  <c:v>66</c:v>
                </c:pt>
                <c:pt idx="463">
                  <c:v>66</c:v>
                </c:pt>
                <c:pt idx="464">
                  <c:v>66</c:v>
                </c:pt>
                <c:pt idx="465">
                  <c:v>66</c:v>
                </c:pt>
                <c:pt idx="466">
                  <c:v>66</c:v>
                </c:pt>
                <c:pt idx="467">
                  <c:v>66</c:v>
                </c:pt>
                <c:pt idx="468">
                  <c:v>66</c:v>
                </c:pt>
                <c:pt idx="469">
                  <c:v>69</c:v>
                </c:pt>
                <c:pt idx="470">
                  <c:v>69</c:v>
                </c:pt>
                <c:pt idx="471">
                  <c:v>69</c:v>
                </c:pt>
                <c:pt idx="472">
                  <c:v>69</c:v>
                </c:pt>
                <c:pt idx="473">
                  <c:v>69</c:v>
                </c:pt>
                <c:pt idx="474">
                  <c:v>69</c:v>
                </c:pt>
                <c:pt idx="475">
                  <c:v>69</c:v>
                </c:pt>
                <c:pt idx="476">
                  <c:v>69</c:v>
                </c:pt>
                <c:pt idx="477">
                  <c:v>69</c:v>
                </c:pt>
                <c:pt idx="478">
                  <c:v>69</c:v>
                </c:pt>
                <c:pt idx="479">
                  <c:v>69</c:v>
                </c:pt>
                <c:pt idx="480">
                  <c:v>69</c:v>
                </c:pt>
                <c:pt idx="481">
                  <c:v>69</c:v>
                </c:pt>
                <c:pt idx="482">
                  <c:v>69</c:v>
                </c:pt>
                <c:pt idx="483">
                  <c:v>69</c:v>
                </c:pt>
                <c:pt idx="484">
                  <c:v>69</c:v>
                </c:pt>
                <c:pt idx="485">
                  <c:v>69</c:v>
                </c:pt>
                <c:pt idx="486">
                  <c:v>69</c:v>
                </c:pt>
                <c:pt idx="487">
                  <c:v>69</c:v>
                </c:pt>
                <c:pt idx="488">
                  <c:v>69</c:v>
                </c:pt>
                <c:pt idx="489">
                  <c:v>69</c:v>
                </c:pt>
                <c:pt idx="490">
                  <c:v>69</c:v>
                </c:pt>
                <c:pt idx="491">
                  <c:v>69</c:v>
                </c:pt>
                <c:pt idx="492">
                  <c:v>69</c:v>
                </c:pt>
                <c:pt idx="493">
                  <c:v>69</c:v>
                </c:pt>
                <c:pt idx="494">
                  <c:v>69</c:v>
                </c:pt>
                <c:pt idx="495">
                  <c:v>69</c:v>
                </c:pt>
                <c:pt idx="496">
                  <c:v>69</c:v>
                </c:pt>
                <c:pt idx="497">
                  <c:v>69</c:v>
                </c:pt>
                <c:pt idx="498">
                  <c:v>69</c:v>
                </c:pt>
                <c:pt idx="499">
                  <c:v>69</c:v>
                </c:pt>
                <c:pt idx="500">
                  <c:v>69</c:v>
                </c:pt>
                <c:pt idx="501">
                  <c:v>69</c:v>
                </c:pt>
                <c:pt idx="502">
                  <c:v>69</c:v>
                </c:pt>
                <c:pt idx="503">
                  <c:v>69</c:v>
                </c:pt>
                <c:pt idx="504">
                  <c:v>69</c:v>
                </c:pt>
                <c:pt idx="505">
                  <c:v>69</c:v>
                </c:pt>
                <c:pt idx="506">
                  <c:v>69</c:v>
                </c:pt>
                <c:pt idx="507">
                  <c:v>69</c:v>
                </c:pt>
                <c:pt idx="508">
                  <c:v>69</c:v>
                </c:pt>
                <c:pt idx="509">
                  <c:v>69</c:v>
                </c:pt>
                <c:pt idx="510">
                  <c:v>69</c:v>
                </c:pt>
                <c:pt idx="511">
                  <c:v>69</c:v>
                </c:pt>
                <c:pt idx="512">
                  <c:v>69</c:v>
                </c:pt>
                <c:pt idx="513">
                  <c:v>69</c:v>
                </c:pt>
                <c:pt idx="514">
                  <c:v>69</c:v>
                </c:pt>
                <c:pt idx="515">
                  <c:v>69</c:v>
                </c:pt>
                <c:pt idx="516">
                  <c:v>69</c:v>
                </c:pt>
                <c:pt idx="517">
                  <c:v>69</c:v>
                </c:pt>
                <c:pt idx="518">
                  <c:v>69</c:v>
                </c:pt>
                <c:pt idx="519">
                  <c:v>69</c:v>
                </c:pt>
                <c:pt idx="520">
                  <c:v>69</c:v>
                </c:pt>
                <c:pt idx="521">
                  <c:v>69</c:v>
                </c:pt>
                <c:pt idx="522">
                  <c:v>69</c:v>
                </c:pt>
                <c:pt idx="523">
                  <c:v>70</c:v>
                </c:pt>
                <c:pt idx="524">
                  <c:v>70</c:v>
                </c:pt>
                <c:pt idx="525">
                  <c:v>70</c:v>
                </c:pt>
                <c:pt idx="526">
                  <c:v>70</c:v>
                </c:pt>
                <c:pt idx="527">
                  <c:v>70</c:v>
                </c:pt>
                <c:pt idx="528">
                  <c:v>71</c:v>
                </c:pt>
                <c:pt idx="529">
                  <c:v>71</c:v>
                </c:pt>
                <c:pt idx="530">
                  <c:v>71</c:v>
                </c:pt>
                <c:pt idx="531">
                  <c:v>71</c:v>
                </c:pt>
                <c:pt idx="532">
                  <c:v>71</c:v>
                </c:pt>
                <c:pt idx="533">
                  <c:v>71</c:v>
                </c:pt>
                <c:pt idx="534">
                  <c:v>71</c:v>
                </c:pt>
                <c:pt idx="535">
                  <c:v>71</c:v>
                </c:pt>
                <c:pt idx="536">
                  <c:v>71</c:v>
                </c:pt>
                <c:pt idx="537">
                  <c:v>71</c:v>
                </c:pt>
                <c:pt idx="538">
                  <c:v>71</c:v>
                </c:pt>
                <c:pt idx="539">
                  <c:v>71</c:v>
                </c:pt>
                <c:pt idx="540">
                  <c:v>71</c:v>
                </c:pt>
                <c:pt idx="541">
                  <c:v>71</c:v>
                </c:pt>
                <c:pt idx="542">
                  <c:v>72</c:v>
                </c:pt>
                <c:pt idx="543">
                  <c:v>72</c:v>
                </c:pt>
                <c:pt idx="544">
                  <c:v>72</c:v>
                </c:pt>
                <c:pt idx="545">
                  <c:v>74</c:v>
                </c:pt>
                <c:pt idx="546">
                  <c:v>74</c:v>
                </c:pt>
                <c:pt idx="547">
                  <c:v>74</c:v>
                </c:pt>
                <c:pt idx="548">
                  <c:v>74</c:v>
                </c:pt>
                <c:pt idx="549">
                  <c:v>74</c:v>
                </c:pt>
                <c:pt idx="550">
                  <c:v>74</c:v>
                </c:pt>
                <c:pt idx="551">
                  <c:v>74</c:v>
                </c:pt>
                <c:pt idx="552">
                  <c:v>74</c:v>
                </c:pt>
                <c:pt idx="553">
                  <c:v>74</c:v>
                </c:pt>
                <c:pt idx="554">
                  <c:v>74</c:v>
                </c:pt>
                <c:pt idx="555">
                  <c:v>74</c:v>
                </c:pt>
                <c:pt idx="556">
                  <c:v>74</c:v>
                </c:pt>
                <c:pt idx="557">
                  <c:v>74</c:v>
                </c:pt>
                <c:pt idx="558">
                  <c:v>74</c:v>
                </c:pt>
                <c:pt idx="559">
                  <c:v>74</c:v>
                </c:pt>
                <c:pt idx="560">
                  <c:v>74</c:v>
                </c:pt>
                <c:pt idx="561">
                  <c:v>74</c:v>
                </c:pt>
                <c:pt idx="562">
                  <c:v>74</c:v>
                </c:pt>
                <c:pt idx="563">
                  <c:v>75</c:v>
                </c:pt>
                <c:pt idx="564">
                  <c:v>75</c:v>
                </c:pt>
                <c:pt idx="565">
                  <c:v>75</c:v>
                </c:pt>
                <c:pt idx="566">
                  <c:v>75</c:v>
                </c:pt>
                <c:pt idx="567">
                  <c:v>75</c:v>
                </c:pt>
                <c:pt idx="568">
                  <c:v>75</c:v>
                </c:pt>
                <c:pt idx="569">
                  <c:v>75</c:v>
                </c:pt>
                <c:pt idx="570">
                  <c:v>75</c:v>
                </c:pt>
                <c:pt idx="571">
                  <c:v>75</c:v>
                </c:pt>
                <c:pt idx="572">
                  <c:v>75</c:v>
                </c:pt>
                <c:pt idx="573">
                  <c:v>76</c:v>
                </c:pt>
                <c:pt idx="574">
                  <c:v>76</c:v>
                </c:pt>
                <c:pt idx="575">
                  <c:v>76</c:v>
                </c:pt>
                <c:pt idx="576">
                  <c:v>77</c:v>
                </c:pt>
                <c:pt idx="577">
                  <c:v>77</c:v>
                </c:pt>
                <c:pt idx="578">
                  <c:v>77</c:v>
                </c:pt>
                <c:pt idx="579">
                  <c:v>77</c:v>
                </c:pt>
                <c:pt idx="580">
                  <c:v>77</c:v>
                </c:pt>
                <c:pt idx="581">
                  <c:v>78</c:v>
                </c:pt>
                <c:pt idx="582">
                  <c:v>78</c:v>
                </c:pt>
                <c:pt idx="583">
                  <c:v>78</c:v>
                </c:pt>
                <c:pt idx="584">
                  <c:v>79</c:v>
                </c:pt>
                <c:pt idx="585">
                  <c:v>79</c:v>
                </c:pt>
                <c:pt idx="586">
                  <c:v>80</c:v>
                </c:pt>
                <c:pt idx="587">
                  <c:v>80</c:v>
                </c:pt>
                <c:pt idx="588">
                  <c:v>80</c:v>
                </c:pt>
                <c:pt idx="589">
                  <c:v>80</c:v>
                </c:pt>
                <c:pt idx="590">
                  <c:v>80</c:v>
                </c:pt>
                <c:pt idx="591">
                  <c:v>80</c:v>
                </c:pt>
                <c:pt idx="592">
                  <c:v>80</c:v>
                </c:pt>
                <c:pt idx="593">
                  <c:v>80</c:v>
                </c:pt>
                <c:pt idx="594">
                  <c:v>82</c:v>
                </c:pt>
                <c:pt idx="595">
                  <c:v>83</c:v>
                </c:pt>
                <c:pt idx="596">
                  <c:v>83</c:v>
                </c:pt>
                <c:pt idx="597">
                  <c:v>85</c:v>
                </c:pt>
                <c:pt idx="598">
                  <c:v>85</c:v>
                </c:pt>
                <c:pt idx="599">
                  <c:v>85</c:v>
                </c:pt>
                <c:pt idx="600">
                  <c:v>85</c:v>
                </c:pt>
                <c:pt idx="601">
                  <c:v>85</c:v>
                </c:pt>
                <c:pt idx="602">
                  <c:v>85</c:v>
                </c:pt>
                <c:pt idx="603">
                  <c:v>85</c:v>
                </c:pt>
                <c:pt idx="604">
                  <c:v>85</c:v>
                </c:pt>
                <c:pt idx="605">
                  <c:v>85</c:v>
                </c:pt>
                <c:pt idx="606">
                  <c:v>85</c:v>
                </c:pt>
                <c:pt idx="607">
                  <c:v>86</c:v>
                </c:pt>
                <c:pt idx="608">
                  <c:v>86</c:v>
                </c:pt>
                <c:pt idx="609">
                  <c:v>86</c:v>
                </c:pt>
                <c:pt idx="610">
                  <c:v>86</c:v>
                </c:pt>
                <c:pt idx="611">
                  <c:v>86</c:v>
                </c:pt>
                <c:pt idx="612">
                  <c:v>86</c:v>
                </c:pt>
                <c:pt idx="613">
                  <c:v>86</c:v>
                </c:pt>
                <c:pt idx="614">
                  <c:v>86</c:v>
                </c:pt>
                <c:pt idx="615">
                  <c:v>86</c:v>
                </c:pt>
                <c:pt idx="616">
                  <c:v>86</c:v>
                </c:pt>
                <c:pt idx="617">
                  <c:v>86</c:v>
                </c:pt>
                <c:pt idx="618">
                  <c:v>86</c:v>
                </c:pt>
                <c:pt idx="619">
                  <c:v>86</c:v>
                </c:pt>
                <c:pt idx="620">
                  <c:v>86</c:v>
                </c:pt>
                <c:pt idx="621">
                  <c:v>86</c:v>
                </c:pt>
                <c:pt idx="622">
                  <c:v>86</c:v>
                </c:pt>
                <c:pt idx="623">
                  <c:v>86</c:v>
                </c:pt>
                <c:pt idx="624">
                  <c:v>86</c:v>
                </c:pt>
                <c:pt idx="625">
                  <c:v>86</c:v>
                </c:pt>
                <c:pt idx="626">
                  <c:v>86</c:v>
                </c:pt>
                <c:pt idx="627">
                  <c:v>86</c:v>
                </c:pt>
                <c:pt idx="628">
                  <c:v>86</c:v>
                </c:pt>
                <c:pt idx="629">
                  <c:v>86</c:v>
                </c:pt>
                <c:pt idx="630">
                  <c:v>86</c:v>
                </c:pt>
                <c:pt idx="631">
                  <c:v>86</c:v>
                </c:pt>
                <c:pt idx="632">
                  <c:v>86</c:v>
                </c:pt>
                <c:pt idx="633">
                  <c:v>86</c:v>
                </c:pt>
                <c:pt idx="634">
                  <c:v>86</c:v>
                </c:pt>
                <c:pt idx="635">
                  <c:v>86</c:v>
                </c:pt>
                <c:pt idx="636">
                  <c:v>86</c:v>
                </c:pt>
                <c:pt idx="637">
                  <c:v>86</c:v>
                </c:pt>
                <c:pt idx="638">
                  <c:v>86</c:v>
                </c:pt>
                <c:pt idx="639">
                  <c:v>86</c:v>
                </c:pt>
                <c:pt idx="640">
                  <c:v>86</c:v>
                </c:pt>
                <c:pt idx="641">
                  <c:v>86</c:v>
                </c:pt>
                <c:pt idx="642">
                  <c:v>86</c:v>
                </c:pt>
                <c:pt idx="643">
                  <c:v>86</c:v>
                </c:pt>
                <c:pt idx="644">
                  <c:v>86</c:v>
                </c:pt>
                <c:pt idx="645">
                  <c:v>86</c:v>
                </c:pt>
                <c:pt idx="646">
                  <c:v>86</c:v>
                </c:pt>
                <c:pt idx="647">
                  <c:v>86</c:v>
                </c:pt>
                <c:pt idx="648">
                  <c:v>86</c:v>
                </c:pt>
                <c:pt idx="649">
                  <c:v>86</c:v>
                </c:pt>
                <c:pt idx="650">
                  <c:v>86</c:v>
                </c:pt>
                <c:pt idx="651">
                  <c:v>86</c:v>
                </c:pt>
                <c:pt idx="652">
                  <c:v>86</c:v>
                </c:pt>
                <c:pt idx="653">
                  <c:v>86</c:v>
                </c:pt>
                <c:pt idx="654">
                  <c:v>86</c:v>
                </c:pt>
                <c:pt idx="655">
                  <c:v>86</c:v>
                </c:pt>
                <c:pt idx="656">
                  <c:v>86</c:v>
                </c:pt>
                <c:pt idx="657">
                  <c:v>86</c:v>
                </c:pt>
                <c:pt idx="658">
                  <c:v>86</c:v>
                </c:pt>
                <c:pt idx="659">
                  <c:v>86</c:v>
                </c:pt>
                <c:pt idx="660">
                  <c:v>86</c:v>
                </c:pt>
                <c:pt idx="661">
                  <c:v>86</c:v>
                </c:pt>
                <c:pt idx="662">
                  <c:v>86</c:v>
                </c:pt>
                <c:pt idx="663">
                  <c:v>86</c:v>
                </c:pt>
                <c:pt idx="664">
                  <c:v>86</c:v>
                </c:pt>
                <c:pt idx="665">
                  <c:v>86</c:v>
                </c:pt>
                <c:pt idx="666">
                  <c:v>86</c:v>
                </c:pt>
                <c:pt idx="667">
                  <c:v>86</c:v>
                </c:pt>
                <c:pt idx="668">
                  <c:v>86</c:v>
                </c:pt>
                <c:pt idx="669">
                  <c:v>86</c:v>
                </c:pt>
                <c:pt idx="670">
                  <c:v>86</c:v>
                </c:pt>
                <c:pt idx="671">
                  <c:v>86</c:v>
                </c:pt>
                <c:pt idx="672">
                  <c:v>86</c:v>
                </c:pt>
                <c:pt idx="673">
                  <c:v>86</c:v>
                </c:pt>
                <c:pt idx="674">
                  <c:v>86</c:v>
                </c:pt>
                <c:pt idx="675">
                  <c:v>86</c:v>
                </c:pt>
                <c:pt idx="676">
                  <c:v>86</c:v>
                </c:pt>
                <c:pt idx="677">
                  <c:v>86</c:v>
                </c:pt>
                <c:pt idx="678">
                  <c:v>86</c:v>
                </c:pt>
                <c:pt idx="679">
                  <c:v>86</c:v>
                </c:pt>
                <c:pt idx="680">
                  <c:v>86</c:v>
                </c:pt>
                <c:pt idx="681">
                  <c:v>86</c:v>
                </c:pt>
                <c:pt idx="682">
                  <c:v>86</c:v>
                </c:pt>
                <c:pt idx="683">
                  <c:v>86</c:v>
                </c:pt>
                <c:pt idx="684">
                  <c:v>86</c:v>
                </c:pt>
                <c:pt idx="685">
                  <c:v>86</c:v>
                </c:pt>
                <c:pt idx="686">
                  <c:v>86</c:v>
                </c:pt>
                <c:pt idx="687">
                  <c:v>86</c:v>
                </c:pt>
                <c:pt idx="688">
                  <c:v>86</c:v>
                </c:pt>
                <c:pt idx="689">
                  <c:v>88</c:v>
                </c:pt>
                <c:pt idx="690">
                  <c:v>88</c:v>
                </c:pt>
                <c:pt idx="691">
                  <c:v>88</c:v>
                </c:pt>
                <c:pt idx="692">
                  <c:v>88</c:v>
                </c:pt>
                <c:pt idx="693">
                  <c:v>88</c:v>
                </c:pt>
                <c:pt idx="694">
                  <c:v>88</c:v>
                </c:pt>
                <c:pt idx="695">
                  <c:v>88</c:v>
                </c:pt>
                <c:pt idx="696">
                  <c:v>88</c:v>
                </c:pt>
                <c:pt idx="697">
                  <c:v>91</c:v>
                </c:pt>
                <c:pt idx="698">
                  <c:v>91</c:v>
                </c:pt>
                <c:pt idx="699">
                  <c:v>91</c:v>
                </c:pt>
                <c:pt idx="700">
                  <c:v>91</c:v>
                </c:pt>
                <c:pt idx="701">
                  <c:v>91</c:v>
                </c:pt>
                <c:pt idx="702">
                  <c:v>91</c:v>
                </c:pt>
                <c:pt idx="703">
                  <c:v>91</c:v>
                </c:pt>
                <c:pt idx="704">
                  <c:v>91</c:v>
                </c:pt>
                <c:pt idx="705">
                  <c:v>91</c:v>
                </c:pt>
                <c:pt idx="706">
                  <c:v>91</c:v>
                </c:pt>
                <c:pt idx="707">
                  <c:v>91</c:v>
                </c:pt>
                <c:pt idx="708">
                  <c:v>91</c:v>
                </c:pt>
                <c:pt idx="709">
                  <c:v>91</c:v>
                </c:pt>
                <c:pt idx="710">
                  <c:v>91</c:v>
                </c:pt>
                <c:pt idx="711">
                  <c:v>91</c:v>
                </c:pt>
                <c:pt idx="712">
                  <c:v>91</c:v>
                </c:pt>
                <c:pt idx="713">
                  <c:v>91</c:v>
                </c:pt>
                <c:pt idx="714">
                  <c:v>91</c:v>
                </c:pt>
                <c:pt idx="715">
                  <c:v>91</c:v>
                </c:pt>
                <c:pt idx="716">
                  <c:v>91</c:v>
                </c:pt>
                <c:pt idx="717">
                  <c:v>91</c:v>
                </c:pt>
                <c:pt idx="718">
                  <c:v>91</c:v>
                </c:pt>
                <c:pt idx="719">
                  <c:v>91</c:v>
                </c:pt>
                <c:pt idx="720">
                  <c:v>91</c:v>
                </c:pt>
                <c:pt idx="721">
                  <c:v>91</c:v>
                </c:pt>
                <c:pt idx="722">
                  <c:v>91</c:v>
                </c:pt>
                <c:pt idx="723">
                  <c:v>91</c:v>
                </c:pt>
                <c:pt idx="724">
                  <c:v>91</c:v>
                </c:pt>
                <c:pt idx="725">
                  <c:v>91</c:v>
                </c:pt>
                <c:pt idx="726">
                  <c:v>91</c:v>
                </c:pt>
                <c:pt idx="727">
                  <c:v>91</c:v>
                </c:pt>
                <c:pt idx="728">
                  <c:v>91</c:v>
                </c:pt>
                <c:pt idx="729">
                  <c:v>91</c:v>
                </c:pt>
                <c:pt idx="730">
                  <c:v>91</c:v>
                </c:pt>
                <c:pt idx="731">
                  <c:v>91</c:v>
                </c:pt>
                <c:pt idx="732">
                  <c:v>91</c:v>
                </c:pt>
                <c:pt idx="733">
                  <c:v>91</c:v>
                </c:pt>
                <c:pt idx="734">
                  <c:v>91</c:v>
                </c:pt>
                <c:pt idx="735">
                  <c:v>91</c:v>
                </c:pt>
                <c:pt idx="736">
                  <c:v>91</c:v>
                </c:pt>
                <c:pt idx="737">
                  <c:v>91</c:v>
                </c:pt>
                <c:pt idx="738">
                  <c:v>91</c:v>
                </c:pt>
                <c:pt idx="739">
                  <c:v>92</c:v>
                </c:pt>
                <c:pt idx="740">
                  <c:v>92</c:v>
                </c:pt>
                <c:pt idx="741">
                  <c:v>92</c:v>
                </c:pt>
                <c:pt idx="742">
                  <c:v>92</c:v>
                </c:pt>
                <c:pt idx="743">
                  <c:v>92</c:v>
                </c:pt>
                <c:pt idx="744">
                  <c:v>92</c:v>
                </c:pt>
                <c:pt idx="745">
                  <c:v>92</c:v>
                </c:pt>
                <c:pt idx="746">
                  <c:v>92</c:v>
                </c:pt>
                <c:pt idx="747">
                  <c:v>92</c:v>
                </c:pt>
                <c:pt idx="748">
                  <c:v>92</c:v>
                </c:pt>
                <c:pt idx="749">
                  <c:v>92</c:v>
                </c:pt>
                <c:pt idx="750">
                  <c:v>92</c:v>
                </c:pt>
                <c:pt idx="751">
                  <c:v>92</c:v>
                </c:pt>
                <c:pt idx="752">
                  <c:v>93</c:v>
                </c:pt>
                <c:pt idx="753">
                  <c:v>93</c:v>
                </c:pt>
                <c:pt idx="754">
                  <c:v>93</c:v>
                </c:pt>
                <c:pt idx="755">
                  <c:v>93</c:v>
                </c:pt>
                <c:pt idx="756">
                  <c:v>93</c:v>
                </c:pt>
                <c:pt idx="757">
                  <c:v>93</c:v>
                </c:pt>
                <c:pt idx="758">
                  <c:v>93</c:v>
                </c:pt>
                <c:pt idx="759">
                  <c:v>93</c:v>
                </c:pt>
                <c:pt idx="760">
                  <c:v>93</c:v>
                </c:pt>
                <c:pt idx="761">
                  <c:v>93</c:v>
                </c:pt>
                <c:pt idx="762">
                  <c:v>93</c:v>
                </c:pt>
                <c:pt idx="763">
                  <c:v>93</c:v>
                </c:pt>
                <c:pt idx="764">
                  <c:v>93</c:v>
                </c:pt>
                <c:pt idx="765">
                  <c:v>93</c:v>
                </c:pt>
                <c:pt idx="766">
                  <c:v>93</c:v>
                </c:pt>
                <c:pt idx="767">
                  <c:v>93</c:v>
                </c:pt>
                <c:pt idx="768">
                  <c:v>93</c:v>
                </c:pt>
                <c:pt idx="769">
                  <c:v>93</c:v>
                </c:pt>
                <c:pt idx="770">
                  <c:v>93</c:v>
                </c:pt>
                <c:pt idx="771">
                  <c:v>93</c:v>
                </c:pt>
                <c:pt idx="772">
                  <c:v>93</c:v>
                </c:pt>
                <c:pt idx="773">
                  <c:v>93</c:v>
                </c:pt>
                <c:pt idx="774">
                  <c:v>93</c:v>
                </c:pt>
                <c:pt idx="775">
                  <c:v>93</c:v>
                </c:pt>
                <c:pt idx="776">
                  <c:v>93</c:v>
                </c:pt>
                <c:pt idx="777">
                  <c:v>93</c:v>
                </c:pt>
                <c:pt idx="778">
                  <c:v>93</c:v>
                </c:pt>
                <c:pt idx="779">
                  <c:v>94</c:v>
                </c:pt>
                <c:pt idx="780">
                  <c:v>94</c:v>
                </c:pt>
                <c:pt idx="781">
                  <c:v>94</c:v>
                </c:pt>
                <c:pt idx="782">
                  <c:v>94</c:v>
                </c:pt>
                <c:pt idx="783">
                  <c:v>94</c:v>
                </c:pt>
                <c:pt idx="784">
                  <c:v>94</c:v>
                </c:pt>
                <c:pt idx="785">
                  <c:v>94</c:v>
                </c:pt>
                <c:pt idx="786">
                  <c:v>94</c:v>
                </c:pt>
                <c:pt idx="787">
                  <c:v>94</c:v>
                </c:pt>
                <c:pt idx="788">
                  <c:v>94</c:v>
                </c:pt>
                <c:pt idx="789">
                  <c:v>94</c:v>
                </c:pt>
                <c:pt idx="790">
                  <c:v>94</c:v>
                </c:pt>
                <c:pt idx="791">
                  <c:v>94</c:v>
                </c:pt>
                <c:pt idx="792">
                  <c:v>94</c:v>
                </c:pt>
                <c:pt idx="793">
                  <c:v>94</c:v>
                </c:pt>
                <c:pt idx="794">
                  <c:v>94</c:v>
                </c:pt>
                <c:pt idx="795">
                  <c:v>94</c:v>
                </c:pt>
                <c:pt idx="796">
                  <c:v>94</c:v>
                </c:pt>
                <c:pt idx="797">
                  <c:v>94</c:v>
                </c:pt>
                <c:pt idx="798">
                  <c:v>94</c:v>
                </c:pt>
                <c:pt idx="799">
                  <c:v>94</c:v>
                </c:pt>
                <c:pt idx="800">
                  <c:v>94</c:v>
                </c:pt>
                <c:pt idx="801">
                  <c:v>94</c:v>
                </c:pt>
                <c:pt idx="802">
                  <c:v>94</c:v>
                </c:pt>
                <c:pt idx="803">
                  <c:v>94</c:v>
                </c:pt>
                <c:pt idx="804">
                  <c:v>94</c:v>
                </c:pt>
                <c:pt idx="805">
                  <c:v>94</c:v>
                </c:pt>
                <c:pt idx="806">
                  <c:v>94</c:v>
                </c:pt>
                <c:pt idx="807">
                  <c:v>94</c:v>
                </c:pt>
                <c:pt idx="808">
                  <c:v>94</c:v>
                </c:pt>
                <c:pt idx="809">
                  <c:v>94</c:v>
                </c:pt>
                <c:pt idx="810">
                  <c:v>94</c:v>
                </c:pt>
                <c:pt idx="811">
                  <c:v>94</c:v>
                </c:pt>
                <c:pt idx="812">
                  <c:v>94</c:v>
                </c:pt>
                <c:pt idx="813">
                  <c:v>94</c:v>
                </c:pt>
                <c:pt idx="814">
                  <c:v>94</c:v>
                </c:pt>
                <c:pt idx="815">
                  <c:v>94</c:v>
                </c:pt>
                <c:pt idx="816">
                  <c:v>94</c:v>
                </c:pt>
                <c:pt idx="817">
                  <c:v>94</c:v>
                </c:pt>
                <c:pt idx="818">
                  <c:v>94</c:v>
                </c:pt>
                <c:pt idx="819">
                  <c:v>94</c:v>
                </c:pt>
                <c:pt idx="820">
                  <c:v>94</c:v>
                </c:pt>
                <c:pt idx="821">
                  <c:v>94</c:v>
                </c:pt>
                <c:pt idx="822">
                  <c:v>94</c:v>
                </c:pt>
                <c:pt idx="823">
                  <c:v>94</c:v>
                </c:pt>
                <c:pt idx="824">
                  <c:v>94</c:v>
                </c:pt>
                <c:pt idx="825">
                  <c:v>94</c:v>
                </c:pt>
                <c:pt idx="826">
                  <c:v>94</c:v>
                </c:pt>
                <c:pt idx="827">
                  <c:v>94</c:v>
                </c:pt>
                <c:pt idx="828">
                  <c:v>94</c:v>
                </c:pt>
                <c:pt idx="829">
                  <c:v>94</c:v>
                </c:pt>
                <c:pt idx="830">
                  <c:v>94</c:v>
                </c:pt>
                <c:pt idx="831">
                  <c:v>94</c:v>
                </c:pt>
                <c:pt idx="832">
                  <c:v>94</c:v>
                </c:pt>
                <c:pt idx="833">
                  <c:v>94</c:v>
                </c:pt>
                <c:pt idx="834">
                  <c:v>94</c:v>
                </c:pt>
                <c:pt idx="835">
                  <c:v>94</c:v>
                </c:pt>
                <c:pt idx="836">
                  <c:v>94</c:v>
                </c:pt>
                <c:pt idx="837">
                  <c:v>94</c:v>
                </c:pt>
                <c:pt idx="838">
                  <c:v>94</c:v>
                </c:pt>
                <c:pt idx="839">
                  <c:v>94</c:v>
                </c:pt>
                <c:pt idx="840">
                  <c:v>94</c:v>
                </c:pt>
                <c:pt idx="841">
                  <c:v>94</c:v>
                </c:pt>
                <c:pt idx="842">
                  <c:v>94</c:v>
                </c:pt>
                <c:pt idx="843">
                  <c:v>94</c:v>
                </c:pt>
                <c:pt idx="844">
                  <c:v>94</c:v>
                </c:pt>
                <c:pt idx="845">
                  <c:v>94</c:v>
                </c:pt>
                <c:pt idx="846">
                  <c:v>94</c:v>
                </c:pt>
                <c:pt idx="847">
                  <c:v>94</c:v>
                </c:pt>
                <c:pt idx="848">
                  <c:v>94</c:v>
                </c:pt>
                <c:pt idx="849">
                  <c:v>94</c:v>
                </c:pt>
                <c:pt idx="850">
                  <c:v>94</c:v>
                </c:pt>
                <c:pt idx="851">
                  <c:v>94</c:v>
                </c:pt>
                <c:pt idx="852">
                  <c:v>94</c:v>
                </c:pt>
                <c:pt idx="853">
                  <c:v>94</c:v>
                </c:pt>
                <c:pt idx="854">
                  <c:v>94</c:v>
                </c:pt>
                <c:pt idx="855">
                  <c:v>94</c:v>
                </c:pt>
                <c:pt idx="856">
                  <c:v>94</c:v>
                </c:pt>
                <c:pt idx="857">
                  <c:v>94</c:v>
                </c:pt>
                <c:pt idx="858">
                  <c:v>94</c:v>
                </c:pt>
                <c:pt idx="859">
                  <c:v>94</c:v>
                </c:pt>
                <c:pt idx="860">
                  <c:v>94</c:v>
                </c:pt>
                <c:pt idx="861">
                  <c:v>94</c:v>
                </c:pt>
                <c:pt idx="862">
                  <c:v>98</c:v>
                </c:pt>
                <c:pt idx="863">
                  <c:v>98</c:v>
                </c:pt>
                <c:pt idx="864">
                  <c:v>98</c:v>
                </c:pt>
                <c:pt idx="865">
                  <c:v>98</c:v>
                </c:pt>
                <c:pt idx="866">
                  <c:v>98</c:v>
                </c:pt>
                <c:pt idx="867">
                  <c:v>98</c:v>
                </c:pt>
                <c:pt idx="868">
                  <c:v>98</c:v>
                </c:pt>
                <c:pt idx="869">
                  <c:v>98</c:v>
                </c:pt>
                <c:pt idx="870">
                  <c:v>99</c:v>
                </c:pt>
                <c:pt idx="871">
                  <c:v>99</c:v>
                </c:pt>
                <c:pt idx="872">
                  <c:v>99</c:v>
                </c:pt>
                <c:pt idx="873">
                  <c:v>99</c:v>
                </c:pt>
                <c:pt idx="874">
                  <c:v>99</c:v>
                </c:pt>
                <c:pt idx="875">
                  <c:v>99</c:v>
                </c:pt>
                <c:pt idx="876">
                  <c:v>99</c:v>
                </c:pt>
                <c:pt idx="877">
                  <c:v>99</c:v>
                </c:pt>
                <c:pt idx="878">
                  <c:v>99</c:v>
                </c:pt>
                <c:pt idx="879">
                  <c:v>99</c:v>
                </c:pt>
                <c:pt idx="880">
                  <c:v>99</c:v>
                </c:pt>
                <c:pt idx="881">
                  <c:v>99</c:v>
                </c:pt>
                <c:pt idx="882">
                  <c:v>99</c:v>
                </c:pt>
                <c:pt idx="883">
                  <c:v>99</c:v>
                </c:pt>
                <c:pt idx="884">
                  <c:v>99</c:v>
                </c:pt>
                <c:pt idx="885">
                  <c:v>99</c:v>
                </c:pt>
                <c:pt idx="886">
                  <c:v>99</c:v>
                </c:pt>
                <c:pt idx="887">
                  <c:v>99</c:v>
                </c:pt>
                <c:pt idx="888">
                  <c:v>101</c:v>
                </c:pt>
                <c:pt idx="889">
                  <c:v>101</c:v>
                </c:pt>
                <c:pt idx="890">
                  <c:v>101</c:v>
                </c:pt>
                <c:pt idx="891">
                  <c:v>101</c:v>
                </c:pt>
                <c:pt idx="892">
                  <c:v>101</c:v>
                </c:pt>
                <c:pt idx="893">
                  <c:v>101</c:v>
                </c:pt>
                <c:pt idx="894">
                  <c:v>101</c:v>
                </c:pt>
                <c:pt idx="895">
                  <c:v>101</c:v>
                </c:pt>
                <c:pt idx="896">
                  <c:v>101</c:v>
                </c:pt>
                <c:pt idx="897">
                  <c:v>101</c:v>
                </c:pt>
                <c:pt idx="898">
                  <c:v>101</c:v>
                </c:pt>
                <c:pt idx="899">
                  <c:v>101</c:v>
                </c:pt>
                <c:pt idx="900">
                  <c:v>101</c:v>
                </c:pt>
                <c:pt idx="901">
                  <c:v>101</c:v>
                </c:pt>
                <c:pt idx="902">
                  <c:v>101</c:v>
                </c:pt>
                <c:pt idx="903">
                  <c:v>101</c:v>
                </c:pt>
                <c:pt idx="904">
                  <c:v>101</c:v>
                </c:pt>
                <c:pt idx="905">
                  <c:v>101</c:v>
                </c:pt>
                <c:pt idx="906">
                  <c:v>101</c:v>
                </c:pt>
                <c:pt idx="907">
                  <c:v>101</c:v>
                </c:pt>
                <c:pt idx="908">
                  <c:v>101</c:v>
                </c:pt>
                <c:pt idx="909">
                  <c:v>101</c:v>
                </c:pt>
                <c:pt idx="910">
                  <c:v>101</c:v>
                </c:pt>
                <c:pt idx="911">
                  <c:v>101</c:v>
                </c:pt>
                <c:pt idx="912">
                  <c:v>101</c:v>
                </c:pt>
                <c:pt idx="913">
                  <c:v>101</c:v>
                </c:pt>
                <c:pt idx="914">
                  <c:v>101</c:v>
                </c:pt>
                <c:pt idx="915">
                  <c:v>101</c:v>
                </c:pt>
                <c:pt idx="916">
                  <c:v>101</c:v>
                </c:pt>
                <c:pt idx="917">
                  <c:v>101</c:v>
                </c:pt>
                <c:pt idx="918">
                  <c:v>101</c:v>
                </c:pt>
                <c:pt idx="919">
                  <c:v>101</c:v>
                </c:pt>
                <c:pt idx="920">
                  <c:v>101</c:v>
                </c:pt>
                <c:pt idx="921">
                  <c:v>101</c:v>
                </c:pt>
                <c:pt idx="922">
                  <c:v>101</c:v>
                </c:pt>
                <c:pt idx="923">
                  <c:v>101</c:v>
                </c:pt>
                <c:pt idx="924">
                  <c:v>101</c:v>
                </c:pt>
                <c:pt idx="925">
                  <c:v>101</c:v>
                </c:pt>
                <c:pt idx="926">
                  <c:v>101</c:v>
                </c:pt>
                <c:pt idx="927">
                  <c:v>101</c:v>
                </c:pt>
                <c:pt idx="928">
                  <c:v>101</c:v>
                </c:pt>
                <c:pt idx="929">
                  <c:v>101</c:v>
                </c:pt>
                <c:pt idx="930">
                  <c:v>101</c:v>
                </c:pt>
                <c:pt idx="931">
                  <c:v>101</c:v>
                </c:pt>
                <c:pt idx="932">
                  <c:v>101</c:v>
                </c:pt>
                <c:pt idx="933">
                  <c:v>101</c:v>
                </c:pt>
                <c:pt idx="934">
                  <c:v>101</c:v>
                </c:pt>
                <c:pt idx="935">
                  <c:v>101</c:v>
                </c:pt>
                <c:pt idx="936">
                  <c:v>101</c:v>
                </c:pt>
                <c:pt idx="937">
                  <c:v>101</c:v>
                </c:pt>
                <c:pt idx="938">
                  <c:v>101</c:v>
                </c:pt>
                <c:pt idx="939">
                  <c:v>101</c:v>
                </c:pt>
                <c:pt idx="940">
                  <c:v>101</c:v>
                </c:pt>
                <c:pt idx="941">
                  <c:v>101</c:v>
                </c:pt>
                <c:pt idx="942">
                  <c:v>101</c:v>
                </c:pt>
                <c:pt idx="943">
                  <c:v>101</c:v>
                </c:pt>
                <c:pt idx="944">
                  <c:v>101</c:v>
                </c:pt>
                <c:pt idx="945">
                  <c:v>101</c:v>
                </c:pt>
                <c:pt idx="946">
                  <c:v>101</c:v>
                </c:pt>
                <c:pt idx="947">
                  <c:v>101</c:v>
                </c:pt>
                <c:pt idx="948">
                  <c:v>101</c:v>
                </c:pt>
                <c:pt idx="949">
                  <c:v>101</c:v>
                </c:pt>
                <c:pt idx="950">
                  <c:v>101</c:v>
                </c:pt>
                <c:pt idx="951">
                  <c:v>101</c:v>
                </c:pt>
                <c:pt idx="952">
                  <c:v>101</c:v>
                </c:pt>
                <c:pt idx="953">
                  <c:v>101</c:v>
                </c:pt>
                <c:pt idx="954">
                  <c:v>101</c:v>
                </c:pt>
                <c:pt idx="955">
                  <c:v>101</c:v>
                </c:pt>
                <c:pt idx="956">
                  <c:v>101</c:v>
                </c:pt>
                <c:pt idx="957">
                  <c:v>101</c:v>
                </c:pt>
                <c:pt idx="958">
                  <c:v>101</c:v>
                </c:pt>
                <c:pt idx="959">
                  <c:v>101</c:v>
                </c:pt>
                <c:pt idx="960">
                  <c:v>101</c:v>
                </c:pt>
                <c:pt idx="961">
                  <c:v>101</c:v>
                </c:pt>
                <c:pt idx="962">
                  <c:v>101</c:v>
                </c:pt>
                <c:pt idx="963">
                  <c:v>101</c:v>
                </c:pt>
                <c:pt idx="964">
                  <c:v>101</c:v>
                </c:pt>
                <c:pt idx="965">
                  <c:v>101</c:v>
                </c:pt>
                <c:pt idx="966">
                  <c:v>101</c:v>
                </c:pt>
                <c:pt idx="967">
                  <c:v>101</c:v>
                </c:pt>
                <c:pt idx="968">
                  <c:v>101</c:v>
                </c:pt>
                <c:pt idx="969">
                  <c:v>101</c:v>
                </c:pt>
                <c:pt idx="970">
                  <c:v>101</c:v>
                </c:pt>
                <c:pt idx="971">
                  <c:v>101</c:v>
                </c:pt>
                <c:pt idx="972">
                  <c:v>101</c:v>
                </c:pt>
                <c:pt idx="973">
                  <c:v>101</c:v>
                </c:pt>
                <c:pt idx="974">
                  <c:v>101</c:v>
                </c:pt>
                <c:pt idx="975">
                  <c:v>101</c:v>
                </c:pt>
                <c:pt idx="976">
                  <c:v>101</c:v>
                </c:pt>
                <c:pt idx="977">
                  <c:v>101</c:v>
                </c:pt>
                <c:pt idx="978">
                  <c:v>101</c:v>
                </c:pt>
                <c:pt idx="979">
                  <c:v>101</c:v>
                </c:pt>
                <c:pt idx="980">
                  <c:v>101</c:v>
                </c:pt>
                <c:pt idx="981">
                  <c:v>101</c:v>
                </c:pt>
                <c:pt idx="982">
                  <c:v>101</c:v>
                </c:pt>
                <c:pt idx="983">
                  <c:v>101</c:v>
                </c:pt>
                <c:pt idx="984">
                  <c:v>101</c:v>
                </c:pt>
                <c:pt idx="985">
                  <c:v>101</c:v>
                </c:pt>
                <c:pt idx="986">
                  <c:v>101</c:v>
                </c:pt>
                <c:pt idx="987">
                  <c:v>101</c:v>
                </c:pt>
                <c:pt idx="988">
                  <c:v>101</c:v>
                </c:pt>
                <c:pt idx="989">
                  <c:v>101</c:v>
                </c:pt>
                <c:pt idx="990">
                  <c:v>101</c:v>
                </c:pt>
                <c:pt idx="991">
                  <c:v>101</c:v>
                </c:pt>
                <c:pt idx="992">
                  <c:v>101</c:v>
                </c:pt>
                <c:pt idx="993">
                  <c:v>102</c:v>
                </c:pt>
                <c:pt idx="994">
                  <c:v>103</c:v>
                </c:pt>
                <c:pt idx="995">
                  <c:v>103</c:v>
                </c:pt>
                <c:pt idx="996">
                  <c:v>103</c:v>
                </c:pt>
                <c:pt idx="997">
                  <c:v>103</c:v>
                </c:pt>
                <c:pt idx="998">
                  <c:v>103</c:v>
                </c:pt>
                <c:pt idx="999">
                  <c:v>103</c:v>
                </c:pt>
                <c:pt idx="1000">
                  <c:v>103</c:v>
                </c:pt>
                <c:pt idx="1001">
                  <c:v>103</c:v>
                </c:pt>
                <c:pt idx="1002">
                  <c:v>104</c:v>
                </c:pt>
                <c:pt idx="1003">
                  <c:v>104</c:v>
                </c:pt>
                <c:pt idx="1004">
                  <c:v>104</c:v>
                </c:pt>
                <c:pt idx="1005">
                  <c:v>104</c:v>
                </c:pt>
                <c:pt idx="1006">
                  <c:v>104</c:v>
                </c:pt>
                <c:pt idx="1007">
                  <c:v>104</c:v>
                </c:pt>
                <c:pt idx="1008">
                  <c:v>104</c:v>
                </c:pt>
                <c:pt idx="1009">
                  <c:v>104</c:v>
                </c:pt>
                <c:pt idx="1010">
                  <c:v>104</c:v>
                </c:pt>
                <c:pt idx="1011">
                  <c:v>104</c:v>
                </c:pt>
                <c:pt idx="1012">
                  <c:v>104</c:v>
                </c:pt>
                <c:pt idx="1013">
                  <c:v>104</c:v>
                </c:pt>
                <c:pt idx="1014">
                  <c:v>104</c:v>
                </c:pt>
                <c:pt idx="1015">
                  <c:v>104</c:v>
                </c:pt>
                <c:pt idx="1016">
                  <c:v>104</c:v>
                </c:pt>
                <c:pt idx="1017">
                  <c:v>104</c:v>
                </c:pt>
                <c:pt idx="1018">
                  <c:v>104</c:v>
                </c:pt>
                <c:pt idx="1019">
                  <c:v>104</c:v>
                </c:pt>
                <c:pt idx="1020">
                  <c:v>105</c:v>
                </c:pt>
                <c:pt idx="1021">
                  <c:v>105</c:v>
                </c:pt>
                <c:pt idx="1022">
                  <c:v>105</c:v>
                </c:pt>
                <c:pt idx="1023">
                  <c:v>105</c:v>
                </c:pt>
                <c:pt idx="1024">
                  <c:v>105</c:v>
                </c:pt>
                <c:pt idx="1025">
                  <c:v>105</c:v>
                </c:pt>
                <c:pt idx="1026">
                  <c:v>105</c:v>
                </c:pt>
                <c:pt idx="1027">
                  <c:v>105</c:v>
                </c:pt>
                <c:pt idx="1028">
                  <c:v>105</c:v>
                </c:pt>
                <c:pt idx="1029">
                  <c:v>105</c:v>
                </c:pt>
                <c:pt idx="1030">
                  <c:v>105</c:v>
                </c:pt>
                <c:pt idx="1031">
                  <c:v>105</c:v>
                </c:pt>
                <c:pt idx="1032">
                  <c:v>105</c:v>
                </c:pt>
                <c:pt idx="1033">
                  <c:v>105</c:v>
                </c:pt>
                <c:pt idx="1034">
                  <c:v>105</c:v>
                </c:pt>
                <c:pt idx="1035">
                  <c:v>105</c:v>
                </c:pt>
                <c:pt idx="1036">
                  <c:v>105</c:v>
                </c:pt>
                <c:pt idx="1037">
                  <c:v>105</c:v>
                </c:pt>
                <c:pt idx="1038">
                  <c:v>105</c:v>
                </c:pt>
                <c:pt idx="1039">
                  <c:v>105</c:v>
                </c:pt>
                <c:pt idx="1040">
                  <c:v>105</c:v>
                </c:pt>
                <c:pt idx="1041">
                  <c:v>105</c:v>
                </c:pt>
                <c:pt idx="1042">
                  <c:v>105</c:v>
                </c:pt>
                <c:pt idx="1043">
                  <c:v>105</c:v>
                </c:pt>
                <c:pt idx="1044">
                  <c:v>105</c:v>
                </c:pt>
                <c:pt idx="1045">
                  <c:v>105</c:v>
                </c:pt>
                <c:pt idx="1046">
                  <c:v>105</c:v>
                </c:pt>
                <c:pt idx="1047">
                  <c:v>105</c:v>
                </c:pt>
                <c:pt idx="1048">
                  <c:v>105</c:v>
                </c:pt>
                <c:pt idx="1049">
                  <c:v>105</c:v>
                </c:pt>
                <c:pt idx="1050">
                  <c:v>105</c:v>
                </c:pt>
                <c:pt idx="1051">
                  <c:v>105</c:v>
                </c:pt>
                <c:pt idx="1052">
                  <c:v>105</c:v>
                </c:pt>
                <c:pt idx="1053">
                  <c:v>105</c:v>
                </c:pt>
                <c:pt idx="1054">
                  <c:v>105</c:v>
                </c:pt>
                <c:pt idx="1055">
                  <c:v>105</c:v>
                </c:pt>
                <c:pt idx="1056">
                  <c:v>105</c:v>
                </c:pt>
                <c:pt idx="1057">
                  <c:v>105</c:v>
                </c:pt>
                <c:pt idx="1058">
                  <c:v>105</c:v>
                </c:pt>
                <c:pt idx="1059">
                  <c:v>105</c:v>
                </c:pt>
                <c:pt idx="1060">
                  <c:v>105</c:v>
                </c:pt>
                <c:pt idx="1061">
                  <c:v>105</c:v>
                </c:pt>
                <c:pt idx="1062">
                  <c:v>105</c:v>
                </c:pt>
                <c:pt idx="1063">
                  <c:v>105</c:v>
                </c:pt>
                <c:pt idx="1064">
                  <c:v>105</c:v>
                </c:pt>
                <c:pt idx="1065">
                  <c:v>105</c:v>
                </c:pt>
                <c:pt idx="1066">
                  <c:v>105</c:v>
                </c:pt>
                <c:pt idx="1067">
                  <c:v>105</c:v>
                </c:pt>
                <c:pt idx="1068">
                  <c:v>105</c:v>
                </c:pt>
                <c:pt idx="1069">
                  <c:v>105</c:v>
                </c:pt>
                <c:pt idx="1070">
                  <c:v>105</c:v>
                </c:pt>
                <c:pt idx="1071">
                  <c:v>105</c:v>
                </c:pt>
                <c:pt idx="1072">
                  <c:v>105</c:v>
                </c:pt>
                <c:pt idx="1073">
                  <c:v>105</c:v>
                </c:pt>
                <c:pt idx="1074">
                  <c:v>105</c:v>
                </c:pt>
                <c:pt idx="1075">
                  <c:v>105</c:v>
                </c:pt>
                <c:pt idx="1076">
                  <c:v>105</c:v>
                </c:pt>
                <c:pt idx="1077">
                  <c:v>105</c:v>
                </c:pt>
                <c:pt idx="1078">
                  <c:v>105</c:v>
                </c:pt>
                <c:pt idx="1079">
                  <c:v>105</c:v>
                </c:pt>
                <c:pt idx="1080">
                  <c:v>105</c:v>
                </c:pt>
                <c:pt idx="1081">
                  <c:v>105</c:v>
                </c:pt>
                <c:pt idx="1082">
                  <c:v>105</c:v>
                </c:pt>
                <c:pt idx="1083">
                  <c:v>105</c:v>
                </c:pt>
                <c:pt idx="1084">
                  <c:v>105</c:v>
                </c:pt>
                <c:pt idx="1085">
                  <c:v>105</c:v>
                </c:pt>
                <c:pt idx="1086">
                  <c:v>105</c:v>
                </c:pt>
                <c:pt idx="1087">
                  <c:v>105</c:v>
                </c:pt>
                <c:pt idx="1088">
                  <c:v>105</c:v>
                </c:pt>
                <c:pt idx="1089">
                  <c:v>105</c:v>
                </c:pt>
                <c:pt idx="1090">
                  <c:v>105</c:v>
                </c:pt>
                <c:pt idx="1091">
                  <c:v>105</c:v>
                </c:pt>
                <c:pt idx="1092">
                  <c:v>105</c:v>
                </c:pt>
                <c:pt idx="1093">
                  <c:v>105</c:v>
                </c:pt>
                <c:pt idx="1094">
                  <c:v>105</c:v>
                </c:pt>
                <c:pt idx="1095">
                  <c:v>105</c:v>
                </c:pt>
                <c:pt idx="1096">
                  <c:v>105</c:v>
                </c:pt>
                <c:pt idx="1097">
                  <c:v>105</c:v>
                </c:pt>
                <c:pt idx="1098">
                  <c:v>105</c:v>
                </c:pt>
                <c:pt idx="1099">
                  <c:v>106</c:v>
                </c:pt>
                <c:pt idx="1100">
                  <c:v>106</c:v>
                </c:pt>
                <c:pt idx="1101">
                  <c:v>106</c:v>
                </c:pt>
                <c:pt idx="1102">
                  <c:v>106</c:v>
                </c:pt>
                <c:pt idx="1103">
                  <c:v>106</c:v>
                </c:pt>
                <c:pt idx="1104">
                  <c:v>106</c:v>
                </c:pt>
                <c:pt idx="1105">
                  <c:v>106</c:v>
                </c:pt>
                <c:pt idx="1106">
                  <c:v>106</c:v>
                </c:pt>
                <c:pt idx="1107">
                  <c:v>106</c:v>
                </c:pt>
                <c:pt idx="1108">
                  <c:v>106</c:v>
                </c:pt>
                <c:pt idx="1109">
                  <c:v>106</c:v>
                </c:pt>
                <c:pt idx="1110">
                  <c:v>106</c:v>
                </c:pt>
                <c:pt idx="1111">
                  <c:v>106</c:v>
                </c:pt>
                <c:pt idx="1112">
                  <c:v>106</c:v>
                </c:pt>
                <c:pt idx="1113">
                  <c:v>106</c:v>
                </c:pt>
                <c:pt idx="1114">
                  <c:v>106</c:v>
                </c:pt>
                <c:pt idx="1115">
                  <c:v>106</c:v>
                </c:pt>
                <c:pt idx="1116">
                  <c:v>106</c:v>
                </c:pt>
                <c:pt idx="1117">
                  <c:v>106</c:v>
                </c:pt>
                <c:pt idx="1118">
                  <c:v>106</c:v>
                </c:pt>
                <c:pt idx="1119">
                  <c:v>106</c:v>
                </c:pt>
                <c:pt idx="1120">
                  <c:v>106</c:v>
                </c:pt>
                <c:pt idx="1121">
                  <c:v>106</c:v>
                </c:pt>
                <c:pt idx="1122">
                  <c:v>106</c:v>
                </c:pt>
                <c:pt idx="1123">
                  <c:v>106</c:v>
                </c:pt>
                <c:pt idx="1124">
                  <c:v>106</c:v>
                </c:pt>
                <c:pt idx="1125">
                  <c:v>106</c:v>
                </c:pt>
                <c:pt idx="1126">
                  <c:v>106</c:v>
                </c:pt>
                <c:pt idx="1127">
                  <c:v>106</c:v>
                </c:pt>
                <c:pt idx="1128">
                  <c:v>106</c:v>
                </c:pt>
                <c:pt idx="1129">
                  <c:v>106</c:v>
                </c:pt>
                <c:pt idx="1130">
                  <c:v>106</c:v>
                </c:pt>
                <c:pt idx="1131">
                  <c:v>106</c:v>
                </c:pt>
                <c:pt idx="1132">
                  <c:v>106</c:v>
                </c:pt>
                <c:pt idx="1133">
                  <c:v>106</c:v>
                </c:pt>
                <c:pt idx="1134">
                  <c:v>106</c:v>
                </c:pt>
                <c:pt idx="1135">
                  <c:v>106</c:v>
                </c:pt>
                <c:pt idx="1136">
                  <c:v>106</c:v>
                </c:pt>
                <c:pt idx="1137">
                  <c:v>106</c:v>
                </c:pt>
                <c:pt idx="1138">
                  <c:v>106</c:v>
                </c:pt>
                <c:pt idx="1139">
                  <c:v>106</c:v>
                </c:pt>
                <c:pt idx="1140">
                  <c:v>106</c:v>
                </c:pt>
                <c:pt idx="1141">
                  <c:v>106</c:v>
                </c:pt>
                <c:pt idx="1142">
                  <c:v>107</c:v>
                </c:pt>
                <c:pt idx="1143">
                  <c:v>110</c:v>
                </c:pt>
                <c:pt idx="1144">
                  <c:v>110</c:v>
                </c:pt>
                <c:pt idx="1145">
                  <c:v>110</c:v>
                </c:pt>
                <c:pt idx="1146">
                  <c:v>110</c:v>
                </c:pt>
                <c:pt idx="1147">
                  <c:v>110</c:v>
                </c:pt>
                <c:pt idx="1148">
                  <c:v>110</c:v>
                </c:pt>
                <c:pt idx="1149">
                  <c:v>110</c:v>
                </c:pt>
                <c:pt idx="1150">
                  <c:v>110</c:v>
                </c:pt>
                <c:pt idx="1151">
                  <c:v>110</c:v>
                </c:pt>
                <c:pt idx="1152">
                  <c:v>110</c:v>
                </c:pt>
                <c:pt idx="1153">
                  <c:v>110</c:v>
                </c:pt>
                <c:pt idx="1154">
                  <c:v>110</c:v>
                </c:pt>
                <c:pt idx="1155">
                  <c:v>111</c:v>
                </c:pt>
                <c:pt idx="1156">
                  <c:v>112</c:v>
                </c:pt>
                <c:pt idx="1157">
                  <c:v>113</c:v>
                </c:pt>
                <c:pt idx="1158">
                  <c:v>113</c:v>
                </c:pt>
                <c:pt idx="1159">
                  <c:v>113</c:v>
                </c:pt>
                <c:pt idx="1160">
                  <c:v>113</c:v>
                </c:pt>
                <c:pt idx="1161">
                  <c:v>113</c:v>
                </c:pt>
                <c:pt idx="1162">
                  <c:v>113</c:v>
                </c:pt>
                <c:pt idx="1163">
                  <c:v>113</c:v>
                </c:pt>
                <c:pt idx="1164">
                  <c:v>113</c:v>
                </c:pt>
                <c:pt idx="1165">
                  <c:v>113</c:v>
                </c:pt>
                <c:pt idx="1166">
                  <c:v>113</c:v>
                </c:pt>
                <c:pt idx="1167">
                  <c:v>113</c:v>
                </c:pt>
                <c:pt idx="1168">
                  <c:v>113</c:v>
                </c:pt>
                <c:pt idx="1169">
                  <c:v>113</c:v>
                </c:pt>
                <c:pt idx="1170">
                  <c:v>113</c:v>
                </c:pt>
                <c:pt idx="1171">
                  <c:v>113</c:v>
                </c:pt>
                <c:pt idx="1172">
                  <c:v>113</c:v>
                </c:pt>
                <c:pt idx="1173">
                  <c:v>113</c:v>
                </c:pt>
                <c:pt idx="1174">
                  <c:v>113</c:v>
                </c:pt>
                <c:pt idx="1175">
                  <c:v>113</c:v>
                </c:pt>
                <c:pt idx="1176">
                  <c:v>113</c:v>
                </c:pt>
                <c:pt idx="1177">
                  <c:v>113</c:v>
                </c:pt>
                <c:pt idx="1178">
                  <c:v>113</c:v>
                </c:pt>
                <c:pt idx="1179">
                  <c:v>113</c:v>
                </c:pt>
                <c:pt idx="1180">
                  <c:v>113</c:v>
                </c:pt>
                <c:pt idx="1181">
                  <c:v>113</c:v>
                </c:pt>
                <c:pt idx="1182">
                  <c:v>114</c:v>
                </c:pt>
                <c:pt idx="1183">
                  <c:v>114</c:v>
                </c:pt>
                <c:pt idx="1184">
                  <c:v>114</c:v>
                </c:pt>
                <c:pt idx="1185">
                  <c:v>114</c:v>
                </c:pt>
                <c:pt idx="1186">
                  <c:v>114</c:v>
                </c:pt>
                <c:pt idx="1187">
                  <c:v>115</c:v>
                </c:pt>
                <c:pt idx="1188">
                  <c:v>115</c:v>
                </c:pt>
                <c:pt idx="1189">
                  <c:v>115</c:v>
                </c:pt>
                <c:pt idx="1190">
                  <c:v>115</c:v>
                </c:pt>
                <c:pt idx="1191">
                  <c:v>115</c:v>
                </c:pt>
                <c:pt idx="1192">
                  <c:v>115</c:v>
                </c:pt>
                <c:pt idx="1193">
                  <c:v>115</c:v>
                </c:pt>
                <c:pt idx="1194">
                  <c:v>115</c:v>
                </c:pt>
                <c:pt idx="1195">
                  <c:v>115</c:v>
                </c:pt>
                <c:pt idx="1196">
                  <c:v>115</c:v>
                </c:pt>
                <c:pt idx="1197">
                  <c:v>115</c:v>
                </c:pt>
                <c:pt idx="1198">
                  <c:v>115</c:v>
                </c:pt>
                <c:pt idx="1199">
                  <c:v>115</c:v>
                </c:pt>
                <c:pt idx="1200">
                  <c:v>115</c:v>
                </c:pt>
                <c:pt idx="1201">
                  <c:v>115</c:v>
                </c:pt>
                <c:pt idx="1202">
                  <c:v>115</c:v>
                </c:pt>
                <c:pt idx="1203">
                  <c:v>115</c:v>
                </c:pt>
                <c:pt idx="1204">
                  <c:v>115</c:v>
                </c:pt>
                <c:pt idx="1205">
                  <c:v>115</c:v>
                </c:pt>
                <c:pt idx="1206">
                  <c:v>115</c:v>
                </c:pt>
                <c:pt idx="1207">
                  <c:v>115</c:v>
                </c:pt>
                <c:pt idx="1208">
                  <c:v>115</c:v>
                </c:pt>
                <c:pt idx="1209">
                  <c:v>115</c:v>
                </c:pt>
                <c:pt idx="1210">
                  <c:v>115</c:v>
                </c:pt>
                <c:pt idx="1211">
                  <c:v>115</c:v>
                </c:pt>
                <c:pt idx="1212">
                  <c:v>115</c:v>
                </c:pt>
                <c:pt idx="1213">
                  <c:v>115</c:v>
                </c:pt>
                <c:pt idx="1214">
                  <c:v>115</c:v>
                </c:pt>
                <c:pt idx="1215">
                  <c:v>115</c:v>
                </c:pt>
                <c:pt idx="1216">
                  <c:v>115</c:v>
                </c:pt>
                <c:pt idx="1217">
                  <c:v>115</c:v>
                </c:pt>
                <c:pt idx="1218">
                  <c:v>115</c:v>
                </c:pt>
                <c:pt idx="1219">
                  <c:v>115</c:v>
                </c:pt>
                <c:pt idx="1220">
                  <c:v>115</c:v>
                </c:pt>
                <c:pt idx="1221">
                  <c:v>115</c:v>
                </c:pt>
                <c:pt idx="1222">
                  <c:v>115</c:v>
                </c:pt>
                <c:pt idx="1223">
                  <c:v>115</c:v>
                </c:pt>
                <c:pt idx="1224">
                  <c:v>115</c:v>
                </c:pt>
                <c:pt idx="1225">
                  <c:v>115</c:v>
                </c:pt>
                <c:pt idx="1226">
                  <c:v>115</c:v>
                </c:pt>
                <c:pt idx="1227">
                  <c:v>115</c:v>
                </c:pt>
                <c:pt idx="1228">
                  <c:v>115</c:v>
                </c:pt>
                <c:pt idx="1229">
                  <c:v>115</c:v>
                </c:pt>
                <c:pt idx="1230">
                  <c:v>115</c:v>
                </c:pt>
                <c:pt idx="1231">
                  <c:v>115</c:v>
                </c:pt>
                <c:pt idx="1232">
                  <c:v>115</c:v>
                </c:pt>
                <c:pt idx="1233">
                  <c:v>115</c:v>
                </c:pt>
                <c:pt idx="1234">
                  <c:v>115</c:v>
                </c:pt>
                <c:pt idx="1235">
                  <c:v>115</c:v>
                </c:pt>
                <c:pt idx="1236">
                  <c:v>115</c:v>
                </c:pt>
                <c:pt idx="1237">
                  <c:v>115</c:v>
                </c:pt>
                <c:pt idx="1238">
                  <c:v>115</c:v>
                </c:pt>
                <c:pt idx="1239">
                  <c:v>115</c:v>
                </c:pt>
                <c:pt idx="1240">
                  <c:v>115</c:v>
                </c:pt>
                <c:pt idx="1241">
                  <c:v>115</c:v>
                </c:pt>
                <c:pt idx="1242">
                  <c:v>115</c:v>
                </c:pt>
                <c:pt idx="1243">
                  <c:v>115</c:v>
                </c:pt>
                <c:pt idx="1244">
                  <c:v>115</c:v>
                </c:pt>
                <c:pt idx="1245">
                  <c:v>115</c:v>
                </c:pt>
                <c:pt idx="1246">
                  <c:v>115</c:v>
                </c:pt>
                <c:pt idx="1247">
                  <c:v>115</c:v>
                </c:pt>
                <c:pt idx="1248">
                  <c:v>115</c:v>
                </c:pt>
                <c:pt idx="1249">
                  <c:v>115</c:v>
                </c:pt>
                <c:pt idx="1250">
                  <c:v>115</c:v>
                </c:pt>
                <c:pt idx="1251">
                  <c:v>115</c:v>
                </c:pt>
                <c:pt idx="1252">
                  <c:v>115</c:v>
                </c:pt>
                <c:pt idx="1253">
                  <c:v>115</c:v>
                </c:pt>
                <c:pt idx="1254">
                  <c:v>115</c:v>
                </c:pt>
                <c:pt idx="1255">
                  <c:v>115</c:v>
                </c:pt>
                <c:pt idx="1256">
                  <c:v>115</c:v>
                </c:pt>
                <c:pt idx="1257">
                  <c:v>115</c:v>
                </c:pt>
                <c:pt idx="1258">
                  <c:v>115</c:v>
                </c:pt>
                <c:pt idx="1259">
                  <c:v>115</c:v>
                </c:pt>
                <c:pt idx="1260">
                  <c:v>115</c:v>
                </c:pt>
                <c:pt idx="1261">
                  <c:v>116</c:v>
                </c:pt>
                <c:pt idx="1262">
                  <c:v>116</c:v>
                </c:pt>
                <c:pt idx="1263">
                  <c:v>116</c:v>
                </c:pt>
                <c:pt idx="1264">
                  <c:v>116</c:v>
                </c:pt>
                <c:pt idx="1265">
                  <c:v>116</c:v>
                </c:pt>
                <c:pt idx="1266">
                  <c:v>116</c:v>
                </c:pt>
                <c:pt idx="1267">
                  <c:v>116</c:v>
                </c:pt>
                <c:pt idx="1268">
                  <c:v>116</c:v>
                </c:pt>
                <c:pt idx="1269">
                  <c:v>116</c:v>
                </c:pt>
                <c:pt idx="1270">
                  <c:v>116</c:v>
                </c:pt>
                <c:pt idx="1271">
                  <c:v>116</c:v>
                </c:pt>
                <c:pt idx="1272">
                  <c:v>116</c:v>
                </c:pt>
                <c:pt idx="1273">
                  <c:v>116</c:v>
                </c:pt>
                <c:pt idx="1274">
                  <c:v>116</c:v>
                </c:pt>
                <c:pt idx="1275">
                  <c:v>116</c:v>
                </c:pt>
                <c:pt idx="1276">
                  <c:v>116</c:v>
                </c:pt>
                <c:pt idx="1277">
                  <c:v>116</c:v>
                </c:pt>
                <c:pt idx="1278">
                  <c:v>116</c:v>
                </c:pt>
                <c:pt idx="1279">
                  <c:v>116</c:v>
                </c:pt>
                <c:pt idx="1280">
                  <c:v>116</c:v>
                </c:pt>
                <c:pt idx="1281">
                  <c:v>116</c:v>
                </c:pt>
                <c:pt idx="1282">
                  <c:v>116</c:v>
                </c:pt>
                <c:pt idx="1283">
                  <c:v>116</c:v>
                </c:pt>
                <c:pt idx="1284">
                  <c:v>116</c:v>
                </c:pt>
                <c:pt idx="1285">
                  <c:v>116</c:v>
                </c:pt>
                <c:pt idx="1286">
                  <c:v>116</c:v>
                </c:pt>
                <c:pt idx="1287">
                  <c:v>116</c:v>
                </c:pt>
                <c:pt idx="1288">
                  <c:v>116</c:v>
                </c:pt>
                <c:pt idx="1289">
                  <c:v>116</c:v>
                </c:pt>
                <c:pt idx="1290">
                  <c:v>116</c:v>
                </c:pt>
                <c:pt idx="1291">
                  <c:v>116</c:v>
                </c:pt>
                <c:pt idx="1292">
                  <c:v>116</c:v>
                </c:pt>
                <c:pt idx="1293">
                  <c:v>116</c:v>
                </c:pt>
                <c:pt idx="1294">
                  <c:v>116</c:v>
                </c:pt>
                <c:pt idx="1295">
                  <c:v>116</c:v>
                </c:pt>
                <c:pt idx="1296">
                  <c:v>116</c:v>
                </c:pt>
                <c:pt idx="1297">
                  <c:v>116</c:v>
                </c:pt>
                <c:pt idx="1298">
                  <c:v>116</c:v>
                </c:pt>
                <c:pt idx="1299">
                  <c:v>116</c:v>
                </c:pt>
                <c:pt idx="1300">
                  <c:v>116</c:v>
                </c:pt>
                <c:pt idx="1301">
                  <c:v>116</c:v>
                </c:pt>
                <c:pt idx="1302">
                  <c:v>116</c:v>
                </c:pt>
                <c:pt idx="1303">
                  <c:v>116</c:v>
                </c:pt>
                <c:pt idx="1304">
                  <c:v>116</c:v>
                </c:pt>
                <c:pt idx="1305">
                  <c:v>116</c:v>
                </c:pt>
                <c:pt idx="1306">
                  <c:v>116</c:v>
                </c:pt>
                <c:pt idx="1307">
                  <c:v>116</c:v>
                </c:pt>
                <c:pt idx="1308">
                  <c:v>116</c:v>
                </c:pt>
                <c:pt idx="1309">
                  <c:v>116</c:v>
                </c:pt>
                <c:pt idx="1310">
                  <c:v>116</c:v>
                </c:pt>
                <c:pt idx="1311">
                  <c:v>117</c:v>
                </c:pt>
                <c:pt idx="1312">
                  <c:v>117</c:v>
                </c:pt>
                <c:pt idx="1313">
                  <c:v>117</c:v>
                </c:pt>
                <c:pt idx="1314">
                  <c:v>120</c:v>
                </c:pt>
                <c:pt idx="1315">
                  <c:v>120</c:v>
                </c:pt>
                <c:pt idx="1316">
                  <c:v>121</c:v>
                </c:pt>
                <c:pt idx="1317">
                  <c:v>121</c:v>
                </c:pt>
                <c:pt idx="1318">
                  <c:v>121</c:v>
                </c:pt>
                <c:pt idx="1319">
                  <c:v>121</c:v>
                </c:pt>
                <c:pt idx="1320">
                  <c:v>121</c:v>
                </c:pt>
                <c:pt idx="1321">
                  <c:v>121</c:v>
                </c:pt>
                <c:pt idx="1322">
                  <c:v>121</c:v>
                </c:pt>
                <c:pt idx="1323">
                  <c:v>121</c:v>
                </c:pt>
                <c:pt idx="1324">
                  <c:v>121</c:v>
                </c:pt>
                <c:pt idx="1325">
                  <c:v>121</c:v>
                </c:pt>
                <c:pt idx="1326">
                  <c:v>121</c:v>
                </c:pt>
                <c:pt idx="1327">
                  <c:v>121</c:v>
                </c:pt>
                <c:pt idx="1328">
                  <c:v>121</c:v>
                </c:pt>
                <c:pt idx="1329">
                  <c:v>121</c:v>
                </c:pt>
                <c:pt idx="1330">
                  <c:v>121</c:v>
                </c:pt>
                <c:pt idx="1331">
                  <c:v>121</c:v>
                </c:pt>
                <c:pt idx="1332">
                  <c:v>121</c:v>
                </c:pt>
                <c:pt idx="1333">
                  <c:v>121</c:v>
                </c:pt>
                <c:pt idx="1334">
                  <c:v>121</c:v>
                </c:pt>
                <c:pt idx="1335">
                  <c:v>121</c:v>
                </c:pt>
                <c:pt idx="1336">
                  <c:v>121</c:v>
                </c:pt>
                <c:pt idx="1337">
                  <c:v>121</c:v>
                </c:pt>
                <c:pt idx="1338">
                  <c:v>127</c:v>
                </c:pt>
                <c:pt idx="1339">
                  <c:v>132</c:v>
                </c:pt>
                <c:pt idx="1340">
                  <c:v>132</c:v>
                </c:pt>
                <c:pt idx="1341">
                  <c:v>132</c:v>
                </c:pt>
                <c:pt idx="1342">
                  <c:v>132</c:v>
                </c:pt>
                <c:pt idx="1343">
                  <c:v>132</c:v>
                </c:pt>
                <c:pt idx="1344">
                  <c:v>132</c:v>
                </c:pt>
                <c:pt idx="1345">
                  <c:v>132</c:v>
                </c:pt>
                <c:pt idx="1346">
                  <c:v>132</c:v>
                </c:pt>
                <c:pt idx="1347">
                  <c:v>132</c:v>
                </c:pt>
                <c:pt idx="1348">
                  <c:v>132</c:v>
                </c:pt>
                <c:pt idx="1349">
                  <c:v>132</c:v>
                </c:pt>
                <c:pt idx="1350">
                  <c:v>132</c:v>
                </c:pt>
                <c:pt idx="1351">
                  <c:v>132</c:v>
                </c:pt>
                <c:pt idx="1352">
                  <c:v>132</c:v>
                </c:pt>
                <c:pt idx="1353">
                  <c:v>132</c:v>
                </c:pt>
                <c:pt idx="1354">
                  <c:v>132</c:v>
                </c:pt>
                <c:pt idx="1355">
                  <c:v>132</c:v>
                </c:pt>
                <c:pt idx="1356">
                  <c:v>132</c:v>
                </c:pt>
                <c:pt idx="1357">
                  <c:v>132</c:v>
                </c:pt>
                <c:pt idx="1358">
                  <c:v>132</c:v>
                </c:pt>
                <c:pt idx="1359">
                  <c:v>132</c:v>
                </c:pt>
                <c:pt idx="1360">
                  <c:v>132</c:v>
                </c:pt>
                <c:pt idx="1361">
                  <c:v>132</c:v>
                </c:pt>
                <c:pt idx="1362">
                  <c:v>132</c:v>
                </c:pt>
                <c:pt idx="1363">
                  <c:v>132</c:v>
                </c:pt>
                <c:pt idx="1364">
                  <c:v>132</c:v>
                </c:pt>
                <c:pt idx="1365">
                  <c:v>135</c:v>
                </c:pt>
                <c:pt idx="1366">
                  <c:v>135</c:v>
                </c:pt>
                <c:pt idx="1367">
                  <c:v>135</c:v>
                </c:pt>
                <c:pt idx="1368">
                  <c:v>135</c:v>
                </c:pt>
                <c:pt idx="1369">
                  <c:v>135</c:v>
                </c:pt>
                <c:pt idx="1370">
                  <c:v>135</c:v>
                </c:pt>
                <c:pt idx="1371">
                  <c:v>135</c:v>
                </c:pt>
                <c:pt idx="1372">
                  <c:v>135</c:v>
                </c:pt>
                <c:pt idx="1373">
                  <c:v>135</c:v>
                </c:pt>
                <c:pt idx="1374">
                  <c:v>135</c:v>
                </c:pt>
                <c:pt idx="1375">
                  <c:v>135</c:v>
                </c:pt>
                <c:pt idx="1376">
                  <c:v>135</c:v>
                </c:pt>
                <c:pt idx="1377">
                  <c:v>135</c:v>
                </c:pt>
                <c:pt idx="1378">
                  <c:v>135</c:v>
                </c:pt>
                <c:pt idx="1379">
                  <c:v>135</c:v>
                </c:pt>
                <c:pt idx="1380">
                  <c:v>135</c:v>
                </c:pt>
                <c:pt idx="1381">
                  <c:v>135</c:v>
                </c:pt>
                <c:pt idx="1382">
                  <c:v>135</c:v>
                </c:pt>
                <c:pt idx="1383">
                  <c:v>135</c:v>
                </c:pt>
                <c:pt idx="1384">
                  <c:v>135</c:v>
                </c:pt>
                <c:pt idx="1385">
                  <c:v>135</c:v>
                </c:pt>
                <c:pt idx="1386">
                  <c:v>135</c:v>
                </c:pt>
                <c:pt idx="1387">
                  <c:v>135</c:v>
                </c:pt>
                <c:pt idx="1388">
                  <c:v>135</c:v>
                </c:pt>
                <c:pt idx="1389">
                  <c:v>135</c:v>
                </c:pt>
                <c:pt idx="1390">
                  <c:v>136</c:v>
                </c:pt>
                <c:pt idx="1391">
                  <c:v>136</c:v>
                </c:pt>
                <c:pt idx="1392">
                  <c:v>136</c:v>
                </c:pt>
                <c:pt idx="1393">
                  <c:v>136</c:v>
                </c:pt>
                <c:pt idx="1394">
                  <c:v>136</c:v>
                </c:pt>
                <c:pt idx="1395">
                  <c:v>136</c:v>
                </c:pt>
                <c:pt idx="1396">
                  <c:v>137</c:v>
                </c:pt>
                <c:pt idx="1397">
                  <c:v>137</c:v>
                </c:pt>
                <c:pt idx="1398">
                  <c:v>137</c:v>
                </c:pt>
                <c:pt idx="1399">
                  <c:v>137</c:v>
                </c:pt>
                <c:pt idx="1400">
                  <c:v>137</c:v>
                </c:pt>
                <c:pt idx="1401">
                  <c:v>137</c:v>
                </c:pt>
                <c:pt idx="1402">
                  <c:v>137</c:v>
                </c:pt>
                <c:pt idx="1403">
                  <c:v>137</c:v>
                </c:pt>
                <c:pt idx="1404">
                  <c:v>137</c:v>
                </c:pt>
                <c:pt idx="1405">
                  <c:v>141</c:v>
                </c:pt>
                <c:pt idx="1406">
                  <c:v>141</c:v>
                </c:pt>
                <c:pt idx="1407">
                  <c:v>141</c:v>
                </c:pt>
                <c:pt idx="1408">
                  <c:v>141</c:v>
                </c:pt>
                <c:pt idx="1409">
                  <c:v>141</c:v>
                </c:pt>
                <c:pt idx="1410">
                  <c:v>141</c:v>
                </c:pt>
                <c:pt idx="1411">
                  <c:v>141</c:v>
                </c:pt>
                <c:pt idx="1412">
                  <c:v>141</c:v>
                </c:pt>
                <c:pt idx="1413">
                  <c:v>141</c:v>
                </c:pt>
                <c:pt idx="1414">
                  <c:v>141</c:v>
                </c:pt>
                <c:pt idx="1415">
                  <c:v>141</c:v>
                </c:pt>
                <c:pt idx="1416">
                  <c:v>141</c:v>
                </c:pt>
                <c:pt idx="1417">
                  <c:v>148</c:v>
                </c:pt>
                <c:pt idx="1418">
                  <c:v>148</c:v>
                </c:pt>
                <c:pt idx="1419">
                  <c:v>149</c:v>
                </c:pt>
                <c:pt idx="1420">
                  <c:v>149</c:v>
                </c:pt>
                <c:pt idx="1421">
                  <c:v>150</c:v>
                </c:pt>
                <c:pt idx="1422">
                  <c:v>151</c:v>
                </c:pt>
                <c:pt idx="1423">
                  <c:v>152</c:v>
                </c:pt>
                <c:pt idx="1424">
                  <c:v>152</c:v>
                </c:pt>
                <c:pt idx="1425">
                  <c:v>152</c:v>
                </c:pt>
                <c:pt idx="1426">
                  <c:v>152</c:v>
                </c:pt>
                <c:pt idx="1427">
                  <c:v>152</c:v>
                </c:pt>
                <c:pt idx="1428">
                  <c:v>152</c:v>
                </c:pt>
                <c:pt idx="1429">
                  <c:v>152</c:v>
                </c:pt>
                <c:pt idx="1430">
                  <c:v>152</c:v>
                </c:pt>
                <c:pt idx="1431">
                  <c:v>152</c:v>
                </c:pt>
                <c:pt idx="1432">
                  <c:v>152</c:v>
                </c:pt>
                <c:pt idx="1433">
                  <c:v>152</c:v>
                </c:pt>
                <c:pt idx="1434">
                  <c:v>152</c:v>
                </c:pt>
                <c:pt idx="1435">
                  <c:v>152</c:v>
                </c:pt>
                <c:pt idx="1436">
                  <c:v>152</c:v>
                </c:pt>
                <c:pt idx="1437">
                  <c:v>155</c:v>
                </c:pt>
                <c:pt idx="1438">
                  <c:v>156</c:v>
                </c:pt>
                <c:pt idx="1439">
                  <c:v>156</c:v>
                </c:pt>
                <c:pt idx="1440">
                  <c:v>156</c:v>
                </c:pt>
                <c:pt idx="1441">
                  <c:v>156</c:v>
                </c:pt>
                <c:pt idx="1442">
                  <c:v>156</c:v>
                </c:pt>
                <c:pt idx="1443">
                  <c:v>157</c:v>
                </c:pt>
                <c:pt idx="1444">
                  <c:v>159</c:v>
                </c:pt>
                <c:pt idx="1445">
                  <c:v>159</c:v>
                </c:pt>
                <c:pt idx="1446">
                  <c:v>159</c:v>
                </c:pt>
                <c:pt idx="1447">
                  <c:v>159</c:v>
                </c:pt>
                <c:pt idx="1448">
                  <c:v>159</c:v>
                </c:pt>
                <c:pt idx="1449">
                  <c:v>159</c:v>
                </c:pt>
                <c:pt idx="1450">
                  <c:v>159</c:v>
                </c:pt>
                <c:pt idx="1451">
                  <c:v>159</c:v>
                </c:pt>
                <c:pt idx="1452">
                  <c:v>159</c:v>
                </c:pt>
                <c:pt idx="1453">
                  <c:v>159</c:v>
                </c:pt>
                <c:pt idx="1454">
                  <c:v>159</c:v>
                </c:pt>
                <c:pt idx="1455">
                  <c:v>159</c:v>
                </c:pt>
                <c:pt idx="1456">
                  <c:v>159</c:v>
                </c:pt>
                <c:pt idx="1457">
                  <c:v>159</c:v>
                </c:pt>
                <c:pt idx="1458">
                  <c:v>160</c:v>
                </c:pt>
                <c:pt idx="1459">
                  <c:v>160</c:v>
                </c:pt>
                <c:pt idx="1460">
                  <c:v>160</c:v>
                </c:pt>
                <c:pt idx="1461">
                  <c:v>160</c:v>
                </c:pt>
                <c:pt idx="1462">
                  <c:v>160</c:v>
                </c:pt>
                <c:pt idx="1463">
                  <c:v>160</c:v>
                </c:pt>
                <c:pt idx="1464">
                  <c:v>160</c:v>
                </c:pt>
                <c:pt idx="1465">
                  <c:v>160</c:v>
                </c:pt>
                <c:pt idx="1466">
                  <c:v>160</c:v>
                </c:pt>
                <c:pt idx="1467">
                  <c:v>160</c:v>
                </c:pt>
                <c:pt idx="1468">
                  <c:v>160</c:v>
                </c:pt>
                <c:pt idx="1469">
                  <c:v>160</c:v>
                </c:pt>
                <c:pt idx="1470">
                  <c:v>160</c:v>
                </c:pt>
                <c:pt idx="1471">
                  <c:v>160</c:v>
                </c:pt>
                <c:pt idx="1472">
                  <c:v>160</c:v>
                </c:pt>
                <c:pt idx="1473">
                  <c:v>160</c:v>
                </c:pt>
                <c:pt idx="1474">
                  <c:v>160</c:v>
                </c:pt>
                <c:pt idx="1475">
                  <c:v>160</c:v>
                </c:pt>
                <c:pt idx="1476">
                  <c:v>160</c:v>
                </c:pt>
                <c:pt idx="1477">
                  <c:v>160</c:v>
                </c:pt>
                <c:pt idx="1478">
                  <c:v>160</c:v>
                </c:pt>
                <c:pt idx="1479">
                  <c:v>160</c:v>
                </c:pt>
                <c:pt idx="1480">
                  <c:v>160</c:v>
                </c:pt>
                <c:pt idx="1481">
                  <c:v>160</c:v>
                </c:pt>
                <c:pt idx="1482">
                  <c:v>160</c:v>
                </c:pt>
                <c:pt idx="1483">
                  <c:v>160</c:v>
                </c:pt>
                <c:pt idx="1484">
                  <c:v>160</c:v>
                </c:pt>
                <c:pt idx="1485">
                  <c:v>160</c:v>
                </c:pt>
                <c:pt idx="1486">
                  <c:v>160</c:v>
                </c:pt>
                <c:pt idx="1487">
                  <c:v>161</c:v>
                </c:pt>
                <c:pt idx="1488">
                  <c:v>161</c:v>
                </c:pt>
                <c:pt idx="1489">
                  <c:v>161</c:v>
                </c:pt>
                <c:pt idx="1490">
                  <c:v>161</c:v>
                </c:pt>
                <c:pt idx="1491">
                  <c:v>161</c:v>
                </c:pt>
                <c:pt idx="1492">
                  <c:v>161</c:v>
                </c:pt>
                <c:pt idx="1493">
                  <c:v>161</c:v>
                </c:pt>
                <c:pt idx="1494">
                  <c:v>161</c:v>
                </c:pt>
                <c:pt idx="1495">
                  <c:v>161</c:v>
                </c:pt>
                <c:pt idx="1496">
                  <c:v>161</c:v>
                </c:pt>
                <c:pt idx="1497">
                  <c:v>161</c:v>
                </c:pt>
                <c:pt idx="1498">
                  <c:v>161</c:v>
                </c:pt>
                <c:pt idx="1499">
                  <c:v>161</c:v>
                </c:pt>
                <c:pt idx="1500">
                  <c:v>161</c:v>
                </c:pt>
                <c:pt idx="1501">
                  <c:v>161</c:v>
                </c:pt>
                <c:pt idx="1502">
                  <c:v>161</c:v>
                </c:pt>
                <c:pt idx="1503">
                  <c:v>161</c:v>
                </c:pt>
                <c:pt idx="1504">
                  <c:v>161</c:v>
                </c:pt>
                <c:pt idx="1505">
                  <c:v>161</c:v>
                </c:pt>
                <c:pt idx="1506">
                  <c:v>162</c:v>
                </c:pt>
                <c:pt idx="1507">
                  <c:v>162</c:v>
                </c:pt>
                <c:pt idx="1508">
                  <c:v>162</c:v>
                </c:pt>
                <c:pt idx="1509">
                  <c:v>162</c:v>
                </c:pt>
                <c:pt idx="1510">
                  <c:v>162</c:v>
                </c:pt>
                <c:pt idx="1511">
                  <c:v>162</c:v>
                </c:pt>
                <c:pt idx="1512">
                  <c:v>162</c:v>
                </c:pt>
                <c:pt idx="1513">
                  <c:v>162</c:v>
                </c:pt>
                <c:pt idx="1514">
                  <c:v>162</c:v>
                </c:pt>
                <c:pt idx="1515">
                  <c:v>162</c:v>
                </c:pt>
                <c:pt idx="1516">
                  <c:v>162</c:v>
                </c:pt>
                <c:pt idx="1517">
                  <c:v>162</c:v>
                </c:pt>
                <c:pt idx="1518">
                  <c:v>162</c:v>
                </c:pt>
                <c:pt idx="1519">
                  <c:v>162</c:v>
                </c:pt>
                <c:pt idx="1520">
                  <c:v>162</c:v>
                </c:pt>
                <c:pt idx="1521">
                  <c:v>162</c:v>
                </c:pt>
                <c:pt idx="1522">
                  <c:v>162</c:v>
                </c:pt>
                <c:pt idx="1523">
                  <c:v>162</c:v>
                </c:pt>
                <c:pt idx="1524">
                  <c:v>162</c:v>
                </c:pt>
                <c:pt idx="1525">
                  <c:v>162</c:v>
                </c:pt>
                <c:pt idx="1526">
                  <c:v>162</c:v>
                </c:pt>
                <c:pt idx="1527">
                  <c:v>162</c:v>
                </c:pt>
                <c:pt idx="1528">
                  <c:v>162</c:v>
                </c:pt>
                <c:pt idx="1529">
                  <c:v>162</c:v>
                </c:pt>
                <c:pt idx="1530">
                  <c:v>162</c:v>
                </c:pt>
                <c:pt idx="1531">
                  <c:v>162</c:v>
                </c:pt>
                <c:pt idx="1532">
                  <c:v>162</c:v>
                </c:pt>
                <c:pt idx="1533">
                  <c:v>162</c:v>
                </c:pt>
                <c:pt idx="1534">
                  <c:v>162</c:v>
                </c:pt>
                <c:pt idx="1535">
                  <c:v>162</c:v>
                </c:pt>
                <c:pt idx="1536">
                  <c:v>162</c:v>
                </c:pt>
                <c:pt idx="1537">
                  <c:v>162</c:v>
                </c:pt>
                <c:pt idx="1538">
                  <c:v>162</c:v>
                </c:pt>
                <c:pt idx="1539">
                  <c:v>162</c:v>
                </c:pt>
                <c:pt idx="1540">
                  <c:v>162</c:v>
                </c:pt>
                <c:pt idx="1541">
                  <c:v>162</c:v>
                </c:pt>
                <c:pt idx="1542">
                  <c:v>162</c:v>
                </c:pt>
                <c:pt idx="1543">
                  <c:v>162</c:v>
                </c:pt>
                <c:pt idx="1544">
                  <c:v>162</c:v>
                </c:pt>
                <c:pt idx="1545">
                  <c:v>162</c:v>
                </c:pt>
                <c:pt idx="1546">
                  <c:v>162</c:v>
                </c:pt>
                <c:pt idx="1547">
                  <c:v>162</c:v>
                </c:pt>
                <c:pt idx="1548">
                  <c:v>162</c:v>
                </c:pt>
                <c:pt idx="1549">
                  <c:v>162</c:v>
                </c:pt>
                <c:pt idx="1550">
                  <c:v>162</c:v>
                </c:pt>
                <c:pt idx="1551">
                  <c:v>162</c:v>
                </c:pt>
                <c:pt idx="1552">
                  <c:v>162</c:v>
                </c:pt>
                <c:pt idx="1553">
                  <c:v>162</c:v>
                </c:pt>
                <c:pt idx="1554">
                  <c:v>163</c:v>
                </c:pt>
                <c:pt idx="1555">
                  <c:v>163</c:v>
                </c:pt>
                <c:pt idx="1556">
                  <c:v>163</c:v>
                </c:pt>
                <c:pt idx="1557">
                  <c:v>163</c:v>
                </c:pt>
                <c:pt idx="1558">
                  <c:v>163</c:v>
                </c:pt>
                <c:pt idx="1559">
                  <c:v>163</c:v>
                </c:pt>
                <c:pt idx="1560">
                  <c:v>163</c:v>
                </c:pt>
                <c:pt idx="1561">
                  <c:v>163</c:v>
                </c:pt>
                <c:pt idx="1562">
                  <c:v>163</c:v>
                </c:pt>
                <c:pt idx="1563">
                  <c:v>163</c:v>
                </c:pt>
                <c:pt idx="1564">
                  <c:v>163</c:v>
                </c:pt>
                <c:pt idx="1565">
                  <c:v>163</c:v>
                </c:pt>
                <c:pt idx="1566">
                  <c:v>163</c:v>
                </c:pt>
                <c:pt idx="1567">
                  <c:v>164</c:v>
                </c:pt>
                <c:pt idx="1568">
                  <c:v>164</c:v>
                </c:pt>
                <c:pt idx="1569">
                  <c:v>164</c:v>
                </c:pt>
                <c:pt idx="1570">
                  <c:v>164</c:v>
                </c:pt>
                <c:pt idx="1571">
                  <c:v>164</c:v>
                </c:pt>
                <c:pt idx="1572">
                  <c:v>164</c:v>
                </c:pt>
                <c:pt idx="1573">
                  <c:v>164</c:v>
                </c:pt>
                <c:pt idx="1574">
                  <c:v>164</c:v>
                </c:pt>
                <c:pt idx="1575">
                  <c:v>164</c:v>
                </c:pt>
                <c:pt idx="1576">
                  <c:v>164</c:v>
                </c:pt>
                <c:pt idx="1577">
                  <c:v>164</c:v>
                </c:pt>
                <c:pt idx="1578">
                  <c:v>164</c:v>
                </c:pt>
                <c:pt idx="1579">
                  <c:v>164</c:v>
                </c:pt>
                <c:pt idx="1580">
                  <c:v>164</c:v>
                </c:pt>
                <c:pt idx="1581">
                  <c:v>164</c:v>
                </c:pt>
                <c:pt idx="1582">
                  <c:v>164</c:v>
                </c:pt>
                <c:pt idx="1583">
                  <c:v>164</c:v>
                </c:pt>
                <c:pt idx="1584">
                  <c:v>164</c:v>
                </c:pt>
                <c:pt idx="1585">
                  <c:v>164</c:v>
                </c:pt>
                <c:pt idx="1586">
                  <c:v>164</c:v>
                </c:pt>
                <c:pt idx="1587">
                  <c:v>164</c:v>
                </c:pt>
                <c:pt idx="1588">
                  <c:v>166</c:v>
                </c:pt>
                <c:pt idx="1589">
                  <c:v>166</c:v>
                </c:pt>
                <c:pt idx="1590">
                  <c:v>166</c:v>
                </c:pt>
                <c:pt idx="1591">
                  <c:v>166</c:v>
                </c:pt>
                <c:pt idx="1592">
                  <c:v>166</c:v>
                </c:pt>
                <c:pt idx="1593">
                  <c:v>166</c:v>
                </c:pt>
                <c:pt idx="1594">
                  <c:v>166</c:v>
                </c:pt>
                <c:pt idx="1595">
                  <c:v>166</c:v>
                </c:pt>
                <c:pt idx="1596">
                  <c:v>166</c:v>
                </c:pt>
                <c:pt idx="1597">
                  <c:v>166</c:v>
                </c:pt>
                <c:pt idx="1598">
                  <c:v>166</c:v>
                </c:pt>
                <c:pt idx="1599">
                  <c:v>166</c:v>
                </c:pt>
                <c:pt idx="1600">
                  <c:v>166</c:v>
                </c:pt>
                <c:pt idx="1601">
                  <c:v>166</c:v>
                </c:pt>
                <c:pt idx="1602">
                  <c:v>166</c:v>
                </c:pt>
                <c:pt idx="1603">
                  <c:v>166</c:v>
                </c:pt>
                <c:pt idx="1604">
                  <c:v>166</c:v>
                </c:pt>
                <c:pt idx="1605">
                  <c:v>166</c:v>
                </c:pt>
                <c:pt idx="1606">
                  <c:v>166</c:v>
                </c:pt>
                <c:pt idx="1607">
                  <c:v>167</c:v>
                </c:pt>
                <c:pt idx="1608">
                  <c:v>167</c:v>
                </c:pt>
                <c:pt idx="1609">
                  <c:v>167</c:v>
                </c:pt>
                <c:pt idx="1610">
                  <c:v>167</c:v>
                </c:pt>
                <c:pt idx="1611">
                  <c:v>167</c:v>
                </c:pt>
                <c:pt idx="1612">
                  <c:v>167</c:v>
                </c:pt>
                <c:pt idx="1613">
                  <c:v>167</c:v>
                </c:pt>
                <c:pt idx="1614">
                  <c:v>167</c:v>
                </c:pt>
                <c:pt idx="1615">
                  <c:v>167</c:v>
                </c:pt>
                <c:pt idx="1616">
                  <c:v>167</c:v>
                </c:pt>
                <c:pt idx="1617">
                  <c:v>167</c:v>
                </c:pt>
                <c:pt idx="1618">
                  <c:v>167</c:v>
                </c:pt>
                <c:pt idx="1619">
                  <c:v>167</c:v>
                </c:pt>
                <c:pt idx="1620">
                  <c:v>167</c:v>
                </c:pt>
                <c:pt idx="1621">
                  <c:v>167</c:v>
                </c:pt>
                <c:pt idx="1622">
                  <c:v>167</c:v>
                </c:pt>
                <c:pt idx="1623">
                  <c:v>167</c:v>
                </c:pt>
                <c:pt idx="1624">
                  <c:v>167</c:v>
                </c:pt>
                <c:pt idx="1625">
                  <c:v>167</c:v>
                </c:pt>
                <c:pt idx="1626">
                  <c:v>167</c:v>
                </c:pt>
                <c:pt idx="1627">
                  <c:v>168</c:v>
                </c:pt>
                <c:pt idx="1628">
                  <c:v>168</c:v>
                </c:pt>
                <c:pt idx="1629">
                  <c:v>168</c:v>
                </c:pt>
                <c:pt idx="1630">
                  <c:v>168</c:v>
                </c:pt>
                <c:pt idx="1631">
                  <c:v>168</c:v>
                </c:pt>
                <c:pt idx="1632">
                  <c:v>168</c:v>
                </c:pt>
                <c:pt idx="1633">
                  <c:v>168</c:v>
                </c:pt>
                <c:pt idx="1634">
                  <c:v>168</c:v>
                </c:pt>
                <c:pt idx="1635">
                  <c:v>168</c:v>
                </c:pt>
                <c:pt idx="1636">
                  <c:v>168</c:v>
                </c:pt>
                <c:pt idx="1637">
                  <c:v>168</c:v>
                </c:pt>
                <c:pt idx="1638">
                  <c:v>168</c:v>
                </c:pt>
                <c:pt idx="1639">
                  <c:v>168</c:v>
                </c:pt>
                <c:pt idx="1640">
                  <c:v>168</c:v>
                </c:pt>
                <c:pt idx="1641">
                  <c:v>168</c:v>
                </c:pt>
                <c:pt idx="1642">
                  <c:v>168</c:v>
                </c:pt>
                <c:pt idx="1643">
                  <c:v>168</c:v>
                </c:pt>
                <c:pt idx="1644">
                  <c:v>168</c:v>
                </c:pt>
                <c:pt idx="1645">
                  <c:v>168</c:v>
                </c:pt>
                <c:pt idx="1646">
                  <c:v>168</c:v>
                </c:pt>
                <c:pt idx="1647">
                  <c:v>168</c:v>
                </c:pt>
                <c:pt idx="1648">
                  <c:v>168</c:v>
                </c:pt>
                <c:pt idx="1649">
                  <c:v>168</c:v>
                </c:pt>
                <c:pt idx="1650">
                  <c:v>168</c:v>
                </c:pt>
                <c:pt idx="1651">
                  <c:v>168</c:v>
                </c:pt>
                <c:pt idx="1652">
                  <c:v>168</c:v>
                </c:pt>
                <c:pt idx="1653">
                  <c:v>168</c:v>
                </c:pt>
                <c:pt idx="1654">
                  <c:v>168</c:v>
                </c:pt>
                <c:pt idx="1655">
                  <c:v>168</c:v>
                </c:pt>
                <c:pt idx="1656">
                  <c:v>168</c:v>
                </c:pt>
                <c:pt idx="1657">
                  <c:v>168</c:v>
                </c:pt>
                <c:pt idx="1658">
                  <c:v>168</c:v>
                </c:pt>
                <c:pt idx="1659">
                  <c:v>169</c:v>
                </c:pt>
                <c:pt idx="1660">
                  <c:v>174</c:v>
                </c:pt>
                <c:pt idx="1661">
                  <c:v>175</c:v>
                </c:pt>
                <c:pt idx="1662">
                  <c:v>175</c:v>
                </c:pt>
                <c:pt idx="1663">
                  <c:v>175</c:v>
                </c:pt>
                <c:pt idx="1664">
                  <c:v>175</c:v>
                </c:pt>
                <c:pt idx="1665">
                  <c:v>175</c:v>
                </c:pt>
                <c:pt idx="1666">
                  <c:v>175</c:v>
                </c:pt>
                <c:pt idx="1667">
                  <c:v>175</c:v>
                </c:pt>
                <c:pt idx="1668">
                  <c:v>175</c:v>
                </c:pt>
                <c:pt idx="1669">
                  <c:v>175</c:v>
                </c:pt>
                <c:pt idx="1670">
                  <c:v>176</c:v>
                </c:pt>
                <c:pt idx="1671">
                  <c:v>176</c:v>
                </c:pt>
                <c:pt idx="1672">
                  <c:v>176</c:v>
                </c:pt>
                <c:pt idx="1673">
                  <c:v>177</c:v>
                </c:pt>
                <c:pt idx="1674">
                  <c:v>178</c:v>
                </c:pt>
                <c:pt idx="1675">
                  <c:v>178</c:v>
                </c:pt>
                <c:pt idx="1676">
                  <c:v>178</c:v>
                </c:pt>
                <c:pt idx="1677">
                  <c:v>178</c:v>
                </c:pt>
                <c:pt idx="1678">
                  <c:v>178</c:v>
                </c:pt>
                <c:pt idx="1679">
                  <c:v>178</c:v>
                </c:pt>
                <c:pt idx="1680">
                  <c:v>178</c:v>
                </c:pt>
                <c:pt idx="1681">
                  <c:v>178</c:v>
                </c:pt>
                <c:pt idx="1682">
                  <c:v>178</c:v>
                </c:pt>
                <c:pt idx="1683">
                  <c:v>178</c:v>
                </c:pt>
                <c:pt idx="1684">
                  <c:v>178</c:v>
                </c:pt>
                <c:pt idx="1685">
                  <c:v>178</c:v>
                </c:pt>
                <c:pt idx="1686">
                  <c:v>178</c:v>
                </c:pt>
                <c:pt idx="1687">
                  <c:v>178</c:v>
                </c:pt>
                <c:pt idx="1688">
                  <c:v>178</c:v>
                </c:pt>
                <c:pt idx="1689">
                  <c:v>178</c:v>
                </c:pt>
                <c:pt idx="1690">
                  <c:v>178</c:v>
                </c:pt>
                <c:pt idx="1691">
                  <c:v>178</c:v>
                </c:pt>
                <c:pt idx="1692">
                  <c:v>178</c:v>
                </c:pt>
                <c:pt idx="1693">
                  <c:v>178</c:v>
                </c:pt>
                <c:pt idx="1694">
                  <c:v>178</c:v>
                </c:pt>
                <c:pt idx="1695">
                  <c:v>178</c:v>
                </c:pt>
                <c:pt idx="1696">
                  <c:v>178</c:v>
                </c:pt>
                <c:pt idx="1697">
                  <c:v>178</c:v>
                </c:pt>
                <c:pt idx="1698">
                  <c:v>178</c:v>
                </c:pt>
                <c:pt idx="1699">
                  <c:v>178</c:v>
                </c:pt>
                <c:pt idx="1700">
                  <c:v>178</c:v>
                </c:pt>
                <c:pt idx="1701">
                  <c:v>178</c:v>
                </c:pt>
                <c:pt idx="1702">
                  <c:v>178</c:v>
                </c:pt>
                <c:pt idx="1703">
                  <c:v>178</c:v>
                </c:pt>
                <c:pt idx="1704">
                  <c:v>178</c:v>
                </c:pt>
                <c:pt idx="1705">
                  <c:v>178</c:v>
                </c:pt>
                <c:pt idx="1706">
                  <c:v>178</c:v>
                </c:pt>
                <c:pt idx="1707">
                  <c:v>178</c:v>
                </c:pt>
                <c:pt idx="1708">
                  <c:v>178</c:v>
                </c:pt>
                <c:pt idx="1709">
                  <c:v>178</c:v>
                </c:pt>
                <c:pt idx="1710">
                  <c:v>178</c:v>
                </c:pt>
                <c:pt idx="1711">
                  <c:v>178</c:v>
                </c:pt>
                <c:pt idx="1712">
                  <c:v>178</c:v>
                </c:pt>
                <c:pt idx="1713">
                  <c:v>178</c:v>
                </c:pt>
                <c:pt idx="1714">
                  <c:v>178</c:v>
                </c:pt>
                <c:pt idx="1715">
                  <c:v>178</c:v>
                </c:pt>
                <c:pt idx="1716">
                  <c:v>178</c:v>
                </c:pt>
                <c:pt idx="1717">
                  <c:v>178</c:v>
                </c:pt>
                <c:pt idx="1718">
                  <c:v>178</c:v>
                </c:pt>
                <c:pt idx="1719">
                  <c:v>178</c:v>
                </c:pt>
                <c:pt idx="1720">
                  <c:v>178</c:v>
                </c:pt>
                <c:pt idx="1721">
                  <c:v>178</c:v>
                </c:pt>
                <c:pt idx="1722">
                  <c:v>178</c:v>
                </c:pt>
                <c:pt idx="1723">
                  <c:v>178</c:v>
                </c:pt>
                <c:pt idx="1724">
                  <c:v>178</c:v>
                </c:pt>
                <c:pt idx="1725">
                  <c:v>178</c:v>
                </c:pt>
                <c:pt idx="1726">
                  <c:v>178</c:v>
                </c:pt>
                <c:pt idx="1727">
                  <c:v>178</c:v>
                </c:pt>
                <c:pt idx="1728">
                  <c:v>178</c:v>
                </c:pt>
                <c:pt idx="1729">
                  <c:v>178</c:v>
                </c:pt>
                <c:pt idx="1730">
                  <c:v>178</c:v>
                </c:pt>
                <c:pt idx="1731">
                  <c:v>178</c:v>
                </c:pt>
                <c:pt idx="1732">
                  <c:v>178</c:v>
                </c:pt>
                <c:pt idx="1733">
                  <c:v>178</c:v>
                </c:pt>
                <c:pt idx="1734">
                  <c:v>178</c:v>
                </c:pt>
                <c:pt idx="1735">
                  <c:v>178</c:v>
                </c:pt>
                <c:pt idx="1736">
                  <c:v>178</c:v>
                </c:pt>
                <c:pt idx="1737">
                  <c:v>178</c:v>
                </c:pt>
                <c:pt idx="1738">
                  <c:v>178</c:v>
                </c:pt>
                <c:pt idx="1739">
                  <c:v>178</c:v>
                </c:pt>
                <c:pt idx="1740">
                  <c:v>178</c:v>
                </c:pt>
                <c:pt idx="1741">
                  <c:v>178</c:v>
                </c:pt>
                <c:pt idx="1742">
                  <c:v>178</c:v>
                </c:pt>
                <c:pt idx="1743">
                  <c:v>178</c:v>
                </c:pt>
                <c:pt idx="1744">
                  <c:v>178</c:v>
                </c:pt>
                <c:pt idx="1745">
                  <c:v>178</c:v>
                </c:pt>
                <c:pt idx="1746">
                  <c:v>178</c:v>
                </c:pt>
                <c:pt idx="1747">
                  <c:v>178</c:v>
                </c:pt>
                <c:pt idx="1748">
                  <c:v>178</c:v>
                </c:pt>
                <c:pt idx="1749">
                  <c:v>178</c:v>
                </c:pt>
                <c:pt idx="1750">
                  <c:v>178</c:v>
                </c:pt>
                <c:pt idx="1751">
                  <c:v>178</c:v>
                </c:pt>
                <c:pt idx="1752">
                  <c:v>178</c:v>
                </c:pt>
                <c:pt idx="1753">
                  <c:v>178</c:v>
                </c:pt>
                <c:pt idx="1754">
                  <c:v>178</c:v>
                </c:pt>
                <c:pt idx="1755">
                  <c:v>178</c:v>
                </c:pt>
                <c:pt idx="1756">
                  <c:v>178</c:v>
                </c:pt>
                <c:pt idx="1757">
                  <c:v>178</c:v>
                </c:pt>
                <c:pt idx="1758">
                  <c:v>178</c:v>
                </c:pt>
                <c:pt idx="1759">
                  <c:v>178</c:v>
                </c:pt>
                <c:pt idx="1760">
                  <c:v>178</c:v>
                </c:pt>
                <c:pt idx="1761">
                  <c:v>178</c:v>
                </c:pt>
                <c:pt idx="1762">
                  <c:v>178</c:v>
                </c:pt>
                <c:pt idx="1763">
                  <c:v>178</c:v>
                </c:pt>
                <c:pt idx="1764">
                  <c:v>178</c:v>
                </c:pt>
                <c:pt idx="1765">
                  <c:v>178</c:v>
                </c:pt>
                <c:pt idx="1766">
                  <c:v>178</c:v>
                </c:pt>
                <c:pt idx="1767">
                  <c:v>178</c:v>
                </c:pt>
                <c:pt idx="1768">
                  <c:v>178</c:v>
                </c:pt>
                <c:pt idx="1769">
                  <c:v>178</c:v>
                </c:pt>
                <c:pt idx="1770">
                  <c:v>178</c:v>
                </c:pt>
                <c:pt idx="1771">
                  <c:v>178</c:v>
                </c:pt>
                <c:pt idx="1772">
                  <c:v>178</c:v>
                </c:pt>
                <c:pt idx="1773">
                  <c:v>178</c:v>
                </c:pt>
                <c:pt idx="1774">
                  <c:v>178</c:v>
                </c:pt>
                <c:pt idx="1775">
                  <c:v>178</c:v>
                </c:pt>
                <c:pt idx="1776">
                  <c:v>178</c:v>
                </c:pt>
                <c:pt idx="1777">
                  <c:v>178</c:v>
                </c:pt>
                <c:pt idx="1778">
                  <c:v>178</c:v>
                </c:pt>
                <c:pt idx="1779">
                  <c:v>178</c:v>
                </c:pt>
                <c:pt idx="1780">
                  <c:v>178</c:v>
                </c:pt>
                <c:pt idx="1781">
                  <c:v>178</c:v>
                </c:pt>
                <c:pt idx="1782">
                  <c:v>178</c:v>
                </c:pt>
                <c:pt idx="1783">
                  <c:v>178</c:v>
                </c:pt>
                <c:pt idx="1784">
                  <c:v>178</c:v>
                </c:pt>
                <c:pt idx="1785">
                  <c:v>179</c:v>
                </c:pt>
                <c:pt idx="1786">
                  <c:v>179</c:v>
                </c:pt>
                <c:pt idx="1787">
                  <c:v>179</c:v>
                </c:pt>
                <c:pt idx="1788">
                  <c:v>179</c:v>
                </c:pt>
                <c:pt idx="1789">
                  <c:v>179</c:v>
                </c:pt>
                <c:pt idx="1790">
                  <c:v>179</c:v>
                </c:pt>
                <c:pt idx="1791">
                  <c:v>179</c:v>
                </c:pt>
                <c:pt idx="1792">
                  <c:v>179</c:v>
                </c:pt>
                <c:pt idx="1793">
                  <c:v>179</c:v>
                </c:pt>
                <c:pt idx="1794">
                  <c:v>179</c:v>
                </c:pt>
                <c:pt idx="1795">
                  <c:v>179</c:v>
                </c:pt>
                <c:pt idx="1796">
                  <c:v>179</c:v>
                </c:pt>
                <c:pt idx="1797">
                  <c:v>179</c:v>
                </c:pt>
                <c:pt idx="1798">
                  <c:v>180</c:v>
                </c:pt>
                <c:pt idx="1799">
                  <c:v>180</c:v>
                </c:pt>
                <c:pt idx="1800">
                  <c:v>180</c:v>
                </c:pt>
                <c:pt idx="1801">
                  <c:v>180</c:v>
                </c:pt>
                <c:pt idx="1802">
                  <c:v>180</c:v>
                </c:pt>
                <c:pt idx="1803">
                  <c:v>180</c:v>
                </c:pt>
                <c:pt idx="1804">
                  <c:v>180</c:v>
                </c:pt>
                <c:pt idx="1805">
                  <c:v>180</c:v>
                </c:pt>
                <c:pt idx="1806">
                  <c:v>180</c:v>
                </c:pt>
                <c:pt idx="1807">
                  <c:v>180</c:v>
                </c:pt>
                <c:pt idx="1808">
                  <c:v>180</c:v>
                </c:pt>
                <c:pt idx="1809">
                  <c:v>180</c:v>
                </c:pt>
                <c:pt idx="1810">
                  <c:v>180</c:v>
                </c:pt>
                <c:pt idx="1811">
                  <c:v>182</c:v>
                </c:pt>
                <c:pt idx="1812">
                  <c:v>182</c:v>
                </c:pt>
                <c:pt idx="1813">
                  <c:v>182</c:v>
                </c:pt>
                <c:pt idx="1814">
                  <c:v>182</c:v>
                </c:pt>
                <c:pt idx="1815">
                  <c:v>182</c:v>
                </c:pt>
                <c:pt idx="1816">
                  <c:v>182</c:v>
                </c:pt>
                <c:pt idx="1817">
                  <c:v>182</c:v>
                </c:pt>
                <c:pt idx="1818">
                  <c:v>182</c:v>
                </c:pt>
                <c:pt idx="1819">
                  <c:v>182</c:v>
                </c:pt>
                <c:pt idx="1820">
                  <c:v>182</c:v>
                </c:pt>
                <c:pt idx="1821">
                  <c:v>182</c:v>
                </c:pt>
                <c:pt idx="1822">
                  <c:v>182</c:v>
                </c:pt>
                <c:pt idx="1823">
                  <c:v>182</c:v>
                </c:pt>
                <c:pt idx="1824">
                  <c:v>182</c:v>
                </c:pt>
                <c:pt idx="1825">
                  <c:v>182</c:v>
                </c:pt>
                <c:pt idx="1826">
                  <c:v>182</c:v>
                </c:pt>
                <c:pt idx="1827">
                  <c:v>182</c:v>
                </c:pt>
                <c:pt idx="1828">
                  <c:v>182</c:v>
                </c:pt>
                <c:pt idx="1829">
                  <c:v>182</c:v>
                </c:pt>
                <c:pt idx="1830">
                  <c:v>182</c:v>
                </c:pt>
                <c:pt idx="1831">
                  <c:v>182</c:v>
                </c:pt>
                <c:pt idx="1832">
                  <c:v>182</c:v>
                </c:pt>
                <c:pt idx="1833">
                  <c:v>182</c:v>
                </c:pt>
                <c:pt idx="1834">
                  <c:v>182</c:v>
                </c:pt>
                <c:pt idx="1835">
                  <c:v>182</c:v>
                </c:pt>
                <c:pt idx="1836">
                  <c:v>182</c:v>
                </c:pt>
                <c:pt idx="1837">
                  <c:v>182</c:v>
                </c:pt>
                <c:pt idx="1838">
                  <c:v>182</c:v>
                </c:pt>
                <c:pt idx="1839">
                  <c:v>182</c:v>
                </c:pt>
                <c:pt idx="1840">
                  <c:v>182</c:v>
                </c:pt>
                <c:pt idx="1841">
                  <c:v>182</c:v>
                </c:pt>
                <c:pt idx="1842">
                  <c:v>182</c:v>
                </c:pt>
                <c:pt idx="1843">
                  <c:v>182</c:v>
                </c:pt>
                <c:pt idx="1844">
                  <c:v>182</c:v>
                </c:pt>
                <c:pt idx="1845">
                  <c:v>182</c:v>
                </c:pt>
                <c:pt idx="1846">
                  <c:v>182</c:v>
                </c:pt>
                <c:pt idx="1847">
                  <c:v>182</c:v>
                </c:pt>
                <c:pt idx="1848">
                  <c:v>182</c:v>
                </c:pt>
                <c:pt idx="1849">
                  <c:v>182</c:v>
                </c:pt>
                <c:pt idx="1850">
                  <c:v>183</c:v>
                </c:pt>
                <c:pt idx="1851">
                  <c:v>183</c:v>
                </c:pt>
                <c:pt idx="1852">
                  <c:v>183</c:v>
                </c:pt>
                <c:pt idx="1853">
                  <c:v>183</c:v>
                </c:pt>
                <c:pt idx="1854">
                  <c:v>183</c:v>
                </c:pt>
                <c:pt idx="1855">
                  <c:v>183</c:v>
                </c:pt>
                <c:pt idx="1856">
                  <c:v>183</c:v>
                </c:pt>
                <c:pt idx="1857">
                  <c:v>183</c:v>
                </c:pt>
                <c:pt idx="1858">
                  <c:v>183</c:v>
                </c:pt>
                <c:pt idx="1859">
                  <c:v>183</c:v>
                </c:pt>
                <c:pt idx="1860">
                  <c:v>183</c:v>
                </c:pt>
                <c:pt idx="1861">
                  <c:v>183</c:v>
                </c:pt>
                <c:pt idx="1862">
                  <c:v>183</c:v>
                </c:pt>
                <c:pt idx="1863">
                  <c:v>183</c:v>
                </c:pt>
                <c:pt idx="1864">
                  <c:v>183</c:v>
                </c:pt>
                <c:pt idx="1865">
                  <c:v>183</c:v>
                </c:pt>
                <c:pt idx="1866">
                  <c:v>183</c:v>
                </c:pt>
                <c:pt idx="1867">
                  <c:v>184</c:v>
                </c:pt>
                <c:pt idx="1868">
                  <c:v>184</c:v>
                </c:pt>
                <c:pt idx="1869">
                  <c:v>184</c:v>
                </c:pt>
                <c:pt idx="1870">
                  <c:v>184</c:v>
                </c:pt>
                <c:pt idx="1871">
                  <c:v>184</c:v>
                </c:pt>
                <c:pt idx="1872">
                  <c:v>184</c:v>
                </c:pt>
                <c:pt idx="1873">
                  <c:v>184</c:v>
                </c:pt>
                <c:pt idx="1874">
                  <c:v>184</c:v>
                </c:pt>
                <c:pt idx="1875">
                  <c:v>184</c:v>
                </c:pt>
                <c:pt idx="1876">
                  <c:v>184</c:v>
                </c:pt>
                <c:pt idx="1877">
                  <c:v>184</c:v>
                </c:pt>
                <c:pt idx="1878">
                  <c:v>184</c:v>
                </c:pt>
                <c:pt idx="1879">
                  <c:v>184</c:v>
                </c:pt>
                <c:pt idx="1880">
                  <c:v>184</c:v>
                </c:pt>
                <c:pt idx="1881">
                  <c:v>184</c:v>
                </c:pt>
                <c:pt idx="1882">
                  <c:v>184</c:v>
                </c:pt>
                <c:pt idx="1883">
                  <c:v>184</c:v>
                </c:pt>
                <c:pt idx="1884">
                  <c:v>184</c:v>
                </c:pt>
                <c:pt idx="1885">
                  <c:v>184</c:v>
                </c:pt>
                <c:pt idx="1886">
                  <c:v>186</c:v>
                </c:pt>
                <c:pt idx="1887">
                  <c:v>186</c:v>
                </c:pt>
                <c:pt idx="1888">
                  <c:v>186</c:v>
                </c:pt>
                <c:pt idx="1889">
                  <c:v>186</c:v>
                </c:pt>
                <c:pt idx="1890">
                  <c:v>186</c:v>
                </c:pt>
                <c:pt idx="1891">
                  <c:v>186</c:v>
                </c:pt>
                <c:pt idx="1892">
                  <c:v>186</c:v>
                </c:pt>
                <c:pt idx="1893">
                  <c:v>186</c:v>
                </c:pt>
                <c:pt idx="1894">
                  <c:v>186</c:v>
                </c:pt>
                <c:pt idx="1895">
                  <c:v>186</c:v>
                </c:pt>
                <c:pt idx="1896">
                  <c:v>186</c:v>
                </c:pt>
                <c:pt idx="1897">
                  <c:v>186</c:v>
                </c:pt>
                <c:pt idx="1898">
                  <c:v>186</c:v>
                </c:pt>
                <c:pt idx="1899">
                  <c:v>186</c:v>
                </c:pt>
                <c:pt idx="1900">
                  <c:v>186</c:v>
                </c:pt>
                <c:pt idx="1901">
                  <c:v>187</c:v>
                </c:pt>
                <c:pt idx="1902">
                  <c:v>187</c:v>
                </c:pt>
                <c:pt idx="1903">
                  <c:v>187</c:v>
                </c:pt>
                <c:pt idx="1904">
                  <c:v>187</c:v>
                </c:pt>
                <c:pt idx="1905">
                  <c:v>187</c:v>
                </c:pt>
                <c:pt idx="1906">
                  <c:v>187</c:v>
                </c:pt>
                <c:pt idx="1907">
                  <c:v>189</c:v>
                </c:pt>
                <c:pt idx="1908">
                  <c:v>189</c:v>
                </c:pt>
                <c:pt idx="1909">
                  <c:v>189</c:v>
                </c:pt>
                <c:pt idx="1910">
                  <c:v>189</c:v>
                </c:pt>
                <c:pt idx="1911">
                  <c:v>189</c:v>
                </c:pt>
                <c:pt idx="1912">
                  <c:v>189</c:v>
                </c:pt>
                <c:pt idx="1913">
                  <c:v>190</c:v>
                </c:pt>
                <c:pt idx="1914">
                  <c:v>191</c:v>
                </c:pt>
                <c:pt idx="1915">
                  <c:v>193</c:v>
                </c:pt>
                <c:pt idx="1916">
                  <c:v>193</c:v>
                </c:pt>
                <c:pt idx="1917">
                  <c:v>193</c:v>
                </c:pt>
                <c:pt idx="1918">
                  <c:v>193</c:v>
                </c:pt>
                <c:pt idx="1919">
                  <c:v>193</c:v>
                </c:pt>
                <c:pt idx="1920">
                  <c:v>193</c:v>
                </c:pt>
                <c:pt idx="1921">
                  <c:v>193</c:v>
                </c:pt>
                <c:pt idx="1922">
                  <c:v>193</c:v>
                </c:pt>
                <c:pt idx="1923">
                  <c:v>193</c:v>
                </c:pt>
                <c:pt idx="1924">
                  <c:v>193</c:v>
                </c:pt>
                <c:pt idx="1925">
                  <c:v>193</c:v>
                </c:pt>
                <c:pt idx="1926">
                  <c:v>193</c:v>
                </c:pt>
                <c:pt idx="1927">
                  <c:v>193</c:v>
                </c:pt>
                <c:pt idx="1928">
                  <c:v>193</c:v>
                </c:pt>
                <c:pt idx="1929">
                  <c:v>193</c:v>
                </c:pt>
                <c:pt idx="1930">
                  <c:v>196</c:v>
                </c:pt>
                <c:pt idx="1931">
                  <c:v>196</c:v>
                </c:pt>
                <c:pt idx="1932">
                  <c:v>196</c:v>
                </c:pt>
                <c:pt idx="1933">
                  <c:v>196</c:v>
                </c:pt>
                <c:pt idx="1934">
                  <c:v>196</c:v>
                </c:pt>
                <c:pt idx="1935">
                  <c:v>196</c:v>
                </c:pt>
                <c:pt idx="1936">
                  <c:v>196</c:v>
                </c:pt>
                <c:pt idx="1937">
                  <c:v>196</c:v>
                </c:pt>
                <c:pt idx="1938">
                  <c:v>196</c:v>
                </c:pt>
                <c:pt idx="1939">
                  <c:v>196</c:v>
                </c:pt>
                <c:pt idx="1940">
                  <c:v>196</c:v>
                </c:pt>
                <c:pt idx="1941">
                  <c:v>196</c:v>
                </c:pt>
                <c:pt idx="1942">
                  <c:v>196</c:v>
                </c:pt>
                <c:pt idx="1943">
                  <c:v>196</c:v>
                </c:pt>
                <c:pt idx="1944">
                  <c:v>197</c:v>
                </c:pt>
                <c:pt idx="1945">
                  <c:v>197</c:v>
                </c:pt>
                <c:pt idx="1946">
                  <c:v>197</c:v>
                </c:pt>
                <c:pt idx="1947">
                  <c:v>197</c:v>
                </c:pt>
                <c:pt idx="1948">
                  <c:v>197</c:v>
                </c:pt>
                <c:pt idx="1949">
                  <c:v>197</c:v>
                </c:pt>
                <c:pt idx="1950">
                  <c:v>197</c:v>
                </c:pt>
                <c:pt idx="1951">
                  <c:v>197</c:v>
                </c:pt>
                <c:pt idx="1952">
                  <c:v>197</c:v>
                </c:pt>
                <c:pt idx="1953">
                  <c:v>197</c:v>
                </c:pt>
                <c:pt idx="1954">
                  <c:v>197</c:v>
                </c:pt>
                <c:pt idx="1955">
                  <c:v>197</c:v>
                </c:pt>
                <c:pt idx="1956">
                  <c:v>198</c:v>
                </c:pt>
                <c:pt idx="1957">
                  <c:v>199</c:v>
                </c:pt>
                <c:pt idx="1958">
                  <c:v>199</c:v>
                </c:pt>
                <c:pt idx="1959">
                  <c:v>199</c:v>
                </c:pt>
                <c:pt idx="1960">
                  <c:v>199</c:v>
                </c:pt>
                <c:pt idx="1961">
                  <c:v>199</c:v>
                </c:pt>
                <c:pt idx="1962">
                  <c:v>199</c:v>
                </c:pt>
                <c:pt idx="1963">
                  <c:v>199</c:v>
                </c:pt>
                <c:pt idx="1964">
                  <c:v>199</c:v>
                </c:pt>
                <c:pt idx="1965">
                  <c:v>199</c:v>
                </c:pt>
                <c:pt idx="1966">
                  <c:v>199</c:v>
                </c:pt>
                <c:pt idx="1967">
                  <c:v>199</c:v>
                </c:pt>
                <c:pt idx="1968">
                  <c:v>199</c:v>
                </c:pt>
                <c:pt idx="1969">
                  <c:v>199</c:v>
                </c:pt>
                <c:pt idx="1970">
                  <c:v>201</c:v>
                </c:pt>
                <c:pt idx="1971">
                  <c:v>201</c:v>
                </c:pt>
                <c:pt idx="1972">
                  <c:v>204</c:v>
                </c:pt>
                <c:pt idx="1973">
                  <c:v>205</c:v>
                </c:pt>
                <c:pt idx="1974">
                  <c:v>205</c:v>
                </c:pt>
                <c:pt idx="1975">
                  <c:v>205</c:v>
                </c:pt>
                <c:pt idx="1976">
                  <c:v>205</c:v>
                </c:pt>
                <c:pt idx="1977">
                  <c:v>206</c:v>
                </c:pt>
                <c:pt idx="1978">
                  <c:v>206</c:v>
                </c:pt>
                <c:pt idx="1979">
                  <c:v>207</c:v>
                </c:pt>
                <c:pt idx="1980">
                  <c:v>209</c:v>
                </c:pt>
                <c:pt idx="1981">
                  <c:v>209</c:v>
                </c:pt>
                <c:pt idx="1982">
                  <c:v>209</c:v>
                </c:pt>
                <c:pt idx="1983">
                  <c:v>209</c:v>
                </c:pt>
                <c:pt idx="1984">
                  <c:v>209</c:v>
                </c:pt>
                <c:pt idx="1985">
                  <c:v>209</c:v>
                </c:pt>
                <c:pt idx="1986">
                  <c:v>209</c:v>
                </c:pt>
                <c:pt idx="1987">
                  <c:v>209</c:v>
                </c:pt>
                <c:pt idx="1988">
                  <c:v>209</c:v>
                </c:pt>
                <c:pt idx="1989">
                  <c:v>209</c:v>
                </c:pt>
                <c:pt idx="1990">
                  <c:v>209</c:v>
                </c:pt>
                <c:pt idx="1991">
                  <c:v>209</c:v>
                </c:pt>
                <c:pt idx="1992">
                  <c:v>209</c:v>
                </c:pt>
                <c:pt idx="1993">
                  <c:v>209</c:v>
                </c:pt>
                <c:pt idx="1994">
                  <c:v>209</c:v>
                </c:pt>
                <c:pt idx="1995">
                  <c:v>209</c:v>
                </c:pt>
                <c:pt idx="1996">
                  <c:v>211</c:v>
                </c:pt>
                <c:pt idx="1997">
                  <c:v>213</c:v>
                </c:pt>
                <c:pt idx="1998">
                  <c:v>213</c:v>
                </c:pt>
                <c:pt idx="1999">
                  <c:v>213</c:v>
                </c:pt>
                <c:pt idx="2000">
                  <c:v>213</c:v>
                </c:pt>
                <c:pt idx="2001">
                  <c:v>213</c:v>
                </c:pt>
                <c:pt idx="2002">
                  <c:v>213</c:v>
                </c:pt>
                <c:pt idx="2003">
                  <c:v>213</c:v>
                </c:pt>
                <c:pt idx="2004">
                  <c:v>213</c:v>
                </c:pt>
                <c:pt idx="2005">
                  <c:v>213</c:v>
                </c:pt>
                <c:pt idx="2006">
                  <c:v>213</c:v>
                </c:pt>
                <c:pt idx="2007">
                  <c:v>213</c:v>
                </c:pt>
                <c:pt idx="2008">
                  <c:v>213</c:v>
                </c:pt>
                <c:pt idx="2009">
                  <c:v>213</c:v>
                </c:pt>
                <c:pt idx="2010">
                  <c:v>213</c:v>
                </c:pt>
                <c:pt idx="2011">
                  <c:v>213</c:v>
                </c:pt>
                <c:pt idx="2012">
                  <c:v>213</c:v>
                </c:pt>
                <c:pt idx="2013">
                  <c:v>213</c:v>
                </c:pt>
                <c:pt idx="2014">
                  <c:v>213</c:v>
                </c:pt>
                <c:pt idx="2015">
                  <c:v>213</c:v>
                </c:pt>
                <c:pt idx="2016">
                  <c:v>213</c:v>
                </c:pt>
                <c:pt idx="2017">
                  <c:v>213</c:v>
                </c:pt>
                <c:pt idx="2018">
                  <c:v>213</c:v>
                </c:pt>
                <c:pt idx="2019">
                  <c:v>213</c:v>
                </c:pt>
                <c:pt idx="2020">
                  <c:v>213</c:v>
                </c:pt>
                <c:pt idx="2021">
                  <c:v>213</c:v>
                </c:pt>
                <c:pt idx="2022">
                  <c:v>213</c:v>
                </c:pt>
                <c:pt idx="2023">
                  <c:v>213</c:v>
                </c:pt>
                <c:pt idx="2024">
                  <c:v>213</c:v>
                </c:pt>
                <c:pt idx="2025">
                  <c:v>213</c:v>
                </c:pt>
                <c:pt idx="2026">
                  <c:v>213</c:v>
                </c:pt>
                <c:pt idx="2027">
                  <c:v>213</c:v>
                </c:pt>
                <c:pt idx="2028">
                  <c:v>213</c:v>
                </c:pt>
                <c:pt idx="2029">
                  <c:v>213</c:v>
                </c:pt>
                <c:pt idx="2030">
                  <c:v>213</c:v>
                </c:pt>
                <c:pt idx="2031">
                  <c:v>213</c:v>
                </c:pt>
                <c:pt idx="2032">
                  <c:v>213</c:v>
                </c:pt>
                <c:pt idx="2033">
                  <c:v>213</c:v>
                </c:pt>
                <c:pt idx="2034">
                  <c:v>213</c:v>
                </c:pt>
                <c:pt idx="2035">
                  <c:v>213</c:v>
                </c:pt>
                <c:pt idx="2036">
                  <c:v>213</c:v>
                </c:pt>
                <c:pt idx="2037">
                  <c:v>213</c:v>
                </c:pt>
                <c:pt idx="2038">
                  <c:v>213</c:v>
                </c:pt>
                <c:pt idx="2039">
                  <c:v>213</c:v>
                </c:pt>
                <c:pt idx="2040">
                  <c:v>213</c:v>
                </c:pt>
                <c:pt idx="2041">
                  <c:v>213</c:v>
                </c:pt>
                <c:pt idx="2042">
                  <c:v>213</c:v>
                </c:pt>
                <c:pt idx="2043">
                  <c:v>213</c:v>
                </c:pt>
                <c:pt idx="2044">
                  <c:v>213</c:v>
                </c:pt>
                <c:pt idx="2045">
                  <c:v>213</c:v>
                </c:pt>
                <c:pt idx="2046">
                  <c:v>213</c:v>
                </c:pt>
                <c:pt idx="2047">
                  <c:v>213</c:v>
                </c:pt>
                <c:pt idx="2048">
                  <c:v>213</c:v>
                </c:pt>
                <c:pt idx="2049">
                  <c:v>213</c:v>
                </c:pt>
                <c:pt idx="2050">
                  <c:v>213</c:v>
                </c:pt>
                <c:pt idx="2051">
                  <c:v>213</c:v>
                </c:pt>
                <c:pt idx="2052">
                  <c:v>213</c:v>
                </c:pt>
                <c:pt idx="2053">
                  <c:v>213</c:v>
                </c:pt>
                <c:pt idx="2054">
                  <c:v>213</c:v>
                </c:pt>
                <c:pt idx="2055">
                  <c:v>213</c:v>
                </c:pt>
                <c:pt idx="2056">
                  <c:v>213</c:v>
                </c:pt>
                <c:pt idx="2057">
                  <c:v>213</c:v>
                </c:pt>
                <c:pt idx="2058">
                  <c:v>213</c:v>
                </c:pt>
                <c:pt idx="2059">
                  <c:v>213</c:v>
                </c:pt>
                <c:pt idx="2060">
                  <c:v>213</c:v>
                </c:pt>
                <c:pt idx="2061">
                  <c:v>213</c:v>
                </c:pt>
                <c:pt idx="2062">
                  <c:v>213</c:v>
                </c:pt>
                <c:pt idx="2063">
                  <c:v>213</c:v>
                </c:pt>
                <c:pt idx="2064">
                  <c:v>213</c:v>
                </c:pt>
                <c:pt idx="2065">
                  <c:v>213</c:v>
                </c:pt>
                <c:pt idx="2066">
                  <c:v>213</c:v>
                </c:pt>
                <c:pt idx="2067">
                  <c:v>213</c:v>
                </c:pt>
                <c:pt idx="2068">
                  <c:v>213</c:v>
                </c:pt>
                <c:pt idx="2069">
                  <c:v>213</c:v>
                </c:pt>
                <c:pt idx="2070">
                  <c:v>214</c:v>
                </c:pt>
                <c:pt idx="2071">
                  <c:v>214</c:v>
                </c:pt>
                <c:pt idx="2072">
                  <c:v>214</c:v>
                </c:pt>
                <c:pt idx="2073">
                  <c:v>214</c:v>
                </c:pt>
                <c:pt idx="2074">
                  <c:v>215</c:v>
                </c:pt>
                <c:pt idx="2075">
                  <c:v>216</c:v>
                </c:pt>
                <c:pt idx="2076">
                  <c:v>216</c:v>
                </c:pt>
                <c:pt idx="2077">
                  <c:v>216</c:v>
                </c:pt>
                <c:pt idx="2078">
                  <c:v>216</c:v>
                </c:pt>
                <c:pt idx="2079">
                  <c:v>216</c:v>
                </c:pt>
                <c:pt idx="2080">
                  <c:v>216</c:v>
                </c:pt>
                <c:pt idx="2081">
                  <c:v>216</c:v>
                </c:pt>
                <c:pt idx="2082">
                  <c:v>216</c:v>
                </c:pt>
                <c:pt idx="2083">
                  <c:v>216</c:v>
                </c:pt>
                <c:pt idx="2084">
                  <c:v>216</c:v>
                </c:pt>
                <c:pt idx="2085">
                  <c:v>216</c:v>
                </c:pt>
                <c:pt idx="2086">
                  <c:v>216</c:v>
                </c:pt>
                <c:pt idx="2087">
                  <c:v>216</c:v>
                </c:pt>
                <c:pt idx="2088">
                  <c:v>216</c:v>
                </c:pt>
                <c:pt idx="2089">
                  <c:v>217</c:v>
                </c:pt>
                <c:pt idx="2090">
                  <c:v>219</c:v>
                </c:pt>
                <c:pt idx="2091">
                  <c:v>219</c:v>
                </c:pt>
                <c:pt idx="2092">
                  <c:v>219</c:v>
                </c:pt>
                <c:pt idx="2093">
                  <c:v>219</c:v>
                </c:pt>
                <c:pt idx="2094">
                  <c:v>219</c:v>
                </c:pt>
                <c:pt idx="2095">
                  <c:v>219</c:v>
                </c:pt>
                <c:pt idx="2096">
                  <c:v>219</c:v>
                </c:pt>
                <c:pt idx="2097">
                  <c:v>219</c:v>
                </c:pt>
                <c:pt idx="2098">
                  <c:v>219</c:v>
                </c:pt>
                <c:pt idx="2099">
                  <c:v>220</c:v>
                </c:pt>
                <c:pt idx="2100">
                  <c:v>220</c:v>
                </c:pt>
                <c:pt idx="2101">
                  <c:v>220</c:v>
                </c:pt>
                <c:pt idx="2102">
                  <c:v>221</c:v>
                </c:pt>
                <c:pt idx="2103">
                  <c:v>221</c:v>
                </c:pt>
                <c:pt idx="2104">
                  <c:v>221</c:v>
                </c:pt>
                <c:pt idx="2105">
                  <c:v>221</c:v>
                </c:pt>
                <c:pt idx="2106">
                  <c:v>221</c:v>
                </c:pt>
                <c:pt idx="2107">
                  <c:v>221</c:v>
                </c:pt>
                <c:pt idx="2108">
                  <c:v>221</c:v>
                </c:pt>
                <c:pt idx="2109">
                  <c:v>221</c:v>
                </c:pt>
                <c:pt idx="2110">
                  <c:v>221</c:v>
                </c:pt>
                <c:pt idx="2111">
                  <c:v>221</c:v>
                </c:pt>
                <c:pt idx="2112">
                  <c:v>221</c:v>
                </c:pt>
                <c:pt idx="2113">
                  <c:v>221</c:v>
                </c:pt>
                <c:pt idx="2114">
                  <c:v>221</c:v>
                </c:pt>
                <c:pt idx="2115">
                  <c:v>221</c:v>
                </c:pt>
                <c:pt idx="2116">
                  <c:v>221</c:v>
                </c:pt>
                <c:pt idx="2117">
                  <c:v>221</c:v>
                </c:pt>
                <c:pt idx="2118">
                  <c:v>221</c:v>
                </c:pt>
                <c:pt idx="2119">
                  <c:v>221</c:v>
                </c:pt>
                <c:pt idx="2120">
                  <c:v>221</c:v>
                </c:pt>
                <c:pt idx="2121">
                  <c:v>221</c:v>
                </c:pt>
                <c:pt idx="2122">
                  <c:v>221</c:v>
                </c:pt>
                <c:pt idx="2123">
                  <c:v>221</c:v>
                </c:pt>
                <c:pt idx="2124">
                  <c:v>221</c:v>
                </c:pt>
                <c:pt idx="2125">
                  <c:v>221</c:v>
                </c:pt>
                <c:pt idx="2126">
                  <c:v>221</c:v>
                </c:pt>
                <c:pt idx="2127">
                  <c:v>221</c:v>
                </c:pt>
                <c:pt idx="2128">
                  <c:v>221</c:v>
                </c:pt>
                <c:pt idx="2129">
                  <c:v>221</c:v>
                </c:pt>
                <c:pt idx="2130">
                  <c:v>221</c:v>
                </c:pt>
                <c:pt idx="2131">
                  <c:v>221</c:v>
                </c:pt>
                <c:pt idx="2132">
                  <c:v>221</c:v>
                </c:pt>
                <c:pt idx="2133">
                  <c:v>221</c:v>
                </c:pt>
                <c:pt idx="2134">
                  <c:v>221</c:v>
                </c:pt>
                <c:pt idx="2135">
                  <c:v>221</c:v>
                </c:pt>
                <c:pt idx="2136">
                  <c:v>221</c:v>
                </c:pt>
                <c:pt idx="2137">
                  <c:v>221</c:v>
                </c:pt>
                <c:pt idx="2138">
                  <c:v>221</c:v>
                </c:pt>
                <c:pt idx="2139">
                  <c:v>221</c:v>
                </c:pt>
                <c:pt idx="2140">
                  <c:v>221</c:v>
                </c:pt>
                <c:pt idx="2141">
                  <c:v>221</c:v>
                </c:pt>
                <c:pt idx="2142">
                  <c:v>221</c:v>
                </c:pt>
                <c:pt idx="2143">
                  <c:v>221</c:v>
                </c:pt>
                <c:pt idx="2144">
                  <c:v>221</c:v>
                </c:pt>
                <c:pt idx="2145">
                  <c:v>221</c:v>
                </c:pt>
                <c:pt idx="2146">
                  <c:v>221</c:v>
                </c:pt>
                <c:pt idx="2147">
                  <c:v>221</c:v>
                </c:pt>
                <c:pt idx="2148">
                  <c:v>221</c:v>
                </c:pt>
                <c:pt idx="2149">
                  <c:v>221</c:v>
                </c:pt>
                <c:pt idx="2150">
                  <c:v>221</c:v>
                </c:pt>
                <c:pt idx="2151">
                  <c:v>221</c:v>
                </c:pt>
                <c:pt idx="2152">
                  <c:v>221</c:v>
                </c:pt>
                <c:pt idx="2153">
                  <c:v>221</c:v>
                </c:pt>
                <c:pt idx="2154">
                  <c:v>221</c:v>
                </c:pt>
                <c:pt idx="2155">
                  <c:v>221</c:v>
                </c:pt>
                <c:pt idx="2156">
                  <c:v>221</c:v>
                </c:pt>
                <c:pt idx="2157">
                  <c:v>221</c:v>
                </c:pt>
                <c:pt idx="2158">
                  <c:v>221</c:v>
                </c:pt>
                <c:pt idx="2159">
                  <c:v>221</c:v>
                </c:pt>
                <c:pt idx="2160">
                  <c:v>221</c:v>
                </c:pt>
                <c:pt idx="2161">
                  <c:v>221</c:v>
                </c:pt>
                <c:pt idx="2162">
                  <c:v>221</c:v>
                </c:pt>
                <c:pt idx="2163">
                  <c:v>221</c:v>
                </c:pt>
                <c:pt idx="2164">
                  <c:v>221</c:v>
                </c:pt>
                <c:pt idx="2165">
                  <c:v>221</c:v>
                </c:pt>
                <c:pt idx="2166">
                  <c:v>221</c:v>
                </c:pt>
                <c:pt idx="2167">
                  <c:v>221</c:v>
                </c:pt>
                <c:pt idx="2168">
                  <c:v>221</c:v>
                </c:pt>
                <c:pt idx="2169">
                  <c:v>221</c:v>
                </c:pt>
                <c:pt idx="2170">
                  <c:v>221</c:v>
                </c:pt>
                <c:pt idx="2171">
                  <c:v>221</c:v>
                </c:pt>
                <c:pt idx="2172">
                  <c:v>221</c:v>
                </c:pt>
                <c:pt idx="2173">
                  <c:v>221</c:v>
                </c:pt>
                <c:pt idx="2174">
                  <c:v>221</c:v>
                </c:pt>
                <c:pt idx="2175">
                  <c:v>221</c:v>
                </c:pt>
                <c:pt idx="2176">
                  <c:v>221</c:v>
                </c:pt>
                <c:pt idx="2177">
                  <c:v>221</c:v>
                </c:pt>
                <c:pt idx="2178">
                  <c:v>221</c:v>
                </c:pt>
                <c:pt idx="2179">
                  <c:v>221</c:v>
                </c:pt>
                <c:pt idx="2180">
                  <c:v>221</c:v>
                </c:pt>
                <c:pt idx="2181">
                  <c:v>221</c:v>
                </c:pt>
                <c:pt idx="2182">
                  <c:v>221</c:v>
                </c:pt>
                <c:pt idx="2183">
                  <c:v>221</c:v>
                </c:pt>
                <c:pt idx="2184">
                  <c:v>221</c:v>
                </c:pt>
                <c:pt idx="2185">
                  <c:v>221</c:v>
                </c:pt>
                <c:pt idx="2186">
                  <c:v>221</c:v>
                </c:pt>
                <c:pt idx="2187">
                  <c:v>221</c:v>
                </c:pt>
                <c:pt idx="2188">
                  <c:v>221</c:v>
                </c:pt>
                <c:pt idx="2189">
                  <c:v>221</c:v>
                </c:pt>
                <c:pt idx="2190">
                  <c:v>221</c:v>
                </c:pt>
                <c:pt idx="2191">
                  <c:v>221</c:v>
                </c:pt>
                <c:pt idx="2192">
                  <c:v>221</c:v>
                </c:pt>
                <c:pt idx="2193">
                  <c:v>221</c:v>
                </c:pt>
                <c:pt idx="2194">
                  <c:v>221</c:v>
                </c:pt>
                <c:pt idx="2195">
                  <c:v>221</c:v>
                </c:pt>
                <c:pt idx="2196">
                  <c:v>221</c:v>
                </c:pt>
                <c:pt idx="2197">
                  <c:v>221</c:v>
                </c:pt>
                <c:pt idx="2198">
                  <c:v>221</c:v>
                </c:pt>
                <c:pt idx="2199">
                  <c:v>221</c:v>
                </c:pt>
                <c:pt idx="2200">
                  <c:v>221</c:v>
                </c:pt>
                <c:pt idx="2201">
                  <c:v>221</c:v>
                </c:pt>
                <c:pt idx="2202">
                  <c:v>221</c:v>
                </c:pt>
                <c:pt idx="2203">
                  <c:v>221</c:v>
                </c:pt>
                <c:pt idx="2204">
                  <c:v>221</c:v>
                </c:pt>
                <c:pt idx="2205">
                  <c:v>221</c:v>
                </c:pt>
                <c:pt idx="2206">
                  <c:v>221</c:v>
                </c:pt>
                <c:pt idx="2207">
                  <c:v>221</c:v>
                </c:pt>
                <c:pt idx="2208">
                  <c:v>221</c:v>
                </c:pt>
                <c:pt idx="2209">
                  <c:v>221</c:v>
                </c:pt>
                <c:pt idx="2210">
                  <c:v>221</c:v>
                </c:pt>
                <c:pt idx="2211">
                  <c:v>221</c:v>
                </c:pt>
                <c:pt idx="2212">
                  <c:v>221</c:v>
                </c:pt>
                <c:pt idx="2213">
                  <c:v>221</c:v>
                </c:pt>
                <c:pt idx="2214">
                  <c:v>221</c:v>
                </c:pt>
                <c:pt idx="2215">
                  <c:v>221</c:v>
                </c:pt>
                <c:pt idx="2216">
                  <c:v>221</c:v>
                </c:pt>
                <c:pt idx="2217">
                  <c:v>221</c:v>
                </c:pt>
                <c:pt idx="2218">
                  <c:v>221</c:v>
                </c:pt>
                <c:pt idx="2219">
                  <c:v>221</c:v>
                </c:pt>
                <c:pt idx="2220">
                  <c:v>221</c:v>
                </c:pt>
                <c:pt idx="2221">
                  <c:v>221</c:v>
                </c:pt>
                <c:pt idx="2222">
                  <c:v>221</c:v>
                </c:pt>
                <c:pt idx="2223">
                  <c:v>221</c:v>
                </c:pt>
                <c:pt idx="2224">
                  <c:v>221</c:v>
                </c:pt>
                <c:pt idx="2225">
                  <c:v>221</c:v>
                </c:pt>
                <c:pt idx="2226">
                  <c:v>221</c:v>
                </c:pt>
                <c:pt idx="2227">
                  <c:v>221</c:v>
                </c:pt>
                <c:pt idx="2228">
                  <c:v>221</c:v>
                </c:pt>
                <c:pt idx="2229">
                  <c:v>221</c:v>
                </c:pt>
                <c:pt idx="2230">
                  <c:v>221</c:v>
                </c:pt>
                <c:pt idx="2231">
                  <c:v>221</c:v>
                </c:pt>
                <c:pt idx="2232">
                  <c:v>221</c:v>
                </c:pt>
                <c:pt idx="2233">
                  <c:v>221</c:v>
                </c:pt>
                <c:pt idx="2234">
                  <c:v>221</c:v>
                </c:pt>
                <c:pt idx="2235">
                  <c:v>221</c:v>
                </c:pt>
                <c:pt idx="2236">
                  <c:v>221</c:v>
                </c:pt>
                <c:pt idx="2237">
                  <c:v>221</c:v>
                </c:pt>
                <c:pt idx="2238">
                  <c:v>221</c:v>
                </c:pt>
                <c:pt idx="2239">
                  <c:v>221</c:v>
                </c:pt>
                <c:pt idx="2240">
                  <c:v>221</c:v>
                </c:pt>
                <c:pt idx="2241">
                  <c:v>221</c:v>
                </c:pt>
                <c:pt idx="2242">
                  <c:v>221</c:v>
                </c:pt>
                <c:pt idx="2243">
                  <c:v>221</c:v>
                </c:pt>
                <c:pt idx="2244">
                  <c:v>221</c:v>
                </c:pt>
                <c:pt idx="2245">
                  <c:v>221</c:v>
                </c:pt>
                <c:pt idx="2246">
                  <c:v>221</c:v>
                </c:pt>
                <c:pt idx="2247">
                  <c:v>221</c:v>
                </c:pt>
                <c:pt idx="2248">
                  <c:v>221</c:v>
                </c:pt>
                <c:pt idx="2249">
                  <c:v>221</c:v>
                </c:pt>
                <c:pt idx="2250">
                  <c:v>221</c:v>
                </c:pt>
                <c:pt idx="2251">
                  <c:v>221</c:v>
                </c:pt>
                <c:pt idx="2252">
                  <c:v>221</c:v>
                </c:pt>
                <c:pt idx="2253">
                  <c:v>221</c:v>
                </c:pt>
                <c:pt idx="2254">
                  <c:v>221</c:v>
                </c:pt>
                <c:pt idx="2255">
                  <c:v>221</c:v>
                </c:pt>
                <c:pt idx="2256">
                  <c:v>221</c:v>
                </c:pt>
                <c:pt idx="2257">
                  <c:v>221</c:v>
                </c:pt>
                <c:pt idx="2258">
                  <c:v>221</c:v>
                </c:pt>
                <c:pt idx="2259">
                  <c:v>221</c:v>
                </c:pt>
                <c:pt idx="2260">
                  <c:v>221</c:v>
                </c:pt>
                <c:pt idx="2261">
                  <c:v>221</c:v>
                </c:pt>
                <c:pt idx="2262">
                  <c:v>221</c:v>
                </c:pt>
                <c:pt idx="2263">
                  <c:v>221</c:v>
                </c:pt>
                <c:pt idx="2264">
                  <c:v>221</c:v>
                </c:pt>
                <c:pt idx="2265">
                  <c:v>221</c:v>
                </c:pt>
                <c:pt idx="2266">
                  <c:v>221</c:v>
                </c:pt>
                <c:pt idx="2267">
                  <c:v>221</c:v>
                </c:pt>
                <c:pt idx="2268">
                  <c:v>221</c:v>
                </c:pt>
                <c:pt idx="2269">
                  <c:v>221</c:v>
                </c:pt>
                <c:pt idx="2270">
                  <c:v>221</c:v>
                </c:pt>
                <c:pt idx="2271">
                  <c:v>221</c:v>
                </c:pt>
                <c:pt idx="2272">
                  <c:v>221</c:v>
                </c:pt>
                <c:pt idx="2273">
                  <c:v>221</c:v>
                </c:pt>
                <c:pt idx="2274">
                  <c:v>221</c:v>
                </c:pt>
                <c:pt idx="2275">
                  <c:v>221</c:v>
                </c:pt>
                <c:pt idx="2276">
                  <c:v>221</c:v>
                </c:pt>
                <c:pt idx="2277">
                  <c:v>221</c:v>
                </c:pt>
                <c:pt idx="2278">
                  <c:v>221</c:v>
                </c:pt>
                <c:pt idx="2279">
                  <c:v>221</c:v>
                </c:pt>
                <c:pt idx="2280">
                  <c:v>221</c:v>
                </c:pt>
                <c:pt idx="2281">
                  <c:v>221</c:v>
                </c:pt>
                <c:pt idx="2282">
                  <c:v>221</c:v>
                </c:pt>
                <c:pt idx="2283">
                  <c:v>221</c:v>
                </c:pt>
                <c:pt idx="2284">
                  <c:v>221</c:v>
                </c:pt>
                <c:pt idx="2285">
                  <c:v>221</c:v>
                </c:pt>
                <c:pt idx="2286">
                  <c:v>221</c:v>
                </c:pt>
                <c:pt idx="2287">
                  <c:v>221</c:v>
                </c:pt>
                <c:pt idx="2288">
                  <c:v>221</c:v>
                </c:pt>
                <c:pt idx="2289">
                  <c:v>221</c:v>
                </c:pt>
                <c:pt idx="2290">
                  <c:v>221</c:v>
                </c:pt>
                <c:pt idx="2291">
                  <c:v>221</c:v>
                </c:pt>
                <c:pt idx="2292">
                  <c:v>221</c:v>
                </c:pt>
                <c:pt idx="2293">
                  <c:v>221</c:v>
                </c:pt>
                <c:pt idx="2294">
                  <c:v>221</c:v>
                </c:pt>
                <c:pt idx="2295">
                  <c:v>221</c:v>
                </c:pt>
                <c:pt idx="2296">
                  <c:v>221</c:v>
                </c:pt>
                <c:pt idx="2297">
                  <c:v>221</c:v>
                </c:pt>
                <c:pt idx="2298">
                  <c:v>221</c:v>
                </c:pt>
                <c:pt idx="2299">
                  <c:v>221</c:v>
                </c:pt>
                <c:pt idx="2300">
                  <c:v>221</c:v>
                </c:pt>
                <c:pt idx="2301">
                  <c:v>221</c:v>
                </c:pt>
                <c:pt idx="2302">
                  <c:v>221</c:v>
                </c:pt>
                <c:pt idx="2303">
                  <c:v>221</c:v>
                </c:pt>
                <c:pt idx="2304">
                  <c:v>221</c:v>
                </c:pt>
                <c:pt idx="2305">
                  <c:v>221</c:v>
                </c:pt>
                <c:pt idx="2306">
                  <c:v>221</c:v>
                </c:pt>
                <c:pt idx="2307">
                  <c:v>221</c:v>
                </c:pt>
                <c:pt idx="2308">
                  <c:v>221</c:v>
                </c:pt>
                <c:pt idx="2309">
                  <c:v>221</c:v>
                </c:pt>
                <c:pt idx="2310">
                  <c:v>221</c:v>
                </c:pt>
                <c:pt idx="2311">
                  <c:v>221</c:v>
                </c:pt>
                <c:pt idx="2312">
                  <c:v>221</c:v>
                </c:pt>
                <c:pt idx="2313">
                  <c:v>221</c:v>
                </c:pt>
                <c:pt idx="2314">
                  <c:v>221</c:v>
                </c:pt>
                <c:pt idx="2315">
                  <c:v>221</c:v>
                </c:pt>
                <c:pt idx="2316">
                  <c:v>222</c:v>
                </c:pt>
                <c:pt idx="2317">
                  <c:v>222</c:v>
                </c:pt>
                <c:pt idx="2318">
                  <c:v>222</c:v>
                </c:pt>
                <c:pt idx="2319">
                  <c:v>222</c:v>
                </c:pt>
                <c:pt idx="2320">
                  <c:v>222</c:v>
                </c:pt>
                <c:pt idx="2321">
                  <c:v>222</c:v>
                </c:pt>
                <c:pt idx="2322">
                  <c:v>222</c:v>
                </c:pt>
                <c:pt idx="2323">
                  <c:v>222</c:v>
                </c:pt>
                <c:pt idx="2324">
                  <c:v>223</c:v>
                </c:pt>
                <c:pt idx="2325">
                  <c:v>223</c:v>
                </c:pt>
                <c:pt idx="2326">
                  <c:v>223</c:v>
                </c:pt>
                <c:pt idx="2327">
                  <c:v>223</c:v>
                </c:pt>
                <c:pt idx="2328">
                  <c:v>223</c:v>
                </c:pt>
                <c:pt idx="2329">
                  <c:v>223</c:v>
                </c:pt>
                <c:pt idx="2330">
                  <c:v>223</c:v>
                </c:pt>
                <c:pt idx="2331">
                  <c:v>223</c:v>
                </c:pt>
                <c:pt idx="2332">
                  <c:v>223</c:v>
                </c:pt>
                <c:pt idx="2333">
                  <c:v>223</c:v>
                </c:pt>
                <c:pt idx="2334">
                  <c:v>223</c:v>
                </c:pt>
                <c:pt idx="2335">
                  <c:v>223</c:v>
                </c:pt>
                <c:pt idx="2336">
                  <c:v>223</c:v>
                </c:pt>
                <c:pt idx="2337">
                  <c:v>223</c:v>
                </c:pt>
                <c:pt idx="2338">
                  <c:v>224</c:v>
                </c:pt>
                <c:pt idx="2339">
                  <c:v>224</c:v>
                </c:pt>
                <c:pt idx="2340">
                  <c:v>224</c:v>
                </c:pt>
                <c:pt idx="2341">
                  <c:v>224</c:v>
                </c:pt>
                <c:pt idx="2342">
                  <c:v>224</c:v>
                </c:pt>
                <c:pt idx="2343">
                  <c:v>224</c:v>
                </c:pt>
                <c:pt idx="2344">
                  <c:v>224</c:v>
                </c:pt>
                <c:pt idx="2345">
                  <c:v>224</c:v>
                </c:pt>
                <c:pt idx="2346">
                  <c:v>224</c:v>
                </c:pt>
                <c:pt idx="2347">
                  <c:v>224</c:v>
                </c:pt>
                <c:pt idx="2348">
                  <c:v>224</c:v>
                </c:pt>
                <c:pt idx="2349">
                  <c:v>224</c:v>
                </c:pt>
                <c:pt idx="2350">
                  <c:v>224</c:v>
                </c:pt>
                <c:pt idx="2351">
                  <c:v>224</c:v>
                </c:pt>
                <c:pt idx="2352">
                  <c:v>227</c:v>
                </c:pt>
                <c:pt idx="2353">
                  <c:v>227</c:v>
                </c:pt>
                <c:pt idx="2354">
                  <c:v>229</c:v>
                </c:pt>
                <c:pt idx="2355">
                  <c:v>233</c:v>
                </c:pt>
                <c:pt idx="2356">
                  <c:v>233</c:v>
                </c:pt>
                <c:pt idx="2357">
                  <c:v>233</c:v>
                </c:pt>
                <c:pt idx="2358">
                  <c:v>233</c:v>
                </c:pt>
                <c:pt idx="2359">
                  <c:v>233</c:v>
                </c:pt>
                <c:pt idx="2360">
                  <c:v>233</c:v>
                </c:pt>
                <c:pt idx="2361">
                  <c:v>233</c:v>
                </c:pt>
                <c:pt idx="2362">
                  <c:v>233</c:v>
                </c:pt>
                <c:pt idx="2363">
                  <c:v>235</c:v>
                </c:pt>
                <c:pt idx="2364">
                  <c:v>236</c:v>
                </c:pt>
                <c:pt idx="2365">
                  <c:v>236</c:v>
                </c:pt>
                <c:pt idx="2366">
                  <c:v>236</c:v>
                </c:pt>
                <c:pt idx="2367">
                  <c:v>236</c:v>
                </c:pt>
                <c:pt idx="2368">
                  <c:v>236</c:v>
                </c:pt>
                <c:pt idx="2369">
                  <c:v>236</c:v>
                </c:pt>
                <c:pt idx="2370">
                  <c:v>237</c:v>
                </c:pt>
                <c:pt idx="2371">
                  <c:v>237</c:v>
                </c:pt>
                <c:pt idx="2372">
                  <c:v>237</c:v>
                </c:pt>
                <c:pt idx="2373">
                  <c:v>249</c:v>
                </c:pt>
                <c:pt idx="2374">
                  <c:v>249</c:v>
                </c:pt>
                <c:pt idx="2375">
                  <c:v>250</c:v>
                </c:pt>
                <c:pt idx="2376">
                  <c:v>250</c:v>
                </c:pt>
                <c:pt idx="2377">
                  <c:v>251</c:v>
                </c:pt>
                <c:pt idx="2378">
                  <c:v>251</c:v>
                </c:pt>
                <c:pt idx="2379">
                  <c:v>251</c:v>
                </c:pt>
                <c:pt idx="2380">
                  <c:v>252</c:v>
                </c:pt>
                <c:pt idx="2381">
                  <c:v>252</c:v>
                </c:pt>
                <c:pt idx="2382">
                  <c:v>252</c:v>
                </c:pt>
                <c:pt idx="2383">
                  <c:v>252</c:v>
                </c:pt>
                <c:pt idx="2384">
                  <c:v>259</c:v>
                </c:pt>
                <c:pt idx="2385">
                  <c:v>259</c:v>
                </c:pt>
                <c:pt idx="2386">
                  <c:v>259</c:v>
                </c:pt>
                <c:pt idx="2387">
                  <c:v>259</c:v>
                </c:pt>
                <c:pt idx="2388">
                  <c:v>259</c:v>
                </c:pt>
                <c:pt idx="2389">
                  <c:v>259</c:v>
                </c:pt>
                <c:pt idx="2390">
                  <c:v>259</c:v>
                </c:pt>
                <c:pt idx="2391">
                  <c:v>259</c:v>
                </c:pt>
                <c:pt idx="2392">
                  <c:v>259</c:v>
                </c:pt>
                <c:pt idx="2393">
                  <c:v>259</c:v>
                </c:pt>
                <c:pt idx="2394">
                  <c:v>259</c:v>
                </c:pt>
                <c:pt idx="2395">
                  <c:v>259</c:v>
                </c:pt>
                <c:pt idx="2396">
                  <c:v>259</c:v>
                </c:pt>
                <c:pt idx="2397">
                  <c:v>262</c:v>
                </c:pt>
                <c:pt idx="2398">
                  <c:v>262</c:v>
                </c:pt>
                <c:pt idx="2399">
                  <c:v>262</c:v>
                </c:pt>
                <c:pt idx="2400">
                  <c:v>262</c:v>
                </c:pt>
                <c:pt idx="2401">
                  <c:v>263</c:v>
                </c:pt>
                <c:pt idx="2402">
                  <c:v>263</c:v>
                </c:pt>
                <c:pt idx="2403">
                  <c:v>263</c:v>
                </c:pt>
                <c:pt idx="2404">
                  <c:v>263</c:v>
                </c:pt>
                <c:pt idx="2405">
                  <c:v>264</c:v>
                </c:pt>
                <c:pt idx="2406">
                  <c:v>264</c:v>
                </c:pt>
                <c:pt idx="2407">
                  <c:v>264</c:v>
                </c:pt>
                <c:pt idx="2408">
                  <c:v>265</c:v>
                </c:pt>
                <c:pt idx="2409">
                  <c:v>265</c:v>
                </c:pt>
                <c:pt idx="2410">
                  <c:v>265</c:v>
                </c:pt>
                <c:pt idx="2411">
                  <c:v>265</c:v>
                </c:pt>
                <c:pt idx="2412">
                  <c:v>265</c:v>
                </c:pt>
                <c:pt idx="2413">
                  <c:v>265</c:v>
                </c:pt>
                <c:pt idx="2414">
                  <c:v>265</c:v>
                </c:pt>
                <c:pt idx="2415">
                  <c:v>265</c:v>
                </c:pt>
                <c:pt idx="2416">
                  <c:v>267</c:v>
                </c:pt>
                <c:pt idx="2417">
                  <c:v>267</c:v>
                </c:pt>
                <c:pt idx="2418">
                  <c:v>267</c:v>
                </c:pt>
                <c:pt idx="2419">
                  <c:v>267</c:v>
                </c:pt>
                <c:pt idx="2420">
                  <c:v>267</c:v>
                </c:pt>
                <c:pt idx="2421">
                  <c:v>267</c:v>
                </c:pt>
                <c:pt idx="2422">
                  <c:v>267</c:v>
                </c:pt>
                <c:pt idx="2423">
                  <c:v>268</c:v>
                </c:pt>
                <c:pt idx="2424">
                  <c:v>268</c:v>
                </c:pt>
                <c:pt idx="2425">
                  <c:v>268</c:v>
                </c:pt>
                <c:pt idx="2426">
                  <c:v>268</c:v>
                </c:pt>
                <c:pt idx="2427">
                  <c:v>268</c:v>
                </c:pt>
                <c:pt idx="2428">
                  <c:v>268</c:v>
                </c:pt>
                <c:pt idx="2429">
                  <c:v>268</c:v>
                </c:pt>
                <c:pt idx="2430">
                  <c:v>268</c:v>
                </c:pt>
                <c:pt idx="2431">
                  <c:v>268</c:v>
                </c:pt>
                <c:pt idx="2432">
                  <c:v>268</c:v>
                </c:pt>
                <c:pt idx="2433">
                  <c:v>268</c:v>
                </c:pt>
                <c:pt idx="2434">
                  <c:v>268</c:v>
                </c:pt>
                <c:pt idx="2435">
                  <c:v>268</c:v>
                </c:pt>
                <c:pt idx="2436">
                  <c:v>268</c:v>
                </c:pt>
                <c:pt idx="2437">
                  <c:v>268</c:v>
                </c:pt>
                <c:pt idx="2438">
                  <c:v>268</c:v>
                </c:pt>
                <c:pt idx="2439">
                  <c:v>268</c:v>
                </c:pt>
                <c:pt idx="2440">
                  <c:v>268</c:v>
                </c:pt>
                <c:pt idx="2441">
                  <c:v>268</c:v>
                </c:pt>
                <c:pt idx="2442">
                  <c:v>268</c:v>
                </c:pt>
                <c:pt idx="2443">
                  <c:v>268</c:v>
                </c:pt>
                <c:pt idx="2444">
                  <c:v>268</c:v>
                </c:pt>
                <c:pt idx="2445">
                  <c:v>268</c:v>
                </c:pt>
                <c:pt idx="2446">
                  <c:v>268</c:v>
                </c:pt>
                <c:pt idx="2447">
                  <c:v>271</c:v>
                </c:pt>
                <c:pt idx="2448">
                  <c:v>271</c:v>
                </c:pt>
                <c:pt idx="2449">
                  <c:v>271</c:v>
                </c:pt>
                <c:pt idx="2450">
                  <c:v>271</c:v>
                </c:pt>
                <c:pt idx="2451">
                  <c:v>271</c:v>
                </c:pt>
                <c:pt idx="2452">
                  <c:v>271</c:v>
                </c:pt>
                <c:pt idx="2453">
                  <c:v>271</c:v>
                </c:pt>
                <c:pt idx="2454">
                  <c:v>271</c:v>
                </c:pt>
                <c:pt idx="2455">
                  <c:v>271</c:v>
                </c:pt>
                <c:pt idx="2456">
                  <c:v>271</c:v>
                </c:pt>
                <c:pt idx="2457">
                  <c:v>271</c:v>
                </c:pt>
                <c:pt idx="2458">
                  <c:v>271</c:v>
                </c:pt>
                <c:pt idx="2459">
                  <c:v>271</c:v>
                </c:pt>
                <c:pt idx="2460">
                  <c:v>281</c:v>
                </c:pt>
                <c:pt idx="2461">
                  <c:v>281</c:v>
                </c:pt>
                <c:pt idx="2462">
                  <c:v>281</c:v>
                </c:pt>
                <c:pt idx="2463">
                  <c:v>281</c:v>
                </c:pt>
                <c:pt idx="2464">
                  <c:v>281</c:v>
                </c:pt>
                <c:pt idx="2465">
                  <c:v>281</c:v>
                </c:pt>
                <c:pt idx="2466">
                  <c:v>288</c:v>
                </c:pt>
                <c:pt idx="2467">
                  <c:v>288</c:v>
                </c:pt>
                <c:pt idx="2468">
                  <c:v>288</c:v>
                </c:pt>
                <c:pt idx="2469">
                  <c:v>288</c:v>
                </c:pt>
                <c:pt idx="2470">
                  <c:v>288</c:v>
                </c:pt>
                <c:pt idx="2471">
                  <c:v>296</c:v>
                </c:pt>
                <c:pt idx="2472">
                  <c:v>296</c:v>
                </c:pt>
                <c:pt idx="2473">
                  <c:v>296</c:v>
                </c:pt>
                <c:pt idx="2474">
                  <c:v>296</c:v>
                </c:pt>
                <c:pt idx="2475">
                  <c:v>296</c:v>
                </c:pt>
                <c:pt idx="2476">
                  <c:v>296</c:v>
                </c:pt>
                <c:pt idx="2477">
                  <c:v>296</c:v>
                </c:pt>
                <c:pt idx="2478">
                  <c:v>296</c:v>
                </c:pt>
                <c:pt idx="2479">
                  <c:v>296</c:v>
                </c:pt>
                <c:pt idx="2480">
                  <c:v>301</c:v>
                </c:pt>
                <c:pt idx="2481">
                  <c:v>301</c:v>
                </c:pt>
                <c:pt idx="2482">
                  <c:v>301</c:v>
                </c:pt>
                <c:pt idx="2483">
                  <c:v>301</c:v>
                </c:pt>
                <c:pt idx="2484">
                  <c:v>301</c:v>
                </c:pt>
                <c:pt idx="2485">
                  <c:v>301</c:v>
                </c:pt>
                <c:pt idx="2486">
                  <c:v>301</c:v>
                </c:pt>
                <c:pt idx="2487">
                  <c:v>301</c:v>
                </c:pt>
                <c:pt idx="2488">
                  <c:v>301</c:v>
                </c:pt>
                <c:pt idx="2489">
                  <c:v>301</c:v>
                </c:pt>
                <c:pt idx="2490">
                  <c:v>301</c:v>
                </c:pt>
                <c:pt idx="2491">
                  <c:v>301</c:v>
                </c:pt>
                <c:pt idx="2492">
                  <c:v>301</c:v>
                </c:pt>
                <c:pt idx="2493">
                  <c:v>301</c:v>
                </c:pt>
                <c:pt idx="2494">
                  <c:v>302</c:v>
                </c:pt>
                <c:pt idx="2495">
                  <c:v>302</c:v>
                </c:pt>
                <c:pt idx="2496">
                  <c:v>303</c:v>
                </c:pt>
                <c:pt idx="2497">
                  <c:v>303</c:v>
                </c:pt>
                <c:pt idx="2498">
                  <c:v>303</c:v>
                </c:pt>
                <c:pt idx="2499">
                  <c:v>303</c:v>
                </c:pt>
                <c:pt idx="2500">
                  <c:v>303</c:v>
                </c:pt>
                <c:pt idx="2501">
                  <c:v>303</c:v>
                </c:pt>
                <c:pt idx="2502">
                  <c:v>303</c:v>
                </c:pt>
                <c:pt idx="2503">
                  <c:v>303</c:v>
                </c:pt>
                <c:pt idx="2504">
                  <c:v>303</c:v>
                </c:pt>
                <c:pt idx="2505">
                  <c:v>303</c:v>
                </c:pt>
                <c:pt idx="2506">
                  <c:v>303</c:v>
                </c:pt>
                <c:pt idx="2507">
                  <c:v>303</c:v>
                </c:pt>
                <c:pt idx="2508">
                  <c:v>306</c:v>
                </c:pt>
                <c:pt idx="2509">
                  <c:v>306</c:v>
                </c:pt>
                <c:pt idx="2510">
                  <c:v>306</c:v>
                </c:pt>
                <c:pt idx="2511">
                  <c:v>306</c:v>
                </c:pt>
                <c:pt idx="2512">
                  <c:v>306</c:v>
                </c:pt>
                <c:pt idx="2513">
                  <c:v>306</c:v>
                </c:pt>
                <c:pt idx="2514">
                  <c:v>306</c:v>
                </c:pt>
                <c:pt idx="2515">
                  <c:v>306</c:v>
                </c:pt>
                <c:pt idx="2516">
                  <c:v>306</c:v>
                </c:pt>
                <c:pt idx="2517">
                  <c:v>306</c:v>
                </c:pt>
                <c:pt idx="2518">
                  <c:v>306</c:v>
                </c:pt>
                <c:pt idx="2519">
                  <c:v>306</c:v>
                </c:pt>
                <c:pt idx="2520">
                  <c:v>306</c:v>
                </c:pt>
                <c:pt idx="2521">
                  <c:v>306</c:v>
                </c:pt>
                <c:pt idx="2522">
                  <c:v>308</c:v>
                </c:pt>
                <c:pt idx="2523">
                  <c:v>308</c:v>
                </c:pt>
                <c:pt idx="2524">
                  <c:v>308</c:v>
                </c:pt>
                <c:pt idx="2525">
                  <c:v>308</c:v>
                </c:pt>
                <c:pt idx="2526">
                  <c:v>308</c:v>
                </c:pt>
                <c:pt idx="2527">
                  <c:v>308</c:v>
                </c:pt>
                <c:pt idx="2528">
                  <c:v>308</c:v>
                </c:pt>
                <c:pt idx="2529">
                  <c:v>308</c:v>
                </c:pt>
                <c:pt idx="2530">
                  <c:v>308</c:v>
                </c:pt>
                <c:pt idx="2531">
                  <c:v>308</c:v>
                </c:pt>
                <c:pt idx="2532">
                  <c:v>308</c:v>
                </c:pt>
                <c:pt idx="2533">
                  <c:v>308</c:v>
                </c:pt>
                <c:pt idx="2534">
                  <c:v>308</c:v>
                </c:pt>
                <c:pt idx="2535">
                  <c:v>308</c:v>
                </c:pt>
                <c:pt idx="2536">
                  <c:v>308</c:v>
                </c:pt>
                <c:pt idx="2537">
                  <c:v>308</c:v>
                </c:pt>
                <c:pt idx="2538">
                  <c:v>308</c:v>
                </c:pt>
                <c:pt idx="2539">
                  <c:v>308</c:v>
                </c:pt>
                <c:pt idx="2540">
                  <c:v>308</c:v>
                </c:pt>
                <c:pt idx="2541">
                  <c:v>308</c:v>
                </c:pt>
                <c:pt idx="2542">
                  <c:v>308</c:v>
                </c:pt>
                <c:pt idx="2543">
                  <c:v>308</c:v>
                </c:pt>
                <c:pt idx="2544">
                  <c:v>308</c:v>
                </c:pt>
                <c:pt idx="2545">
                  <c:v>309</c:v>
                </c:pt>
                <c:pt idx="2546">
                  <c:v>309</c:v>
                </c:pt>
                <c:pt idx="2547">
                  <c:v>309</c:v>
                </c:pt>
                <c:pt idx="2548">
                  <c:v>309</c:v>
                </c:pt>
                <c:pt idx="2549">
                  <c:v>309</c:v>
                </c:pt>
                <c:pt idx="2550">
                  <c:v>309</c:v>
                </c:pt>
                <c:pt idx="2551">
                  <c:v>309</c:v>
                </c:pt>
                <c:pt idx="2552">
                  <c:v>309</c:v>
                </c:pt>
                <c:pt idx="2553">
                  <c:v>313</c:v>
                </c:pt>
                <c:pt idx="2554">
                  <c:v>313</c:v>
                </c:pt>
                <c:pt idx="2555">
                  <c:v>313</c:v>
                </c:pt>
                <c:pt idx="2556">
                  <c:v>313</c:v>
                </c:pt>
                <c:pt idx="2557">
                  <c:v>313</c:v>
                </c:pt>
                <c:pt idx="2558">
                  <c:v>313</c:v>
                </c:pt>
                <c:pt idx="2559">
                  <c:v>313</c:v>
                </c:pt>
                <c:pt idx="2560">
                  <c:v>313</c:v>
                </c:pt>
                <c:pt idx="2561">
                  <c:v>313</c:v>
                </c:pt>
                <c:pt idx="2562">
                  <c:v>313</c:v>
                </c:pt>
                <c:pt idx="2563">
                  <c:v>313</c:v>
                </c:pt>
                <c:pt idx="2564">
                  <c:v>313</c:v>
                </c:pt>
                <c:pt idx="2565">
                  <c:v>313</c:v>
                </c:pt>
                <c:pt idx="2566">
                  <c:v>318</c:v>
                </c:pt>
                <c:pt idx="2567">
                  <c:v>318</c:v>
                </c:pt>
                <c:pt idx="2568">
                  <c:v>318</c:v>
                </c:pt>
                <c:pt idx="2569">
                  <c:v>318</c:v>
                </c:pt>
                <c:pt idx="2570">
                  <c:v>318</c:v>
                </c:pt>
                <c:pt idx="2571">
                  <c:v>319</c:v>
                </c:pt>
                <c:pt idx="2572">
                  <c:v>319</c:v>
                </c:pt>
                <c:pt idx="2573">
                  <c:v>319</c:v>
                </c:pt>
                <c:pt idx="2574">
                  <c:v>319</c:v>
                </c:pt>
                <c:pt idx="2575">
                  <c:v>319</c:v>
                </c:pt>
                <c:pt idx="2576">
                  <c:v>319</c:v>
                </c:pt>
                <c:pt idx="2577">
                  <c:v>319</c:v>
                </c:pt>
                <c:pt idx="2578">
                  <c:v>319</c:v>
                </c:pt>
                <c:pt idx="2579">
                  <c:v>319</c:v>
                </c:pt>
                <c:pt idx="2580">
                  <c:v>319</c:v>
                </c:pt>
                <c:pt idx="2581">
                  <c:v>319</c:v>
                </c:pt>
                <c:pt idx="2582">
                  <c:v>319</c:v>
                </c:pt>
                <c:pt idx="2583">
                  <c:v>319</c:v>
                </c:pt>
                <c:pt idx="2584">
                  <c:v>322</c:v>
                </c:pt>
                <c:pt idx="2585">
                  <c:v>322</c:v>
                </c:pt>
                <c:pt idx="2586">
                  <c:v>322</c:v>
                </c:pt>
                <c:pt idx="2587">
                  <c:v>327</c:v>
                </c:pt>
                <c:pt idx="2588">
                  <c:v>327</c:v>
                </c:pt>
                <c:pt idx="2589">
                  <c:v>327</c:v>
                </c:pt>
                <c:pt idx="2590">
                  <c:v>327</c:v>
                </c:pt>
                <c:pt idx="2591">
                  <c:v>327</c:v>
                </c:pt>
                <c:pt idx="2592">
                  <c:v>327</c:v>
                </c:pt>
                <c:pt idx="2593">
                  <c:v>334</c:v>
                </c:pt>
                <c:pt idx="2594">
                  <c:v>334</c:v>
                </c:pt>
                <c:pt idx="2595">
                  <c:v>334</c:v>
                </c:pt>
                <c:pt idx="2596">
                  <c:v>334</c:v>
                </c:pt>
                <c:pt idx="2597">
                  <c:v>334</c:v>
                </c:pt>
                <c:pt idx="2598">
                  <c:v>334</c:v>
                </c:pt>
                <c:pt idx="2599">
                  <c:v>334</c:v>
                </c:pt>
                <c:pt idx="2600">
                  <c:v>334</c:v>
                </c:pt>
                <c:pt idx="2601">
                  <c:v>334</c:v>
                </c:pt>
                <c:pt idx="2602">
                  <c:v>334</c:v>
                </c:pt>
                <c:pt idx="2603">
                  <c:v>334</c:v>
                </c:pt>
                <c:pt idx="2604">
                  <c:v>334</c:v>
                </c:pt>
                <c:pt idx="2605">
                  <c:v>334</c:v>
                </c:pt>
                <c:pt idx="2606">
                  <c:v>334</c:v>
                </c:pt>
                <c:pt idx="2607">
                  <c:v>334</c:v>
                </c:pt>
                <c:pt idx="2608">
                  <c:v>334</c:v>
                </c:pt>
                <c:pt idx="2609">
                  <c:v>334</c:v>
                </c:pt>
                <c:pt idx="2610">
                  <c:v>334</c:v>
                </c:pt>
                <c:pt idx="2611">
                  <c:v>334</c:v>
                </c:pt>
                <c:pt idx="2612">
                  <c:v>334</c:v>
                </c:pt>
                <c:pt idx="2613">
                  <c:v>334</c:v>
                </c:pt>
                <c:pt idx="2614">
                  <c:v>335</c:v>
                </c:pt>
                <c:pt idx="2615">
                  <c:v>335</c:v>
                </c:pt>
                <c:pt idx="2616">
                  <c:v>335</c:v>
                </c:pt>
                <c:pt idx="2617">
                  <c:v>335</c:v>
                </c:pt>
                <c:pt idx="2618">
                  <c:v>335</c:v>
                </c:pt>
                <c:pt idx="2619">
                  <c:v>335</c:v>
                </c:pt>
                <c:pt idx="2620">
                  <c:v>335</c:v>
                </c:pt>
                <c:pt idx="2621">
                  <c:v>335</c:v>
                </c:pt>
                <c:pt idx="2622">
                  <c:v>335</c:v>
                </c:pt>
                <c:pt idx="2623">
                  <c:v>336</c:v>
                </c:pt>
                <c:pt idx="2624">
                  <c:v>336</c:v>
                </c:pt>
                <c:pt idx="2625">
                  <c:v>336</c:v>
                </c:pt>
                <c:pt idx="2626">
                  <c:v>336</c:v>
                </c:pt>
                <c:pt idx="2627">
                  <c:v>336</c:v>
                </c:pt>
                <c:pt idx="2628">
                  <c:v>336</c:v>
                </c:pt>
                <c:pt idx="2629">
                  <c:v>336</c:v>
                </c:pt>
                <c:pt idx="2630">
                  <c:v>336</c:v>
                </c:pt>
                <c:pt idx="2631">
                  <c:v>336</c:v>
                </c:pt>
                <c:pt idx="2632">
                  <c:v>336</c:v>
                </c:pt>
                <c:pt idx="2633">
                  <c:v>336</c:v>
                </c:pt>
                <c:pt idx="2634">
                  <c:v>336</c:v>
                </c:pt>
                <c:pt idx="2635">
                  <c:v>337</c:v>
                </c:pt>
                <c:pt idx="2636">
                  <c:v>337</c:v>
                </c:pt>
                <c:pt idx="2637">
                  <c:v>337</c:v>
                </c:pt>
                <c:pt idx="2638">
                  <c:v>337</c:v>
                </c:pt>
                <c:pt idx="2639">
                  <c:v>337</c:v>
                </c:pt>
                <c:pt idx="2640">
                  <c:v>337</c:v>
                </c:pt>
                <c:pt idx="2641">
                  <c:v>337</c:v>
                </c:pt>
                <c:pt idx="2642">
                  <c:v>337</c:v>
                </c:pt>
                <c:pt idx="2643">
                  <c:v>342</c:v>
                </c:pt>
                <c:pt idx="2644">
                  <c:v>342</c:v>
                </c:pt>
                <c:pt idx="2645">
                  <c:v>342</c:v>
                </c:pt>
                <c:pt idx="2646">
                  <c:v>342</c:v>
                </c:pt>
                <c:pt idx="2647">
                  <c:v>342</c:v>
                </c:pt>
                <c:pt idx="2648">
                  <c:v>342</c:v>
                </c:pt>
                <c:pt idx="2649">
                  <c:v>342</c:v>
                </c:pt>
                <c:pt idx="2650">
                  <c:v>342</c:v>
                </c:pt>
                <c:pt idx="2651">
                  <c:v>346</c:v>
                </c:pt>
                <c:pt idx="2652">
                  <c:v>346</c:v>
                </c:pt>
                <c:pt idx="2653">
                  <c:v>346</c:v>
                </c:pt>
                <c:pt idx="2654">
                  <c:v>346</c:v>
                </c:pt>
                <c:pt idx="2655">
                  <c:v>346</c:v>
                </c:pt>
                <c:pt idx="2656">
                  <c:v>346</c:v>
                </c:pt>
                <c:pt idx="2657">
                  <c:v>346</c:v>
                </c:pt>
                <c:pt idx="2658">
                  <c:v>346</c:v>
                </c:pt>
                <c:pt idx="2659">
                  <c:v>346</c:v>
                </c:pt>
                <c:pt idx="2660">
                  <c:v>346</c:v>
                </c:pt>
                <c:pt idx="2661">
                  <c:v>346</c:v>
                </c:pt>
                <c:pt idx="2662">
                  <c:v>346</c:v>
                </c:pt>
                <c:pt idx="2663">
                  <c:v>346</c:v>
                </c:pt>
                <c:pt idx="2664">
                  <c:v>346</c:v>
                </c:pt>
                <c:pt idx="2665">
                  <c:v>346</c:v>
                </c:pt>
                <c:pt idx="2666">
                  <c:v>346</c:v>
                </c:pt>
                <c:pt idx="2667">
                  <c:v>346</c:v>
                </c:pt>
                <c:pt idx="2668">
                  <c:v>346</c:v>
                </c:pt>
                <c:pt idx="2669">
                  <c:v>346</c:v>
                </c:pt>
                <c:pt idx="2670">
                  <c:v>347</c:v>
                </c:pt>
                <c:pt idx="2671">
                  <c:v>347</c:v>
                </c:pt>
                <c:pt idx="2672">
                  <c:v>347</c:v>
                </c:pt>
                <c:pt idx="2673">
                  <c:v>347</c:v>
                </c:pt>
                <c:pt idx="2674">
                  <c:v>352</c:v>
                </c:pt>
                <c:pt idx="2675">
                  <c:v>352</c:v>
                </c:pt>
                <c:pt idx="2676">
                  <c:v>352</c:v>
                </c:pt>
                <c:pt idx="2677">
                  <c:v>353</c:v>
                </c:pt>
                <c:pt idx="2678">
                  <c:v>353</c:v>
                </c:pt>
                <c:pt idx="2679">
                  <c:v>353</c:v>
                </c:pt>
                <c:pt idx="2680">
                  <c:v>353</c:v>
                </c:pt>
                <c:pt idx="2681">
                  <c:v>353</c:v>
                </c:pt>
                <c:pt idx="2682">
                  <c:v>353</c:v>
                </c:pt>
                <c:pt idx="2683">
                  <c:v>353</c:v>
                </c:pt>
                <c:pt idx="2684">
                  <c:v>353</c:v>
                </c:pt>
                <c:pt idx="2685">
                  <c:v>353</c:v>
                </c:pt>
                <c:pt idx="2686">
                  <c:v>353</c:v>
                </c:pt>
                <c:pt idx="2687">
                  <c:v>353</c:v>
                </c:pt>
                <c:pt idx="2688">
                  <c:v>353</c:v>
                </c:pt>
                <c:pt idx="2689">
                  <c:v>353</c:v>
                </c:pt>
                <c:pt idx="2690">
                  <c:v>353</c:v>
                </c:pt>
                <c:pt idx="2691">
                  <c:v>353</c:v>
                </c:pt>
                <c:pt idx="2692">
                  <c:v>353</c:v>
                </c:pt>
                <c:pt idx="2693">
                  <c:v>353</c:v>
                </c:pt>
                <c:pt idx="2694">
                  <c:v>353</c:v>
                </c:pt>
                <c:pt idx="2695">
                  <c:v>353</c:v>
                </c:pt>
                <c:pt idx="2696">
                  <c:v>353</c:v>
                </c:pt>
                <c:pt idx="2697">
                  <c:v>353</c:v>
                </c:pt>
                <c:pt idx="2698">
                  <c:v>353</c:v>
                </c:pt>
                <c:pt idx="2699">
                  <c:v>353</c:v>
                </c:pt>
                <c:pt idx="2700">
                  <c:v>353</c:v>
                </c:pt>
                <c:pt idx="2701">
                  <c:v>353</c:v>
                </c:pt>
                <c:pt idx="2702">
                  <c:v>353</c:v>
                </c:pt>
                <c:pt idx="2703">
                  <c:v>353</c:v>
                </c:pt>
                <c:pt idx="2704">
                  <c:v>353</c:v>
                </c:pt>
                <c:pt idx="2705">
                  <c:v>353</c:v>
                </c:pt>
                <c:pt idx="2706">
                  <c:v>353</c:v>
                </c:pt>
                <c:pt idx="2707">
                  <c:v>353</c:v>
                </c:pt>
                <c:pt idx="2708">
                  <c:v>353</c:v>
                </c:pt>
                <c:pt idx="2709">
                  <c:v>353</c:v>
                </c:pt>
                <c:pt idx="2710">
                  <c:v>353</c:v>
                </c:pt>
                <c:pt idx="2711">
                  <c:v>353</c:v>
                </c:pt>
                <c:pt idx="2712">
                  <c:v>353</c:v>
                </c:pt>
                <c:pt idx="2713">
                  <c:v>353</c:v>
                </c:pt>
                <c:pt idx="2714">
                  <c:v>353</c:v>
                </c:pt>
                <c:pt idx="2715">
                  <c:v>353</c:v>
                </c:pt>
                <c:pt idx="2716">
                  <c:v>353</c:v>
                </c:pt>
                <c:pt idx="2717">
                  <c:v>353</c:v>
                </c:pt>
                <c:pt idx="2718">
                  <c:v>353</c:v>
                </c:pt>
                <c:pt idx="2719">
                  <c:v>353</c:v>
                </c:pt>
                <c:pt idx="2720">
                  <c:v>353</c:v>
                </c:pt>
                <c:pt idx="2721">
                  <c:v>353</c:v>
                </c:pt>
                <c:pt idx="2722">
                  <c:v>353</c:v>
                </c:pt>
                <c:pt idx="2723">
                  <c:v>353</c:v>
                </c:pt>
                <c:pt idx="2724">
                  <c:v>353</c:v>
                </c:pt>
                <c:pt idx="2725">
                  <c:v>353</c:v>
                </c:pt>
                <c:pt idx="2726">
                  <c:v>353</c:v>
                </c:pt>
                <c:pt idx="2727">
                  <c:v>353</c:v>
                </c:pt>
                <c:pt idx="2728">
                  <c:v>353</c:v>
                </c:pt>
                <c:pt idx="2729">
                  <c:v>353</c:v>
                </c:pt>
                <c:pt idx="2730">
                  <c:v>353</c:v>
                </c:pt>
                <c:pt idx="2731">
                  <c:v>353</c:v>
                </c:pt>
                <c:pt idx="2732">
                  <c:v>353</c:v>
                </c:pt>
                <c:pt idx="2733">
                  <c:v>353</c:v>
                </c:pt>
                <c:pt idx="2734">
                  <c:v>353</c:v>
                </c:pt>
                <c:pt idx="2735">
                  <c:v>353</c:v>
                </c:pt>
                <c:pt idx="2736">
                  <c:v>353</c:v>
                </c:pt>
                <c:pt idx="2737">
                  <c:v>353</c:v>
                </c:pt>
                <c:pt idx="2738">
                  <c:v>353</c:v>
                </c:pt>
                <c:pt idx="2739">
                  <c:v>354</c:v>
                </c:pt>
                <c:pt idx="2740">
                  <c:v>354</c:v>
                </c:pt>
                <c:pt idx="2741">
                  <c:v>354</c:v>
                </c:pt>
                <c:pt idx="2742">
                  <c:v>354</c:v>
                </c:pt>
                <c:pt idx="2743">
                  <c:v>354</c:v>
                </c:pt>
                <c:pt idx="2744">
                  <c:v>356</c:v>
                </c:pt>
                <c:pt idx="2745">
                  <c:v>356</c:v>
                </c:pt>
                <c:pt idx="2746">
                  <c:v>356</c:v>
                </c:pt>
                <c:pt idx="2747">
                  <c:v>362</c:v>
                </c:pt>
                <c:pt idx="2748">
                  <c:v>371</c:v>
                </c:pt>
                <c:pt idx="2749">
                  <c:v>371</c:v>
                </c:pt>
                <c:pt idx="2750">
                  <c:v>373</c:v>
                </c:pt>
                <c:pt idx="2751">
                  <c:v>373</c:v>
                </c:pt>
                <c:pt idx="2752">
                  <c:v>377</c:v>
                </c:pt>
                <c:pt idx="2753">
                  <c:v>382</c:v>
                </c:pt>
                <c:pt idx="2754">
                  <c:v>385</c:v>
                </c:pt>
                <c:pt idx="2755">
                  <c:v>385</c:v>
                </c:pt>
                <c:pt idx="2756">
                  <c:v>385</c:v>
                </c:pt>
                <c:pt idx="2757">
                  <c:v>385</c:v>
                </c:pt>
                <c:pt idx="2758">
                  <c:v>385</c:v>
                </c:pt>
                <c:pt idx="2759">
                  <c:v>385</c:v>
                </c:pt>
                <c:pt idx="2760">
                  <c:v>385</c:v>
                </c:pt>
                <c:pt idx="2761">
                  <c:v>395</c:v>
                </c:pt>
                <c:pt idx="2762">
                  <c:v>395</c:v>
                </c:pt>
                <c:pt idx="2763">
                  <c:v>395</c:v>
                </c:pt>
                <c:pt idx="2764">
                  <c:v>395</c:v>
                </c:pt>
                <c:pt idx="2765">
                  <c:v>402</c:v>
                </c:pt>
                <c:pt idx="2766">
                  <c:v>402</c:v>
                </c:pt>
                <c:pt idx="2767">
                  <c:v>405</c:v>
                </c:pt>
                <c:pt idx="2768">
                  <c:v>405</c:v>
                </c:pt>
                <c:pt idx="2769">
                  <c:v>405</c:v>
                </c:pt>
                <c:pt idx="2770">
                  <c:v>405</c:v>
                </c:pt>
                <c:pt idx="2771">
                  <c:v>405</c:v>
                </c:pt>
                <c:pt idx="2772">
                  <c:v>405</c:v>
                </c:pt>
                <c:pt idx="2773">
                  <c:v>405</c:v>
                </c:pt>
                <c:pt idx="2774">
                  <c:v>405</c:v>
                </c:pt>
                <c:pt idx="2775">
                  <c:v>408</c:v>
                </c:pt>
                <c:pt idx="2776">
                  <c:v>408</c:v>
                </c:pt>
                <c:pt idx="2777">
                  <c:v>408</c:v>
                </c:pt>
                <c:pt idx="2778">
                  <c:v>408</c:v>
                </c:pt>
                <c:pt idx="2779">
                  <c:v>408</c:v>
                </c:pt>
                <c:pt idx="2780">
                  <c:v>408</c:v>
                </c:pt>
                <c:pt idx="2781">
                  <c:v>408</c:v>
                </c:pt>
                <c:pt idx="2782">
                  <c:v>408</c:v>
                </c:pt>
                <c:pt idx="2783">
                  <c:v>408</c:v>
                </c:pt>
                <c:pt idx="2784">
                  <c:v>408</c:v>
                </c:pt>
                <c:pt idx="2785">
                  <c:v>408</c:v>
                </c:pt>
                <c:pt idx="2786">
                  <c:v>408</c:v>
                </c:pt>
                <c:pt idx="2787">
                  <c:v>417</c:v>
                </c:pt>
                <c:pt idx="2788">
                  <c:v>417</c:v>
                </c:pt>
                <c:pt idx="2789">
                  <c:v>417</c:v>
                </c:pt>
                <c:pt idx="2790">
                  <c:v>417</c:v>
                </c:pt>
                <c:pt idx="2791">
                  <c:v>417</c:v>
                </c:pt>
                <c:pt idx="2792">
                  <c:v>417</c:v>
                </c:pt>
                <c:pt idx="2793">
                  <c:v>417</c:v>
                </c:pt>
                <c:pt idx="2794">
                  <c:v>417</c:v>
                </c:pt>
                <c:pt idx="2795">
                  <c:v>417</c:v>
                </c:pt>
                <c:pt idx="2796">
                  <c:v>417</c:v>
                </c:pt>
                <c:pt idx="2797">
                  <c:v>417</c:v>
                </c:pt>
                <c:pt idx="2798">
                  <c:v>417</c:v>
                </c:pt>
                <c:pt idx="2799">
                  <c:v>417</c:v>
                </c:pt>
                <c:pt idx="2800">
                  <c:v>418</c:v>
                </c:pt>
                <c:pt idx="2801">
                  <c:v>419</c:v>
                </c:pt>
                <c:pt idx="2802">
                  <c:v>419</c:v>
                </c:pt>
                <c:pt idx="2803">
                  <c:v>419</c:v>
                </c:pt>
                <c:pt idx="2804">
                  <c:v>419</c:v>
                </c:pt>
                <c:pt idx="2805">
                  <c:v>419</c:v>
                </c:pt>
                <c:pt idx="2806">
                  <c:v>420</c:v>
                </c:pt>
                <c:pt idx="2807">
                  <c:v>421</c:v>
                </c:pt>
                <c:pt idx="2808">
                  <c:v>422</c:v>
                </c:pt>
                <c:pt idx="2809">
                  <c:v>422</c:v>
                </c:pt>
                <c:pt idx="2810">
                  <c:v>427</c:v>
                </c:pt>
                <c:pt idx="2811">
                  <c:v>428</c:v>
                </c:pt>
                <c:pt idx="2812">
                  <c:v>428</c:v>
                </c:pt>
                <c:pt idx="2813">
                  <c:v>428</c:v>
                </c:pt>
                <c:pt idx="2814">
                  <c:v>428</c:v>
                </c:pt>
                <c:pt idx="2815">
                  <c:v>428</c:v>
                </c:pt>
                <c:pt idx="2816">
                  <c:v>428</c:v>
                </c:pt>
                <c:pt idx="2817">
                  <c:v>428</c:v>
                </c:pt>
                <c:pt idx="2818">
                  <c:v>429</c:v>
                </c:pt>
                <c:pt idx="2819">
                  <c:v>429</c:v>
                </c:pt>
                <c:pt idx="2820">
                  <c:v>429</c:v>
                </c:pt>
                <c:pt idx="2821">
                  <c:v>429</c:v>
                </c:pt>
                <c:pt idx="2822">
                  <c:v>429</c:v>
                </c:pt>
                <c:pt idx="2823">
                  <c:v>429</c:v>
                </c:pt>
                <c:pt idx="2824">
                  <c:v>429</c:v>
                </c:pt>
                <c:pt idx="2825">
                  <c:v>430</c:v>
                </c:pt>
                <c:pt idx="2826">
                  <c:v>430</c:v>
                </c:pt>
                <c:pt idx="2827">
                  <c:v>430</c:v>
                </c:pt>
                <c:pt idx="2828">
                  <c:v>430</c:v>
                </c:pt>
                <c:pt idx="2829">
                  <c:v>430</c:v>
                </c:pt>
                <c:pt idx="2830">
                  <c:v>430</c:v>
                </c:pt>
                <c:pt idx="2831">
                  <c:v>430</c:v>
                </c:pt>
                <c:pt idx="2832">
                  <c:v>430</c:v>
                </c:pt>
                <c:pt idx="2833">
                  <c:v>432</c:v>
                </c:pt>
                <c:pt idx="2834">
                  <c:v>432</c:v>
                </c:pt>
                <c:pt idx="2835">
                  <c:v>432</c:v>
                </c:pt>
                <c:pt idx="2836">
                  <c:v>432</c:v>
                </c:pt>
                <c:pt idx="2837">
                  <c:v>432</c:v>
                </c:pt>
                <c:pt idx="2838">
                  <c:v>432</c:v>
                </c:pt>
                <c:pt idx="2839">
                  <c:v>432</c:v>
                </c:pt>
                <c:pt idx="2840">
                  <c:v>432</c:v>
                </c:pt>
                <c:pt idx="2841">
                  <c:v>432</c:v>
                </c:pt>
                <c:pt idx="2842">
                  <c:v>432</c:v>
                </c:pt>
                <c:pt idx="2843">
                  <c:v>433</c:v>
                </c:pt>
                <c:pt idx="2844">
                  <c:v>433</c:v>
                </c:pt>
                <c:pt idx="2845">
                  <c:v>433</c:v>
                </c:pt>
                <c:pt idx="2846">
                  <c:v>433</c:v>
                </c:pt>
                <c:pt idx="2847">
                  <c:v>433</c:v>
                </c:pt>
                <c:pt idx="2848">
                  <c:v>433</c:v>
                </c:pt>
                <c:pt idx="2849">
                  <c:v>433</c:v>
                </c:pt>
                <c:pt idx="2850">
                  <c:v>433</c:v>
                </c:pt>
                <c:pt idx="2851">
                  <c:v>433</c:v>
                </c:pt>
                <c:pt idx="2852">
                  <c:v>433</c:v>
                </c:pt>
                <c:pt idx="2853">
                  <c:v>433</c:v>
                </c:pt>
                <c:pt idx="2854">
                  <c:v>433</c:v>
                </c:pt>
                <c:pt idx="2855">
                  <c:v>433</c:v>
                </c:pt>
                <c:pt idx="2856">
                  <c:v>433</c:v>
                </c:pt>
                <c:pt idx="2857">
                  <c:v>433</c:v>
                </c:pt>
                <c:pt idx="2858">
                  <c:v>433</c:v>
                </c:pt>
                <c:pt idx="2859">
                  <c:v>433</c:v>
                </c:pt>
                <c:pt idx="2860">
                  <c:v>433</c:v>
                </c:pt>
                <c:pt idx="2861">
                  <c:v>433</c:v>
                </c:pt>
                <c:pt idx="2862">
                  <c:v>433</c:v>
                </c:pt>
                <c:pt idx="2863">
                  <c:v>434</c:v>
                </c:pt>
                <c:pt idx="2864">
                  <c:v>434</c:v>
                </c:pt>
                <c:pt idx="2865">
                  <c:v>434</c:v>
                </c:pt>
                <c:pt idx="2866">
                  <c:v>434</c:v>
                </c:pt>
                <c:pt idx="2867">
                  <c:v>434</c:v>
                </c:pt>
                <c:pt idx="2868">
                  <c:v>434</c:v>
                </c:pt>
                <c:pt idx="2869">
                  <c:v>434</c:v>
                </c:pt>
                <c:pt idx="2870">
                  <c:v>434</c:v>
                </c:pt>
                <c:pt idx="2871">
                  <c:v>434</c:v>
                </c:pt>
                <c:pt idx="2872">
                  <c:v>434</c:v>
                </c:pt>
                <c:pt idx="2873">
                  <c:v>434</c:v>
                </c:pt>
                <c:pt idx="2874">
                  <c:v>434</c:v>
                </c:pt>
                <c:pt idx="2875">
                  <c:v>434</c:v>
                </c:pt>
                <c:pt idx="2876">
                  <c:v>435</c:v>
                </c:pt>
                <c:pt idx="2877">
                  <c:v>435</c:v>
                </c:pt>
                <c:pt idx="2878">
                  <c:v>435</c:v>
                </c:pt>
                <c:pt idx="2879">
                  <c:v>435</c:v>
                </c:pt>
                <c:pt idx="2880">
                  <c:v>437</c:v>
                </c:pt>
                <c:pt idx="2881">
                  <c:v>437</c:v>
                </c:pt>
                <c:pt idx="2882">
                  <c:v>437</c:v>
                </c:pt>
                <c:pt idx="2883">
                  <c:v>437</c:v>
                </c:pt>
                <c:pt idx="2884">
                  <c:v>437</c:v>
                </c:pt>
                <c:pt idx="2885">
                  <c:v>441</c:v>
                </c:pt>
                <c:pt idx="2886">
                  <c:v>441</c:v>
                </c:pt>
                <c:pt idx="2887">
                  <c:v>442</c:v>
                </c:pt>
                <c:pt idx="2888">
                  <c:v>442</c:v>
                </c:pt>
                <c:pt idx="2889">
                  <c:v>443</c:v>
                </c:pt>
                <c:pt idx="2890">
                  <c:v>443</c:v>
                </c:pt>
                <c:pt idx="2891">
                  <c:v>443</c:v>
                </c:pt>
                <c:pt idx="2892">
                  <c:v>443</c:v>
                </c:pt>
                <c:pt idx="2893">
                  <c:v>443</c:v>
                </c:pt>
                <c:pt idx="2894">
                  <c:v>443</c:v>
                </c:pt>
                <c:pt idx="2895">
                  <c:v>443</c:v>
                </c:pt>
                <c:pt idx="2896">
                  <c:v>443</c:v>
                </c:pt>
                <c:pt idx="2897">
                  <c:v>443</c:v>
                </c:pt>
                <c:pt idx="2898">
                  <c:v>444</c:v>
                </c:pt>
                <c:pt idx="2899">
                  <c:v>445</c:v>
                </c:pt>
                <c:pt idx="2900">
                  <c:v>449</c:v>
                </c:pt>
                <c:pt idx="2901">
                  <c:v>454</c:v>
                </c:pt>
                <c:pt idx="2902">
                  <c:v>454</c:v>
                </c:pt>
                <c:pt idx="2903">
                  <c:v>454</c:v>
                </c:pt>
                <c:pt idx="2904">
                  <c:v>459</c:v>
                </c:pt>
                <c:pt idx="2905">
                  <c:v>459</c:v>
                </c:pt>
                <c:pt idx="2906">
                  <c:v>459</c:v>
                </c:pt>
                <c:pt idx="2907">
                  <c:v>460</c:v>
                </c:pt>
                <c:pt idx="2908">
                  <c:v>460</c:v>
                </c:pt>
                <c:pt idx="2909">
                  <c:v>463</c:v>
                </c:pt>
                <c:pt idx="2910">
                  <c:v>465</c:v>
                </c:pt>
                <c:pt idx="2911">
                  <c:v>465</c:v>
                </c:pt>
                <c:pt idx="2912">
                  <c:v>466</c:v>
                </c:pt>
                <c:pt idx="2913">
                  <c:v>467</c:v>
                </c:pt>
                <c:pt idx="2914">
                  <c:v>471</c:v>
                </c:pt>
                <c:pt idx="2915">
                  <c:v>471</c:v>
                </c:pt>
                <c:pt idx="2916">
                  <c:v>472</c:v>
                </c:pt>
                <c:pt idx="2917">
                  <c:v>475</c:v>
                </c:pt>
                <c:pt idx="2918">
                  <c:v>475</c:v>
                </c:pt>
                <c:pt idx="2919">
                  <c:v>475</c:v>
                </c:pt>
                <c:pt idx="2920">
                  <c:v>477</c:v>
                </c:pt>
                <c:pt idx="2921">
                  <c:v>477</c:v>
                </c:pt>
                <c:pt idx="2922">
                  <c:v>485</c:v>
                </c:pt>
                <c:pt idx="2923">
                  <c:v>485</c:v>
                </c:pt>
                <c:pt idx="2924">
                  <c:v>485</c:v>
                </c:pt>
                <c:pt idx="2925">
                  <c:v>485</c:v>
                </c:pt>
                <c:pt idx="2926">
                  <c:v>485</c:v>
                </c:pt>
                <c:pt idx="2927">
                  <c:v>485</c:v>
                </c:pt>
                <c:pt idx="2928">
                  <c:v>485</c:v>
                </c:pt>
                <c:pt idx="2929">
                  <c:v>485</c:v>
                </c:pt>
                <c:pt idx="2930">
                  <c:v>487</c:v>
                </c:pt>
                <c:pt idx="2931">
                  <c:v>487</c:v>
                </c:pt>
                <c:pt idx="2932">
                  <c:v>487</c:v>
                </c:pt>
                <c:pt idx="2933">
                  <c:v>487</c:v>
                </c:pt>
                <c:pt idx="2934">
                  <c:v>489</c:v>
                </c:pt>
                <c:pt idx="2935">
                  <c:v>492</c:v>
                </c:pt>
                <c:pt idx="2936">
                  <c:v>492</c:v>
                </c:pt>
                <c:pt idx="2937">
                  <c:v>492</c:v>
                </c:pt>
                <c:pt idx="2938">
                  <c:v>492</c:v>
                </c:pt>
                <c:pt idx="2939">
                  <c:v>492</c:v>
                </c:pt>
                <c:pt idx="2940">
                  <c:v>492</c:v>
                </c:pt>
                <c:pt idx="2941">
                  <c:v>492</c:v>
                </c:pt>
                <c:pt idx="2942">
                  <c:v>492</c:v>
                </c:pt>
                <c:pt idx="2943">
                  <c:v>492</c:v>
                </c:pt>
                <c:pt idx="2944">
                  <c:v>492</c:v>
                </c:pt>
                <c:pt idx="2945">
                  <c:v>492</c:v>
                </c:pt>
                <c:pt idx="2946">
                  <c:v>492</c:v>
                </c:pt>
                <c:pt idx="2947">
                  <c:v>492</c:v>
                </c:pt>
                <c:pt idx="2948">
                  <c:v>493</c:v>
                </c:pt>
                <c:pt idx="2949">
                  <c:v>494</c:v>
                </c:pt>
                <c:pt idx="2950">
                  <c:v>494</c:v>
                </c:pt>
                <c:pt idx="2951">
                  <c:v>494</c:v>
                </c:pt>
                <c:pt idx="2952">
                  <c:v>496</c:v>
                </c:pt>
                <c:pt idx="2953">
                  <c:v>497</c:v>
                </c:pt>
                <c:pt idx="2954">
                  <c:v>498</c:v>
                </c:pt>
                <c:pt idx="2955">
                  <c:v>498</c:v>
                </c:pt>
                <c:pt idx="2956">
                  <c:v>499</c:v>
                </c:pt>
                <c:pt idx="2957">
                  <c:v>499</c:v>
                </c:pt>
                <c:pt idx="2958">
                  <c:v>501</c:v>
                </c:pt>
                <c:pt idx="2959">
                  <c:v>502</c:v>
                </c:pt>
                <c:pt idx="2960">
                  <c:v>502</c:v>
                </c:pt>
                <c:pt idx="2961">
                  <c:v>502</c:v>
                </c:pt>
                <c:pt idx="2962">
                  <c:v>502</c:v>
                </c:pt>
                <c:pt idx="2963">
                  <c:v>502</c:v>
                </c:pt>
                <c:pt idx="2964">
                  <c:v>502</c:v>
                </c:pt>
                <c:pt idx="2965">
                  <c:v>503</c:v>
                </c:pt>
                <c:pt idx="2966">
                  <c:v>503</c:v>
                </c:pt>
                <c:pt idx="2967">
                  <c:v>503</c:v>
                </c:pt>
                <c:pt idx="2968">
                  <c:v>503</c:v>
                </c:pt>
                <c:pt idx="2969">
                  <c:v>503</c:v>
                </c:pt>
                <c:pt idx="2970">
                  <c:v>503</c:v>
                </c:pt>
                <c:pt idx="2971">
                  <c:v>506</c:v>
                </c:pt>
                <c:pt idx="2972">
                  <c:v>506</c:v>
                </c:pt>
                <c:pt idx="2973">
                  <c:v>507</c:v>
                </c:pt>
                <c:pt idx="2974">
                  <c:v>507</c:v>
                </c:pt>
                <c:pt idx="2975">
                  <c:v>507</c:v>
                </c:pt>
                <c:pt idx="2976">
                  <c:v>507</c:v>
                </c:pt>
                <c:pt idx="2977">
                  <c:v>507</c:v>
                </c:pt>
                <c:pt idx="2978">
                  <c:v>507</c:v>
                </c:pt>
                <c:pt idx="2979">
                  <c:v>507</c:v>
                </c:pt>
                <c:pt idx="2980">
                  <c:v>507</c:v>
                </c:pt>
                <c:pt idx="2981">
                  <c:v>507</c:v>
                </c:pt>
                <c:pt idx="2982">
                  <c:v>507</c:v>
                </c:pt>
                <c:pt idx="2983">
                  <c:v>507</c:v>
                </c:pt>
                <c:pt idx="2984">
                  <c:v>507</c:v>
                </c:pt>
                <c:pt idx="2985">
                  <c:v>507</c:v>
                </c:pt>
                <c:pt idx="2986">
                  <c:v>507</c:v>
                </c:pt>
                <c:pt idx="2987">
                  <c:v>507</c:v>
                </c:pt>
                <c:pt idx="2988">
                  <c:v>508</c:v>
                </c:pt>
                <c:pt idx="2989">
                  <c:v>508</c:v>
                </c:pt>
                <c:pt idx="2990">
                  <c:v>508</c:v>
                </c:pt>
                <c:pt idx="2991">
                  <c:v>508</c:v>
                </c:pt>
                <c:pt idx="2992">
                  <c:v>508</c:v>
                </c:pt>
                <c:pt idx="2993">
                  <c:v>508</c:v>
                </c:pt>
                <c:pt idx="2994">
                  <c:v>508</c:v>
                </c:pt>
                <c:pt idx="2995">
                  <c:v>508</c:v>
                </c:pt>
                <c:pt idx="2996">
                  <c:v>508</c:v>
                </c:pt>
                <c:pt idx="2997">
                  <c:v>508</c:v>
                </c:pt>
                <c:pt idx="2998">
                  <c:v>508</c:v>
                </c:pt>
                <c:pt idx="2999">
                  <c:v>510</c:v>
                </c:pt>
                <c:pt idx="3000">
                  <c:v>511</c:v>
                </c:pt>
                <c:pt idx="3001">
                  <c:v>511</c:v>
                </c:pt>
                <c:pt idx="3002">
                  <c:v>511</c:v>
                </c:pt>
                <c:pt idx="3003">
                  <c:v>511</c:v>
                </c:pt>
                <c:pt idx="3004">
                  <c:v>511</c:v>
                </c:pt>
                <c:pt idx="3005">
                  <c:v>511</c:v>
                </c:pt>
                <c:pt idx="3006">
                  <c:v>511</c:v>
                </c:pt>
                <c:pt idx="3007">
                  <c:v>511</c:v>
                </c:pt>
                <c:pt idx="3008">
                  <c:v>514</c:v>
                </c:pt>
                <c:pt idx="3009">
                  <c:v>514</c:v>
                </c:pt>
                <c:pt idx="3010">
                  <c:v>514</c:v>
                </c:pt>
                <c:pt idx="3011">
                  <c:v>514</c:v>
                </c:pt>
                <c:pt idx="3012">
                  <c:v>515</c:v>
                </c:pt>
                <c:pt idx="3013">
                  <c:v>515</c:v>
                </c:pt>
                <c:pt idx="3014">
                  <c:v>515</c:v>
                </c:pt>
                <c:pt idx="3015">
                  <c:v>515</c:v>
                </c:pt>
                <c:pt idx="3016">
                  <c:v>515</c:v>
                </c:pt>
                <c:pt idx="3017">
                  <c:v>515</c:v>
                </c:pt>
                <c:pt idx="3018">
                  <c:v>515</c:v>
                </c:pt>
                <c:pt idx="3019">
                  <c:v>515</c:v>
                </c:pt>
                <c:pt idx="3020">
                  <c:v>515</c:v>
                </c:pt>
                <c:pt idx="3021">
                  <c:v>515</c:v>
                </c:pt>
                <c:pt idx="3022">
                  <c:v>515</c:v>
                </c:pt>
                <c:pt idx="3023">
                  <c:v>515</c:v>
                </c:pt>
                <c:pt idx="3024">
                  <c:v>515</c:v>
                </c:pt>
                <c:pt idx="3025">
                  <c:v>515</c:v>
                </c:pt>
                <c:pt idx="3026">
                  <c:v>515</c:v>
                </c:pt>
                <c:pt idx="3027">
                  <c:v>518</c:v>
                </c:pt>
                <c:pt idx="3028">
                  <c:v>518</c:v>
                </c:pt>
                <c:pt idx="3029">
                  <c:v>518</c:v>
                </c:pt>
                <c:pt idx="3030">
                  <c:v>518</c:v>
                </c:pt>
                <c:pt idx="3031">
                  <c:v>518</c:v>
                </c:pt>
                <c:pt idx="3032">
                  <c:v>518</c:v>
                </c:pt>
                <c:pt idx="3033">
                  <c:v>518</c:v>
                </c:pt>
                <c:pt idx="3034">
                  <c:v>518</c:v>
                </c:pt>
                <c:pt idx="3035">
                  <c:v>518</c:v>
                </c:pt>
                <c:pt idx="3036">
                  <c:v>518</c:v>
                </c:pt>
                <c:pt idx="3037">
                  <c:v>518</c:v>
                </c:pt>
                <c:pt idx="3038">
                  <c:v>518</c:v>
                </c:pt>
                <c:pt idx="3039">
                  <c:v>518</c:v>
                </c:pt>
                <c:pt idx="3040">
                  <c:v>518</c:v>
                </c:pt>
                <c:pt idx="3041">
                  <c:v>519</c:v>
                </c:pt>
                <c:pt idx="3042">
                  <c:v>519</c:v>
                </c:pt>
                <c:pt idx="3043">
                  <c:v>519</c:v>
                </c:pt>
                <c:pt idx="3044">
                  <c:v>519</c:v>
                </c:pt>
                <c:pt idx="3045">
                  <c:v>519</c:v>
                </c:pt>
                <c:pt idx="3046">
                  <c:v>519</c:v>
                </c:pt>
                <c:pt idx="3047">
                  <c:v>521</c:v>
                </c:pt>
                <c:pt idx="3048">
                  <c:v>521</c:v>
                </c:pt>
                <c:pt idx="3049">
                  <c:v>521</c:v>
                </c:pt>
                <c:pt idx="3050">
                  <c:v>521</c:v>
                </c:pt>
                <c:pt idx="3051">
                  <c:v>521</c:v>
                </c:pt>
                <c:pt idx="3052">
                  <c:v>522</c:v>
                </c:pt>
                <c:pt idx="3053">
                  <c:v>522</c:v>
                </c:pt>
                <c:pt idx="3054">
                  <c:v>522</c:v>
                </c:pt>
                <c:pt idx="3055">
                  <c:v>522</c:v>
                </c:pt>
                <c:pt idx="3056">
                  <c:v>522</c:v>
                </c:pt>
                <c:pt idx="3057">
                  <c:v>522</c:v>
                </c:pt>
                <c:pt idx="3058">
                  <c:v>522</c:v>
                </c:pt>
                <c:pt idx="3059">
                  <c:v>523</c:v>
                </c:pt>
                <c:pt idx="3060">
                  <c:v>523</c:v>
                </c:pt>
                <c:pt idx="3061">
                  <c:v>523</c:v>
                </c:pt>
                <c:pt idx="3062">
                  <c:v>525</c:v>
                </c:pt>
                <c:pt idx="3063">
                  <c:v>525</c:v>
                </c:pt>
                <c:pt idx="3064">
                  <c:v>525</c:v>
                </c:pt>
                <c:pt idx="3065">
                  <c:v>526</c:v>
                </c:pt>
                <c:pt idx="3066">
                  <c:v>526</c:v>
                </c:pt>
                <c:pt idx="3067">
                  <c:v>526</c:v>
                </c:pt>
                <c:pt idx="3068">
                  <c:v>526</c:v>
                </c:pt>
                <c:pt idx="3069">
                  <c:v>527</c:v>
                </c:pt>
                <c:pt idx="3070">
                  <c:v>527</c:v>
                </c:pt>
                <c:pt idx="3071">
                  <c:v>527</c:v>
                </c:pt>
                <c:pt idx="3072">
                  <c:v>527</c:v>
                </c:pt>
                <c:pt idx="3073">
                  <c:v>527</c:v>
                </c:pt>
                <c:pt idx="3074">
                  <c:v>527</c:v>
                </c:pt>
                <c:pt idx="3075">
                  <c:v>529</c:v>
                </c:pt>
                <c:pt idx="3076">
                  <c:v>533</c:v>
                </c:pt>
                <c:pt idx="3077">
                  <c:v>533</c:v>
                </c:pt>
                <c:pt idx="3078">
                  <c:v>533</c:v>
                </c:pt>
                <c:pt idx="3079">
                  <c:v>534</c:v>
                </c:pt>
                <c:pt idx="3080">
                  <c:v>534</c:v>
                </c:pt>
                <c:pt idx="3081">
                  <c:v>534</c:v>
                </c:pt>
                <c:pt idx="3082">
                  <c:v>539</c:v>
                </c:pt>
                <c:pt idx="3083">
                  <c:v>539</c:v>
                </c:pt>
                <c:pt idx="3084">
                  <c:v>539</c:v>
                </c:pt>
                <c:pt idx="3085">
                  <c:v>539</c:v>
                </c:pt>
                <c:pt idx="3086">
                  <c:v>540</c:v>
                </c:pt>
                <c:pt idx="3087">
                  <c:v>540</c:v>
                </c:pt>
                <c:pt idx="3088">
                  <c:v>540</c:v>
                </c:pt>
                <c:pt idx="3089">
                  <c:v>540</c:v>
                </c:pt>
                <c:pt idx="3090">
                  <c:v>540</c:v>
                </c:pt>
                <c:pt idx="3091">
                  <c:v>540</c:v>
                </c:pt>
                <c:pt idx="3092">
                  <c:v>540</c:v>
                </c:pt>
                <c:pt idx="3093">
                  <c:v>540</c:v>
                </c:pt>
                <c:pt idx="3094">
                  <c:v>540</c:v>
                </c:pt>
                <c:pt idx="3095">
                  <c:v>540</c:v>
                </c:pt>
                <c:pt idx="3096">
                  <c:v>540</c:v>
                </c:pt>
                <c:pt idx="3097">
                  <c:v>540</c:v>
                </c:pt>
                <c:pt idx="3098">
                  <c:v>540</c:v>
                </c:pt>
                <c:pt idx="3099">
                  <c:v>540</c:v>
                </c:pt>
                <c:pt idx="3100">
                  <c:v>540</c:v>
                </c:pt>
                <c:pt idx="3101">
                  <c:v>540</c:v>
                </c:pt>
                <c:pt idx="3102">
                  <c:v>540</c:v>
                </c:pt>
                <c:pt idx="3103">
                  <c:v>540</c:v>
                </c:pt>
                <c:pt idx="3104">
                  <c:v>540</c:v>
                </c:pt>
                <c:pt idx="3105">
                  <c:v>540</c:v>
                </c:pt>
                <c:pt idx="3106">
                  <c:v>540</c:v>
                </c:pt>
                <c:pt idx="3107">
                  <c:v>540</c:v>
                </c:pt>
                <c:pt idx="3108">
                  <c:v>540</c:v>
                </c:pt>
                <c:pt idx="3109">
                  <c:v>540</c:v>
                </c:pt>
                <c:pt idx="3110">
                  <c:v>540</c:v>
                </c:pt>
                <c:pt idx="3111">
                  <c:v>540</c:v>
                </c:pt>
                <c:pt idx="3112">
                  <c:v>540</c:v>
                </c:pt>
                <c:pt idx="3113">
                  <c:v>540</c:v>
                </c:pt>
                <c:pt idx="3114">
                  <c:v>541</c:v>
                </c:pt>
                <c:pt idx="3115">
                  <c:v>541</c:v>
                </c:pt>
                <c:pt idx="3116">
                  <c:v>541</c:v>
                </c:pt>
                <c:pt idx="3117">
                  <c:v>541</c:v>
                </c:pt>
                <c:pt idx="3118">
                  <c:v>542</c:v>
                </c:pt>
                <c:pt idx="3119">
                  <c:v>544</c:v>
                </c:pt>
                <c:pt idx="3120">
                  <c:v>546</c:v>
                </c:pt>
                <c:pt idx="3121">
                  <c:v>547</c:v>
                </c:pt>
                <c:pt idx="3122">
                  <c:v>548</c:v>
                </c:pt>
                <c:pt idx="3123">
                  <c:v>548</c:v>
                </c:pt>
                <c:pt idx="3124">
                  <c:v>548</c:v>
                </c:pt>
                <c:pt idx="3125">
                  <c:v>548</c:v>
                </c:pt>
                <c:pt idx="3126">
                  <c:v>548</c:v>
                </c:pt>
                <c:pt idx="3127">
                  <c:v>548</c:v>
                </c:pt>
                <c:pt idx="3128">
                  <c:v>549</c:v>
                </c:pt>
                <c:pt idx="3129">
                  <c:v>549</c:v>
                </c:pt>
                <c:pt idx="3130">
                  <c:v>549</c:v>
                </c:pt>
                <c:pt idx="3131">
                  <c:v>549</c:v>
                </c:pt>
                <c:pt idx="3132">
                  <c:v>549</c:v>
                </c:pt>
                <c:pt idx="3133">
                  <c:v>549</c:v>
                </c:pt>
                <c:pt idx="3134">
                  <c:v>549</c:v>
                </c:pt>
                <c:pt idx="3135">
                  <c:v>549</c:v>
                </c:pt>
                <c:pt idx="3136">
                  <c:v>549</c:v>
                </c:pt>
                <c:pt idx="3137">
                  <c:v>549</c:v>
                </c:pt>
                <c:pt idx="3138">
                  <c:v>549</c:v>
                </c:pt>
                <c:pt idx="3139">
                  <c:v>550</c:v>
                </c:pt>
                <c:pt idx="3140">
                  <c:v>554</c:v>
                </c:pt>
                <c:pt idx="3141">
                  <c:v>555</c:v>
                </c:pt>
                <c:pt idx="3142">
                  <c:v>555</c:v>
                </c:pt>
                <c:pt idx="3143">
                  <c:v>555</c:v>
                </c:pt>
                <c:pt idx="3144">
                  <c:v>555</c:v>
                </c:pt>
                <c:pt idx="3145">
                  <c:v>555</c:v>
                </c:pt>
                <c:pt idx="3146">
                  <c:v>555</c:v>
                </c:pt>
                <c:pt idx="3147">
                  <c:v>559</c:v>
                </c:pt>
                <c:pt idx="3148">
                  <c:v>559</c:v>
                </c:pt>
                <c:pt idx="3149">
                  <c:v>560</c:v>
                </c:pt>
                <c:pt idx="3150">
                  <c:v>560</c:v>
                </c:pt>
                <c:pt idx="3151">
                  <c:v>560</c:v>
                </c:pt>
                <c:pt idx="3152">
                  <c:v>560</c:v>
                </c:pt>
                <c:pt idx="3153">
                  <c:v>560</c:v>
                </c:pt>
                <c:pt idx="3154">
                  <c:v>560</c:v>
                </c:pt>
                <c:pt idx="3155">
                  <c:v>560</c:v>
                </c:pt>
                <c:pt idx="3156">
                  <c:v>561</c:v>
                </c:pt>
                <c:pt idx="3157">
                  <c:v>561</c:v>
                </c:pt>
                <c:pt idx="3158">
                  <c:v>561</c:v>
                </c:pt>
                <c:pt idx="3159">
                  <c:v>561</c:v>
                </c:pt>
                <c:pt idx="3160">
                  <c:v>561</c:v>
                </c:pt>
                <c:pt idx="3161">
                  <c:v>561</c:v>
                </c:pt>
                <c:pt idx="3162">
                  <c:v>561</c:v>
                </c:pt>
                <c:pt idx="3163">
                  <c:v>561</c:v>
                </c:pt>
                <c:pt idx="3164">
                  <c:v>561</c:v>
                </c:pt>
                <c:pt idx="3165">
                  <c:v>562</c:v>
                </c:pt>
                <c:pt idx="3166">
                  <c:v>568</c:v>
                </c:pt>
                <c:pt idx="3167">
                  <c:v>570</c:v>
                </c:pt>
                <c:pt idx="3168">
                  <c:v>570</c:v>
                </c:pt>
                <c:pt idx="3169">
                  <c:v>570</c:v>
                </c:pt>
                <c:pt idx="3170">
                  <c:v>570</c:v>
                </c:pt>
                <c:pt idx="3171">
                  <c:v>570</c:v>
                </c:pt>
                <c:pt idx="3172">
                  <c:v>570</c:v>
                </c:pt>
                <c:pt idx="3173">
                  <c:v>570</c:v>
                </c:pt>
                <c:pt idx="3174">
                  <c:v>570</c:v>
                </c:pt>
                <c:pt idx="3175">
                  <c:v>570</c:v>
                </c:pt>
                <c:pt idx="3176">
                  <c:v>570</c:v>
                </c:pt>
                <c:pt idx="3177">
                  <c:v>570</c:v>
                </c:pt>
                <c:pt idx="3178">
                  <c:v>570</c:v>
                </c:pt>
                <c:pt idx="3179">
                  <c:v>570</c:v>
                </c:pt>
                <c:pt idx="3180">
                  <c:v>571</c:v>
                </c:pt>
                <c:pt idx="3181">
                  <c:v>575</c:v>
                </c:pt>
                <c:pt idx="3182">
                  <c:v>577</c:v>
                </c:pt>
                <c:pt idx="3183">
                  <c:v>577</c:v>
                </c:pt>
                <c:pt idx="3184">
                  <c:v>577</c:v>
                </c:pt>
                <c:pt idx="3185">
                  <c:v>577</c:v>
                </c:pt>
                <c:pt idx="3186">
                  <c:v>577</c:v>
                </c:pt>
                <c:pt idx="3187">
                  <c:v>577</c:v>
                </c:pt>
                <c:pt idx="3188">
                  <c:v>577</c:v>
                </c:pt>
                <c:pt idx="3189">
                  <c:v>581</c:v>
                </c:pt>
                <c:pt idx="3190">
                  <c:v>589</c:v>
                </c:pt>
                <c:pt idx="3191">
                  <c:v>589</c:v>
                </c:pt>
                <c:pt idx="3192">
                  <c:v>589</c:v>
                </c:pt>
                <c:pt idx="3193">
                  <c:v>589</c:v>
                </c:pt>
                <c:pt idx="3194">
                  <c:v>589</c:v>
                </c:pt>
                <c:pt idx="3195">
                  <c:v>589</c:v>
                </c:pt>
                <c:pt idx="3196">
                  <c:v>589</c:v>
                </c:pt>
                <c:pt idx="3197">
                  <c:v>589</c:v>
                </c:pt>
                <c:pt idx="3198">
                  <c:v>589</c:v>
                </c:pt>
                <c:pt idx="3199">
                  <c:v>589</c:v>
                </c:pt>
                <c:pt idx="3200">
                  <c:v>589</c:v>
                </c:pt>
                <c:pt idx="3201">
                  <c:v>589</c:v>
                </c:pt>
                <c:pt idx="3202">
                  <c:v>590</c:v>
                </c:pt>
                <c:pt idx="3203">
                  <c:v>590</c:v>
                </c:pt>
                <c:pt idx="3204">
                  <c:v>590</c:v>
                </c:pt>
                <c:pt idx="3205">
                  <c:v>590</c:v>
                </c:pt>
                <c:pt idx="3206">
                  <c:v>590</c:v>
                </c:pt>
                <c:pt idx="3207">
                  <c:v>590</c:v>
                </c:pt>
                <c:pt idx="3208">
                  <c:v>590</c:v>
                </c:pt>
                <c:pt idx="3209">
                  <c:v>590</c:v>
                </c:pt>
                <c:pt idx="3210">
                  <c:v>590</c:v>
                </c:pt>
                <c:pt idx="3211">
                  <c:v>590</c:v>
                </c:pt>
                <c:pt idx="3212">
                  <c:v>590</c:v>
                </c:pt>
                <c:pt idx="3213">
                  <c:v>590</c:v>
                </c:pt>
                <c:pt idx="3214">
                  <c:v>590</c:v>
                </c:pt>
                <c:pt idx="3215">
                  <c:v>590</c:v>
                </c:pt>
                <c:pt idx="3216">
                  <c:v>590</c:v>
                </c:pt>
                <c:pt idx="3217">
                  <c:v>590</c:v>
                </c:pt>
                <c:pt idx="3218">
                  <c:v>590</c:v>
                </c:pt>
                <c:pt idx="3219">
                  <c:v>590</c:v>
                </c:pt>
                <c:pt idx="3220">
                  <c:v>591</c:v>
                </c:pt>
                <c:pt idx="3221">
                  <c:v>591</c:v>
                </c:pt>
                <c:pt idx="3222">
                  <c:v>591</c:v>
                </c:pt>
                <c:pt idx="3223">
                  <c:v>591</c:v>
                </c:pt>
                <c:pt idx="3224">
                  <c:v>591</c:v>
                </c:pt>
                <c:pt idx="3225">
                  <c:v>593</c:v>
                </c:pt>
                <c:pt idx="3226">
                  <c:v>593</c:v>
                </c:pt>
                <c:pt idx="3227">
                  <c:v>593</c:v>
                </c:pt>
                <c:pt idx="3228">
                  <c:v>593</c:v>
                </c:pt>
                <c:pt idx="3229">
                  <c:v>593</c:v>
                </c:pt>
                <c:pt idx="3230">
                  <c:v>593</c:v>
                </c:pt>
                <c:pt idx="3231">
                  <c:v>593</c:v>
                </c:pt>
                <c:pt idx="3232">
                  <c:v>593</c:v>
                </c:pt>
                <c:pt idx="3233">
                  <c:v>594</c:v>
                </c:pt>
                <c:pt idx="3234">
                  <c:v>594</c:v>
                </c:pt>
                <c:pt idx="3235">
                  <c:v>594</c:v>
                </c:pt>
                <c:pt idx="3236">
                  <c:v>594</c:v>
                </c:pt>
                <c:pt idx="3237">
                  <c:v>594</c:v>
                </c:pt>
                <c:pt idx="3238">
                  <c:v>594</c:v>
                </c:pt>
                <c:pt idx="3239">
                  <c:v>594</c:v>
                </c:pt>
                <c:pt idx="3240">
                  <c:v>594</c:v>
                </c:pt>
                <c:pt idx="3241">
                  <c:v>594</c:v>
                </c:pt>
                <c:pt idx="3242">
                  <c:v>594</c:v>
                </c:pt>
                <c:pt idx="3243">
                  <c:v>594</c:v>
                </c:pt>
                <c:pt idx="3244">
                  <c:v>594</c:v>
                </c:pt>
                <c:pt idx="3245">
                  <c:v>594</c:v>
                </c:pt>
                <c:pt idx="3246">
                  <c:v>594</c:v>
                </c:pt>
                <c:pt idx="3247">
                  <c:v>594</c:v>
                </c:pt>
                <c:pt idx="3248">
                  <c:v>594</c:v>
                </c:pt>
                <c:pt idx="3249">
                  <c:v>594</c:v>
                </c:pt>
                <c:pt idx="3250">
                  <c:v>594</c:v>
                </c:pt>
                <c:pt idx="3251">
                  <c:v>594</c:v>
                </c:pt>
                <c:pt idx="3252">
                  <c:v>594</c:v>
                </c:pt>
                <c:pt idx="3253">
                  <c:v>594</c:v>
                </c:pt>
                <c:pt idx="3254">
                  <c:v>595</c:v>
                </c:pt>
                <c:pt idx="3255">
                  <c:v>595</c:v>
                </c:pt>
                <c:pt idx="3256">
                  <c:v>595</c:v>
                </c:pt>
                <c:pt idx="3257">
                  <c:v>595</c:v>
                </c:pt>
                <c:pt idx="3258">
                  <c:v>595</c:v>
                </c:pt>
                <c:pt idx="3259">
                  <c:v>595</c:v>
                </c:pt>
                <c:pt idx="3260">
                  <c:v>595</c:v>
                </c:pt>
                <c:pt idx="3261">
                  <c:v>595</c:v>
                </c:pt>
                <c:pt idx="3262">
                  <c:v>595</c:v>
                </c:pt>
                <c:pt idx="3263">
                  <c:v>595</c:v>
                </c:pt>
                <c:pt idx="3264">
                  <c:v>595</c:v>
                </c:pt>
                <c:pt idx="3265">
                  <c:v>595</c:v>
                </c:pt>
                <c:pt idx="3266">
                  <c:v>595</c:v>
                </c:pt>
                <c:pt idx="3267">
                  <c:v>595</c:v>
                </c:pt>
                <c:pt idx="3268">
                  <c:v>595</c:v>
                </c:pt>
                <c:pt idx="3269">
                  <c:v>596</c:v>
                </c:pt>
                <c:pt idx="3270">
                  <c:v>597</c:v>
                </c:pt>
                <c:pt idx="3271">
                  <c:v>598</c:v>
                </c:pt>
                <c:pt idx="3272">
                  <c:v>598</c:v>
                </c:pt>
                <c:pt idx="3273">
                  <c:v>598</c:v>
                </c:pt>
                <c:pt idx="3274">
                  <c:v>598</c:v>
                </c:pt>
                <c:pt idx="3275">
                  <c:v>599</c:v>
                </c:pt>
                <c:pt idx="3276">
                  <c:v>599</c:v>
                </c:pt>
                <c:pt idx="3277">
                  <c:v>599</c:v>
                </c:pt>
                <c:pt idx="3278">
                  <c:v>599</c:v>
                </c:pt>
                <c:pt idx="3279">
                  <c:v>599</c:v>
                </c:pt>
                <c:pt idx="3280">
                  <c:v>600</c:v>
                </c:pt>
                <c:pt idx="3281">
                  <c:v>601</c:v>
                </c:pt>
                <c:pt idx="3282">
                  <c:v>601</c:v>
                </c:pt>
                <c:pt idx="3283">
                  <c:v>601</c:v>
                </c:pt>
                <c:pt idx="3284">
                  <c:v>601</c:v>
                </c:pt>
                <c:pt idx="3285">
                  <c:v>601</c:v>
                </c:pt>
                <c:pt idx="3286">
                  <c:v>601</c:v>
                </c:pt>
                <c:pt idx="3287">
                  <c:v>602</c:v>
                </c:pt>
                <c:pt idx="3288">
                  <c:v>602</c:v>
                </c:pt>
                <c:pt idx="3289">
                  <c:v>602</c:v>
                </c:pt>
                <c:pt idx="3290">
                  <c:v>602</c:v>
                </c:pt>
                <c:pt idx="3291">
                  <c:v>602</c:v>
                </c:pt>
                <c:pt idx="3292">
                  <c:v>602</c:v>
                </c:pt>
                <c:pt idx="3293">
                  <c:v>604</c:v>
                </c:pt>
                <c:pt idx="3294">
                  <c:v>604</c:v>
                </c:pt>
                <c:pt idx="3295">
                  <c:v>604</c:v>
                </c:pt>
                <c:pt idx="3296">
                  <c:v>604</c:v>
                </c:pt>
                <c:pt idx="3297">
                  <c:v>604</c:v>
                </c:pt>
                <c:pt idx="3298">
                  <c:v>605</c:v>
                </c:pt>
                <c:pt idx="3299">
                  <c:v>605</c:v>
                </c:pt>
                <c:pt idx="3300">
                  <c:v>605</c:v>
                </c:pt>
                <c:pt idx="3301">
                  <c:v>605</c:v>
                </c:pt>
                <c:pt idx="3302">
                  <c:v>606</c:v>
                </c:pt>
                <c:pt idx="3303">
                  <c:v>606</c:v>
                </c:pt>
                <c:pt idx="3304">
                  <c:v>607</c:v>
                </c:pt>
                <c:pt idx="3305">
                  <c:v>608</c:v>
                </c:pt>
                <c:pt idx="3306">
                  <c:v>608</c:v>
                </c:pt>
                <c:pt idx="3307">
                  <c:v>608</c:v>
                </c:pt>
                <c:pt idx="3308">
                  <c:v>608</c:v>
                </c:pt>
                <c:pt idx="3309">
                  <c:v>608</c:v>
                </c:pt>
                <c:pt idx="3310">
                  <c:v>608</c:v>
                </c:pt>
                <c:pt idx="3311">
                  <c:v>608</c:v>
                </c:pt>
                <c:pt idx="3312">
                  <c:v>608</c:v>
                </c:pt>
                <c:pt idx="3313">
                  <c:v>608</c:v>
                </c:pt>
                <c:pt idx="3314">
                  <c:v>608</c:v>
                </c:pt>
                <c:pt idx="3315">
                  <c:v>608</c:v>
                </c:pt>
                <c:pt idx="3316">
                  <c:v>610</c:v>
                </c:pt>
                <c:pt idx="3317">
                  <c:v>610</c:v>
                </c:pt>
                <c:pt idx="3318">
                  <c:v>610</c:v>
                </c:pt>
                <c:pt idx="3319">
                  <c:v>610</c:v>
                </c:pt>
                <c:pt idx="3320">
                  <c:v>610</c:v>
                </c:pt>
                <c:pt idx="3321">
                  <c:v>611</c:v>
                </c:pt>
                <c:pt idx="3322">
                  <c:v>615</c:v>
                </c:pt>
                <c:pt idx="3323">
                  <c:v>615</c:v>
                </c:pt>
                <c:pt idx="3324">
                  <c:v>615</c:v>
                </c:pt>
                <c:pt idx="3325">
                  <c:v>615</c:v>
                </c:pt>
                <c:pt idx="3326">
                  <c:v>616</c:v>
                </c:pt>
                <c:pt idx="3327">
                  <c:v>616</c:v>
                </c:pt>
                <c:pt idx="3328">
                  <c:v>616</c:v>
                </c:pt>
                <c:pt idx="3329">
                  <c:v>616</c:v>
                </c:pt>
                <c:pt idx="3330">
                  <c:v>616</c:v>
                </c:pt>
                <c:pt idx="3331">
                  <c:v>616</c:v>
                </c:pt>
                <c:pt idx="3332">
                  <c:v>616</c:v>
                </c:pt>
                <c:pt idx="3333">
                  <c:v>616</c:v>
                </c:pt>
                <c:pt idx="3334">
                  <c:v>616</c:v>
                </c:pt>
                <c:pt idx="3335">
                  <c:v>616</c:v>
                </c:pt>
                <c:pt idx="3336">
                  <c:v>616</c:v>
                </c:pt>
                <c:pt idx="3337">
                  <c:v>616</c:v>
                </c:pt>
                <c:pt idx="3338">
                  <c:v>616</c:v>
                </c:pt>
                <c:pt idx="3339">
                  <c:v>616</c:v>
                </c:pt>
                <c:pt idx="3340">
                  <c:v>616</c:v>
                </c:pt>
                <c:pt idx="3341">
                  <c:v>616</c:v>
                </c:pt>
                <c:pt idx="3342">
                  <c:v>616</c:v>
                </c:pt>
                <c:pt idx="3343">
                  <c:v>616</c:v>
                </c:pt>
                <c:pt idx="3344">
                  <c:v>616</c:v>
                </c:pt>
                <c:pt idx="3345">
                  <c:v>616</c:v>
                </c:pt>
                <c:pt idx="3346">
                  <c:v>616</c:v>
                </c:pt>
                <c:pt idx="3347">
                  <c:v>616</c:v>
                </c:pt>
                <c:pt idx="3348">
                  <c:v>616</c:v>
                </c:pt>
                <c:pt idx="3349">
                  <c:v>616</c:v>
                </c:pt>
                <c:pt idx="3350">
                  <c:v>616</c:v>
                </c:pt>
                <c:pt idx="3351">
                  <c:v>622</c:v>
                </c:pt>
                <c:pt idx="3352">
                  <c:v>622</c:v>
                </c:pt>
                <c:pt idx="3353">
                  <c:v>622</c:v>
                </c:pt>
                <c:pt idx="3354">
                  <c:v>622</c:v>
                </c:pt>
                <c:pt idx="3355">
                  <c:v>622</c:v>
                </c:pt>
                <c:pt idx="3356">
                  <c:v>622</c:v>
                </c:pt>
                <c:pt idx="3357">
                  <c:v>622</c:v>
                </c:pt>
                <c:pt idx="3358">
                  <c:v>622</c:v>
                </c:pt>
                <c:pt idx="3359">
                  <c:v>622</c:v>
                </c:pt>
                <c:pt idx="3360">
                  <c:v>622</c:v>
                </c:pt>
                <c:pt idx="3361">
                  <c:v>622</c:v>
                </c:pt>
                <c:pt idx="3362">
                  <c:v>622</c:v>
                </c:pt>
                <c:pt idx="3363">
                  <c:v>622</c:v>
                </c:pt>
                <c:pt idx="3364">
                  <c:v>622</c:v>
                </c:pt>
                <c:pt idx="3365">
                  <c:v>622</c:v>
                </c:pt>
                <c:pt idx="3366">
                  <c:v>622</c:v>
                </c:pt>
                <c:pt idx="3367">
                  <c:v>622</c:v>
                </c:pt>
                <c:pt idx="3368">
                  <c:v>622</c:v>
                </c:pt>
                <c:pt idx="3369">
                  <c:v>622</c:v>
                </c:pt>
                <c:pt idx="3370">
                  <c:v>622</c:v>
                </c:pt>
                <c:pt idx="3371">
                  <c:v>622</c:v>
                </c:pt>
                <c:pt idx="3372">
                  <c:v>622</c:v>
                </c:pt>
                <c:pt idx="3373">
                  <c:v>622</c:v>
                </c:pt>
                <c:pt idx="3374">
                  <c:v>622</c:v>
                </c:pt>
                <c:pt idx="3375">
                  <c:v>622</c:v>
                </c:pt>
                <c:pt idx="3376">
                  <c:v>622</c:v>
                </c:pt>
                <c:pt idx="3377">
                  <c:v>623</c:v>
                </c:pt>
                <c:pt idx="3378">
                  <c:v>623</c:v>
                </c:pt>
                <c:pt idx="3379">
                  <c:v>623</c:v>
                </c:pt>
                <c:pt idx="3380">
                  <c:v>623</c:v>
                </c:pt>
                <c:pt idx="3381">
                  <c:v>623</c:v>
                </c:pt>
                <c:pt idx="3382">
                  <c:v>623</c:v>
                </c:pt>
                <c:pt idx="3383">
                  <c:v>624</c:v>
                </c:pt>
                <c:pt idx="3384">
                  <c:v>624</c:v>
                </c:pt>
                <c:pt idx="3385">
                  <c:v>624</c:v>
                </c:pt>
                <c:pt idx="3386">
                  <c:v>627</c:v>
                </c:pt>
                <c:pt idx="3387">
                  <c:v>627</c:v>
                </c:pt>
                <c:pt idx="3388">
                  <c:v>630</c:v>
                </c:pt>
                <c:pt idx="3389">
                  <c:v>630</c:v>
                </c:pt>
                <c:pt idx="3390">
                  <c:v>630</c:v>
                </c:pt>
                <c:pt idx="3391">
                  <c:v>636</c:v>
                </c:pt>
                <c:pt idx="3392">
                  <c:v>636</c:v>
                </c:pt>
                <c:pt idx="3393">
                  <c:v>636</c:v>
                </c:pt>
                <c:pt idx="3394">
                  <c:v>636</c:v>
                </c:pt>
                <c:pt idx="3395">
                  <c:v>636</c:v>
                </c:pt>
                <c:pt idx="3396">
                  <c:v>636</c:v>
                </c:pt>
                <c:pt idx="3397">
                  <c:v>636</c:v>
                </c:pt>
                <c:pt idx="3398">
                  <c:v>636</c:v>
                </c:pt>
                <c:pt idx="3399">
                  <c:v>638</c:v>
                </c:pt>
                <c:pt idx="3400">
                  <c:v>638</c:v>
                </c:pt>
                <c:pt idx="3401">
                  <c:v>638</c:v>
                </c:pt>
                <c:pt idx="3402">
                  <c:v>638</c:v>
                </c:pt>
                <c:pt idx="3403">
                  <c:v>638</c:v>
                </c:pt>
                <c:pt idx="3404">
                  <c:v>638</c:v>
                </c:pt>
                <c:pt idx="3405">
                  <c:v>638</c:v>
                </c:pt>
                <c:pt idx="3406">
                  <c:v>638</c:v>
                </c:pt>
                <c:pt idx="3407">
                  <c:v>638</c:v>
                </c:pt>
                <c:pt idx="3408">
                  <c:v>638</c:v>
                </c:pt>
                <c:pt idx="3409">
                  <c:v>638</c:v>
                </c:pt>
                <c:pt idx="3410">
                  <c:v>639</c:v>
                </c:pt>
                <c:pt idx="3411">
                  <c:v>639</c:v>
                </c:pt>
                <c:pt idx="3412">
                  <c:v>639</c:v>
                </c:pt>
                <c:pt idx="3413">
                  <c:v>639</c:v>
                </c:pt>
                <c:pt idx="3414">
                  <c:v>639</c:v>
                </c:pt>
                <c:pt idx="3415">
                  <c:v>639</c:v>
                </c:pt>
                <c:pt idx="3416">
                  <c:v>639</c:v>
                </c:pt>
                <c:pt idx="3417">
                  <c:v>639</c:v>
                </c:pt>
                <c:pt idx="3418">
                  <c:v>639</c:v>
                </c:pt>
                <c:pt idx="3419">
                  <c:v>639</c:v>
                </c:pt>
                <c:pt idx="3420">
                  <c:v>639</c:v>
                </c:pt>
                <c:pt idx="3421">
                  <c:v>639</c:v>
                </c:pt>
                <c:pt idx="3422">
                  <c:v>639</c:v>
                </c:pt>
                <c:pt idx="3423">
                  <c:v>639</c:v>
                </c:pt>
                <c:pt idx="3424">
                  <c:v>639</c:v>
                </c:pt>
                <c:pt idx="3425">
                  <c:v>639</c:v>
                </c:pt>
                <c:pt idx="3426">
                  <c:v>639</c:v>
                </c:pt>
                <c:pt idx="3427">
                  <c:v>639</c:v>
                </c:pt>
                <c:pt idx="3428">
                  <c:v>639</c:v>
                </c:pt>
                <c:pt idx="3429">
                  <c:v>639</c:v>
                </c:pt>
                <c:pt idx="3430">
                  <c:v>639</c:v>
                </c:pt>
                <c:pt idx="3431">
                  <c:v>639</c:v>
                </c:pt>
                <c:pt idx="3432">
                  <c:v>639</c:v>
                </c:pt>
                <c:pt idx="3433">
                  <c:v>639</c:v>
                </c:pt>
                <c:pt idx="3434">
                  <c:v>639</c:v>
                </c:pt>
                <c:pt idx="3435">
                  <c:v>639</c:v>
                </c:pt>
                <c:pt idx="3436">
                  <c:v>639</c:v>
                </c:pt>
                <c:pt idx="3437">
                  <c:v>639</c:v>
                </c:pt>
                <c:pt idx="3438">
                  <c:v>639</c:v>
                </c:pt>
                <c:pt idx="3439">
                  <c:v>639</c:v>
                </c:pt>
                <c:pt idx="3440">
                  <c:v>639</c:v>
                </c:pt>
                <c:pt idx="3441">
                  <c:v>640</c:v>
                </c:pt>
                <c:pt idx="3442">
                  <c:v>642</c:v>
                </c:pt>
                <c:pt idx="3443">
                  <c:v>642</c:v>
                </c:pt>
                <c:pt idx="3444">
                  <c:v>642</c:v>
                </c:pt>
                <c:pt idx="3445">
                  <c:v>642</c:v>
                </c:pt>
                <c:pt idx="3446">
                  <c:v>642</c:v>
                </c:pt>
                <c:pt idx="3447">
                  <c:v>642</c:v>
                </c:pt>
                <c:pt idx="3448">
                  <c:v>645</c:v>
                </c:pt>
                <c:pt idx="3449">
                  <c:v>645</c:v>
                </c:pt>
                <c:pt idx="3450">
                  <c:v>645</c:v>
                </c:pt>
                <c:pt idx="3451">
                  <c:v>645</c:v>
                </c:pt>
                <c:pt idx="3452">
                  <c:v>645</c:v>
                </c:pt>
                <c:pt idx="3453">
                  <c:v>646</c:v>
                </c:pt>
                <c:pt idx="3454">
                  <c:v>646</c:v>
                </c:pt>
                <c:pt idx="3455">
                  <c:v>648</c:v>
                </c:pt>
                <c:pt idx="3456">
                  <c:v>648</c:v>
                </c:pt>
                <c:pt idx="3457">
                  <c:v>648</c:v>
                </c:pt>
                <c:pt idx="3458">
                  <c:v>648</c:v>
                </c:pt>
                <c:pt idx="3459">
                  <c:v>648</c:v>
                </c:pt>
                <c:pt idx="3460">
                  <c:v>648</c:v>
                </c:pt>
                <c:pt idx="3461">
                  <c:v>650</c:v>
                </c:pt>
                <c:pt idx="3462">
                  <c:v>655</c:v>
                </c:pt>
                <c:pt idx="3463">
                  <c:v>657</c:v>
                </c:pt>
                <c:pt idx="3464">
                  <c:v>657</c:v>
                </c:pt>
                <c:pt idx="3465">
                  <c:v>657</c:v>
                </c:pt>
                <c:pt idx="3466">
                  <c:v>657</c:v>
                </c:pt>
                <c:pt idx="3467">
                  <c:v>657</c:v>
                </c:pt>
                <c:pt idx="3468">
                  <c:v>657</c:v>
                </c:pt>
                <c:pt idx="3469">
                  <c:v>657</c:v>
                </c:pt>
                <c:pt idx="3470">
                  <c:v>662</c:v>
                </c:pt>
                <c:pt idx="3471">
                  <c:v>662</c:v>
                </c:pt>
                <c:pt idx="3472">
                  <c:v>662</c:v>
                </c:pt>
                <c:pt idx="3473">
                  <c:v>662</c:v>
                </c:pt>
                <c:pt idx="3474">
                  <c:v>662</c:v>
                </c:pt>
                <c:pt idx="3475">
                  <c:v>662</c:v>
                </c:pt>
                <c:pt idx="3476">
                  <c:v>662</c:v>
                </c:pt>
                <c:pt idx="3477">
                  <c:v>662</c:v>
                </c:pt>
                <c:pt idx="3478">
                  <c:v>662</c:v>
                </c:pt>
                <c:pt idx="3479">
                  <c:v>664</c:v>
                </c:pt>
                <c:pt idx="3480">
                  <c:v>664</c:v>
                </c:pt>
                <c:pt idx="3481">
                  <c:v>664</c:v>
                </c:pt>
                <c:pt idx="3482">
                  <c:v>664</c:v>
                </c:pt>
                <c:pt idx="3483">
                  <c:v>664</c:v>
                </c:pt>
                <c:pt idx="3484">
                  <c:v>664</c:v>
                </c:pt>
                <c:pt idx="3485">
                  <c:v>664</c:v>
                </c:pt>
                <c:pt idx="3486">
                  <c:v>665</c:v>
                </c:pt>
                <c:pt idx="3487">
                  <c:v>666</c:v>
                </c:pt>
                <c:pt idx="3488">
                  <c:v>666</c:v>
                </c:pt>
                <c:pt idx="3489">
                  <c:v>666</c:v>
                </c:pt>
                <c:pt idx="3490">
                  <c:v>666</c:v>
                </c:pt>
                <c:pt idx="3491">
                  <c:v>667</c:v>
                </c:pt>
                <c:pt idx="3492">
                  <c:v>667</c:v>
                </c:pt>
                <c:pt idx="3493">
                  <c:v>684</c:v>
                </c:pt>
                <c:pt idx="3494">
                  <c:v>684</c:v>
                </c:pt>
                <c:pt idx="3495">
                  <c:v>684</c:v>
                </c:pt>
                <c:pt idx="3496">
                  <c:v>684</c:v>
                </c:pt>
                <c:pt idx="3497">
                  <c:v>684</c:v>
                </c:pt>
                <c:pt idx="3498">
                  <c:v>684</c:v>
                </c:pt>
                <c:pt idx="3499">
                  <c:v>684</c:v>
                </c:pt>
                <c:pt idx="3500">
                  <c:v>684</c:v>
                </c:pt>
                <c:pt idx="3501">
                  <c:v>686</c:v>
                </c:pt>
                <c:pt idx="3502">
                  <c:v>711</c:v>
                </c:pt>
                <c:pt idx="3503">
                  <c:v>729</c:v>
                </c:pt>
                <c:pt idx="3504">
                  <c:v>731</c:v>
                </c:pt>
                <c:pt idx="3505">
                  <c:v>731</c:v>
                </c:pt>
                <c:pt idx="3506">
                  <c:v>731</c:v>
                </c:pt>
                <c:pt idx="3507">
                  <c:v>731</c:v>
                </c:pt>
                <c:pt idx="3508">
                  <c:v>736</c:v>
                </c:pt>
                <c:pt idx="3509">
                  <c:v>736</c:v>
                </c:pt>
                <c:pt idx="3510">
                  <c:v>738</c:v>
                </c:pt>
                <c:pt idx="3511">
                  <c:v>738</c:v>
                </c:pt>
                <c:pt idx="3512">
                  <c:v>738</c:v>
                </c:pt>
                <c:pt idx="3513">
                  <c:v>738</c:v>
                </c:pt>
                <c:pt idx="3514">
                  <c:v>738</c:v>
                </c:pt>
                <c:pt idx="3515">
                  <c:v>738</c:v>
                </c:pt>
                <c:pt idx="3516">
                  <c:v>738</c:v>
                </c:pt>
                <c:pt idx="3517">
                  <c:v>738</c:v>
                </c:pt>
                <c:pt idx="3518">
                  <c:v>738</c:v>
                </c:pt>
                <c:pt idx="3519">
                  <c:v>738</c:v>
                </c:pt>
                <c:pt idx="3520">
                  <c:v>738</c:v>
                </c:pt>
                <c:pt idx="3521">
                  <c:v>738</c:v>
                </c:pt>
                <c:pt idx="3522">
                  <c:v>738</c:v>
                </c:pt>
                <c:pt idx="3523">
                  <c:v>738</c:v>
                </c:pt>
                <c:pt idx="3524">
                  <c:v>740</c:v>
                </c:pt>
                <c:pt idx="3525">
                  <c:v>744</c:v>
                </c:pt>
                <c:pt idx="3526">
                  <c:v>746</c:v>
                </c:pt>
                <c:pt idx="3527">
                  <c:v>749</c:v>
                </c:pt>
                <c:pt idx="3528">
                  <c:v>750</c:v>
                </c:pt>
                <c:pt idx="3529">
                  <c:v>750</c:v>
                </c:pt>
                <c:pt idx="3530">
                  <c:v>750</c:v>
                </c:pt>
                <c:pt idx="3531">
                  <c:v>750</c:v>
                </c:pt>
                <c:pt idx="3532">
                  <c:v>751</c:v>
                </c:pt>
                <c:pt idx="3533">
                  <c:v>751</c:v>
                </c:pt>
                <c:pt idx="3534">
                  <c:v>751</c:v>
                </c:pt>
                <c:pt idx="3535">
                  <c:v>751</c:v>
                </c:pt>
                <c:pt idx="3536">
                  <c:v>752</c:v>
                </c:pt>
                <c:pt idx="3537">
                  <c:v>752</c:v>
                </c:pt>
                <c:pt idx="3538">
                  <c:v>752</c:v>
                </c:pt>
                <c:pt idx="3539">
                  <c:v>752</c:v>
                </c:pt>
                <c:pt idx="3540">
                  <c:v>752</c:v>
                </c:pt>
                <c:pt idx="3541">
                  <c:v>752</c:v>
                </c:pt>
                <c:pt idx="3542">
                  <c:v>752</c:v>
                </c:pt>
                <c:pt idx="3543">
                  <c:v>752</c:v>
                </c:pt>
                <c:pt idx="3544">
                  <c:v>752</c:v>
                </c:pt>
                <c:pt idx="3545">
                  <c:v>753</c:v>
                </c:pt>
                <c:pt idx="3546">
                  <c:v>753</c:v>
                </c:pt>
                <c:pt idx="3547">
                  <c:v>753</c:v>
                </c:pt>
                <c:pt idx="3548">
                  <c:v>755</c:v>
                </c:pt>
                <c:pt idx="3549">
                  <c:v>755</c:v>
                </c:pt>
                <c:pt idx="3550">
                  <c:v>755</c:v>
                </c:pt>
                <c:pt idx="3551">
                  <c:v>758</c:v>
                </c:pt>
                <c:pt idx="3552">
                  <c:v>759</c:v>
                </c:pt>
                <c:pt idx="3553">
                  <c:v>759</c:v>
                </c:pt>
                <c:pt idx="3554">
                  <c:v>759</c:v>
                </c:pt>
                <c:pt idx="3555">
                  <c:v>761</c:v>
                </c:pt>
                <c:pt idx="3556">
                  <c:v>761</c:v>
                </c:pt>
                <c:pt idx="3557">
                  <c:v>761</c:v>
                </c:pt>
                <c:pt idx="3558">
                  <c:v>761</c:v>
                </c:pt>
                <c:pt idx="3559">
                  <c:v>763</c:v>
                </c:pt>
                <c:pt idx="3560">
                  <c:v>763</c:v>
                </c:pt>
                <c:pt idx="3561">
                  <c:v>763</c:v>
                </c:pt>
                <c:pt idx="3562">
                  <c:v>763</c:v>
                </c:pt>
                <c:pt idx="3563">
                  <c:v>763</c:v>
                </c:pt>
                <c:pt idx="3564">
                  <c:v>764</c:v>
                </c:pt>
                <c:pt idx="3565">
                  <c:v>764</c:v>
                </c:pt>
                <c:pt idx="3566">
                  <c:v>765</c:v>
                </c:pt>
                <c:pt idx="3567">
                  <c:v>765</c:v>
                </c:pt>
                <c:pt idx="3568">
                  <c:v>765</c:v>
                </c:pt>
                <c:pt idx="3569">
                  <c:v>765</c:v>
                </c:pt>
                <c:pt idx="3570">
                  <c:v>770</c:v>
                </c:pt>
                <c:pt idx="3571">
                  <c:v>774</c:v>
                </c:pt>
                <c:pt idx="3572">
                  <c:v>776</c:v>
                </c:pt>
                <c:pt idx="3573">
                  <c:v>781</c:v>
                </c:pt>
                <c:pt idx="3574">
                  <c:v>781</c:v>
                </c:pt>
                <c:pt idx="3575">
                  <c:v>781</c:v>
                </c:pt>
                <c:pt idx="3576">
                  <c:v>781</c:v>
                </c:pt>
                <c:pt idx="3577">
                  <c:v>781</c:v>
                </c:pt>
                <c:pt idx="3578">
                  <c:v>781</c:v>
                </c:pt>
                <c:pt idx="3579">
                  <c:v>781</c:v>
                </c:pt>
                <c:pt idx="3580">
                  <c:v>781</c:v>
                </c:pt>
                <c:pt idx="3581">
                  <c:v>781</c:v>
                </c:pt>
                <c:pt idx="3582">
                  <c:v>781</c:v>
                </c:pt>
                <c:pt idx="3583">
                  <c:v>781</c:v>
                </c:pt>
                <c:pt idx="3584">
                  <c:v>781</c:v>
                </c:pt>
                <c:pt idx="3585">
                  <c:v>781</c:v>
                </c:pt>
                <c:pt idx="3586">
                  <c:v>781</c:v>
                </c:pt>
                <c:pt idx="3587">
                  <c:v>783</c:v>
                </c:pt>
                <c:pt idx="3588">
                  <c:v>784</c:v>
                </c:pt>
                <c:pt idx="3589">
                  <c:v>784</c:v>
                </c:pt>
                <c:pt idx="3590">
                  <c:v>784</c:v>
                </c:pt>
                <c:pt idx="3591">
                  <c:v>784</c:v>
                </c:pt>
                <c:pt idx="3592">
                  <c:v>786</c:v>
                </c:pt>
                <c:pt idx="3593">
                  <c:v>790</c:v>
                </c:pt>
                <c:pt idx="3594">
                  <c:v>790</c:v>
                </c:pt>
                <c:pt idx="3595">
                  <c:v>792</c:v>
                </c:pt>
                <c:pt idx="3596">
                  <c:v>792</c:v>
                </c:pt>
                <c:pt idx="3597">
                  <c:v>793</c:v>
                </c:pt>
                <c:pt idx="3598">
                  <c:v>795</c:v>
                </c:pt>
                <c:pt idx="3599">
                  <c:v>795</c:v>
                </c:pt>
                <c:pt idx="3600">
                  <c:v>795</c:v>
                </c:pt>
                <c:pt idx="3601">
                  <c:v>795</c:v>
                </c:pt>
                <c:pt idx="3602">
                  <c:v>795</c:v>
                </c:pt>
                <c:pt idx="3603">
                  <c:v>795</c:v>
                </c:pt>
                <c:pt idx="3604">
                  <c:v>795</c:v>
                </c:pt>
                <c:pt idx="3605">
                  <c:v>795</c:v>
                </c:pt>
                <c:pt idx="3606">
                  <c:v>795</c:v>
                </c:pt>
                <c:pt idx="3607">
                  <c:v>795</c:v>
                </c:pt>
                <c:pt idx="3608">
                  <c:v>795</c:v>
                </c:pt>
                <c:pt idx="3609">
                  <c:v>800</c:v>
                </c:pt>
                <c:pt idx="3610">
                  <c:v>802</c:v>
                </c:pt>
                <c:pt idx="3611">
                  <c:v>802</c:v>
                </c:pt>
                <c:pt idx="3612">
                  <c:v>802</c:v>
                </c:pt>
                <c:pt idx="3613">
                  <c:v>802</c:v>
                </c:pt>
                <c:pt idx="3614">
                  <c:v>802</c:v>
                </c:pt>
                <c:pt idx="3615">
                  <c:v>804</c:v>
                </c:pt>
                <c:pt idx="3616">
                  <c:v>804</c:v>
                </c:pt>
                <c:pt idx="3617">
                  <c:v>804</c:v>
                </c:pt>
                <c:pt idx="3618">
                  <c:v>804</c:v>
                </c:pt>
                <c:pt idx="3619">
                  <c:v>804</c:v>
                </c:pt>
                <c:pt idx="3620">
                  <c:v>804</c:v>
                </c:pt>
                <c:pt idx="3621">
                  <c:v>805</c:v>
                </c:pt>
                <c:pt idx="3622">
                  <c:v>805</c:v>
                </c:pt>
                <c:pt idx="3623">
                  <c:v>805</c:v>
                </c:pt>
                <c:pt idx="3624">
                  <c:v>805</c:v>
                </c:pt>
                <c:pt idx="3625">
                  <c:v>805</c:v>
                </c:pt>
                <c:pt idx="3626">
                  <c:v>805</c:v>
                </c:pt>
                <c:pt idx="3627">
                  <c:v>812</c:v>
                </c:pt>
                <c:pt idx="3628">
                  <c:v>812</c:v>
                </c:pt>
                <c:pt idx="3629">
                  <c:v>812</c:v>
                </c:pt>
                <c:pt idx="3630">
                  <c:v>812</c:v>
                </c:pt>
                <c:pt idx="3631">
                  <c:v>812</c:v>
                </c:pt>
                <c:pt idx="3632">
                  <c:v>813</c:v>
                </c:pt>
                <c:pt idx="3633">
                  <c:v>817</c:v>
                </c:pt>
                <c:pt idx="3634">
                  <c:v>819</c:v>
                </c:pt>
                <c:pt idx="3635">
                  <c:v>820</c:v>
                </c:pt>
                <c:pt idx="3636">
                  <c:v>821</c:v>
                </c:pt>
                <c:pt idx="3637">
                  <c:v>822</c:v>
                </c:pt>
                <c:pt idx="3638">
                  <c:v>822</c:v>
                </c:pt>
                <c:pt idx="3639">
                  <c:v>822</c:v>
                </c:pt>
                <c:pt idx="3640">
                  <c:v>822</c:v>
                </c:pt>
                <c:pt idx="3641">
                  <c:v>822</c:v>
                </c:pt>
                <c:pt idx="3642">
                  <c:v>822</c:v>
                </c:pt>
                <c:pt idx="3643">
                  <c:v>822</c:v>
                </c:pt>
                <c:pt idx="3644">
                  <c:v>822</c:v>
                </c:pt>
                <c:pt idx="3645">
                  <c:v>822</c:v>
                </c:pt>
                <c:pt idx="3646">
                  <c:v>822</c:v>
                </c:pt>
                <c:pt idx="3647">
                  <c:v>822</c:v>
                </c:pt>
                <c:pt idx="3648">
                  <c:v>822</c:v>
                </c:pt>
                <c:pt idx="3649">
                  <c:v>822</c:v>
                </c:pt>
                <c:pt idx="3650">
                  <c:v>822</c:v>
                </c:pt>
                <c:pt idx="3651">
                  <c:v>822</c:v>
                </c:pt>
                <c:pt idx="3652">
                  <c:v>822</c:v>
                </c:pt>
                <c:pt idx="3653">
                  <c:v>822</c:v>
                </c:pt>
                <c:pt idx="3654">
                  <c:v>822</c:v>
                </c:pt>
                <c:pt idx="3655">
                  <c:v>823</c:v>
                </c:pt>
                <c:pt idx="3656">
                  <c:v>825</c:v>
                </c:pt>
                <c:pt idx="3657">
                  <c:v>825</c:v>
                </c:pt>
                <c:pt idx="3658">
                  <c:v>825</c:v>
                </c:pt>
                <c:pt idx="3659">
                  <c:v>825</c:v>
                </c:pt>
                <c:pt idx="3660">
                  <c:v>825</c:v>
                </c:pt>
                <c:pt idx="3661">
                  <c:v>826</c:v>
                </c:pt>
                <c:pt idx="3662">
                  <c:v>826</c:v>
                </c:pt>
                <c:pt idx="3663">
                  <c:v>826</c:v>
                </c:pt>
                <c:pt idx="3664">
                  <c:v>826</c:v>
                </c:pt>
                <c:pt idx="3665">
                  <c:v>826</c:v>
                </c:pt>
                <c:pt idx="3666">
                  <c:v>826</c:v>
                </c:pt>
                <c:pt idx="3667">
                  <c:v>826</c:v>
                </c:pt>
                <c:pt idx="3668">
                  <c:v>826</c:v>
                </c:pt>
                <c:pt idx="3669">
                  <c:v>826</c:v>
                </c:pt>
                <c:pt idx="3670">
                  <c:v>827</c:v>
                </c:pt>
                <c:pt idx="3671">
                  <c:v>827</c:v>
                </c:pt>
                <c:pt idx="3672">
                  <c:v>828</c:v>
                </c:pt>
                <c:pt idx="3673">
                  <c:v>828</c:v>
                </c:pt>
                <c:pt idx="3674">
                  <c:v>828</c:v>
                </c:pt>
                <c:pt idx="3675">
                  <c:v>828</c:v>
                </c:pt>
                <c:pt idx="3676">
                  <c:v>828</c:v>
                </c:pt>
                <c:pt idx="3677">
                  <c:v>828</c:v>
                </c:pt>
                <c:pt idx="3678">
                  <c:v>828</c:v>
                </c:pt>
                <c:pt idx="3679">
                  <c:v>828</c:v>
                </c:pt>
                <c:pt idx="3680">
                  <c:v>829</c:v>
                </c:pt>
                <c:pt idx="3681">
                  <c:v>830</c:v>
                </c:pt>
                <c:pt idx="3682">
                  <c:v>830</c:v>
                </c:pt>
                <c:pt idx="3683">
                  <c:v>835</c:v>
                </c:pt>
                <c:pt idx="3684">
                  <c:v>836</c:v>
                </c:pt>
                <c:pt idx="3685">
                  <c:v>836</c:v>
                </c:pt>
                <c:pt idx="3686">
                  <c:v>837</c:v>
                </c:pt>
                <c:pt idx="3687">
                  <c:v>839</c:v>
                </c:pt>
                <c:pt idx="3688">
                  <c:v>840</c:v>
                </c:pt>
                <c:pt idx="3689">
                  <c:v>840</c:v>
                </c:pt>
                <c:pt idx="3690">
                  <c:v>844</c:v>
                </c:pt>
                <c:pt idx="3691">
                  <c:v>844</c:v>
                </c:pt>
                <c:pt idx="3692">
                  <c:v>847</c:v>
                </c:pt>
                <c:pt idx="3693">
                  <c:v>847</c:v>
                </c:pt>
                <c:pt idx="3694">
                  <c:v>847</c:v>
                </c:pt>
                <c:pt idx="3695">
                  <c:v>847</c:v>
                </c:pt>
                <c:pt idx="3696">
                  <c:v>847</c:v>
                </c:pt>
                <c:pt idx="3697">
                  <c:v>849</c:v>
                </c:pt>
                <c:pt idx="3698">
                  <c:v>849</c:v>
                </c:pt>
                <c:pt idx="3699">
                  <c:v>849</c:v>
                </c:pt>
                <c:pt idx="3700">
                  <c:v>849</c:v>
                </c:pt>
                <c:pt idx="3701">
                  <c:v>849</c:v>
                </c:pt>
                <c:pt idx="3702">
                  <c:v>849</c:v>
                </c:pt>
                <c:pt idx="3703">
                  <c:v>849</c:v>
                </c:pt>
                <c:pt idx="3704">
                  <c:v>849</c:v>
                </c:pt>
                <c:pt idx="3705">
                  <c:v>849</c:v>
                </c:pt>
                <c:pt idx="3706">
                  <c:v>849</c:v>
                </c:pt>
                <c:pt idx="3707">
                  <c:v>849</c:v>
                </c:pt>
                <c:pt idx="3708">
                  <c:v>849</c:v>
                </c:pt>
                <c:pt idx="3709">
                  <c:v>849</c:v>
                </c:pt>
                <c:pt idx="3710">
                  <c:v>849</c:v>
                </c:pt>
                <c:pt idx="3711">
                  <c:v>849</c:v>
                </c:pt>
                <c:pt idx="3712">
                  <c:v>849</c:v>
                </c:pt>
                <c:pt idx="3713">
                  <c:v>850</c:v>
                </c:pt>
                <c:pt idx="3714">
                  <c:v>850</c:v>
                </c:pt>
                <c:pt idx="3715">
                  <c:v>850</c:v>
                </c:pt>
                <c:pt idx="3716">
                  <c:v>850</c:v>
                </c:pt>
                <c:pt idx="3717">
                  <c:v>850</c:v>
                </c:pt>
                <c:pt idx="3718">
                  <c:v>850</c:v>
                </c:pt>
                <c:pt idx="3719">
                  <c:v>850</c:v>
                </c:pt>
                <c:pt idx="3720">
                  <c:v>850</c:v>
                </c:pt>
                <c:pt idx="3721">
                  <c:v>853</c:v>
                </c:pt>
                <c:pt idx="3722">
                  <c:v>853</c:v>
                </c:pt>
                <c:pt idx="3723">
                  <c:v>853</c:v>
                </c:pt>
                <c:pt idx="3724">
                  <c:v>853</c:v>
                </c:pt>
                <c:pt idx="3725">
                  <c:v>853</c:v>
                </c:pt>
                <c:pt idx="3726">
                  <c:v>853</c:v>
                </c:pt>
                <c:pt idx="3727">
                  <c:v>853</c:v>
                </c:pt>
                <c:pt idx="3728">
                  <c:v>853</c:v>
                </c:pt>
                <c:pt idx="3729">
                  <c:v>853</c:v>
                </c:pt>
                <c:pt idx="3730">
                  <c:v>854</c:v>
                </c:pt>
                <c:pt idx="3731">
                  <c:v>858</c:v>
                </c:pt>
                <c:pt idx="3732">
                  <c:v>858</c:v>
                </c:pt>
                <c:pt idx="3733">
                  <c:v>859</c:v>
                </c:pt>
                <c:pt idx="3734">
                  <c:v>859</c:v>
                </c:pt>
                <c:pt idx="3735">
                  <c:v>861</c:v>
                </c:pt>
                <c:pt idx="3736">
                  <c:v>861</c:v>
                </c:pt>
                <c:pt idx="3737">
                  <c:v>861</c:v>
                </c:pt>
                <c:pt idx="3738">
                  <c:v>861</c:v>
                </c:pt>
                <c:pt idx="3739">
                  <c:v>861</c:v>
                </c:pt>
                <c:pt idx="3740">
                  <c:v>861</c:v>
                </c:pt>
                <c:pt idx="3741">
                  <c:v>862</c:v>
                </c:pt>
                <c:pt idx="3742">
                  <c:v>863</c:v>
                </c:pt>
                <c:pt idx="3743">
                  <c:v>863</c:v>
                </c:pt>
                <c:pt idx="3744">
                  <c:v>863</c:v>
                </c:pt>
                <c:pt idx="3745">
                  <c:v>864</c:v>
                </c:pt>
                <c:pt idx="3746">
                  <c:v>864</c:v>
                </c:pt>
                <c:pt idx="3747">
                  <c:v>864</c:v>
                </c:pt>
                <c:pt idx="3748">
                  <c:v>864</c:v>
                </c:pt>
                <c:pt idx="3749">
                  <c:v>864</c:v>
                </c:pt>
                <c:pt idx="3750">
                  <c:v>864</c:v>
                </c:pt>
                <c:pt idx="3751">
                  <c:v>864</c:v>
                </c:pt>
                <c:pt idx="3752">
                  <c:v>865</c:v>
                </c:pt>
                <c:pt idx="3753">
                  <c:v>865</c:v>
                </c:pt>
                <c:pt idx="3754">
                  <c:v>865</c:v>
                </c:pt>
                <c:pt idx="3755">
                  <c:v>865</c:v>
                </c:pt>
                <c:pt idx="3756">
                  <c:v>865</c:v>
                </c:pt>
                <c:pt idx="3757">
                  <c:v>865</c:v>
                </c:pt>
                <c:pt idx="3758">
                  <c:v>866</c:v>
                </c:pt>
                <c:pt idx="3759">
                  <c:v>866</c:v>
                </c:pt>
                <c:pt idx="3760">
                  <c:v>866</c:v>
                </c:pt>
                <c:pt idx="3761">
                  <c:v>866</c:v>
                </c:pt>
                <c:pt idx="3762">
                  <c:v>868</c:v>
                </c:pt>
                <c:pt idx="3763">
                  <c:v>868</c:v>
                </c:pt>
                <c:pt idx="3764">
                  <c:v>869</c:v>
                </c:pt>
                <c:pt idx="3765">
                  <c:v>869</c:v>
                </c:pt>
                <c:pt idx="3766">
                  <c:v>871</c:v>
                </c:pt>
                <c:pt idx="3767">
                  <c:v>872</c:v>
                </c:pt>
                <c:pt idx="3768">
                  <c:v>875</c:v>
                </c:pt>
                <c:pt idx="3769">
                  <c:v>875</c:v>
                </c:pt>
                <c:pt idx="3770">
                  <c:v>875</c:v>
                </c:pt>
                <c:pt idx="3771">
                  <c:v>879</c:v>
                </c:pt>
                <c:pt idx="3772">
                  <c:v>880</c:v>
                </c:pt>
                <c:pt idx="3773">
                  <c:v>880</c:v>
                </c:pt>
                <c:pt idx="3774">
                  <c:v>880</c:v>
                </c:pt>
                <c:pt idx="3775">
                  <c:v>880</c:v>
                </c:pt>
                <c:pt idx="3776">
                  <c:v>880</c:v>
                </c:pt>
                <c:pt idx="3777">
                  <c:v>880</c:v>
                </c:pt>
                <c:pt idx="3778">
                  <c:v>880</c:v>
                </c:pt>
                <c:pt idx="3779">
                  <c:v>880</c:v>
                </c:pt>
                <c:pt idx="3780">
                  <c:v>884</c:v>
                </c:pt>
                <c:pt idx="3781">
                  <c:v>884</c:v>
                </c:pt>
                <c:pt idx="3782">
                  <c:v>886</c:v>
                </c:pt>
                <c:pt idx="3783">
                  <c:v>886</c:v>
                </c:pt>
                <c:pt idx="3784">
                  <c:v>887</c:v>
                </c:pt>
                <c:pt idx="3785">
                  <c:v>888</c:v>
                </c:pt>
                <c:pt idx="3786">
                  <c:v>890</c:v>
                </c:pt>
                <c:pt idx="3787">
                  <c:v>890</c:v>
                </c:pt>
                <c:pt idx="3788">
                  <c:v>890</c:v>
                </c:pt>
                <c:pt idx="3789">
                  <c:v>890</c:v>
                </c:pt>
                <c:pt idx="3790">
                  <c:v>893</c:v>
                </c:pt>
                <c:pt idx="3791">
                  <c:v>893</c:v>
                </c:pt>
                <c:pt idx="3792">
                  <c:v>893</c:v>
                </c:pt>
                <c:pt idx="3793">
                  <c:v>893</c:v>
                </c:pt>
                <c:pt idx="3794">
                  <c:v>893</c:v>
                </c:pt>
                <c:pt idx="3795">
                  <c:v>893</c:v>
                </c:pt>
                <c:pt idx="3796">
                  <c:v>893</c:v>
                </c:pt>
                <c:pt idx="3797">
                  <c:v>893</c:v>
                </c:pt>
                <c:pt idx="3798">
                  <c:v>893</c:v>
                </c:pt>
                <c:pt idx="3799">
                  <c:v>893</c:v>
                </c:pt>
                <c:pt idx="3800">
                  <c:v>893</c:v>
                </c:pt>
                <c:pt idx="3801">
                  <c:v>894</c:v>
                </c:pt>
                <c:pt idx="3802">
                  <c:v>894</c:v>
                </c:pt>
                <c:pt idx="3803">
                  <c:v>894</c:v>
                </c:pt>
                <c:pt idx="3804">
                  <c:v>894</c:v>
                </c:pt>
                <c:pt idx="3805">
                  <c:v>894</c:v>
                </c:pt>
                <c:pt idx="3806">
                  <c:v>894</c:v>
                </c:pt>
                <c:pt idx="3807">
                  <c:v>894</c:v>
                </c:pt>
                <c:pt idx="3808">
                  <c:v>894</c:v>
                </c:pt>
                <c:pt idx="3809">
                  <c:v>894</c:v>
                </c:pt>
                <c:pt idx="3810">
                  <c:v>894</c:v>
                </c:pt>
                <c:pt idx="3811">
                  <c:v>894</c:v>
                </c:pt>
                <c:pt idx="3812">
                  <c:v>894</c:v>
                </c:pt>
                <c:pt idx="3813">
                  <c:v>894</c:v>
                </c:pt>
                <c:pt idx="3814">
                  <c:v>894</c:v>
                </c:pt>
                <c:pt idx="3815">
                  <c:v>894</c:v>
                </c:pt>
                <c:pt idx="3816">
                  <c:v>894</c:v>
                </c:pt>
                <c:pt idx="3817">
                  <c:v>894</c:v>
                </c:pt>
                <c:pt idx="3818">
                  <c:v>894</c:v>
                </c:pt>
                <c:pt idx="3819">
                  <c:v>896</c:v>
                </c:pt>
                <c:pt idx="3820">
                  <c:v>896</c:v>
                </c:pt>
                <c:pt idx="3821">
                  <c:v>896</c:v>
                </c:pt>
                <c:pt idx="3822">
                  <c:v>896</c:v>
                </c:pt>
                <c:pt idx="3823">
                  <c:v>896</c:v>
                </c:pt>
                <c:pt idx="3824">
                  <c:v>896</c:v>
                </c:pt>
                <c:pt idx="3825">
                  <c:v>896</c:v>
                </c:pt>
                <c:pt idx="3826">
                  <c:v>896</c:v>
                </c:pt>
                <c:pt idx="3827">
                  <c:v>896</c:v>
                </c:pt>
                <c:pt idx="3828">
                  <c:v>896</c:v>
                </c:pt>
                <c:pt idx="3829">
                  <c:v>896</c:v>
                </c:pt>
                <c:pt idx="3830">
                  <c:v>896</c:v>
                </c:pt>
                <c:pt idx="3831">
                  <c:v>896</c:v>
                </c:pt>
                <c:pt idx="3832">
                  <c:v>896</c:v>
                </c:pt>
                <c:pt idx="3833">
                  <c:v>896</c:v>
                </c:pt>
                <c:pt idx="3834">
                  <c:v>896</c:v>
                </c:pt>
                <c:pt idx="3835">
                  <c:v>896</c:v>
                </c:pt>
                <c:pt idx="3836">
                  <c:v>896</c:v>
                </c:pt>
                <c:pt idx="3837">
                  <c:v>896</c:v>
                </c:pt>
                <c:pt idx="3838">
                  <c:v>896</c:v>
                </c:pt>
                <c:pt idx="3839">
                  <c:v>896</c:v>
                </c:pt>
                <c:pt idx="3840">
                  <c:v>896</c:v>
                </c:pt>
                <c:pt idx="3841">
                  <c:v>896</c:v>
                </c:pt>
                <c:pt idx="3842">
                  <c:v>896</c:v>
                </c:pt>
                <c:pt idx="3843">
                  <c:v>897</c:v>
                </c:pt>
                <c:pt idx="3844">
                  <c:v>922</c:v>
                </c:pt>
                <c:pt idx="3845">
                  <c:v>922</c:v>
                </c:pt>
                <c:pt idx="3846">
                  <c:v>922</c:v>
                </c:pt>
                <c:pt idx="3847">
                  <c:v>922</c:v>
                </c:pt>
                <c:pt idx="3848">
                  <c:v>922</c:v>
                </c:pt>
                <c:pt idx="3849">
                  <c:v>923</c:v>
                </c:pt>
                <c:pt idx="3850">
                  <c:v>923</c:v>
                </c:pt>
                <c:pt idx="3851">
                  <c:v>924</c:v>
                </c:pt>
                <c:pt idx="3852">
                  <c:v>924</c:v>
                </c:pt>
                <c:pt idx="3853">
                  <c:v>924</c:v>
                </c:pt>
                <c:pt idx="3854">
                  <c:v>925</c:v>
                </c:pt>
                <c:pt idx="3855">
                  <c:v>926</c:v>
                </c:pt>
                <c:pt idx="3856">
                  <c:v>926</c:v>
                </c:pt>
                <c:pt idx="3857">
                  <c:v>926</c:v>
                </c:pt>
                <c:pt idx="3858">
                  <c:v>926</c:v>
                </c:pt>
                <c:pt idx="3859">
                  <c:v>926</c:v>
                </c:pt>
                <c:pt idx="3860">
                  <c:v>926</c:v>
                </c:pt>
                <c:pt idx="3861">
                  <c:v>926</c:v>
                </c:pt>
                <c:pt idx="3862">
                  <c:v>928</c:v>
                </c:pt>
                <c:pt idx="3863">
                  <c:v>935</c:v>
                </c:pt>
                <c:pt idx="3864">
                  <c:v>935</c:v>
                </c:pt>
                <c:pt idx="3865">
                  <c:v>939</c:v>
                </c:pt>
                <c:pt idx="3866">
                  <c:v>941</c:v>
                </c:pt>
                <c:pt idx="3867">
                  <c:v>941</c:v>
                </c:pt>
                <c:pt idx="3868">
                  <c:v>944</c:v>
                </c:pt>
                <c:pt idx="3869">
                  <c:v>944</c:v>
                </c:pt>
                <c:pt idx="3870">
                  <c:v>944</c:v>
                </c:pt>
                <c:pt idx="3871">
                  <c:v>944</c:v>
                </c:pt>
                <c:pt idx="3872">
                  <c:v>944</c:v>
                </c:pt>
                <c:pt idx="3873">
                  <c:v>946</c:v>
                </c:pt>
                <c:pt idx="3874">
                  <c:v>946</c:v>
                </c:pt>
                <c:pt idx="3875">
                  <c:v>953</c:v>
                </c:pt>
                <c:pt idx="3876">
                  <c:v>953</c:v>
                </c:pt>
                <c:pt idx="3877">
                  <c:v>955</c:v>
                </c:pt>
                <c:pt idx="3878">
                  <c:v>955</c:v>
                </c:pt>
                <c:pt idx="3879">
                  <c:v>955</c:v>
                </c:pt>
                <c:pt idx="3880">
                  <c:v>955</c:v>
                </c:pt>
                <c:pt idx="3881">
                  <c:v>955</c:v>
                </c:pt>
                <c:pt idx="3882">
                  <c:v>955</c:v>
                </c:pt>
                <c:pt idx="3883">
                  <c:v>955</c:v>
                </c:pt>
                <c:pt idx="3884">
                  <c:v>956</c:v>
                </c:pt>
                <c:pt idx="3885">
                  <c:v>956</c:v>
                </c:pt>
                <c:pt idx="3886">
                  <c:v>956</c:v>
                </c:pt>
                <c:pt idx="3887">
                  <c:v>956</c:v>
                </c:pt>
                <c:pt idx="3888">
                  <c:v>956</c:v>
                </c:pt>
                <c:pt idx="3889">
                  <c:v>956</c:v>
                </c:pt>
                <c:pt idx="3890">
                  <c:v>957</c:v>
                </c:pt>
                <c:pt idx="3891">
                  <c:v>957</c:v>
                </c:pt>
                <c:pt idx="3892">
                  <c:v>957</c:v>
                </c:pt>
                <c:pt idx="3893">
                  <c:v>957</c:v>
                </c:pt>
                <c:pt idx="3894">
                  <c:v>958</c:v>
                </c:pt>
                <c:pt idx="3895">
                  <c:v>961</c:v>
                </c:pt>
                <c:pt idx="3896">
                  <c:v>961</c:v>
                </c:pt>
                <c:pt idx="3897">
                  <c:v>961</c:v>
                </c:pt>
                <c:pt idx="3898">
                  <c:v>961</c:v>
                </c:pt>
                <c:pt idx="3899">
                  <c:v>964</c:v>
                </c:pt>
                <c:pt idx="3900">
                  <c:v>965</c:v>
                </c:pt>
                <c:pt idx="3901">
                  <c:v>965</c:v>
                </c:pt>
                <c:pt idx="3902">
                  <c:v>966</c:v>
                </c:pt>
                <c:pt idx="3903">
                  <c:v>966</c:v>
                </c:pt>
                <c:pt idx="3904">
                  <c:v>966</c:v>
                </c:pt>
                <c:pt idx="3905">
                  <c:v>966</c:v>
                </c:pt>
                <c:pt idx="3906">
                  <c:v>981</c:v>
                </c:pt>
                <c:pt idx="3907">
                  <c:v>982</c:v>
                </c:pt>
                <c:pt idx="3908">
                  <c:v>982</c:v>
                </c:pt>
                <c:pt idx="3909">
                  <c:v>983</c:v>
                </c:pt>
                <c:pt idx="3910">
                  <c:v>983</c:v>
                </c:pt>
                <c:pt idx="3911">
                  <c:v>983</c:v>
                </c:pt>
                <c:pt idx="3912">
                  <c:v>983</c:v>
                </c:pt>
                <c:pt idx="3913">
                  <c:v>985</c:v>
                </c:pt>
                <c:pt idx="3914">
                  <c:v>985</c:v>
                </c:pt>
                <c:pt idx="3915">
                  <c:v>985</c:v>
                </c:pt>
                <c:pt idx="3916">
                  <c:v>985</c:v>
                </c:pt>
                <c:pt idx="3917">
                  <c:v>989</c:v>
                </c:pt>
                <c:pt idx="3918">
                  <c:v>995</c:v>
                </c:pt>
                <c:pt idx="3919">
                  <c:v>995</c:v>
                </c:pt>
                <c:pt idx="3920">
                  <c:v>995</c:v>
                </c:pt>
                <c:pt idx="3921">
                  <c:v>997</c:v>
                </c:pt>
                <c:pt idx="3922">
                  <c:v>997</c:v>
                </c:pt>
                <c:pt idx="3923">
                  <c:v>998</c:v>
                </c:pt>
                <c:pt idx="3924">
                  <c:v>998</c:v>
                </c:pt>
                <c:pt idx="3925">
                  <c:v>999</c:v>
                </c:pt>
                <c:pt idx="3926">
                  <c:v>999</c:v>
                </c:pt>
                <c:pt idx="3927">
                  <c:v>1002</c:v>
                </c:pt>
                <c:pt idx="3928">
                  <c:v>1003</c:v>
                </c:pt>
                <c:pt idx="3929">
                  <c:v>1003</c:v>
                </c:pt>
                <c:pt idx="3930">
                  <c:v>1003</c:v>
                </c:pt>
                <c:pt idx="3931">
                  <c:v>1003</c:v>
                </c:pt>
                <c:pt idx="3932">
                  <c:v>1003</c:v>
                </c:pt>
                <c:pt idx="3933">
                  <c:v>1003</c:v>
                </c:pt>
                <c:pt idx="3934">
                  <c:v>1003</c:v>
                </c:pt>
                <c:pt idx="3935">
                  <c:v>1003</c:v>
                </c:pt>
                <c:pt idx="3936">
                  <c:v>1003</c:v>
                </c:pt>
                <c:pt idx="3937">
                  <c:v>1003</c:v>
                </c:pt>
                <c:pt idx="3938">
                  <c:v>1003</c:v>
                </c:pt>
                <c:pt idx="3939">
                  <c:v>1003</c:v>
                </c:pt>
                <c:pt idx="3940">
                  <c:v>1003</c:v>
                </c:pt>
                <c:pt idx="3941">
                  <c:v>1003</c:v>
                </c:pt>
                <c:pt idx="3942">
                  <c:v>1004</c:v>
                </c:pt>
                <c:pt idx="3943">
                  <c:v>1006</c:v>
                </c:pt>
                <c:pt idx="3944">
                  <c:v>1007</c:v>
                </c:pt>
                <c:pt idx="3945">
                  <c:v>1007</c:v>
                </c:pt>
                <c:pt idx="3946">
                  <c:v>1013</c:v>
                </c:pt>
                <c:pt idx="3947">
                  <c:v>1013</c:v>
                </c:pt>
                <c:pt idx="3948">
                  <c:v>1014</c:v>
                </c:pt>
                <c:pt idx="3949">
                  <c:v>1014</c:v>
                </c:pt>
                <c:pt idx="3950">
                  <c:v>1015</c:v>
                </c:pt>
                <c:pt idx="3951">
                  <c:v>1015</c:v>
                </c:pt>
                <c:pt idx="3952">
                  <c:v>1015</c:v>
                </c:pt>
                <c:pt idx="3953">
                  <c:v>1023</c:v>
                </c:pt>
                <c:pt idx="3954">
                  <c:v>1023</c:v>
                </c:pt>
                <c:pt idx="3955">
                  <c:v>1023</c:v>
                </c:pt>
                <c:pt idx="3956">
                  <c:v>1023</c:v>
                </c:pt>
                <c:pt idx="3957">
                  <c:v>1023</c:v>
                </c:pt>
                <c:pt idx="3958">
                  <c:v>1023</c:v>
                </c:pt>
                <c:pt idx="3959">
                  <c:v>1023</c:v>
                </c:pt>
                <c:pt idx="3960">
                  <c:v>1023</c:v>
                </c:pt>
                <c:pt idx="3961">
                  <c:v>1024</c:v>
                </c:pt>
                <c:pt idx="3962">
                  <c:v>1025</c:v>
                </c:pt>
                <c:pt idx="3963">
                  <c:v>1025</c:v>
                </c:pt>
                <c:pt idx="3964">
                  <c:v>1025</c:v>
                </c:pt>
                <c:pt idx="3965">
                  <c:v>1025</c:v>
                </c:pt>
                <c:pt idx="3966">
                  <c:v>1025</c:v>
                </c:pt>
                <c:pt idx="3967">
                  <c:v>1025</c:v>
                </c:pt>
                <c:pt idx="3968">
                  <c:v>1025</c:v>
                </c:pt>
                <c:pt idx="3969">
                  <c:v>1025</c:v>
                </c:pt>
                <c:pt idx="3970">
                  <c:v>1025</c:v>
                </c:pt>
                <c:pt idx="3971">
                  <c:v>1025</c:v>
                </c:pt>
                <c:pt idx="3972">
                  <c:v>1025</c:v>
                </c:pt>
                <c:pt idx="3973">
                  <c:v>1025</c:v>
                </c:pt>
                <c:pt idx="3974">
                  <c:v>1025</c:v>
                </c:pt>
                <c:pt idx="3975">
                  <c:v>1025</c:v>
                </c:pt>
                <c:pt idx="3976">
                  <c:v>1025</c:v>
                </c:pt>
                <c:pt idx="3977">
                  <c:v>1025</c:v>
                </c:pt>
                <c:pt idx="3978">
                  <c:v>1025</c:v>
                </c:pt>
                <c:pt idx="3979">
                  <c:v>1025</c:v>
                </c:pt>
                <c:pt idx="3980">
                  <c:v>1027</c:v>
                </c:pt>
                <c:pt idx="3981">
                  <c:v>1029</c:v>
                </c:pt>
                <c:pt idx="3982">
                  <c:v>1034</c:v>
                </c:pt>
                <c:pt idx="3983">
                  <c:v>1034</c:v>
                </c:pt>
                <c:pt idx="3984">
                  <c:v>1034</c:v>
                </c:pt>
                <c:pt idx="3985">
                  <c:v>1035</c:v>
                </c:pt>
                <c:pt idx="3986">
                  <c:v>1036</c:v>
                </c:pt>
                <c:pt idx="3987">
                  <c:v>1036</c:v>
                </c:pt>
                <c:pt idx="3988">
                  <c:v>1037</c:v>
                </c:pt>
                <c:pt idx="3989">
                  <c:v>1037</c:v>
                </c:pt>
                <c:pt idx="3990">
                  <c:v>1037</c:v>
                </c:pt>
                <c:pt idx="3991">
                  <c:v>1038</c:v>
                </c:pt>
                <c:pt idx="3992">
                  <c:v>1040</c:v>
                </c:pt>
                <c:pt idx="3993">
                  <c:v>1041</c:v>
                </c:pt>
                <c:pt idx="3994">
                  <c:v>1043</c:v>
                </c:pt>
                <c:pt idx="3995">
                  <c:v>1044</c:v>
                </c:pt>
                <c:pt idx="3996">
                  <c:v>1045</c:v>
                </c:pt>
                <c:pt idx="3997">
                  <c:v>1046</c:v>
                </c:pt>
                <c:pt idx="3998">
                  <c:v>1046</c:v>
                </c:pt>
                <c:pt idx="3999">
                  <c:v>1046</c:v>
                </c:pt>
                <c:pt idx="4000">
                  <c:v>1046</c:v>
                </c:pt>
                <c:pt idx="4001">
                  <c:v>1046</c:v>
                </c:pt>
                <c:pt idx="4002">
                  <c:v>1046</c:v>
                </c:pt>
                <c:pt idx="4003">
                  <c:v>1046</c:v>
                </c:pt>
                <c:pt idx="4004">
                  <c:v>1046</c:v>
                </c:pt>
                <c:pt idx="4005">
                  <c:v>1046</c:v>
                </c:pt>
                <c:pt idx="4006">
                  <c:v>1046</c:v>
                </c:pt>
                <c:pt idx="4007">
                  <c:v>1046</c:v>
                </c:pt>
                <c:pt idx="4008">
                  <c:v>1046</c:v>
                </c:pt>
                <c:pt idx="4009">
                  <c:v>1051</c:v>
                </c:pt>
                <c:pt idx="4010">
                  <c:v>1051</c:v>
                </c:pt>
                <c:pt idx="4011">
                  <c:v>1052</c:v>
                </c:pt>
                <c:pt idx="4012">
                  <c:v>1053</c:v>
                </c:pt>
                <c:pt idx="4013">
                  <c:v>1053</c:v>
                </c:pt>
                <c:pt idx="4014">
                  <c:v>1054</c:v>
                </c:pt>
                <c:pt idx="4015">
                  <c:v>1056</c:v>
                </c:pt>
                <c:pt idx="4016">
                  <c:v>1058</c:v>
                </c:pt>
                <c:pt idx="4017">
                  <c:v>1063</c:v>
                </c:pt>
                <c:pt idx="4018">
                  <c:v>1065</c:v>
                </c:pt>
                <c:pt idx="4019">
                  <c:v>1065</c:v>
                </c:pt>
                <c:pt idx="4020">
                  <c:v>1066</c:v>
                </c:pt>
                <c:pt idx="4021">
                  <c:v>1066</c:v>
                </c:pt>
                <c:pt idx="4022">
                  <c:v>1066</c:v>
                </c:pt>
                <c:pt idx="4023">
                  <c:v>1069</c:v>
                </c:pt>
                <c:pt idx="4024">
                  <c:v>1072</c:v>
                </c:pt>
                <c:pt idx="4025">
                  <c:v>1072</c:v>
                </c:pt>
                <c:pt idx="4026">
                  <c:v>1073</c:v>
                </c:pt>
                <c:pt idx="4027">
                  <c:v>1077</c:v>
                </c:pt>
                <c:pt idx="4028">
                  <c:v>1080</c:v>
                </c:pt>
                <c:pt idx="4029">
                  <c:v>1080</c:v>
                </c:pt>
                <c:pt idx="4030">
                  <c:v>1085</c:v>
                </c:pt>
                <c:pt idx="4031">
                  <c:v>1092</c:v>
                </c:pt>
                <c:pt idx="4032">
                  <c:v>1093</c:v>
                </c:pt>
                <c:pt idx="4033">
                  <c:v>1094</c:v>
                </c:pt>
                <c:pt idx="4034">
                  <c:v>1100</c:v>
                </c:pt>
                <c:pt idx="4035">
                  <c:v>1104</c:v>
                </c:pt>
                <c:pt idx="4036">
                  <c:v>1108</c:v>
                </c:pt>
                <c:pt idx="4037">
                  <c:v>1108</c:v>
                </c:pt>
                <c:pt idx="4038">
                  <c:v>1108</c:v>
                </c:pt>
                <c:pt idx="4039">
                  <c:v>1112</c:v>
                </c:pt>
                <c:pt idx="4040">
                  <c:v>1112</c:v>
                </c:pt>
                <c:pt idx="4041">
                  <c:v>1113</c:v>
                </c:pt>
                <c:pt idx="4042">
                  <c:v>1114</c:v>
                </c:pt>
                <c:pt idx="4043">
                  <c:v>1116</c:v>
                </c:pt>
                <c:pt idx="4044">
                  <c:v>1117</c:v>
                </c:pt>
                <c:pt idx="4045">
                  <c:v>1117</c:v>
                </c:pt>
                <c:pt idx="4046">
                  <c:v>1117</c:v>
                </c:pt>
                <c:pt idx="4047">
                  <c:v>1117</c:v>
                </c:pt>
                <c:pt idx="4048">
                  <c:v>1119</c:v>
                </c:pt>
                <c:pt idx="4049">
                  <c:v>1119</c:v>
                </c:pt>
                <c:pt idx="4050">
                  <c:v>1121</c:v>
                </c:pt>
                <c:pt idx="4051">
                  <c:v>1121</c:v>
                </c:pt>
                <c:pt idx="4052">
                  <c:v>1121</c:v>
                </c:pt>
                <c:pt idx="4053">
                  <c:v>1122</c:v>
                </c:pt>
                <c:pt idx="4054">
                  <c:v>1122</c:v>
                </c:pt>
                <c:pt idx="4055">
                  <c:v>1122</c:v>
                </c:pt>
                <c:pt idx="4056">
                  <c:v>1122</c:v>
                </c:pt>
                <c:pt idx="4057">
                  <c:v>1122</c:v>
                </c:pt>
                <c:pt idx="4058">
                  <c:v>1122</c:v>
                </c:pt>
                <c:pt idx="4059">
                  <c:v>1122</c:v>
                </c:pt>
                <c:pt idx="4060">
                  <c:v>1122</c:v>
                </c:pt>
                <c:pt idx="4061">
                  <c:v>1122</c:v>
                </c:pt>
                <c:pt idx="4062">
                  <c:v>1122</c:v>
                </c:pt>
                <c:pt idx="4063">
                  <c:v>1122</c:v>
                </c:pt>
                <c:pt idx="4064">
                  <c:v>1122</c:v>
                </c:pt>
                <c:pt idx="4065">
                  <c:v>1122</c:v>
                </c:pt>
                <c:pt idx="4066">
                  <c:v>1122</c:v>
                </c:pt>
                <c:pt idx="4067">
                  <c:v>1122</c:v>
                </c:pt>
                <c:pt idx="4068">
                  <c:v>1122</c:v>
                </c:pt>
                <c:pt idx="4069">
                  <c:v>1122</c:v>
                </c:pt>
                <c:pt idx="4070">
                  <c:v>1122</c:v>
                </c:pt>
                <c:pt idx="4071">
                  <c:v>1125</c:v>
                </c:pt>
                <c:pt idx="4072">
                  <c:v>1125</c:v>
                </c:pt>
                <c:pt idx="4073">
                  <c:v>1125</c:v>
                </c:pt>
                <c:pt idx="4074">
                  <c:v>1125</c:v>
                </c:pt>
                <c:pt idx="4075">
                  <c:v>1125</c:v>
                </c:pt>
                <c:pt idx="4076">
                  <c:v>1125</c:v>
                </c:pt>
                <c:pt idx="4077">
                  <c:v>1125</c:v>
                </c:pt>
                <c:pt idx="4078">
                  <c:v>1125</c:v>
                </c:pt>
                <c:pt idx="4079">
                  <c:v>1125</c:v>
                </c:pt>
                <c:pt idx="4080">
                  <c:v>1125</c:v>
                </c:pt>
                <c:pt idx="4081">
                  <c:v>1130</c:v>
                </c:pt>
                <c:pt idx="4082">
                  <c:v>1130</c:v>
                </c:pt>
                <c:pt idx="4083">
                  <c:v>1130</c:v>
                </c:pt>
                <c:pt idx="4084">
                  <c:v>1130</c:v>
                </c:pt>
                <c:pt idx="4085">
                  <c:v>1135</c:v>
                </c:pt>
                <c:pt idx="4086">
                  <c:v>1135</c:v>
                </c:pt>
                <c:pt idx="4087">
                  <c:v>1135</c:v>
                </c:pt>
                <c:pt idx="4088">
                  <c:v>1135</c:v>
                </c:pt>
                <c:pt idx="4089">
                  <c:v>1136</c:v>
                </c:pt>
                <c:pt idx="4090">
                  <c:v>1136</c:v>
                </c:pt>
                <c:pt idx="4091">
                  <c:v>1136</c:v>
                </c:pt>
                <c:pt idx="4092">
                  <c:v>1136</c:v>
                </c:pt>
                <c:pt idx="4093">
                  <c:v>1136</c:v>
                </c:pt>
                <c:pt idx="4094">
                  <c:v>1136</c:v>
                </c:pt>
                <c:pt idx="4095">
                  <c:v>1136</c:v>
                </c:pt>
                <c:pt idx="4096">
                  <c:v>1136</c:v>
                </c:pt>
                <c:pt idx="4097">
                  <c:v>1136</c:v>
                </c:pt>
                <c:pt idx="4098">
                  <c:v>1136</c:v>
                </c:pt>
                <c:pt idx="4099">
                  <c:v>1136</c:v>
                </c:pt>
                <c:pt idx="4100">
                  <c:v>1136</c:v>
                </c:pt>
                <c:pt idx="4101">
                  <c:v>1136</c:v>
                </c:pt>
                <c:pt idx="4102">
                  <c:v>1136</c:v>
                </c:pt>
                <c:pt idx="4103">
                  <c:v>1136</c:v>
                </c:pt>
                <c:pt idx="4104">
                  <c:v>1136</c:v>
                </c:pt>
                <c:pt idx="4105">
                  <c:v>1136</c:v>
                </c:pt>
                <c:pt idx="4106">
                  <c:v>1136</c:v>
                </c:pt>
                <c:pt idx="4107">
                  <c:v>1136</c:v>
                </c:pt>
                <c:pt idx="4108">
                  <c:v>1136</c:v>
                </c:pt>
                <c:pt idx="4109">
                  <c:v>1136</c:v>
                </c:pt>
                <c:pt idx="4110">
                  <c:v>1136</c:v>
                </c:pt>
                <c:pt idx="4111">
                  <c:v>1136</c:v>
                </c:pt>
                <c:pt idx="4112">
                  <c:v>1136</c:v>
                </c:pt>
                <c:pt idx="4113">
                  <c:v>1136</c:v>
                </c:pt>
                <c:pt idx="4114">
                  <c:v>1136</c:v>
                </c:pt>
                <c:pt idx="4115">
                  <c:v>1137</c:v>
                </c:pt>
                <c:pt idx="4116">
                  <c:v>1137</c:v>
                </c:pt>
                <c:pt idx="4117">
                  <c:v>1137</c:v>
                </c:pt>
                <c:pt idx="4118">
                  <c:v>1137</c:v>
                </c:pt>
                <c:pt idx="4119">
                  <c:v>1137</c:v>
                </c:pt>
                <c:pt idx="4120">
                  <c:v>1137</c:v>
                </c:pt>
                <c:pt idx="4121">
                  <c:v>1137</c:v>
                </c:pt>
                <c:pt idx="4122">
                  <c:v>1137</c:v>
                </c:pt>
                <c:pt idx="4123">
                  <c:v>1137</c:v>
                </c:pt>
                <c:pt idx="4124">
                  <c:v>1137</c:v>
                </c:pt>
                <c:pt idx="4125">
                  <c:v>1137</c:v>
                </c:pt>
                <c:pt idx="4126">
                  <c:v>1137</c:v>
                </c:pt>
                <c:pt idx="4127">
                  <c:v>1139</c:v>
                </c:pt>
                <c:pt idx="4128">
                  <c:v>1139</c:v>
                </c:pt>
                <c:pt idx="4129">
                  <c:v>1139</c:v>
                </c:pt>
                <c:pt idx="4130">
                  <c:v>1139</c:v>
                </c:pt>
                <c:pt idx="4131">
                  <c:v>1139</c:v>
                </c:pt>
                <c:pt idx="4132">
                  <c:v>1139</c:v>
                </c:pt>
                <c:pt idx="4133">
                  <c:v>1141</c:v>
                </c:pt>
                <c:pt idx="4134">
                  <c:v>1143</c:v>
                </c:pt>
                <c:pt idx="4135">
                  <c:v>1146</c:v>
                </c:pt>
                <c:pt idx="4136">
                  <c:v>1146</c:v>
                </c:pt>
                <c:pt idx="4137">
                  <c:v>1146</c:v>
                </c:pt>
                <c:pt idx="4138">
                  <c:v>1147</c:v>
                </c:pt>
                <c:pt idx="4139">
                  <c:v>1147</c:v>
                </c:pt>
                <c:pt idx="4140">
                  <c:v>1147</c:v>
                </c:pt>
                <c:pt idx="4141">
                  <c:v>1147</c:v>
                </c:pt>
                <c:pt idx="4142">
                  <c:v>1148</c:v>
                </c:pt>
                <c:pt idx="4143">
                  <c:v>1148</c:v>
                </c:pt>
                <c:pt idx="4144">
                  <c:v>1148</c:v>
                </c:pt>
                <c:pt idx="4145">
                  <c:v>1152</c:v>
                </c:pt>
                <c:pt idx="4146">
                  <c:v>1152</c:v>
                </c:pt>
                <c:pt idx="4147">
                  <c:v>1152</c:v>
                </c:pt>
                <c:pt idx="4148">
                  <c:v>1152</c:v>
                </c:pt>
                <c:pt idx="4149">
                  <c:v>1152</c:v>
                </c:pt>
                <c:pt idx="4150">
                  <c:v>1152</c:v>
                </c:pt>
                <c:pt idx="4151">
                  <c:v>1152</c:v>
                </c:pt>
                <c:pt idx="4152">
                  <c:v>1152</c:v>
                </c:pt>
                <c:pt idx="4153">
                  <c:v>1152</c:v>
                </c:pt>
                <c:pt idx="4154">
                  <c:v>1152</c:v>
                </c:pt>
                <c:pt idx="4155">
                  <c:v>1152</c:v>
                </c:pt>
                <c:pt idx="4156">
                  <c:v>1154</c:v>
                </c:pt>
                <c:pt idx="4157">
                  <c:v>1154</c:v>
                </c:pt>
                <c:pt idx="4158">
                  <c:v>1154</c:v>
                </c:pt>
                <c:pt idx="4159">
                  <c:v>1154</c:v>
                </c:pt>
                <c:pt idx="4160">
                  <c:v>1154</c:v>
                </c:pt>
                <c:pt idx="4161">
                  <c:v>1156</c:v>
                </c:pt>
                <c:pt idx="4162">
                  <c:v>1158</c:v>
                </c:pt>
                <c:pt idx="4163">
                  <c:v>1160</c:v>
                </c:pt>
                <c:pt idx="4164">
                  <c:v>1163</c:v>
                </c:pt>
                <c:pt idx="4165">
                  <c:v>1163</c:v>
                </c:pt>
                <c:pt idx="4166">
                  <c:v>1163</c:v>
                </c:pt>
                <c:pt idx="4167">
                  <c:v>1163</c:v>
                </c:pt>
                <c:pt idx="4168">
                  <c:v>1163</c:v>
                </c:pt>
                <c:pt idx="4169">
                  <c:v>1163</c:v>
                </c:pt>
                <c:pt idx="4170">
                  <c:v>1163</c:v>
                </c:pt>
                <c:pt idx="4171">
                  <c:v>1163</c:v>
                </c:pt>
                <c:pt idx="4172">
                  <c:v>1164</c:v>
                </c:pt>
                <c:pt idx="4173">
                  <c:v>1168</c:v>
                </c:pt>
                <c:pt idx="4174">
                  <c:v>1168</c:v>
                </c:pt>
                <c:pt idx="4175">
                  <c:v>1168</c:v>
                </c:pt>
                <c:pt idx="4176">
                  <c:v>1168</c:v>
                </c:pt>
                <c:pt idx="4177">
                  <c:v>1169</c:v>
                </c:pt>
                <c:pt idx="4178">
                  <c:v>1169</c:v>
                </c:pt>
                <c:pt idx="4179">
                  <c:v>1172</c:v>
                </c:pt>
                <c:pt idx="4180">
                  <c:v>1172</c:v>
                </c:pt>
                <c:pt idx="4181">
                  <c:v>1172</c:v>
                </c:pt>
                <c:pt idx="4182">
                  <c:v>1172</c:v>
                </c:pt>
                <c:pt idx="4183">
                  <c:v>1172</c:v>
                </c:pt>
                <c:pt idx="4184">
                  <c:v>1172</c:v>
                </c:pt>
                <c:pt idx="4185">
                  <c:v>1172</c:v>
                </c:pt>
                <c:pt idx="4186">
                  <c:v>1172</c:v>
                </c:pt>
                <c:pt idx="4187">
                  <c:v>1172</c:v>
                </c:pt>
                <c:pt idx="4188">
                  <c:v>1174</c:v>
                </c:pt>
                <c:pt idx="4189">
                  <c:v>1174</c:v>
                </c:pt>
                <c:pt idx="4190">
                  <c:v>1174</c:v>
                </c:pt>
                <c:pt idx="4191">
                  <c:v>1174</c:v>
                </c:pt>
                <c:pt idx="4192">
                  <c:v>1174</c:v>
                </c:pt>
                <c:pt idx="4193">
                  <c:v>1174</c:v>
                </c:pt>
                <c:pt idx="4194">
                  <c:v>1174</c:v>
                </c:pt>
                <c:pt idx="4195">
                  <c:v>1174</c:v>
                </c:pt>
                <c:pt idx="4196">
                  <c:v>1174</c:v>
                </c:pt>
                <c:pt idx="4197">
                  <c:v>1174</c:v>
                </c:pt>
                <c:pt idx="4198">
                  <c:v>1174</c:v>
                </c:pt>
                <c:pt idx="4199">
                  <c:v>1175</c:v>
                </c:pt>
                <c:pt idx="4200">
                  <c:v>1175</c:v>
                </c:pt>
                <c:pt idx="4201">
                  <c:v>1175</c:v>
                </c:pt>
                <c:pt idx="4202">
                  <c:v>1175</c:v>
                </c:pt>
                <c:pt idx="4203">
                  <c:v>1175</c:v>
                </c:pt>
              </c:numCache>
            </c:numRef>
          </c:val>
          <c:smooth val="0"/>
          <c:extLst>
            <c:ext xmlns:c16="http://schemas.microsoft.com/office/drawing/2014/chart" uri="{C3380CC4-5D6E-409C-BE32-E72D297353CC}">
              <c16:uniqueId val="{00000002-C115-4CA6-900F-79EE473006FD}"/>
            </c:ext>
          </c:extLst>
        </c:ser>
        <c:ser>
          <c:idx val="3"/>
          <c:order val="3"/>
          <c:tx>
            <c:strRef>
              <c:f>GroupsNumberPerMemberTop20!$E$1</c:f>
              <c:strCache>
                <c:ptCount val="1"/>
                <c:pt idx="0">
                  <c:v>4379102</c:v>
                </c:pt>
              </c:strCache>
            </c:strRef>
          </c:tx>
          <c:spPr>
            <a:ln w="28575" cap="rnd">
              <a:solidFill>
                <a:schemeClr val="dk1">
                  <a:tint val="985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GroupsNumberPerMemberTop20!$E$2:$E$4205</c:f>
              <c:numCache>
                <c:formatCode>General</c:formatCode>
                <c:ptCount val="4204"/>
                <c:pt idx="408">
                  <c:v>0</c:v>
                </c:pt>
                <c:pt idx="409">
                  <c:v>9</c:v>
                </c:pt>
                <c:pt idx="410">
                  <c:v>10</c:v>
                </c:pt>
                <c:pt idx="411">
                  <c:v>10</c:v>
                </c:pt>
                <c:pt idx="412">
                  <c:v>10</c:v>
                </c:pt>
                <c:pt idx="413">
                  <c:v>10</c:v>
                </c:pt>
                <c:pt idx="414">
                  <c:v>10</c:v>
                </c:pt>
                <c:pt idx="415">
                  <c:v>10</c:v>
                </c:pt>
                <c:pt idx="416">
                  <c:v>12</c:v>
                </c:pt>
                <c:pt idx="417">
                  <c:v>12</c:v>
                </c:pt>
                <c:pt idx="418">
                  <c:v>13</c:v>
                </c:pt>
                <c:pt idx="419">
                  <c:v>13</c:v>
                </c:pt>
                <c:pt idx="420">
                  <c:v>13</c:v>
                </c:pt>
                <c:pt idx="421">
                  <c:v>13</c:v>
                </c:pt>
                <c:pt idx="422">
                  <c:v>13</c:v>
                </c:pt>
                <c:pt idx="423">
                  <c:v>13</c:v>
                </c:pt>
                <c:pt idx="424">
                  <c:v>13</c:v>
                </c:pt>
                <c:pt idx="425">
                  <c:v>13</c:v>
                </c:pt>
                <c:pt idx="426">
                  <c:v>13</c:v>
                </c:pt>
                <c:pt idx="427">
                  <c:v>13</c:v>
                </c:pt>
                <c:pt idx="428">
                  <c:v>13</c:v>
                </c:pt>
                <c:pt idx="429">
                  <c:v>13</c:v>
                </c:pt>
                <c:pt idx="430">
                  <c:v>14</c:v>
                </c:pt>
                <c:pt idx="431">
                  <c:v>15</c:v>
                </c:pt>
                <c:pt idx="432">
                  <c:v>15</c:v>
                </c:pt>
                <c:pt idx="433">
                  <c:v>15</c:v>
                </c:pt>
                <c:pt idx="434">
                  <c:v>15</c:v>
                </c:pt>
                <c:pt idx="435">
                  <c:v>15</c:v>
                </c:pt>
                <c:pt idx="436">
                  <c:v>15</c:v>
                </c:pt>
                <c:pt idx="437">
                  <c:v>15</c:v>
                </c:pt>
                <c:pt idx="438">
                  <c:v>15</c:v>
                </c:pt>
                <c:pt idx="439">
                  <c:v>15</c:v>
                </c:pt>
                <c:pt idx="440">
                  <c:v>15</c:v>
                </c:pt>
                <c:pt idx="441">
                  <c:v>15</c:v>
                </c:pt>
                <c:pt idx="442">
                  <c:v>15</c:v>
                </c:pt>
                <c:pt idx="443">
                  <c:v>15</c:v>
                </c:pt>
                <c:pt idx="444">
                  <c:v>15</c:v>
                </c:pt>
                <c:pt idx="445">
                  <c:v>17</c:v>
                </c:pt>
                <c:pt idx="446">
                  <c:v>17</c:v>
                </c:pt>
                <c:pt idx="447">
                  <c:v>17</c:v>
                </c:pt>
                <c:pt idx="448">
                  <c:v>17</c:v>
                </c:pt>
                <c:pt idx="449">
                  <c:v>17</c:v>
                </c:pt>
                <c:pt idx="450">
                  <c:v>17</c:v>
                </c:pt>
                <c:pt idx="451">
                  <c:v>17</c:v>
                </c:pt>
                <c:pt idx="452">
                  <c:v>17</c:v>
                </c:pt>
                <c:pt idx="453">
                  <c:v>17</c:v>
                </c:pt>
                <c:pt idx="454">
                  <c:v>17</c:v>
                </c:pt>
                <c:pt idx="455">
                  <c:v>17</c:v>
                </c:pt>
                <c:pt idx="456">
                  <c:v>17</c:v>
                </c:pt>
                <c:pt idx="457">
                  <c:v>17</c:v>
                </c:pt>
                <c:pt idx="458">
                  <c:v>17</c:v>
                </c:pt>
                <c:pt idx="459">
                  <c:v>17</c:v>
                </c:pt>
                <c:pt idx="460">
                  <c:v>17</c:v>
                </c:pt>
                <c:pt idx="461">
                  <c:v>17</c:v>
                </c:pt>
                <c:pt idx="462">
                  <c:v>17</c:v>
                </c:pt>
                <c:pt idx="463">
                  <c:v>17</c:v>
                </c:pt>
                <c:pt idx="464">
                  <c:v>17</c:v>
                </c:pt>
                <c:pt idx="465">
                  <c:v>17</c:v>
                </c:pt>
                <c:pt idx="466">
                  <c:v>17</c:v>
                </c:pt>
                <c:pt idx="467">
                  <c:v>17</c:v>
                </c:pt>
                <c:pt idx="468">
                  <c:v>17</c:v>
                </c:pt>
                <c:pt idx="469">
                  <c:v>17</c:v>
                </c:pt>
                <c:pt idx="470">
                  <c:v>17</c:v>
                </c:pt>
                <c:pt idx="471">
                  <c:v>17</c:v>
                </c:pt>
                <c:pt idx="472">
                  <c:v>17</c:v>
                </c:pt>
                <c:pt idx="473">
                  <c:v>17</c:v>
                </c:pt>
                <c:pt idx="474">
                  <c:v>17</c:v>
                </c:pt>
                <c:pt idx="475">
                  <c:v>17</c:v>
                </c:pt>
                <c:pt idx="476">
                  <c:v>17</c:v>
                </c:pt>
                <c:pt idx="477">
                  <c:v>17</c:v>
                </c:pt>
                <c:pt idx="478">
                  <c:v>17</c:v>
                </c:pt>
                <c:pt idx="479">
                  <c:v>17</c:v>
                </c:pt>
                <c:pt idx="480">
                  <c:v>17</c:v>
                </c:pt>
                <c:pt idx="481">
                  <c:v>17</c:v>
                </c:pt>
                <c:pt idx="482">
                  <c:v>17</c:v>
                </c:pt>
                <c:pt idx="483">
                  <c:v>17</c:v>
                </c:pt>
                <c:pt idx="484">
                  <c:v>17</c:v>
                </c:pt>
                <c:pt idx="485">
                  <c:v>17</c:v>
                </c:pt>
                <c:pt idx="486">
                  <c:v>17</c:v>
                </c:pt>
                <c:pt idx="487">
                  <c:v>17</c:v>
                </c:pt>
                <c:pt idx="488">
                  <c:v>17</c:v>
                </c:pt>
                <c:pt idx="489">
                  <c:v>17</c:v>
                </c:pt>
                <c:pt idx="490">
                  <c:v>17</c:v>
                </c:pt>
                <c:pt idx="491">
                  <c:v>17</c:v>
                </c:pt>
                <c:pt idx="492">
                  <c:v>17</c:v>
                </c:pt>
                <c:pt idx="493">
                  <c:v>17</c:v>
                </c:pt>
                <c:pt idx="494">
                  <c:v>17</c:v>
                </c:pt>
                <c:pt idx="495">
                  <c:v>17</c:v>
                </c:pt>
                <c:pt idx="496">
                  <c:v>17</c:v>
                </c:pt>
                <c:pt idx="497">
                  <c:v>17</c:v>
                </c:pt>
                <c:pt idx="498">
                  <c:v>17</c:v>
                </c:pt>
                <c:pt idx="499">
                  <c:v>17</c:v>
                </c:pt>
                <c:pt idx="500">
                  <c:v>17</c:v>
                </c:pt>
                <c:pt idx="501">
                  <c:v>17</c:v>
                </c:pt>
                <c:pt idx="502">
                  <c:v>17</c:v>
                </c:pt>
                <c:pt idx="503">
                  <c:v>17</c:v>
                </c:pt>
                <c:pt idx="504">
                  <c:v>17</c:v>
                </c:pt>
                <c:pt idx="505">
                  <c:v>17</c:v>
                </c:pt>
                <c:pt idx="506">
                  <c:v>17</c:v>
                </c:pt>
                <c:pt idx="507">
                  <c:v>17</c:v>
                </c:pt>
                <c:pt idx="508">
                  <c:v>17</c:v>
                </c:pt>
                <c:pt idx="509">
                  <c:v>17</c:v>
                </c:pt>
                <c:pt idx="510">
                  <c:v>17</c:v>
                </c:pt>
                <c:pt idx="511">
                  <c:v>17</c:v>
                </c:pt>
                <c:pt idx="512">
                  <c:v>18</c:v>
                </c:pt>
                <c:pt idx="513">
                  <c:v>18</c:v>
                </c:pt>
                <c:pt idx="514">
                  <c:v>18</c:v>
                </c:pt>
                <c:pt idx="515">
                  <c:v>18</c:v>
                </c:pt>
                <c:pt idx="516">
                  <c:v>18</c:v>
                </c:pt>
                <c:pt idx="517">
                  <c:v>18</c:v>
                </c:pt>
                <c:pt idx="518">
                  <c:v>18</c:v>
                </c:pt>
                <c:pt idx="519">
                  <c:v>18</c:v>
                </c:pt>
                <c:pt idx="520">
                  <c:v>18</c:v>
                </c:pt>
                <c:pt idx="521">
                  <c:v>18</c:v>
                </c:pt>
                <c:pt idx="522">
                  <c:v>18</c:v>
                </c:pt>
                <c:pt idx="523">
                  <c:v>18</c:v>
                </c:pt>
                <c:pt idx="524">
                  <c:v>18</c:v>
                </c:pt>
                <c:pt idx="525">
                  <c:v>18</c:v>
                </c:pt>
                <c:pt idx="526">
                  <c:v>18</c:v>
                </c:pt>
                <c:pt idx="527">
                  <c:v>18</c:v>
                </c:pt>
                <c:pt idx="528">
                  <c:v>18</c:v>
                </c:pt>
                <c:pt idx="529">
                  <c:v>18</c:v>
                </c:pt>
                <c:pt idx="530">
                  <c:v>18</c:v>
                </c:pt>
                <c:pt idx="531">
                  <c:v>18</c:v>
                </c:pt>
                <c:pt idx="532">
                  <c:v>18</c:v>
                </c:pt>
                <c:pt idx="533">
                  <c:v>18</c:v>
                </c:pt>
                <c:pt idx="534">
                  <c:v>18</c:v>
                </c:pt>
                <c:pt idx="535">
                  <c:v>18</c:v>
                </c:pt>
                <c:pt idx="536">
                  <c:v>18</c:v>
                </c:pt>
                <c:pt idx="537">
                  <c:v>18</c:v>
                </c:pt>
                <c:pt idx="538">
                  <c:v>18</c:v>
                </c:pt>
                <c:pt idx="539">
                  <c:v>18</c:v>
                </c:pt>
                <c:pt idx="540">
                  <c:v>18</c:v>
                </c:pt>
                <c:pt idx="541">
                  <c:v>18</c:v>
                </c:pt>
                <c:pt idx="542">
                  <c:v>18</c:v>
                </c:pt>
                <c:pt idx="543">
                  <c:v>18</c:v>
                </c:pt>
                <c:pt idx="544">
                  <c:v>18</c:v>
                </c:pt>
                <c:pt idx="545">
                  <c:v>18</c:v>
                </c:pt>
                <c:pt idx="546">
                  <c:v>18</c:v>
                </c:pt>
                <c:pt idx="547">
                  <c:v>18</c:v>
                </c:pt>
                <c:pt idx="548">
                  <c:v>18</c:v>
                </c:pt>
                <c:pt idx="549">
                  <c:v>18</c:v>
                </c:pt>
                <c:pt idx="550">
                  <c:v>18</c:v>
                </c:pt>
                <c:pt idx="551">
                  <c:v>18</c:v>
                </c:pt>
                <c:pt idx="552">
                  <c:v>18</c:v>
                </c:pt>
                <c:pt idx="553">
                  <c:v>18</c:v>
                </c:pt>
                <c:pt idx="554">
                  <c:v>18</c:v>
                </c:pt>
                <c:pt idx="555">
                  <c:v>18</c:v>
                </c:pt>
                <c:pt idx="556">
                  <c:v>18</c:v>
                </c:pt>
                <c:pt idx="557">
                  <c:v>18</c:v>
                </c:pt>
                <c:pt idx="558">
                  <c:v>18</c:v>
                </c:pt>
                <c:pt idx="559">
                  <c:v>18</c:v>
                </c:pt>
                <c:pt idx="560">
                  <c:v>18</c:v>
                </c:pt>
                <c:pt idx="561">
                  <c:v>18</c:v>
                </c:pt>
                <c:pt idx="562">
                  <c:v>18</c:v>
                </c:pt>
                <c:pt idx="563">
                  <c:v>18</c:v>
                </c:pt>
                <c:pt idx="564">
                  <c:v>18</c:v>
                </c:pt>
                <c:pt idx="565">
                  <c:v>18</c:v>
                </c:pt>
                <c:pt idx="566">
                  <c:v>18</c:v>
                </c:pt>
                <c:pt idx="567">
                  <c:v>18</c:v>
                </c:pt>
                <c:pt idx="568">
                  <c:v>18</c:v>
                </c:pt>
                <c:pt idx="569">
                  <c:v>18</c:v>
                </c:pt>
                <c:pt idx="570">
                  <c:v>18</c:v>
                </c:pt>
                <c:pt idx="571">
                  <c:v>18</c:v>
                </c:pt>
                <c:pt idx="572">
                  <c:v>18</c:v>
                </c:pt>
                <c:pt idx="573">
                  <c:v>18</c:v>
                </c:pt>
                <c:pt idx="574">
                  <c:v>18</c:v>
                </c:pt>
                <c:pt idx="575">
                  <c:v>18</c:v>
                </c:pt>
                <c:pt idx="576">
                  <c:v>18</c:v>
                </c:pt>
                <c:pt idx="577">
                  <c:v>18</c:v>
                </c:pt>
                <c:pt idx="578">
                  <c:v>18</c:v>
                </c:pt>
                <c:pt idx="579">
                  <c:v>18</c:v>
                </c:pt>
                <c:pt idx="580">
                  <c:v>18</c:v>
                </c:pt>
                <c:pt idx="581">
                  <c:v>18</c:v>
                </c:pt>
                <c:pt idx="582">
                  <c:v>18</c:v>
                </c:pt>
                <c:pt idx="583">
                  <c:v>18</c:v>
                </c:pt>
                <c:pt idx="584">
                  <c:v>18</c:v>
                </c:pt>
                <c:pt idx="585">
                  <c:v>18</c:v>
                </c:pt>
                <c:pt idx="586">
                  <c:v>18</c:v>
                </c:pt>
                <c:pt idx="587">
                  <c:v>18</c:v>
                </c:pt>
                <c:pt idx="588">
                  <c:v>18</c:v>
                </c:pt>
                <c:pt idx="589">
                  <c:v>18</c:v>
                </c:pt>
                <c:pt idx="590">
                  <c:v>18</c:v>
                </c:pt>
                <c:pt idx="591">
                  <c:v>18</c:v>
                </c:pt>
                <c:pt idx="592">
                  <c:v>18</c:v>
                </c:pt>
                <c:pt idx="593">
                  <c:v>18</c:v>
                </c:pt>
                <c:pt idx="594">
                  <c:v>18</c:v>
                </c:pt>
                <c:pt idx="595">
                  <c:v>18</c:v>
                </c:pt>
                <c:pt idx="596">
                  <c:v>18</c:v>
                </c:pt>
                <c:pt idx="597">
                  <c:v>18</c:v>
                </c:pt>
                <c:pt idx="598">
                  <c:v>18</c:v>
                </c:pt>
                <c:pt idx="599">
                  <c:v>18</c:v>
                </c:pt>
                <c:pt idx="600">
                  <c:v>18</c:v>
                </c:pt>
                <c:pt idx="601">
                  <c:v>18</c:v>
                </c:pt>
                <c:pt idx="602">
                  <c:v>18</c:v>
                </c:pt>
                <c:pt idx="603">
                  <c:v>18</c:v>
                </c:pt>
                <c:pt idx="604">
                  <c:v>18</c:v>
                </c:pt>
                <c:pt idx="605">
                  <c:v>18</c:v>
                </c:pt>
                <c:pt idx="606">
                  <c:v>18</c:v>
                </c:pt>
                <c:pt idx="607">
                  <c:v>18</c:v>
                </c:pt>
                <c:pt idx="608">
                  <c:v>18</c:v>
                </c:pt>
                <c:pt idx="609">
                  <c:v>18</c:v>
                </c:pt>
                <c:pt idx="610">
                  <c:v>19</c:v>
                </c:pt>
                <c:pt idx="611">
                  <c:v>19</c:v>
                </c:pt>
                <c:pt idx="612">
                  <c:v>19</c:v>
                </c:pt>
                <c:pt idx="613">
                  <c:v>19</c:v>
                </c:pt>
                <c:pt idx="614">
                  <c:v>19</c:v>
                </c:pt>
                <c:pt idx="615">
                  <c:v>19</c:v>
                </c:pt>
                <c:pt idx="616">
                  <c:v>19</c:v>
                </c:pt>
                <c:pt idx="617">
                  <c:v>19</c:v>
                </c:pt>
                <c:pt idx="618">
                  <c:v>19</c:v>
                </c:pt>
                <c:pt idx="619">
                  <c:v>19</c:v>
                </c:pt>
                <c:pt idx="620">
                  <c:v>19</c:v>
                </c:pt>
                <c:pt idx="621">
                  <c:v>19</c:v>
                </c:pt>
                <c:pt idx="622">
                  <c:v>19</c:v>
                </c:pt>
                <c:pt idx="623">
                  <c:v>19</c:v>
                </c:pt>
                <c:pt idx="624">
                  <c:v>19</c:v>
                </c:pt>
                <c:pt idx="625">
                  <c:v>19</c:v>
                </c:pt>
                <c:pt idx="626">
                  <c:v>19</c:v>
                </c:pt>
                <c:pt idx="627">
                  <c:v>19</c:v>
                </c:pt>
                <c:pt idx="628">
                  <c:v>19</c:v>
                </c:pt>
                <c:pt idx="629">
                  <c:v>19</c:v>
                </c:pt>
                <c:pt idx="630">
                  <c:v>19</c:v>
                </c:pt>
                <c:pt idx="631">
                  <c:v>19</c:v>
                </c:pt>
                <c:pt idx="632">
                  <c:v>19</c:v>
                </c:pt>
                <c:pt idx="633">
                  <c:v>19</c:v>
                </c:pt>
                <c:pt idx="634">
                  <c:v>19</c:v>
                </c:pt>
                <c:pt idx="635">
                  <c:v>19</c:v>
                </c:pt>
                <c:pt idx="636">
                  <c:v>19</c:v>
                </c:pt>
                <c:pt idx="637">
                  <c:v>19</c:v>
                </c:pt>
                <c:pt idx="638">
                  <c:v>19</c:v>
                </c:pt>
                <c:pt idx="639">
                  <c:v>19</c:v>
                </c:pt>
                <c:pt idx="640">
                  <c:v>19</c:v>
                </c:pt>
                <c:pt idx="641">
                  <c:v>19</c:v>
                </c:pt>
                <c:pt idx="642">
                  <c:v>19</c:v>
                </c:pt>
                <c:pt idx="643">
                  <c:v>19</c:v>
                </c:pt>
                <c:pt idx="644">
                  <c:v>19</c:v>
                </c:pt>
                <c:pt idx="645">
                  <c:v>19</c:v>
                </c:pt>
                <c:pt idx="646">
                  <c:v>19</c:v>
                </c:pt>
                <c:pt idx="647">
                  <c:v>19</c:v>
                </c:pt>
                <c:pt idx="648">
                  <c:v>19</c:v>
                </c:pt>
                <c:pt idx="649">
                  <c:v>19</c:v>
                </c:pt>
                <c:pt idx="650">
                  <c:v>19</c:v>
                </c:pt>
                <c:pt idx="651">
                  <c:v>19</c:v>
                </c:pt>
                <c:pt idx="652">
                  <c:v>19</c:v>
                </c:pt>
                <c:pt idx="653">
                  <c:v>19</c:v>
                </c:pt>
                <c:pt idx="654">
                  <c:v>19</c:v>
                </c:pt>
                <c:pt idx="655">
                  <c:v>19</c:v>
                </c:pt>
                <c:pt idx="656">
                  <c:v>19</c:v>
                </c:pt>
                <c:pt idx="657">
                  <c:v>19</c:v>
                </c:pt>
                <c:pt idx="658">
                  <c:v>19</c:v>
                </c:pt>
                <c:pt idx="659">
                  <c:v>20</c:v>
                </c:pt>
                <c:pt idx="660">
                  <c:v>20</c:v>
                </c:pt>
                <c:pt idx="661">
                  <c:v>20</c:v>
                </c:pt>
                <c:pt idx="662">
                  <c:v>20</c:v>
                </c:pt>
                <c:pt idx="663">
                  <c:v>20</c:v>
                </c:pt>
                <c:pt idx="664">
                  <c:v>20</c:v>
                </c:pt>
                <c:pt idx="665">
                  <c:v>20</c:v>
                </c:pt>
                <c:pt idx="666">
                  <c:v>20</c:v>
                </c:pt>
                <c:pt idx="667">
                  <c:v>20</c:v>
                </c:pt>
                <c:pt idx="668">
                  <c:v>20</c:v>
                </c:pt>
                <c:pt idx="669">
                  <c:v>20</c:v>
                </c:pt>
                <c:pt idx="670">
                  <c:v>20</c:v>
                </c:pt>
                <c:pt idx="671">
                  <c:v>20</c:v>
                </c:pt>
                <c:pt idx="672">
                  <c:v>20</c:v>
                </c:pt>
                <c:pt idx="673">
                  <c:v>20</c:v>
                </c:pt>
                <c:pt idx="674">
                  <c:v>21</c:v>
                </c:pt>
                <c:pt idx="675">
                  <c:v>21</c:v>
                </c:pt>
                <c:pt idx="676">
                  <c:v>21</c:v>
                </c:pt>
                <c:pt idx="677">
                  <c:v>21</c:v>
                </c:pt>
                <c:pt idx="678">
                  <c:v>21</c:v>
                </c:pt>
                <c:pt idx="679">
                  <c:v>21</c:v>
                </c:pt>
                <c:pt idx="680">
                  <c:v>21</c:v>
                </c:pt>
                <c:pt idx="681">
                  <c:v>21</c:v>
                </c:pt>
                <c:pt idx="682">
                  <c:v>21</c:v>
                </c:pt>
                <c:pt idx="683">
                  <c:v>21</c:v>
                </c:pt>
                <c:pt idx="684">
                  <c:v>21</c:v>
                </c:pt>
                <c:pt idx="685">
                  <c:v>21</c:v>
                </c:pt>
                <c:pt idx="686">
                  <c:v>21</c:v>
                </c:pt>
                <c:pt idx="687">
                  <c:v>21</c:v>
                </c:pt>
                <c:pt idx="688">
                  <c:v>21</c:v>
                </c:pt>
                <c:pt idx="689">
                  <c:v>21</c:v>
                </c:pt>
                <c:pt idx="690">
                  <c:v>21</c:v>
                </c:pt>
                <c:pt idx="691">
                  <c:v>21</c:v>
                </c:pt>
                <c:pt idx="692">
                  <c:v>21</c:v>
                </c:pt>
                <c:pt idx="693">
                  <c:v>21</c:v>
                </c:pt>
                <c:pt idx="694">
                  <c:v>21</c:v>
                </c:pt>
                <c:pt idx="695">
                  <c:v>21</c:v>
                </c:pt>
                <c:pt idx="696">
                  <c:v>21</c:v>
                </c:pt>
                <c:pt idx="697">
                  <c:v>21</c:v>
                </c:pt>
                <c:pt idx="698">
                  <c:v>21</c:v>
                </c:pt>
                <c:pt idx="699">
                  <c:v>21</c:v>
                </c:pt>
                <c:pt idx="700">
                  <c:v>21</c:v>
                </c:pt>
                <c:pt idx="701">
                  <c:v>21</c:v>
                </c:pt>
                <c:pt idx="702">
                  <c:v>21</c:v>
                </c:pt>
                <c:pt idx="703">
                  <c:v>21</c:v>
                </c:pt>
                <c:pt idx="704">
                  <c:v>21</c:v>
                </c:pt>
                <c:pt idx="705">
                  <c:v>22</c:v>
                </c:pt>
                <c:pt idx="706">
                  <c:v>22</c:v>
                </c:pt>
                <c:pt idx="707">
                  <c:v>22</c:v>
                </c:pt>
                <c:pt idx="708">
                  <c:v>22</c:v>
                </c:pt>
                <c:pt idx="709">
                  <c:v>22</c:v>
                </c:pt>
                <c:pt idx="710">
                  <c:v>23</c:v>
                </c:pt>
                <c:pt idx="711">
                  <c:v>23</c:v>
                </c:pt>
                <c:pt idx="712">
                  <c:v>23</c:v>
                </c:pt>
                <c:pt idx="713">
                  <c:v>23</c:v>
                </c:pt>
                <c:pt idx="714">
                  <c:v>23</c:v>
                </c:pt>
                <c:pt idx="715">
                  <c:v>23</c:v>
                </c:pt>
                <c:pt idx="716">
                  <c:v>23</c:v>
                </c:pt>
                <c:pt idx="717">
                  <c:v>23</c:v>
                </c:pt>
                <c:pt idx="718">
                  <c:v>23</c:v>
                </c:pt>
                <c:pt idx="719">
                  <c:v>23</c:v>
                </c:pt>
                <c:pt idx="720">
                  <c:v>23</c:v>
                </c:pt>
                <c:pt idx="721">
                  <c:v>23</c:v>
                </c:pt>
                <c:pt idx="722">
                  <c:v>23</c:v>
                </c:pt>
                <c:pt idx="723">
                  <c:v>23</c:v>
                </c:pt>
                <c:pt idx="724">
                  <c:v>23</c:v>
                </c:pt>
                <c:pt idx="725">
                  <c:v>23</c:v>
                </c:pt>
                <c:pt idx="726">
                  <c:v>23</c:v>
                </c:pt>
                <c:pt idx="727">
                  <c:v>23</c:v>
                </c:pt>
                <c:pt idx="728">
                  <c:v>23</c:v>
                </c:pt>
                <c:pt idx="729">
                  <c:v>23</c:v>
                </c:pt>
                <c:pt idx="730">
                  <c:v>23</c:v>
                </c:pt>
                <c:pt idx="731">
                  <c:v>23</c:v>
                </c:pt>
                <c:pt idx="732">
                  <c:v>23</c:v>
                </c:pt>
                <c:pt idx="733">
                  <c:v>23</c:v>
                </c:pt>
                <c:pt idx="734">
                  <c:v>23</c:v>
                </c:pt>
                <c:pt idx="735">
                  <c:v>23</c:v>
                </c:pt>
                <c:pt idx="736">
                  <c:v>23</c:v>
                </c:pt>
                <c:pt idx="737">
                  <c:v>23</c:v>
                </c:pt>
                <c:pt idx="738">
                  <c:v>23</c:v>
                </c:pt>
                <c:pt idx="739">
                  <c:v>23</c:v>
                </c:pt>
                <c:pt idx="740">
                  <c:v>23</c:v>
                </c:pt>
                <c:pt idx="741">
                  <c:v>23</c:v>
                </c:pt>
                <c:pt idx="742">
                  <c:v>23</c:v>
                </c:pt>
                <c:pt idx="743">
                  <c:v>23</c:v>
                </c:pt>
                <c:pt idx="744">
                  <c:v>23</c:v>
                </c:pt>
                <c:pt idx="745">
                  <c:v>23</c:v>
                </c:pt>
                <c:pt idx="746">
                  <c:v>23</c:v>
                </c:pt>
                <c:pt idx="747">
                  <c:v>23</c:v>
                </c:pt>
                <c:pt idx="748">
                  <c:v>23</c:v>
                </c:pt>
                <c:pt idx="749">
                  <c:v>23</c:v>
                </c:pt>
                <c:pt idx="750">
                  <c:v>23</c:v>
                </c:pt>
                <c:pt idx="751">
                  <c:v>23</c:v>
                </c:pt>
                <c:pt idx="752">
                  <c:v>23</c:v>
                </c:pt>
                <c:pt idx="753">
                  <c:v>23</c:v>
                </c:pt>
                <c:pt idx="754">
                  <c:v>23</c:v>
                </c:pt>
                <c:pt idx="755">
                  <c:v>23</c:v>
                </c:pt>
                <c:pt idx="756">
                  <c:v>23</c:v>
                </c:pt>
                <c:pt idx="757">
                  <c:v>23</c:v>
                </c:pt>
                <c:pt idx="758">
                  <c:v>23</c:v>
                </c:pt>
                <c:pt idx="759">
                  <c:v>23</c:v>
                </c:pt>
                <c:pt idx="760">
                  <c:v>23</c:v>
                </c:pt>
                <c:pt idx="761">
                  <c:v>23</c:v>
                </c:pt>
                <c:pt idx="762">
                  <c:v>23</c:v>
                </c:pt>
                <c:pt idx="763">
                  <c:v>23</c:v>
                </c:pt>
                <c:pt idx="764">
                  <c:v>23</c:v>
                </c:pt>
                <c:pt idx="765">
                  <c:v>23</c:v>
                </c:pt>
                <c:pt idx="766">
                  <c:v>23</c:v>
                </c:pt>
                <c:pt idx="767">
                  <c:v>23</c:v>
                </c:pt>
                <c:pt idx="768">
                  <c:v>23</c:v>
                </c:pt>
                <c:pt idx="769">
                  <c:v>23</c:v>
                </c:pt>
                <c:pt idx="770">
                  <c:v>23</c:v>
                </c:pt>
                <c:pt idx="771">
                  <c:v>23</c:v>
                </c:pt>
                <c:pt idx="772">
                  <c:v>23</c:v>
                </c:pt>
                <c:pt idx="773">
                  <c:v>23</c:v>
                </c:pt>
                <c:pt idx="774">
                  <c:v>23</c:v>
                </c:pt>
                <c:pt idx="775">
                  <c:v>23</c:v>
                </c:pt>
                <c:pt idx="776">
                  <c:v>23</c:v>
                </c:pt>
                <c:pt idx="777">
                  <c:v>23</c:v>
                </c:pt>
                <c:pt idx="778">
                  <c:v>23</c:v>
                </c:pt>
                <c:pt idx="779">
                  <c:v>23</c:v>
                </c:pt>
                <c:pt idx="780">
                  <c:v>23</c:v>
                </c:pt>
                <c:pt idx="781">
                  <c:v>23</c:v>
                </c:pt>
                <c:pt idx="782">
                  <c:v>23</c:v>
                </c:pt>
                <c:pt idx="783">
                  <c:v>23</c:v>
                </c:pt>
                <c:pt idx="784">
                  <c:v>23</c:v>
                </c:pt>
                <c:pt idx="785">
                  <c:v>23</c:v>
                </c:pt>
                <c:pt idx="786">
                  <c:v>23</c:v>
                </c:pt>
                <c:pt idx="787">
                  <c:v>23</c:v>
                </c:pt>
                <c:pt idx="788">
                  <c:v>23</c:v>
                </c:pt>
                <c:pt idx="789">
                  <c:v>23</c:v>
                </c:pt>
                <c:pt idx="790">
                  <c:v>23</c:v>
                </c:pt>
                <c:pt idx="791">
                  <c:v>23</c:v>
                </c:pt>
                <c:pt idx="792">
                  <c:v>23</c:v>
                </c:pt>
                <c:pt idx="793">
                  <c:v>23</c:v>
                </c:pt>
                <c:pt idx="794">
                  <c:v>23</c:v>
                </c:pt>
                <c:pt idx="795">
                  <c:v>23</c:v>
                </c:pt>
                <c:pt idx="796">
                  <c:v>23</c:v>
                </c:pt>
                <c:pt idx="797">
                  <c:v>23</c:v>
                </c:pt>
                <c:pt idx="798">
                  <c:v>23</c:v>
                </c:pt>
                <c:pt idx="799">
                  <c:v>23</c:v>
                </c:pt>
                <c:pt idx="800">
                  <c:v>23</c:v>
                </c:pt>
                <c:pt idx="801">
                  <c:v>23</c:v>
                </c:pt>
                <c:pt idx="802">
                  <c:v>23</c:v>
                </c:pt>
                <c:pt idx="803">
                  <c:v>23</c:v>
                </c:pt>
                <c:pt idx="804">
                  <c:v>23</c:v>
                </c:pt>
                <c:pt idx="805">
                  <c:v>23</c:v>
                </c:pt>
                <c:pt idx="806">
                  <c:v>23</c:v>
                </c:pt>
                <c:pt idx="807">
                  <c:v>23</c:v>
                </c:pt>
                <c:pt idx="808">
                  <c:v>23</c:v>
                </c:pt>
                <c:pt idx="809">
                  <c:v>23</c:v>
                </c:pt>
                <c:pt idx="810">
                  <c:v>23</c:v>
                </c:pt>
                <c:pt idx="811">
                  <c:v>23</c:v>
                </c:pt>
                <c:pt idx="812">
                  <c:v>23</c:v>
                </c:pt>
                <c:pt idx="813">
                  <c:v>23</c:v>
                </c:pt>
                <c:pt idx="814">
                  <c:v>23</c:v>
                </c:pt>
                <c:pt idx="815">
                  <c:v>23</c:v>
                </c:pt>
                <c:pt idx="816">
                  <c:v>23</c:v>
                </c:pt>
                <c:pt idx="817">
                  <c:v>23</c:v>
                </c:pt>
                <c:pt idx="818">
                  <c:v>23</c:v>
                </c:pt>
                <c:pt idx="819">
                  <c:v>23</c:v>
                </c:pt>
                <c:pt idx="820">
                  <c:v>23</c:v>
                </c:pt>
                <c:pt idx="821">
                  <c:v>23</c:v>
                </c:pt>
                <c:pt idx="822">
                  <c:v>23</c:v>
                </c:pt>
                <c:pt idx="823">
                  <c:v>23</c:v>
                </c:pt>
                <c:pt idx="824">
                  <c:v>26</c:v>
                </c:pt>
                <c:pt idx="825">
                  <c:v>26</c:v>
                </c:pt>
                <c:pt idx="826">
                  <c:v>27</c:v>
                </c:pt>
                <c:pt idx="827">
                  <c:v>31</c:v>
                </c:pt>
                <c:pt idx="828">
                  <c:v>36</c:v>
                </c:pt>
                <c:pt idx="829">
                  <c:v>36</c:v>
                </c:pt>
                <c:pt idx="830">
                  <c:v>36</c:v>
                </c:pt>
                <c:pt idx="831">
                  <c:v>36</c:v>
                </c:pt>
                <c:pt idx="832">
                  <c:v>36</c:v>
                </c:pt>
                <c:pt idx="833">
                  <c:v>36</c:v>
                </c:pt>
                <c:pt idx="834">
                  <c:v>36</c:v>
                </c:pt>
                <c:pt idx="835">
                  <c:v>36</c:v>
                </c:pt>
                <c:pt idx="836">
                  <c:v>37</c:v>
                </c:pt>
                <c:pt idx="837">
                  <c:v>37</c:v>
                </c:pt>
                <c:pt idx="838">
                  <c:v>38</c:v>
                </c:pt>
                <c:pt idx="839">
                  <c:v>38</c:v>
                </c:pt>
                <c:pt idx="840">
                  <c:v>38</c:v>
                </c:pt>
                <c:pt idx="841">
                  <c:v>38</c:v>
                </c:pt>
                <c:pt idx="842">
                  <c:v>38</c:v>
                </c:pt>
                <c:pt idx="843">
                  <c:v>39</c:v>
                </c:pt>
                <c:pt idx="844">
                  <c:v>39</c:v>
                </c:pt>
                <c:pt idx="845">
                  <c:v>39</c:v>
                </c:pt>
                <c:pt idx="846">
                  <c:v>39</c:v>
                </c:pt>
                <c:pt idx="847">
                  <c:v>39</c:v>
                </c:pt>
                <c:pt idx="848">
                  <c:v>39</c:v>
                </c:pt>
                <c:pt idx="849">
                  <c:v>40</c:v>
                </c:pt>
                <c:pt idx="850">
                  <c:v>40</c:v>
                </c:pt>
                <c:pt idx="851">
                  <c:v>40</c:v>
                </c:pt>
                <c:pt idx="852">
                  <c:v>40</c:v>
                </c:pt>
                <c:pt idx="853">
                  <c:v>40</c:v>
                </c:pt>
                <c:pt idx="854">
                  <c:v>40</c:v>
                </c:pt>
                <c:pt idx="855">
                  <c:v>40</c:v>
                </c:pt>
                <c:pt idx="856">
                  <c:v>40</c:v>
                </c:pt>
                <c:pt idx="857">
                  <c:v>40</c:v>
                </c:pt>
                <c:pt idx="858">
                  <c:v>40</c:v>
                </c:pt>
                <c:pt idx="859">
                  <c:v>40</c:v>
                </c:pt>
                <c:pt idx="860">
                  <c:v>41</c:v>
                </c:pt>
                <c:pt idx="861">
                  <c:v>41</c:v>
                </c:pt>
                <c:pt idx="862">
                  <c:v>41</c:v>
                </c:pt>
                <c:pt idx="863">
                  <c:v>42</c:v>
                </c:pt>
                <c:pt idx="864">
                  <c:v>42</c:v>
                </c:pt>
                <c:pt idx="865">
                  <c:v>42</c:v>
                </c:pt>
                <c:pt idx="866">
                  <c:v>42</c:v>
                </c:pt>
                <c:pt idx="867">
                  <c:v>42</c:v>
                </c:pt>
                <c:pt idx="868">
                  <c:v>42</c:v>
                </c:pt>
                <c:pt idx="869">
                  <c:v>42</c:v>
                </c:pt>
                <c:pt idx="870">
                  <c:v>42</c:v>
                </c:pt>
                <c:pt idx="871">
                  <c:v>43</c:v>
                </c:pt>
                <c:pt idx="872">
                  <c:v>43</c:v>
                </c:pt>
                <c:pt idx="873">
                  <c:v>43</c:v>
                </c:pt>
                <c:pt idx="874">
                  <c:v>43</c:v>
                </c:pt>
                <c:pt idx="875">
                  <c:v>43</c:v>
                </c:pt>
                <c:pt idx="876">
                  <c:v>43</c:v>
                </c:pt>
                <c:pt idx="877">
                  <c:v>43</c:v>
                </c:pt>
                <c:pt idx="878">
                  <c:v>43</c:v>
                </c:pt>
                <c:pt idx="879">
                  <c:v>43</c:v>
                </c:pt>
                <c:pt idx="880">
                  <c:v>43</c:v>
                </c:pt>
                <c:pt idx="881">
                  <c:v>43</c:v>
                </c:pt>
                <c:pt idx="882">
                  <c:v>43</c:v>
                </c:pt>
                <c:pt idx="883">
                  <c:v>44</c:v>
                </c:pt>
                <c:pt idx="884">
                  <c:v>44</c:v>
                </c:pt>
                <c:pt idx="885">
                  <c:v>44</c:v>
                </c:pt>
                <c:pt idx="886">
                  <c:v>44</c:v>
                </c:pt>
                <c:pt idx="887">
                  <c:v>44</c:v>
                </c:pt>
                <c:pt idx="888">
                  <c:v>44</c:v>
                </c:pt>
                <c:pt idx="889">
                  <c:v>44</c:v>
                </c:pt>
                <c:pt idx="890">
                  <c:v>44</c:v>
                </c:pt>
                <c:pt idx="891">
                  <c:v>44</c:v>
                </c:pt>
                <c:pt idx="892">
                  <c:v>44</c:v>
                </c:pt>
                <c:pt idx="893">
                  <c:v>44</c:v>
                </c:pt>
                <c:pt idx="894">
                  <c:v>44</c:v>
                </c:pt>
                <c:pt idx="895">
                  <c:v>44</c:v>
                </c:pt>
                <c:pt idx="896">
                  <c:v>44</c:v>
                </c:pt>
                <c:pt idx="897">
                  <c:v>44</c:v>
                </c:pt>
                <c:pt idx="898">
                  <c:v>44</c:v>
                </c:pt>
                <c:pt idx="899">
                  <c:v>44</c:v>
                </c:pt>
                <c:pt idx="900">
                  <c:v>44</c:v>
                </c:pt>
                <c:pt idx="901">
                  <c:v>44</c:v>
                </c:pt>
                <c:pt idx="902">
                  <c:v>44</c:v>
                </c:pt>
                <c:pt idx="903">
                  <c:v>44</c:v>
                </c:pt>
                <c:pt idx="904">
                  <c:v>44</c:v>
                </c:pt>
                <c:pt idx="905">
                  <c:v>44</c:v>
                </c:pt>
                <c:pt idx="906">
                  <c:v>44</c:v>
                </c:pt>
                <c:pt idx="907">
                  <c:v>44</c:v>
                </c:pt>
                <c:pt idx="908">
                  <c:v>44</c:v>
                </c:pt>
                <c:pt idx="909">
                  <c:v>44</c:v>
                </c:pt>
                <c:pt idx="910">
                  <c:v>44</c:v>
                </c:pt>
                <c:pt idx="911">
                  <c:v>44</c:v>
                </c:pt>
                <c:pt idx="912">
                  <c:v>44</c:v>
                </c:pt>
                <c:pt idx="913">
                  <c:v>44</c:v>
                </c:pt>
                <c:pt idx="914">
                  <c:v>44</c:v>
                </c:pt>
                <c:pt idx="915">
                  <c:v>44</c:v>
                </c:pt>
                <c:pt idx="916">
                  <c:v>44</c:v>
                </c:pt>
                <c:pt idx="917">
                  <c:v>44</c:v>
                </c:pt>
                <c:pt idx="918">
                  <c:v>44</c:v>
                </c:pt>
                <c:pt idx="919">
                  <c:v>44</c:v>
                </c:pt>
                <c:pt idx="920">
                  <c:v>44</c:v>
                </c:pt>
                <c:pt idx="921">
                  <c:v>44</c:v>
                </c:pt>
                <c:pt idx="922">
                  <c:v>44</c:v>
                </c:pt>
                <c:pt idx="923">
                  <c:v>44</c:v>
                </c:pt>
                <c:pt idx="924">
                  <c:v>44</c:v>
                </c:pt>
                <c:pt idx="925">
                  <c:v>45</c:v>
                </c:pt>
                <c:pt idx="926">
                  <c:v>45</c:v>
                </c:pt>
                <c:pt idx="927">
                  <c:v>45</c:v>
                </c:pt>
                <c:pt idx="928">
                  <c:v>45</c:v>
                </c:pt>
                <c:pt idx="929">
                  <c:v>45</c:v>
                </c:pt>
                <c:pt idx="930">
                  <c:v>45</c:v>
                </c:pt>
                <c:pt idx="931">
                  <c:v>45</c:v>
                </c:pt>
                <c:pt idx="932">
                  <c:v>45</c:v>
                </c:pt>
                <c:pt idx="933">
                  <c:v>45</c:v>
                </c:pt>
                <c:pt idx="934">
                  <c:v>45</c:v>
                </c:pt>
                <c:pt idx="935">
                  <c:v>45</c:v>
                </c:pt>
                <c:pt idx="936">
                  <c:v>45</c:v>
                </c:pt>
                <c:pt idx="937">
                  <c:v>45</c:v>
                </c:pt>
                <c:pt idx="938">
                  <c:v>45</c:v>
                </c:pt>
                <c:pt idx="939">
                  <c:v>45</c:v>
                </c:pt>
                <c:pt idx="940">
                  <c:v>45</c:v>
                </c:pt>
                <c:pt idx="941">
                  <c:v>45</c:v>
                </c:pt>
                <c:pt idx="942">
                  <c:v>45</c:v>
                </c:pt>
                <c:pt idx="943">
                  <c:v>45</c:v>
                </c:pt>
                <c:pt idx="944">
                  <c:v>45</c:v>
                </c:pt>
                <c:pt idx="945">
                  <c:v>45</c:v>
                </c:pt>
                <c:pt idx="946">
                  <c:v>45</c:v>
                </c:pt>
                <c:pt idx="947">
                  <c:v>45</c:v>
                </c:pt>
                <c:pt idx="948">
                  <c:v>45</c:v>
                </c:pt>
                <c:pt idx="949">
                  <c:v>45</c:v>
                </c:pt>
                <c:pt idx="950">
                  <c:v>45</c:v>
                </c:pt>
                <c:pt idx="951">
                  <c:v>45</c:v>
                </c:pt>
                <c:pt idx="952">
                  <c:v>46</c:v>
                </c:pt>
                <c:pt idx="953">
                  <c:v>46</c:v>
                </c:pt>
                <c:pt idx="954">
                  <c:v>46</c:v>
                </c:pt>
                <c:pt idx="955">
                  <c:v>46</c:v>
                </c:pt>
                <c:pt idx="956">
                  <c:v>46</c:v>
                </c:pt>
                <c:pt idx="957">
                  <c:v>49</c:v>
                </c:pt>
                <c:pt idx="958">
                  <c:v>49</c:v>
                </c:pt>
                <c:pt idx="959">
                  <c:v>51</c:v>
                </c:pt>
                <c:pt idx="960">
                  <c:v>51</c:v>
                </c:pt>
                <c:pt idx="961">
                  <c:v>51</c:v>
                </c:pt>
                <c:pt idx="962">
                  <c:v>51</c:v>
                </c:pt>
                <c:pt idx="963">
                  <c:v>51</c:v>
                </c:pt>
                <c:pt idx="964">
                  <c:v>51</c:v>
                </c:pt>
                <c:pt idx="965">
                  <c:v>51</c:v>
                </c:pt>
                <c:pt idx="966">
                  <c:v>51</c:v>
                </c:pt>
                <c:pt idx="967">
                  <c:v>51</c:v>
                </c:pt>
                <c:pt idx="968">
                  <c:v>51</c:v>
                </c:pt>
                <c:pt idx="969">
                  <c:v>52</c:v>
                </c:pt>
                <c:pt idx="970">
                  <c:v>52</c:v>
                </c:pt>
                <c:pt idx="971">
                  <c:v>52</c:v>
                </c:pt>
                <c:pt idx="972">
                  <c:v>52</c:v>
                </c:pt>
                <c:pt idx="973">
                  <c:v>52</c:v>
                </c:pt>
                <c:pt idx="974">
                  <c:v>52</c:v>
                </c:pt>
                <c:pt idx="975">
                  <c:v>52</c:v>
                </c:pt>
                <c:pt idx="976">
                  <c:v>52</c:v>
                </c:pt>
                <c:pt idx="977">
                  <c:v>52</c:v>
                </c:pt>
                <c:pt idx="978">
                  <c:v>52</c:v>
                </c:pt>
                <c:pt idx="979">
                  <c:v>52</c:v>
                </c:pt>
                <c:pt idx="980">
                  <c:v>52</c:v>
                </c:pt>
                <c:pt idx="981">
                  <c:v>52</c:v>
                </c:pt>
                <c:pt idx="982">
                  <c:v>52</c:v>
                </c:pt>
                <c:pt idx="983">
                  <c:v>52</c:v>
                </c:pt>
                <c:pt idx="984">
                  <c:v>52</c:v>
                </c:pt>
                <c:pt idx="985">
                  <c:v>52</c:v>
                </c:pt>
                <c:pt idx="986">
                  <c:v>52</c:v>
                </c:pt>
                <c:pt idx="987">
                  <c:v>52</c:v>
                </c:pt>
                <c:pt idx="988">
                  <c:v>52</c:v>
                </c:pt>
                <c:pt idx="989">
                  <c:v>52</c:v>
                </c:pt>
                <c:pt idx="990">
                  <c:v>52</c:v>
                </c:pt>
                <c:pt idx="991">
                  <c:v>52</c:v>
                </c:pt>
                <c:pt idx="992">
                  <c:v>52</c:v>
                </c:pt>
                <c:pt idx="993">
                  <c:v>52</c:v>
                </c:pt>
                <c:pt idx="994">
                  <c:v>52</c:v>
                </c:pt>
                <c:pt idx="995">
                  <c:v>52</c:v>
                </c:pt>
                <c:pt idx="996">
                  <c:v>52</c:v>
                </c:pt>
                <c:pt idx="997">
                  <c:v>52</c:v>
                </c:pt>
                <c:pt idx="998">
                  <c:v>52</c:v>
                </c:pt>
                <c:pt idx="999">
                  <c:v>52</c:v>
                </c:pt>
                <c:pt idx="1000">
                  <c:v>52</c:v>
                </c:pt>
                <c:pt idx="1001">
                  <c:v>52</c:v>
                </c:pt>
                <c:pt idx="1002">
                  <c:v>52</c:v>
                </c:pt>
                <c:pt idx="1003">
                  <c:v>52</c:v>
                </c:pt>
                <c:pt idx="1004">
                  <c:v>52</c:v>
                </c:pt>
                <c:pt idx="1005">
                  <c:v>52</c:v>
                </c:pt>
                <c:pt idx="1006">
                  <c:v>52</c:v>
                </c:pt>
                <c:pt idx="1007">
                  <c:v>52</c:v>
                </c:pt>
                <c:pt idx="1008">
                  <c:v>52</c:v>
                </c:pt>
                <c:pt idx="1009">
                  <c:v>52</c:v>
                </c:pt>
                <c:pt idx="1010">
                  <c:v>52</c:v>
                </c:pt>
                <c:pt idx="1011">
                  <c:v>52</c:v>
                </c:pt>
                <c:pt idx="1012">
                  <c:v>52</c:v>
                </c:pt>
                <c:pt idx="1013">
                  <c:v>54</c:v>
                </c:pt>
                <c:pt idx="1014">
                  <c:v>54</c:v>
                </c:pt>
                <c:pt idx="1015">
                  <c:v>54</c:v>
                </c:pt>
                <c:pt idx="1016">
                  <c:v>54</c:v>
                </c:pt>
                <c:pt idx="1017">
                  <c:v>54</c:v>
                </c:pt>
                <c:pt idx="1018">
                  <c:v>54</c:v>
                </c:pt>
                <c:pt idx="1019">
                  <c:v>54</c:v>
                </c:pt>
                <c:pt idx="1020">
                  <c:v>54</c:v>
                </c:pt>
                <c:pt idx="1021">
                  <c:v>54</c:v>
                </c:pt>
                <c:pt idx="1022">
                  <c:v>54</c:v>
                </c:pt>
                <c:pt idx="1023">
                  <c:v>54</c:v>
                </c:pt>
                <c:pt idx="1024">
                  <c:v>54</c:v>
                </c:pt>
                <c:pt idx="1025">
                  <c:v>54</c:v>
                </c:pt>
                <c:pt idx="1026">
                  <c:v>54</c:v>
                </c:pt>
                <c:pt idx="1027">
                  <c:v>54</c:v>
                </c:pt>
                <c:pt idx="1028">
                  <c:v>54</c:v>
                </c:pt>
                <c:pt idx="1029">
                  <c:v>54</c:v>
                </c:pt>
                <c:pt idx="1030">
                  <c:v>54</c:v>
                </c:pt>
                <c:pt idx="1031">
                  <c:v>54</c:v>
                </c:pt>
                <c:pt idx="1032">
                  <c:v>54</c:v>
                </c:pt>
                <c:pt idx="1033">
                  <c:v>54</c:v>
                </c:pt>
                <c:pt idx="1034">
                  <c:v>54</c:v>
                </c:pt>
                <c:pt idx="1035">
                  <c:v>54</c:v>
                </c:pt>
                <c:pt idx="1036">
                  <c:v>54</c:v>
                </c:pt>
                <c:pt idx="1037">
                  <c:v>54</c:v>
                </c:pt>
                <c:pt idx="1038">
                  <c:v>54</c:v>
                </c:pt>
                <c:pt idx="1039">
                  <c:v>54</c:v>
                </c:pt>
                <c:pt idx="1040">
                  <c:v>54</c:v>
                </c:pt>
                <c:pt idx="1041">
                  <c:v>54</c:v>
                </c:pt>
                <c:pt idx="1042">
                  <c:v>54</c:v>
                </c:pt>
                <c:pt idx="1043">
                  <c:v>54</c:v>
                </c:pt>
                <c:pt idx="1044">
                  <c:v>54</c:v>
                </c:pt>
                <c:pt idx="1045">
                  <c:v>54</c:v>
                </c:pt>
                <c:pt idx="1046">
                  <c:v>55</c:v>
                </c:pt>
                <c:pt idx="1047">
                  <c:v>55</c:v>
                </c:pt>
                <c:pt idx="1048">
                  <c:v>55</c:v>
                </c:pt>
                <c:pt idx="1049">
                  <c:v>55</c:v>
                </c:pt>
                <c:pt idx="1050">
                  <c:v>55</c:v>
                </c:pt>
                <c:pt idx="1051">
                  <c:v>56</c:v>
                </c:pt>
                <c:pt idx="1052">
                  <c:v>56</c:v>
                </c:pt>
                <c:pt idx="1053">
                  <c:v>56</c:v>
                </c:pt>
                <c:pt idx="1054">
                  <c:v>56</c:v>
                </c:pt>
                <c:pt idx="1055">
                  <c:v>56</c:v>
                </c:pt>
                <c:pt idx="1056">
                  <c:v>56</c:v>
                </c:pt>
                <c:pt idx="1057">
                  <c:v>56</c:v>
                </c:pt>
                <c:pt idx="1058">
                  <c:v>56</c:v>
                </c:pt>
                <c:pt idx="1059">
                  <c:v>57</c:v>
                </c:pt>
                <c:pt idx="1060">
                  <c:v>58</c:v>
                </c:pt>
                <c:pt idx="1061">
                  <c:v>58</c:v>
                </c:pt>
                <c:pt idx="1062">
                  <c:v>58</c:v>
                </c:pt>
                <c:pt idx="1063">
                  <c:v>58</c:v>
                </c:pt>
                <c:pt idx="1064">
                  <c:v>58</c:v>
                </c:pt>
                <c:pt idx="1065">
                  <c:v>58</c:v>
                </c:pt>
                <c:pt idx="1066">
                  <c:v>58</c:v>
                </c:pt>
                <c:pt idx="1067">
                  <c:v>58</c:v>
                </c:pt>
                <c:pt idx="1068">
                  <c:v>58</c:v>
                </c:pt>
                <c:pt idx="1069">
                  <c:v>58</c:v>
                </c:pt>
                <c:pt idx="1070">
                  <c:v>58</c:v>
                </c:pt>
                <c:pt idx="1071">
                  <c:v>59</c:v>
                </c:pt>
                <c:pt idx="1072">
                  <c:v>60</c:v>
                </c:pt>
                <c:pt idx="1073">
                  <c:v>60</c:v>
                </c:pt>
                <c:pt idx="1074">
                  <c:v>60</c:v>
                </c:pt>
                <c:pt idx="1075">
                  <c:v>60</c:v>
                </c:pt>
                <c:pt idx="1076">
                  <c:v>60</c:v>
                </c:pt>
                <c:pt idx="1077">
                  <c:v>60</c:v>
                </c:pt>
                <c:pt idx="1078">
                  <c:v>60</c:v>
                </c:pt>
                <c:pt idx="1079">
                  <c:v>60</c:v>
                </c:pt>
                <c:pt idx="1080">
                  <c:v>60</c:v>
                </c:pt>
                <c:pt idx="1081">
                  <c:v>60</c:v>
                </c:pt>
                <c:pt idx="1082">
                  <c:v>60</c:v>
                </c:pt>
                <c:pt idx="1083">
                  <c:v>60</c:v>
                </c:pt>
                <c:pt idx="1084">
                  <c:v>61</c:v>
                </c:pt>
                <c:pt idx="1085">
                  <c:v>61</c:v>
                </c:pt>
                <c:pt idx="1086">
                  <c:v>61</c:v>
                </c:pt>
                <c:pt idx="1087">
                  <c:v>61</c:v>
                </c:pt>
                <c:pt idx="1088">
                  <c:v>61</c:v>
                </c:pt>
                <c:pt idx="1089">
                  <c:v>61</c:v>
                </c:pt>
                <c:pt idx="1090">
                  <c:v>61</c:v>
                </c:pt>
                <c:pt idx="1091">
                  <c:v>61</c:v>
                </c:pt>
                <c:pt idx="1092">
                  <c:v>61</c:v>
                </c:pt>
                <c:pt idx="1093">
                  <c:v>61</c:v>
                </c:pt>
                <c:pt idx="1094">
                  <c:v>61</c:v>
                </c:pt>
                <c:pt idx="1095">
                  <c:v>61</c:v>
                </c:pt>
                <c:pt idx="1096">
                  <c:v>61</c:v>
                </c:pt>
                <c:pt idx="1097">
                  <c:v>61</c:v>
                </c:pt>
                <c:pt idx="1098">
                  <c:v>61</c:v>
                </c:pt>
                <c:pt idx="1099">
                  <c:v>61</c:v>
                </c:pt>
                <c:pt idx="1100">
                  <c:v>61</c:v>
                </c:pt>
                <c:pt idx="1101">
                  <c:v>61</c:v>
                </c:pt>
                <c:pt idx="1102">
                  <c:v>61</c:v>
                </c:pt>
                <c:pt idx="1103">
                  <c:v>61</c:v>
                </c:pt>
                <c:pt idx="1104">
                  <c:v>61</c:v>
                </c:pt>
                <c:pt idx="1105">
                  <c:v>61</c:v>
                </c:pt>
                <c:pt idx="1106">
                  <c:v>61</c:v>
                </c:pt>
                <c:pt idx="1107">
                  <c:v>61</c:v>
                </c:pt>
                <c:pt idx="1108">
                  <c:v>61</c:v>
                </c:pt>
                <c:pt idx="1109">
                  <c:v>61</c:v>
                </c:pt>
                <c:pt idx="1110">
                  <c:v>61</c:v>
                </c:pt>
                <c:pt idx="1111">
                  <c:v>61</c:v>
                </c:pt>
                <c:pt idx="1112">
                  <c:v>61</c:v>
                </c:pt>
                <c:pt idx="1113">
                  <c:v>61</c:v>
                </c:pt>
                <c:pt idx="1114">
                  <c:v>61</c:v>
                </c:pt>
                <c:pt idx="1115">
                  <c:v>61</c:v>
                </c:pt>
                <c:pt idx="1116">
                  <c:v>61</c:v>
                </c:pt>
                <c:pt idx="1117">
                  <c:v>61</c:v>
                </c:pt>
                <c:pt idx="1118">
                  <c:v>61</c:v>
                </c:pt>
                <c:pt idx="1119">
                  <c:v>61</c:v>
                </c:pt>
                <c:pt idx="1120">
                  <c:v>61</c:v>
                </c:pt>
                <c:pt idx="1121">
                  <c:v>61</c:v>
                </c:pt>
                <c:pt idx="1122">
                  <c:v>61</c:v>
                </c:pt>
                <c:pt idx="1123">
                  <c:v>61</c:v>
                </c:pt>
                <c:pt idx="1124">
                  <c:v>61</c:v>
                </c:pt>
                <c:pt idx="1125">
                  <c:v>61</c:v>
                </c:pt>
                <c:pt idx="1126">
                  <c:v>61</c:v>
                </c:pt>
                <c:pt idx="1127">
                  <c:v>61</c:v>
                </c:pt>
                <c:pt idx="1128">
                  <c:v>61</c:v>
                </c:pt>
                <c:pt idx="1129">
                  <c:v>61</c:v>
                </c:pt>
                <c:pt idx="1130">
                  <c:v>61</c:v>
                </c:pt>
                <c:pt idx="1131">
                  <c:v>61</c:v>
                </c:pt>
                <c:pt idx="1132">
                  <c:v>61</c:v>
                </c:pt>
                <c:pt idx="1133">
                  <c:v>61</c:v>
                </c:pt>
                <c:pt idx="1134">
                  <c:v>61</c:v>
                </c:pt>
                <c:pt idx="1135">
                  <c:v>61</c:v>
                </c:pt>
                <c:pt idx="1136">
                  <c:v>61</c:v>
                </c:pt>
                <c:pt idx="1137">
                  <c:v>61</c:v>
                </c:pt>
                <c:pt idx="1138">
                  <c:v>61</c:v>
                </c:pt>
                <c:pt idx="1139">
                  <c:v>61</c:v>
                </c:pt>
                <c:pt idx="1140">
                  <c:v>61</c:v>
                </c:pt>
                <c:pt idx="1141">
                  <c:v>61</c:v>
                </c:pt>
                <c:pt idx="1142">
                  <c:v>61</c:v>
                </c:pt>
                <c:pt idx="1143">
                  <c:v>61</c:v>
                </c:pt>
                <c:pt idx="1144">
                  <c:v>61</c:v>
                </c:pt>
                <c:pt idx="1145">
                  <c:v>61</c:v>
                </c:pt>
                <c:pt idx="1146">
                  <c:v>61</c:v>
                </c:pt>
                <c:pt idx="1147">
                  <c:v>61</c:v>
                </c:pt>
                <c:pt idx="1148">
                  <c:v>61</c:v>
                </c:pt>
                <c:pt idx="1149">
                  <c:v>61</c:v>
                </c:pt>
                <c:pt idx="1150">
                  <c:v>61</c:v>
                </c:pt>
                <c:pt idx="1151">
                  <c:v>61</c:v>
                </c:pt>
                <c:pt idx="1152">
                  <c:v>61</c:v>
                </c:pt>
                <c:pt idx="1153">
                  <c:v>61</c:v>
                </c:pt>
                <c:pt idx="1154">
                  <c:v>61</c:v>
                </c:pt>
                <c:pt idx="1155">
                  <c:v>61</c:v>
                </c:pt>
                <c:pt idx="1156">
                  <c:v>61</c:v>
                </c:pt>
                <c:pt idx="1157">
                  <c:v>61</c:v>
                </c:pt>
                <c:pt idx="1158">
                  <c:v>61</c:v>
                </c:pt>
                <c:pt idx="1159">
                  <c:v>61</c:v>
                </c:pt>
                <c:pt idx="1160">
                  <c:v>61</c:v>
                </c:pt>
                <c:pt idx="1161">
                  <c:v>61</c:v>
                </c:pt>
                <c:pt idx="1162">
                  <c:v>61</c:v>
                </c:pt>
                <c:pt idx="1163">
                  <c:v>61</c:v>
                </c:pt>
                <c:pt idx="1164">
                  <c:v>61</c:v>
                </c:pt>
                <c:pt idx="1165">
                  <c:v>61</c:v>
                </c:pt>
                <c:pt idx="1166">
                  <c:v>61</c:v>
                </c:pt>
                <c:pt idx="1167">
                  <c:v>61</c:v>
                </c:pt>
                <c:pt idx="1168">
                  <c:v>61</c:v>
                </c:pt>
                <c:pt idx="1169">
                  <c:v>61</c:v>
                </c:pt>
                <c:pt idx="1170">
                  <c:v>61</c:v>
                </c:pt>
                <c:pt idx="1171">
                  <c:v>61</c:v>
                </c:pt>
                <c:pt idx="1172">
                  <c:v>61</c:v>
                </c:pt>
                <c:pt idx="1173">
                  <c:v>61</c:v>
                </c:pt>
                <c:pt idx="1174">
                  <c:v>61</c:v>
                </c:pt>
                <c:pt idx="1175">
                  <c:v>61</c:v>
                </c:pt>
                <c:pt idx="1176">
                  <c:v>61</c:v>
                </c:pt>
                <c:pt idx="1177">
                  <c:v>61</c:v>
                </c:pt>
                <c:pt idx="1178">
                  <c:v>61</c:v>
                </c:pt>
                <c:pt idx="1179">
                  <c:v>61</c:v>
                </c:pt>
                <c:pt idx="1180">
                  <c:v>61</c:v>
                </c:pt>
                <c:pt idx="1181">
                  <c:v>61</c:v>
                </c:pt>
                <c:pt idx="1182">
                  <c:v>61</c:v>
                </c:pt>
                <c:pt idx="1183">
                  <c:v>61</c:v>
                </c:pt>
                <c:pt idx="1184">
                  <c:v>61</c:v>
                </c:pt>
                <c:pt idx="1185">
                  <c:v>61</c:v>
                </c:pt>
                <c:pt idx="1186">
                  <c:v>61</c:v>
                </c:pt>
                <c:pt idx="1187">
                  <c:v>61</c:v>
                </c:pt>
                <c:pt idx="1188">
                  <c:v>61</c:v>
                </c:pt>
                <c:pt idx="1189">
                  <c:v>61</c:v>
                </c:pt>
                <c:pt idx="1190">
                  <c:v>61</c:v>
                </c:pt>
                <c:pt idx="1191">
                  <c:v>61</c:v>
                </c:pt>
                <c:pt idx="1192">
                  <c:v>61</c:v>
                </c:pt>
                <c:pt idx="1193">
                  <c:v>61</c:v>
                </c:pt>
                <c:pt idx="1194">
                  <c:v>61</c:v>
                </c:pt>
                <c:pt idx="1195">
                  <c:v>61</c:v>
                </c:pt>
                <c:pt idx="1196">
                  <c:v>61</c:v>
                </c:pt>
                <c:pt idx="1197">
                  <c:v>61</c:v>
                </c:pt>
                <c:pt idx="1198">
                  <c:v>61</c:v>
                </c:pt>
                <c:pt idx="1199">
                  <c:v>61</c:v>
                </c:pt>
                <c:pt idx="1200">
                  <c:v>61</c:v>
                </c:pt>
                <c:pt idx="1201">
                  <c:v>61</c:v>
                </c:pt>
                <c:pt idx="1202">
                  <c:v>61</c:v>
                </c:pt>
                <c:pt idx="1203">
                  <c:v>61</c:v>
                </c:pt>
                <c:pt idx="1204">
                  <c:v>61</c:v>
                </c:pt>
                <c:pt idx="1205">
                  <c:v>61</c:v>
                </c:pt>
                <c:pt idx="1206">
                  <c:v>61</c:v>
                </c:pt>
                <c:pt idx="1207">
                  <c:v>61</c:v>
                </c:pt>
                <c:pt idx="1208">
                  <c:v>61</c:v>
                </c:pt>
                <c:pt idx="1209">
                  <c:v>61</c:v>
                </c:pt>
                <c:pt idx="1210">
                  <c:v>61</c:v>
                </c:pt>
                <c:pt idx="1211">
                  <c:v>61</c:v>
                </c:pt>
                <c:pt idx="1212">
                  <c:v>61</c:v>
                </c:pt>
                <c:pt idx="1213">
                  <c:v>61</c:v>
                </c:pt>
                <c:pt idx="1214">
                  <c:v>61</c:v>
                </c:pt>
                <c:pt idx="1215">
                  <c:v>61</c:v>
                </c:pt>
                <c:pt idx="1216">
                  <c:v>61</c:v>
                </c:pt>
                <c:pt idx="1217">
                  <c:v>61</c:v>
                </c:pt>
                <c:pt idx="1218">
                  <c:v>61</c:v>
                </c:pt>
                <c:pt idx="1219">
                  <c:v>61</c:v>
                </c:pt>
                <c:pt idx="1220">
                  <c:v>61</c:v>
                </c:pt>
                <c:pt idx="1221">
                  <c:v>61</c:v>
                </c:pt>
                <c:pt idx="1222">
                  <c:v>61</c:v>
                </c:pt>
                <c:pt idx="1223">
                  <c:v>61</c:v>
                </c:pt>
                <c:pt idx="1224">
                  <c:v>61</c:v>
                </c:pt>
                <c:pt idx="1225">
                  <c:v>61</c:v>
                </c:pt>
                <c:pt idx="1226">
                  <c:v>61</c:v>
                </c:pt>
                <c:pt idx="1227">
                  <c:v>61</c:v>
                </c:pt>
                <c:pt idx="1228">
                  <c:v>61</c:v>
                </c:pt>
                <c:pt idx="1229">
                  <c:v>61</c:v>
                </c:pt>
                <c:pt idx="1230">
                  <c:v>61</c:v>
                </c:pt>
                <c:pt idx="1231">
                  <c:v>61</c:v>
                </c:pt>
                <c:pt idx="1232">
                  <c:v>61</c:v>
                </c:pt>
                <c:pt idx="1233">
                  <c:v>61</c:v>
                </c:pt>
                <c:pt idx="1234">
                  <c:v>62</c:v>
                </c:pt>
                <c:pt idx="1235">
                  <c:v>62</c:v>
                </c:pt>
                <c:pt idx="1236">
                  <c:v>62</c:v>
                </c:pt>
                <c:pt idx="1237">
                  <c:v>62</c:v>
                </c:pt>
                <c:pt idx="1238">
                  <c:v>62</c:v>
                </c:pt>
                <c:pt idx="1239">
                  <c:v>62</c:v>
                </c:pt>
                <c:pt idx="1240">
                  <c:v>62</c:v>
                </c:pt>
                <c:pt idx="1241">
                  <c:v>62</c:v>
                </c:pt>
                <c:pt idx="1242">
                  <c:v>62</c:v>
                </c:pt>
                <c:pt idx="1243">
                  <c:v>62</c:v>
                </c:pt>
                <c:pt idx="1244">
                  <c:v>62</c:v>
                </c:pt>
                <c:pt idx="1245">
                  <c:v>62</c:v>
                </c:pt>
                <c:pt idx="1246">
                  <c:v>62</c:v>
                </c:pt>
                <c:pt idx="1247">
                  <c:v>63</c:v>
                </c:pt>
                <c:pt idx="1248">
                  <c:v>63</c:v>
                </c:pt>
                <c:pt idx="1249">
                  <c:v>63</c:v>
                </c:pt>
                <c:pt idx="1250">
                  <c:v>63</c:v>
                </c:pt>
                <c:pt idx="1251">
                  <c:v>63</c:v>
                </c:pt>
                <c:pt idx="1252">
                  <c:v>63</c:v>
                </c:pt>
                <c:pt idx="1253">
                  <c:v>63</c:v>
                </c:pt>
                <c:pt idx="1254">
                  <c:v>63</c:v>
                </c:pt>
                <c:pt idx="1255">
                  <c:v>63</c:v>
                </c:pt>
                <c:pt idx="1256">
                  <c:v>63</c:v>
                </c:pt>
                <c:pt idx="1257">
                  <c:v>63</c:v>
                </c:pt>
                <c:pt idx="1258">
                  <c:v>63</c:v>
                </c:pt>
                <c:pt idx="1259">
                  <c:v>63</c:v>
                </c:pt>
                <c:pt idx="1260">
                  <c:v>63</c:v>
                </c:pt>
                <c:pt idx="1261">
                  <c:v>63</c:v>
                </c:pt>
                <c:pt idx="1262">
                  <c:v>63</c:v>
                </c:pt>
                <c:pt idx="1263">
                  <c:v>63</c:v>
                </c:pt>
                <c:pt idx="1264">
                  <c:v>63</c:v>
                </c:pt>
                <c:pt idx="1265">
                  <c:v>63</c:v>
                </c:pt>
                <c:pt idx="1266">
                  <c:v>63</c:v>
                </c:pt>
                <c:pt idx="1267">
                  <c:v>63</c:v>
                </c:pt>
                <c:pt idx="1268">
                  <c:v>63</c:v>
                </c:pt>
                <c:pt idx="1269">
                  <c:v>63</c:v>
                </c:pt>
                <c:pt idx="1270">
                  <c:v>63</c:v>
                </c:pt>
                <c:pt idx="1271">
                  <c:v>63</c:v>
                </c:pt>
                <c:pt idx="1272">
                  <c:v>63</c:v>
                </c:pt>
                <c:pt idx="1273">
                  <c:v>63</c:v>
                </c:pt>
                <c:pt idx="1274">
                  <c:v>63</c:v>
                </c:pt>
                <c:pt idx="1275">
                  <c:v>63</c:v>
                </c:pt>
                <c:pt idx="1276">
                  <c:v>63</c:v>
                </c:pt>
                <c:pt idx="1277">
                  <c:v>63</c:v>
                </c:pt>
                <c:pt idx="1278">
                  <c:v>63</c:v>
                </c:pt>
                <c:pt idx="1279">
                  <c:v>63</c:v>
                </c:pt>
                <c:pt idx="1280">
                  <c:v>63</c:v>
                </c:pt>
                <c:pt idx="1281">
                  <c:v>63</c:v>
                </c:pt>
                <c:pt idx="1282">
                  <c:v>63</c:v>
                </c:pt>
                <c:pt idx="1283">
                  <c:v>63</c:v>
                </c:pt>
                <c:pt idx="1284">
                  <c:v>63</c:v>
                </c:pt>
                <c:pt idx="1285">
                  <c:v>64</c:v>
                </c:pt>
                <c:pt idx="1286">
                  <c:v>64</c:v>
                </c:pt>
                <c:pt idx="1287">
                  <c:v>64</c:v>
                </c:pt>
                <c:pt idx="1288">
                  <c:v>64</c:v>
                </c:pt>
                <c:pt idx="1289">
                  <c:v>65</c:v>
                </c:pt>
                <c:pt idx="1290">
                  <c:v>65</c:v>
                </c:pt>
                <c:pt idx="1291">
                  <c:v>65</c:v>
                </c:pt>
                <c:pt idx="1292">
                  <c:v>65</c:v>
                </c:pt>
                <c:pt idx="1293">
                  <c:v>65</c:v>
                </c:pt>
                <c:pt idx="1294">
                  <c:v>65</c:v>
                </c:pt>
                <c:pt idx="1295">
                  <c:v>65</c:v>
                </c:pt>
                <c:pt idx="1296">
                  <c:v>65</c:v>
                </c:pt>
                <c:pt idx="1297">
                  <c:v>65</c:v>
                </c:pt>
                <c:pt idx="1298">
                  <c:v>65</c:v>
                </c:pt>
                <c:pt idx="1299">
                  <c:v>65</c:v>
                </c:pt>
                <c:pt idx="1300">
                  <c:v>65</c:v>
                </c:pt>
                <c:pt idx="1301">
                  <c:v>65</c:v>
                </c:pt>
                <c:pt idx="1302">
                  <c:v>65</c:v>
                </c:pt>
                <c:pt idx="1303">
                  <c:v>65</c:v>
                </c:pt>
                <c:pt idx="1304">
                  <c:v>65</c:v>
                </c:pt>
                <c:pt idx="1305">
                  <c:v>65</c:v>
                </c:pt>
                <c:pt idx="1306">
                  <c:v>65</c:v>
                </c:pt>
                <c:pt idx="1307">
                  <c:v>65</c:v>
                </c:pt>
                <c:pt idx="1308">
                  <c:v>65</c:v>
                </c:pt>
                <c:pt idx="1309">
                  <c:v>65</c:v>
                </c:pt>
                <c:pt idx="1310">
                  <c:v>65</c:v>
                </c:pt>
                <c:pt idx="1311">
                  <c:v>65</c:v>
                </c:pt>
                <c:pt idx="1312">
                  <c:v>65</c:v>
                </c:pt>
                <c:pt idx="1313">
                  <c:v>65</c:v>
                </c:pt>
                <c:pt idx="1314">
                  <c:v>65</c:v>
                </c:pt>
                <c:pt idx="1315">
                  <c:v>65</c:v>
                </c:pt>
                <c:pt idx="1316">
                  <c:v>65</c:v>
                </c:pt>
                <c:pt idx="1317">
                  <c:v>65</c:v>
                </c:pt>
                <c:pt idx="1318">
                  <c:v>65</c:v>
                </c:pt>
                <c:pt idx="1319">
                  <c:v>65</c:v>
                </c:pt>
                <c:pt idx="1320">
                  <c:v>65</c:v>
                </c:pt>
                <c:pt idx="1321">
                  <c:v>65</c:v>
                </c:pt>
                <c:pt idx="1322">
                  <c:v>65</c:v>
                </c:pt>
                <c:pt idx="1323">
                  <c:v>65</c:v>
                </c:pt>
                <c:pt idx="1324">
                  <c:v>65</c:v>
                </c:pt>
                <c:pt idx="1325">
                  <c:v>65</c:v>
                </c:pt>
                <c:pt idx="1326">
                  <c:v>65</c:v>
                </c:pt>
                <c:pt idx="1327">
                  <c:v>65</c:v>
                </c:pt>
                <c:pt idx="1328">
                  <c:v>65</c:v>
                </c:pt>
                <c:pt idx="1329">
                  <c:v>65</c:v>
                </c:pt>
                <c:pt idx="1330">
                  <c:v>65</c:v>
                </c:pt>
                <c:pt idx="1331">
                  <c:v>65</c:v>
                </c:pt>
                <c:pt idx="1332">
                  <c:v>65</c:v>
                </c:pt>
                <c:pt idx="1333">
                  <c:v>65</c:v>
                </c:pt>
                <c:pt idx="1334">
                  <c:v>65</c:v>
                </c:pt>
                <c:pt idx="1335">
                  <c:v>65</c:v>
                </c:pt>
                <c:pt idx="1336">
                  <c:v>65</c:v>
                </c:pt>
                <c:pt idx="1337">
                  <c:v>65</c:v>
                </c:pt>
                <c:pt idx="1338">
                  <c:v>65</c:v>
                </c:pt>
                <c:pt idx="1339">
                  <c:v>65</c:v>
                </c:pt>
                <c:pt idx="1340">
                  <c:v>65</c:v>
                </c:pt>
                <c:pt idx="1341">
                  <c:v>65</c:v>
                </c:pt>
                <c:pt idx="1342">
                  <c:v>65</c:v>
                </c:pt>
                <c:pt idx="1343">
                  <c:v>65</c:v>
                </c:pt>
                <c:pt idx="1344">
                  <c:v>65</c:v>
                </c:pt>
                <c:pt idx="1345">
                  <c:v>65</c:v>
                </c:pt>
                <c:pt idx="1346">
                  <c:v>65</c:v>
                </c:pt>
                <c:pt idx="1347">
                  <c:v>65</c:v>
                </c:pt>
                <c:pt idx="1348">
                  <c:v>65</c:v>
                </c:pt>
                <c:pt idx="1349">
                  <c:v>65</c:v>
                </c:pt>
                <c:pt idx="1350">
                  <c:v>65</c:v>
                </c:pt>
                <c:pt idx="1351">
                  <c:v>65</c:v>
                </c:pt>
                <c:pt idx="1352">
                  <c:v>65</c:v>
                </c:pt>
                <c:pt idx="1353">
                  <c:v>65</c:v>
                </c:pt>
                <c:pt idx="1354">
                  <c:v>65</c:v>
                </c:pt>
                <c:pt idx="1355">
                  <c:v>65</c:v>
                </c:pt>
                <c:pt idx="1356">
                  <c:v>65</c:v>
                </c:pt>
                <c:pt idx="1357">
                  <c:v>65</c:v>
                </c:pt>
                <c:pt idx="1358">
                  <c:v>65</c:v>
                </c:pt>
                <c:pt idx="1359">
                  <c:v>66</c:v>
                </c:pt>
                <c:pt idx="1360">
                  <c:v>66</c:v>
                </c:pt>
                <c:pt idx="1361">
                  <c:v>66</c:v>
                </c:pt>
                <c:pt idx="1362">
                  <c:v>66</c:v>
                </c:pt>
                <c:pt idx="1363">
                  <c:v>66</c:v>
                </c:pt>
                <c:pt idx="1364">
                  <c:v>66</c:v>
                </c:pt>
                <c:pt idx="1365">
                  <c:v>66</c:v>
                </c:pt>
                <c:pt idx="1366">
                  <c:v>67</c:v>
                </c:pt>
                <c:pt idx="1367">
                  <c:v>67</c:v>
                </c:pt>
                <c:pt idx="1368">
                  <c:v>67</c:v>
                </c:pt>
                <c:pt idx="1369">
                  <c:v>67</c:v>
                </c:pt>
                <c:pt idx="1370">
                  <c:v>67</c:v>
                </c:pt>
                <c:pt idx="1371">
                  <c:v>67</c:v>
                </c:pt>
                <c:pt idx="1372">
                  <c:v>67</c:v>
                </c:pt>
                <c:pt idx="1373">
                  <c:v>67</c:v>
                </c:pt>
                <c:pt idx="1374">
                  <c:v>67</c:v>
                </c:pt>
                <c:pt idx="1375">
                  <c:v>68</c:v>
                </c:pt>
                <c:pt idx="1376">
                  <c:v>68</c:v>
                </c:pt>
                <c:pt idx="1377">
                  <c:v>68</c:v>
                </c:pt>
                <c:pt idx="1378">
                  <c:v>68</c:v>
                </c:pt>
                <c:pt idx="1379">
                  <c:v>68</c:v>
                </c:pt>
                <c:pt idx="1380">
                  <c:v>68</c:v>
                </c:pt>
                <c:pt idx="1381">
                  <c:v>68</c:v>
                </c:pt>
                <c:pt idx="1382">
                  <c:v>68</c:v>
                </c:pt>
                <c:pt idx="1383">
                  <c:v>68</c:v>
                </c:pt>
                <c:pt idx="1384">
                  <c:v>68</c:v>
                </c:pt>
                <c:pt idx="1385">
                  <c:v>68</c:v>
                </c:pt>
                <c:pt idx="1386">
                  <c:v>68</c:v>
                </c:pt>
                <c:pt idx="1387">
                  <c:v>68</c:v>
                </c:pt>
                <c:pt idx="1388">
                  <c:v>68</c:v>
                </c:pt>
                <c:pt idx="1389">
                  <c:v>68</c:v>
                </c:pt>
                <c:pt idx="1390">
                  <c:v>68</c:v>
                </c:pt>
                <c:pt idx="1391">
                  <c:v>68</c:v>
                </c:pt>
                <c:pt idx="1392">
                  <c:v>68</c:v>
                </c:pt>
                <c:pt idx="1393">
                  <c:v>68</c:v>
                </c:pt>
                <c:pt idx="1394">
                  <c:v>68</c:v>
                </c:pt>
                <c:pt idx="1395">
                  <c:v>68</c:v>
                </c:pt>
                <c:pt idx="1396">
                  <c:v>68</c:v>
                </c:pt>
                <c:pt idx="1397">
                  <c:v>68</c:v>
                </c:pt>
                <c:pt idx="1398">
                  <c:v>68</c:v>
                </c:pt>
                <c:pt idx="1399">
                  <c:v>68</c:v>
                </c:pt>
                <c:pt idx="1400">
                  <c:v>68</c:v>
                </c:pt>
                <c:pt idx="1401">
                  <c:v>68</c:v>
                </c:pt>
                <c:pt idx="1402">
                  <c:v>68</c:v>
                </c:pt>
                <c:pt idx="1403">
                  <c:v>68</c:v>
                </c:pt>
                <c:pt idx="1404">
                  <c:v>68</c:v>
                </c:pt>
                <c:pt idx="1405">
                  <c:v>68</c:v>
                </c:pt>
                <c:pt idx="1406">
                  <c:v>68</c:v>
                </c:pt>
                <c:pt idx="1407">
                  <c:v>68</c:v>
                </c:pt>
                <c:pt idx="1408">
                  <c:v>68</c:v>
                </c:pt>
                <c:pt idx="1409">
                  <c:v>68</c:v>
                </c:pt>
                <c:pt idx="1410">
                  <c:v>68</c:v>
                </c:pt>
                <c:pt idx="1411">
                  <c:v>68</c:v>
                </c:pt>
                <c:pt idx="1412">
                  <c:v>68</c:v>
                </c:pt>
                <c:pt idx="1413">
                  <c:v>68</c:v>
                </c:pt>
                <c:pt idx="1414">
                  <c:v>68</c:v>
                </c:pt>
                <c:pt idx="1415">
                  <c:v>68</c:v>
                </c:pt>
                <c:pt idx="1416">
                  <c:v>68</c:v>
                </c:pt>
                <c:pt idx="1417">
                  <c:v>69</c:v>
                </c:pt>
                <c:pt idx="1418">
                  <c:v>69</c:v>
                </c:pt>
                <c:pt idx="1419">
                  <c:v>73</c:v>
                </c:pt>
                <c:pt idx="1420">
                  <c:v>73</c:v>
                </c:pt>
                <c:pt idx="1421">
                  <c:v>74</c:v>
                </c:pt>
                <c:pt idx="1422">
                  <c:v>74</c:v>
                </c:pt>
                <c:pt idx="1423">
                  <c:v>74</c:v>
                </c:pt>
                <c:pt idx="1424">
                  <c:v>74</c:v>
                </c:pt>
                <c:pt idx="1425">
                  <c:v>74</c:v>
                </c:pt>
                <c:pt idx="1426">
                  <c:v>74</c:v>
                </c:pt>
                <c:pt idx="1427">
                  <c:v>76</c:v>
                </c:pt>
                <c:pt idx="1428">
                  <c:v>76</c:v>
                </c:pt>
                <c:pt idx="1429">
                  <c:v>76</c:v>
                </c:pt>
                <c:pt idx="1430">
                  <c:v>76</c:v>
                </c:pt>
                <c:pt idx="1431">
                  <c:v>76</c:v>
                </c:pt>
                <c:pt idx="1432">
                  <c:v>76</c:v>
                </c:pt>
                <c:pt idx="1433">
                  <c:v>76</c:v>
                </c:pt>
                <c:pt idx="1434">
                  <c:v>76</c:v>
                </c:pt>
                <c:pt idx="1435">
                  <c:v>76</c:v>
                </c:pt>
                <c:pt idx="1436">
                  <c:v>76</c:v>
                </c:pt>
                <c:pt idx="1437">
                  <c:v>77</c:v>
                </c:pt>
                <c:pt idx="1438">
                  <c:v>77</c:v>
                </c:pt>
                <c:pt idx="1439">
                  <c:v>77</c:v>
                </c:pt>
                <c:pt idx="1440">
                  <c:v>77</c:v>
                </c:pt>
                <c:pt idx="1441">
                  <c:v>77</c:v>
                </c:pt>
                <c:pt idx="1442">
                  <c:v>77</c:v>
                </c:pt>
                <c:pt idx="1443">
                  <c:v>77</c:v>
                </c:pt>
                <c:pt idx="1444">
                  <c:v>77</c:v>
                </c:pt>
                <c:pt idx="1445">
                  <c:v>77</c:v>
                </c:pt>
                <c:pt idx="1446">
                  <c:v>77</c:v>
                </c:pt>
                <c:pt idx="1447">
                  <c:v>77</c:v>
                </c:pt>
                <c:pt idx="1448">
                  <c:v>77</c:v>
                </c:pt>
                <c:pt idx="1449">
                  <c:v>77</c:v>
                </c:pt>
                <c:pt idx="1450">
                  <c:v>78</c:v>
                </c:pt>
                <c:pt idx="1451">
                  <c:v>78</c:v>
                </c:pt>
                <c:pt idx="1452">
                  <c:v>78</c:v>
                </c:pt>
                <c:pt idx="1453">
                  <c:v>78</c:v>
                </c:pt>
                <c:pt idx="1454">
                  <c:v>78</c:v>
                </c:pt>
                <c:pt idx="1455">
                  <c:v>78</c:v>
                </c:pt>
                <c:pt idx="1456">
                  <c:v>78</c:v>
                </c:pt>
                <c:pt idx="1457">
                  <c:v>79</c:v>
                </c:pt>
                <c:pt idx="1458">
                  <c:v>79</c:v>
                </c:pt>
                <c:pt idx="1459">
                  <c:v>79</c:v>
                </c:pt>
                <c:pt idx="1460">
                  <c:v>79</c:v>
                </c:pt>
                <c:pt idx="1461">
                  <c:v>79</c:v>
                </c:pt>
                <c:pt idx="1462">
                  <c:v>79</c:v>
                </c:pt>
                <c:pt idx="1463">
                  <c:v>79</c:v>
                </c:pt>
                <c:pt idx="1464">
                  <c:v>79</c:v>
                </c:pt>
                <c:pt idx="1465">
                  <c:v>79</c:v>
                </c:pt>
                <c:pt idx="1466">
                  <c:v>79</c:v>
                </c:pt>
                <c:pt idx="1467">
                  <c:v>79</c:v>
                </c:pt>
                <c:pt idx="1468">
                  <c:v>79</c:v>
                </c:pt>
                <c:pt idx="1469">
                  <c:v>79</c:v>
                </c:pt>
                <c:pt idx="1470">
                  <c:v>82</c:v>
                </c:pt>
                <c:pt idx="1471">
                  <c:v>82</c:v>
                </c:pt>
                <c:pt idx="1472">
                  <c:v>82</c:v>
                </c:pt>
                <c:pt idx="1473">
                  <c:v>82</c:v>
                </c:pt>
                <c:pt idx="1474">
                  <c:v>82</c:v>
                </c:pt>
                <c:pt idx="1475">
                  <c:v>82</c:v>
                </c:pt>
                <c:pt idx="1476">
                  <c:v>82</c:v>
                </c:pt>
                <c:pt idx="1477">
                  <c:v>82</c:v>
                </c:pt>
                <c:pt idx="1478">
                  <c:v>82</c:v>
                </c:pt>
                <c:pt idx="1479">
                  <c:v>82</c:v>
                </c:pt>
                <c:pt idx="1480">
                  <c:v>82</c:v>
                </c:pt>
                <c:pt idx="1481">
                  <c:v>82</c:v>
                </c:pt>
                <c:pt idx="1482">
                  <c:v>82</c:v>
                </c:pt>
                <c:pt idx="1483">
                  <c:v>82</c:v>
                </c:pt>
                <c:pt idx="1484">
                  <c:v>82</c:v>
                </c:pt>
                <c:pt idx="1485">
                  <c:v>82</c:v>
                </c:pt>
                <c:pt idx="1486">
                  <c:v>82</c:v>
                </c:pt>
                <c:pt idx="1487">
                  <c:v>82</c:v>
                </c:pt>
                <c:pt idx="1488">
                  <c:v>82</c:v>
                </c:pt>
                <c:pt idx="1489">
                  <c:v>82</c:v>
                </c:pt>
                <c:pt idx="1490">
                  <c:v>82</c:v>
                </c:pt>
                <c:pt idx="1491">
                  <c:v>82</c:v>
                </c:pt>
                <c:pt idx="1492">
                  <c:v>83</c:v>
                </c:pt>
                <c:pt idx="1493">
                  <c:v>94</c:v>
                </c:pt>
                <c:pt idx="1494">
                  <c:v>98</c:v>
                </c:pt>
                <c:pt idx="1495">
                  <c:v>98</c:v>
                </c:pt>
                <c:pt idx="1496">
                  <c:v>98</c:v>
                </c:pt>
                <c:pt idx="1497">
                  <c:v>99</c:v>
                </c:pt>
                <c:pt idx="1498">
                  <c:v>99</c:v>
                </c:pt>
                <c:pt idx="1499">
                  <c:v>99</c:v>
                </c:pt>
                <c:pt idx="1500">
                  <c:v>99</c:v>
                </c:pt>
                <c:pt idx="1501">
                  <c:v>107</c:v>
                </c:pt>
                <c:pt idx="1502">
                  <c:v>107</c:v>
                </c:pt>
                <c:pt idx="1503">
                  <c:v>107</c:v>
                </c:pt>
                <c:pt idx="1504">
                  <c:v>107</c:v>
                </c:pt>
                <c:pt idx="1505">
                  <c:v>109</c:v>
                </c:pt>
                <c:pt idx="1506">
                  <c:v>109</c:v>
                </c:pt>
                <c:pt idx="1507">
                  <c:v>109</c:v>
                </c:pt>
                <c:pt idx="1508">
                  <c:v>110</c:v>
                </c:pt>
                <c:pt idx="1509">
                  <c:v>110</c:v>
                </c:pt>
                <c:pt idx="1510">
                  <c:v>110</c:v>
                </c:pt>
                <c:pt idx="1511">
                  <c:v>110</c:v>
                </c:pt>
                <c:pt idx="1512">
                  <c:v>110</c:v>
                </c:pt>
                <c:pt idx="1513">
                  <c:v>110</c:v>
                </c:pt>
                <c:pt idx="1514">
                  <c:v>110</c:v>
                </c:pt>
                <c:pt idx="1515">
                  <c:v>113</c:v>
                </c:pt>
                <c:pt idx="1516">
                  <c:v>113</c:v>
                </c:pt>
                <c:pt idx="1517">
                  <c:v>113</c:v>
                </c:pt>
                <c:pt idx="1518">
                  <c:v>113</c:v>
                </c:pt>
                <c:pt idx="1519">
                  <c:v>113</c:v>
                </c:pt>
                <c:pt idx="1520">
                  <c:v>113</c:v>
                </c:pt>
                <c:pt idx="1521">
                  <c:v>113</c:v>
                </c:pt>
                <c:pt idx="1522">
                  <c:v>113</c:v>
                </c:pt>
                <c:pt idx="1523">
                  <c:v>113</c:v>
                </c:pt>
                <c:pt idx="1524">
                  <c:v>113</c:v>
                </c:pt>
                <c:pt idx="1525">
                  <c:v>113</c:v>
                </c:pt>
                <c:pt idx="1526">
                  <c:v>113</c:v>
                </c:pt>
                <c:pt idx="1527">
                  <c:v>113</c:v>
                </c:pt>
                <c:pt idx="1528">
                  <c:v>113</c:v>
                </c:pt>
                <c:pt idx="1529">
                  <c:v>114</c:v>
                </c:pt>
                <c:pt idx="1530">
                  <c:v>114</c:v>
                </c:pt>
                <c:pt idx="1531">
                  <c:v>115</c:v>
                </c:pt>
                <c:pt idx="1532">
                  <c:v>116</c:v>
                </c:pt>
                <c:pt idx="1533">
                  <c:v>116</c:v>
                </c:pt>
                <c:pt idx="1534">
                  <c:v>116</c:v>
                </c:pt>
                <c:pt idx="1535">
                  <c:v>116</c:v>
                </c:pt>
                <c:pt idx="1536">
                  <c:v>118</c:v>
                </c:pt>
                <c:pt idx="1537">
                  <c:v>118</c:v>
                </c:pt>
                <c:pt idx="1538">
                  <c:v>127</c:v>
                </c:pt>
                <c:pt idx="1539">
                  <c:v>132</c:v>
                </c:pt>
                <c:pt idx="1540">
                  <c:v>132</c:v>
                </c:pt>
                <c:pt idx="1541">
                  <c:v>141</c:v>
                </c:pt>
                <c:pt idx="1542">
                  <c:v>142</c:v>
                </c:pt>
                <c:pt idx="1543">
                  <c:v>143</c:v>
                </c:pt>
                <c:pt idx="1544">
                  <c:v>152</c:v>
                </c:pt>
                <c:pt idx="1545">
                  <c:v>162</c:v>
                </c:pt>
                <c:pt idx="1546">
                  <c:v>167</c:v>
                </c:pt>
                <c:pt idx="1547">
                  <c:v>167</c:v>
                </c:pt>
                <c:pt idx="1548">
                  <c:v>173</c:v>
                </c:pt>
                <c:pt idx="1549">
                  <c:v>175</c:v>
                </c:pt>
                <c:pt idx="1550">
                  <c:v>178</c:v>
                </c:pt>
                <c:pt idx="1551">
                  <c:v>178</c:v>
                </c:pt>
                <c:pt idx="1552">
                  <c:v>187</c:v>
                </c:pt>
                <c:pt idx="1553">
                  <c:v>187</c:v>
                </c:pt>
                <c:pt idx="1554">
                  <c:v>192</c:v>
                </c:pt>
                <c:pt idx="1555">
                  <c:v>195</c:v>
                </c:pt>
                <c:pt idx="1556">
                  <c:v>195</c:v>
                </c:pt>
                <c:pt idx="1557">
                  <c:v>195</c:v>
                </c:pt>
                <c:pt idx="1558">
                  <c:v>202</c:v>
                </c:pt>
                <c:pt idx="1559">
                  <c:v>202</c:v>
                </c:pt>
                <c:pt idx="1560">
                  <c:v>202</c:v>
                </c:pt>
                <c:pt idx="1561">
                  <c:v>202</c:v>
                </c:pt>
                <c:pt idx="1562">
                  <c:v>206</c:v>
                </c:pt>
                <c:pt idx="1563">
                  <c:v>206</c:v>
                </c:pt>
                <c:pt idx="1564">
                  <c:v>210</c:v>
                </c:pt>
                <c:pt idx="1565">
                  <c:v>212</c:v>
                </c:pt>
                <c:pt idx="1566">
                  <c:v>212</c:v>
                </c:pt>
                <c:pt idx="1567">
                  <c:v>212</c:v>
                </c:pt>
                <c:pt idx="1568">
                  <c:v>212</c:v>
                </c:pt>
                <c:pt idx="1569">
                  <c:v>213</c:v>
                </c:pt>
                <c:pt idx="1570">
                  <c:v>213</c:v>
                </c:pt>
                <c:pt idx="1571">
                  <c:v>218</c:v>
                </c:pt>
                <c:pt idx="1572">
                  <c:v>218</c:v>
                </c:pt>
                <c:pt idx="1573">
                  <c:v>222</c:v>
                </c:pt>
                <c:pt idx="1574">
                  <c:v>222</c:v>
                </c:pt>
                <c:pt idx="1575">
                  <c:v>222</c:v>
                </c:pt>
                <c:pt idx="1576">
                  <c:v>222</c:v>
                </c:pt>
                <c:pt idx="1577">
                  <c:v>225</c:v>
                </c:pt>
                <c:pt idx="1578">
                  <c:v>226</c:v>
                </c:pt>
                <c:pt idx="1579">
                  <c:v>226</c:v>
                </c:pt>
                <c:pt idx="1580">
                  <c:v>226</c:v>
                </c:pt>
                <c:pt idx="1581">
                  <c:v>226</c:v>
                </c:pt>
                <c:pt idx="1582">
                  <c:v>226</c:v>
                </c:pt>
                <c:pt idx="1583">
                  <c:v>226</c:v>
                </c:pt>
                <c:pt idx="1584">
                  <c:v>226</c:v>
                </c:pt>
                <c:pt idx="1585">
                  <c:v>228</c:v>
                </c:pt>
                <c:pt idx="1586">
                  <c:v>228</c:v>
                </c:pt>
                <c:pt idx="1587">
                  <c:v>229</c:v>
                </c:pt>
                <c:pt idx="1588">
                  <c:v>229</c:v>
                </c:pt>
                <c:pt idx="1589">
                  <c:v>229</c:v>
                </c:pt>
                <c:pt idx="1590">
                  <c:v>229</c:v>
                </c:pt>
                <c:pt idx="1591">
                  <c:v>229</c:v>
                </c:pt>
                <c:pt idx="1592">
                  <c:v>229</c:v>
                </c:pt>
                <c:pt idx="1593">
                  <c:v>231</c:v>
                </c:pt>
                <c:pt idx="1594">
                  <c:v>233</c:v>
                </c:pt>
                <c:pt idx="1595">
                  <c:v>233</c:v>
                </c:pt>
                <c:pt idx="1596">
                  <c:v>233</c:v>
                </c:pt>
                <c:pt idx="1597">
                  <c:v>233</c:v>
                </c:pt>
                <c:pt idx="1598">
                  <c:v>233</c:v>
                </c:pt>
                <c:pt idx="1599">
                  <c:v>233</c:v>
                </c:pt>
                <c:pt idx="1600">
                  <c:v>233</c:v>
                </c:pt>
                <c:pt idx="1601">
                  <c:v>233</c:v>
                </c:pt>
                <c:pt idx="1602">
                  <c:v>233</c:v>
                </c:pt>
                <c:pt idx="1603">
                  <c:v>233</c:v>
                </c:pt>
                <c:pt idx="1604">
                  <c:v>233</c:v>
                </c:pt>
                <c:pt idx="1605">
                  <c:v>233</c:v>
                </c:pt>
                <c:pt idx="1606">
                  <c:v>233</c:v>
                </c:pt>
                <c:pt idx="1607">
                  <c:v>233</c:v>
                </c:pt>
                <c:pt idx="1608">
                  <c:v>233</c:v>
                </c:pt>
                <c:pt idx="1609">
                  <c:v>233</c:v>
                </c:pt>
                <c:pt idx="1610">
                  <c:v>233</c:v>
                </c:pt>
                <c:pt idx="1611">
                  <c:v>233</c:v>
                </c:pt>
                <c:pt idx="1612">
                  <c:v>233</c:v>
                </c:pt>
                <c:pt idx="1613">
                  <c:v>233</c:v>
                </c:pt>
                <c:pt idx="1614">
                  <c:v>233</c:v>
                </c:pt>
                <c:pt idx="1615">
                  <c:v>233</c:v>
                </c:pt>
                <c:pt idx="1616">
                  <c:v>234</c:v>
                </c:pt>
                <c:pt idx="1617">
                  <c:v>234</c:v>
                </c:pt>
                <c:pt idx="1618">
                  <c:v>234</c:v>
                </c:pt>
                <c:pt idx="1619">
                  <c:v>234</c:v>
                </c:pt>
                <c:pt idx="1620">
                  <c:v>234</c:v>
                </c:pt>
                <c:pt idx="1621">
                  <c:v>234</c:v>
                </c:pt>
                <c:pt idx="1622">
                  <c:v>234</c:v>
                </c:pt>
                <c:pt idx="1623">
                  <c:v>234</c:v>
                </c:pt>
                <c:pt idx="1624">
                  <c:v>234</c:v>
                </c:pt>
                <c:pt idx="1625">
                  <c:v>234</c:v>
                </c:pt>
                <c:pt idx="1626">
                  <c:v>234</c:v>
                </c:pt>
                <c:pt idx="1627">
                  <c:v>234</c:v>
                </c:pt>
                <c:pt idx="1628">
                  <c:v>234</c:v>
                </c:pt>
                <c:pt idx="1629">
                  <c:v>234</c:v>
                </c:pt>
                <c:pt idx="1630">
                  <c:v>234</c:v>
                </c:pt>
                <c:pt idx="1631">
                  <c:v>234</c:v>
                </c:pt>
                <c:pt idx="1632">
                  <c:v>234</c:v>
                </c:pt>
                <c:pt idx="1633">
                  <c:v>234</c:v>
                </c:pt>
                <c:pt idx="1634">
                  <c:v>234</c:v>
                </c:pt>
                <c:pt idx="1635">
                  <c:v>234</c:v>
                </c:pt>
                <c:pt idx="1636">
                  <c:v>234</c:v>
                </c:pt>
                <c:pt idx="1637">
                  <c:v>234</c:v>
                </c:pt>
                <c:pt idx="1638">
                  <c:v>234</c:v>
                </c:pt>
                <c:pt idx="1639">
                  <c:v>234</c:v>
                </c:pt>
                <c:pt idx="1640">
                  <c:v>234</c:v>
                </c:pt>
                <c:pt idx="1641">
                  <c:v>235</c:v>
                </c:pt>
                <c:pt idx="1642">
                  <c:v>235</c:v>
                </c:pt>
                <c:pt idx="1643">
                  <c:v>235</c:v>
                </c:pt>
                <c:pt idx="1644">
                  <c:v>235</c:v>
                </c:pt>
                <c:pt idx="1645">
                  <c:v>235</c:v>
                </c:pt>
                <c:pt idx="1646">
                  <c:v>235</c:v>
                </c:pt>
                <c:pt idx="1647">
                  <c:v>235</c:v>
                </c:pt>
                <c:pt idx="1648">
                  <c:v>235</c:v>
                </c:pt>
                <c:pt idx="1649">
                  <c:v>235</c:v>
                </c:pt>
                <c:pt idx="1650">
                  <c:v>235</c:v>
                </c:pt>
                <c:pt idx="1651">
                  <c:v>235</c:v>
                </c:pt>
                <c:pt idx="1652">
                  <c:v>235</c:v>
                </c:pt>
                <c:pt idx="1653">
                  <c:v>235</c:v>
                </c:pt>
                <c:pt idx="1654">
                  <c:v>235</c:v>
                </c:pt>
                <c:pt idx="1655">
                  <c:v>235</c:v>
                </c:pt>
                <c:pt idx="1656">
                  <c:v>235</c:v>
                </c:pt>
                <c:pt idx="1657">
                  <c:v>237</c:v>
                </c:pt>
                <c:pt idx="1658">
                  <c:v>237</c:v>
                </c:pt>
                <c:pt idx="1659">
                  <c:v>237</c:v>
                </c:pt>
                <c:pt idx="1660">
                  <c:v>237</c:v>
                </c:pt>
                <c:pt idx="1661">
                  <c:v>237</c:v>
                </c:pt>
                <c:pt idx="1662">
                  <c:v>237</c:v>
                </c:pt>
                <c:pt idx="1663">
                  <c:v>237</c:v>
                </c:pt>
                <c:pt idx="1664">
                  <c:v>237</c:v>
                </c:pt>
                <c:pt idx="1665">
                  <c:v>237</c:v>
                </c:pt>
                <c:pt idx="1666">
                  <c:v>237</c:v>
                </c:pt>
                <c:pt idx="1667">
                  <c:v>237</c:v>
                </c:pt>
                <c:pt idx="1668">
                  <c:v>237</c:v>
                </c:pt>
                <c:pt idx="1669">
                  <c:v>237</c:v>
                </c:pt>
                <c:pt idx="1670">
                  <c:v>237</c:v>
                </c:pt>
                <c:pt idx="1671">
                  <c:v>237</c:v>
                </c:pt>
                <c:pt idx="1672">
                  <c:v>237</c:v>
                </c:pt>
                <c:pt idx="1673">
                  <c:v>237</c:v>
                </c:pt>
                <c:pt idx="1674">
                  <c:v>237</c:v>
                </c:pt>
                <c:pt idx="1675">
                  <c:v>237</c:v>
                </c:pt>
                <c:pt idx="1676">
                  <c:v>237</c:v>
                </c:pt>
                <c:pt idx="1677">
                  <c:v>237</c:v>
                </c:pt>
                <c:pt idx="1678">
                  <c:v>237</c:v>
                </c:pt>
                <c:pt idx="1679">
                  <c:v>237</c:v>
                </c:pt>
                <c:pt idx="1680">
                  <c:v>237</c:v>
                </c:pt>
                <c:pt idx="1681">
                  <c:v>237</c:v>
                </c:pt>
                <c:pt idx="1682">
                  <c:v>237</c:v>
                </c:pt>
                <c:pt idx="1683">
                  <c:v>237</c:v>
                </c:pt>
                <c:pt idx="1684">
                  <c:v>237</c:v>
                </c:pt>
                <c:pt idx="1685">
                  <c:v>237</c:v>
                </c:pt>
                <c:pt idx="1686">
                  <c:v>237</c:v>
                </c:pt>
                <c:pt idx="1687">
                  <c:v>237</c:v>
                </c:pt>
                <c:pt idx="1688">
                  <c:v>237</c:v>
                </c:pt>
                <c:pt idx="1689">
                  <c:v>237</c:v>
                </c:pt>
                <c:pt idx="1690">
                  <c:v>237</c:v>
                </c:pt>
                <c:pt idx="1691">
                  <c:v>237</c:v>
                </c:pt>
                <c:pt idx="1692">
                  <c:v>237</c:v>
                </c:pt>
                <c:pt idx="1693">
                  <c:v>237</c:v>
                </c:pt>
                <c:pt idx="1694">
                  <c:v>237</c:v>
                </c:pt>
                <c:pt idx="1695">
                  <c:v>237</c:v>
                </c:pt>
                <c:pt idx="1696">
                  <c:v>237</c:v>
                </c:pt>
                <c:pt idx="1697">
                  <c:v>237</c:v>
                </c:pt>
                <c:pt idx="1698">
                  <c:v>237</c:v>
                </c:pt>
                <c:pt idx="1699">
                  <c:v>237</c:v>
                </c:pt>
                <c:pt idx="1700">
                  <c:v>237</c:v>
                </c:pt>
                <c:pt idx="1701">
                  <c:v>237</c:v>
                </c:pt>
                <c:pt idx="1702">
                  <c:v>237</c:v>
                </c:pt>
                <c:pt idx="1703">
                  <c:v>237</c:v>
                </c:pt>
                <c:pt idx="1704">
                  <c:v>237</c:v>
                </c:pt>
                <c:pt idx="1705">
                  <c:v>237</c:v>
                </c:pt>
                <c:pt idx="1706">
                  <c:v>237</c:v>
                </c:pt>
                <c:pt idx="1707">
                  <c:v>238</c:v>
                </c:pt>
                <c:pt idx="1708">
                  <c:v>238</c:v>
                </c:pt>
                <c:pt idx="1709">
                  <c:v>238</c:v>
                </c:pt>
                <c:pt idx="1710">
                  <c:v>238</c:v>
                </c:pt>
                <c:pt idx="1711">
                  <c:v>238</c:v>
                </c:pt>
                <c:pt idx="1712">
                  <c:v>238</c:v>
                </c:pt>
                <c:pt idx="1713">
                  <c:v>242</c:v>
                </c:pt>
                <c:pt idx="1714">
                  <c:v>242</c:v>
                </c:pt>
                <c:pt idx="1715">
                  <c:v>242</c:v>
                </c:pt>
                <c:pt idx="1716">
                  <c:v>247</c:v>
                </c:pt>
                <c:pt idx="1717">
                  <c:v>247</c:v>
                </c:pt>
                <c:pt idx="1718">
                  <c:v>253</c:v>
                </c:pt>
                <c:pt idx="1719">
                  <c:v>253</c:v>
                </c:pt>
                <c:pt idx="1720">
                  <c:v>253</c:v>
                </c:pt>
                <c:pt idx="1721">
                  <c:v>253</c:v>
                </c:pt>
                <c:pt idx="1722">
                  <c:v>253</c:v>
                </c:pt>
                <c:pt idx="1723">
                  <c:v>253</c:v>
                </c:pt>
                <c:pt idx="1724">
                  <c:v>253</c:v>
                </c:pt>
                <c:pt idx="1725">
                  <c:v>253</c:v>
                </c:pt>
                <c:pt idx="1726">
                  <c:v>253</c:v>
                </c:pt>
                <c:pt idx="1727">
                  <c:v>254</c:v>
                </c:pt>
                <c:pt idx="1728">
                  <c:v>255</c:v>
                </c:pt>
                <c:pt idx="1729">
                  <c:v>255</c:v>
                </c:pt>
                <c:pt idx="1730">
                  <c:v>255</c:v>
                </c:pt>
                <c:pt idx="1731">
                  <c:v>255</c:v>
                </c:pt>
                <c:pt idx="1732">
                  <c:v>255</c:v>
                </c:pt>
                <c:pt idx="1733">
                  <c:v>255</c:v>
                </c:pt>
                <c:pt idx="1734">
                  <c:v>255</c:v>
                </c:pt>
                <c:pt idx="1735">
                  <c:v>255</c:v>
                </c:pt>
                <c:pt idx="1736">
                  <c:v>255</c:v>
                </c:pt>
                <c:pt idx="1737">
                  <c:v>255</c:v>
                </c:pt>
                <c:pt idx="1738">
                  <c:v>257</c:v>
                </c:pt>
                <c:pt idx="1739">
                  <c:v>257</c:v>
                </c:pt>
                <c:pt idx="1740">
                  <c:v>257</c:v>
                </c:pt>
                <c:pt idx="1741">
                  <c:v>261</c:v>
                </c:pt>
                <c:pt idx="1742">
                  <c:v>261</c:v>
                </c:pt>
                <c:pt idx="1743">
                  <c:v>261</c:v>
                </c:pt>
                <c:pt idx="1744">
                  <c:v>261</c:v>
                </c:pt>
                <c:pt idx="1745">
                  <c:v>261</c:v>
                </c:pt>
                <c:pt idx="1746">
                  <c:v>261</c:v>
                </c:pt>
                <c:pt idx="1747">
                  <c:v>261</c:v>
                </c:pt>
                <c:pt idx="1748">
                  <c:v>262</c:v>
                </c:pt>
                <c:pt idx="1749">
                  <c:v>262</c:v>
                </c:pt>
                <c:pt idx="1750">
                  <c:v>262</c:v>
                </c:pt>
                <c:pt idx="1751">
                  <c:v>262</c:v>
                </c:pt>
                <c:pt idx="1752">
                  <c:v>263</c:v>
                </c:pt>
                <c:pt idx="1753">
                  <c:v>263</c:v>
                </c:pt>
                <c:pt idx="1754">
                  <c:v>263</c:v>
                </c:pt>
                <c:pt idx="1755">
                  <c:v>263</c:v>
                </c:pt>
                <c:pt idx="1756">
                  <c:v>263</c:v>
                </c:pt>
                <c:pt idx="1757">
                  <c:v>263</c:v>
                </c:pt>
                <c:pt idx="1758">
                  <c:v>263</c:v>
                </c:pt>
                <c:pt idx="1759">
                  <c:v>263</c:v>
                </c:pt>
                <c:pt idx="1760">
                  <c:v>263</c:v>
                </c:pt>
                <c:pt idx="1761">
                  <c:v>263</c:v>
                </c:pt>
                <c:pt idx="1762">
                  <c:v>263</c:v>
                </c:pt>
                <c:pt idx="1763">
                  <c:v>263</c:v>
                </c:pt>
                <c:pt idx="1764">
                  <c:v>263</c:v>
                </c:pt>
                <c:pt idx="1765">
                  <c:v>263</c:v>
                </c:pt>
                <c:pt idx="1766">
                  <c:v>263</c:v>
                </c:pt>
                <c:pt idx="1767">
                  <c:v>263</c:v>
                </c:pt>
                <c:pt idx="1768">
                  <c:v>263</c:v>
                </c:pt>
                <c:pt idx="1769">
                  <c:v>263</c:v>
                </c:pt>
                <c:pt idx="1770">
                  <c:v>263</c:v>
                </c:pt>
                <c:pt idx="1771">
                  <c:v>264</c:v>
                </c:pt>
                <c:pt idx="1772">
                  <c:v>264</c:v>
                </c:pt>
                <c:pt idx="1773">
                  <c:v>264</c:v>
                </c:pt>
                <c:pt idx="1774">
                  <c:v>269</c:v>
                </c:pt>
                <c:pt idx="1775">
                  <c:v>271</c:v>
                </c:pt>
                <c:pt idx="1776">
                  <c:v>278</c:v>
                </c:pt>
                <c:pt idx="1777">
                  <c:v>278</c:v>
                </c:pt>
                <c:pt idx="1778">
                  <c:v>278</c:v>
                </c:pt>
                <c:pt idx="1779">
                  <c:v>278</c:v>
                </c:pt>
                <c:pt idx="1780">
                  <c:v>278</c:v>
                </c:pt>
                <c:pt idx="1781">
                  <c:v>279</c:v>
                </c:pt>
                <c:pt idx="1782">
                  <c:v>281</c:v>
                </c:pt>
                <c:pt idx="1783">
                  <c:v>281</c:v>
                </c:pt>
                <c:pt idx="1784">
                  <c:v>281</c:v>
                </c:pt>
                <c:pt idx="1785">
                  <c:v>281</c:v>
                </c:pt>
                <c:pt idx="1786">
                  <c:v>281</c:v>
                </c:pt>
                <c:pt idx="1787">
                  <c:v>281</c:v>
                </c:pt>
                <c:pt idx="1788">
                  <c:v>281</c:v>
                </c:pt>
                <c:pt idx="1789">
                  <c:v>281</c:v>
                </c:pt>
                <c:pt idx="1790">
                  <c:v>281</c:v>
                </c:pt>
                <c:pt idx="1791">
                  <c:v>281</c:v>
                </c:pt>
                <c:pt idx="1792">
                  <c:v>281</c:v>
                </c:pt>
                <c:pt idx="1793">
                  <c:v>281</c:v>
                </c:pt>
                <c:pt idx="1794">
                  <c:v>281</c:v>
                </c:pt>
                <c:pt idx="1795">
                  <c:v>281</c:v>
                </c:pt>
                <c:pt idx="1796">
                  <c:v>281</c:v>
                </c:pt>
                <c:pt idx="1797">
                  <c:v>281</c:v>
                </c:pt>
                <c:pt idx="1798">
                  <c:v>281</c:v>
                </c:pt>
                <c:pt idx="1799">
                  <c:v>281</c:v>
                </c:pt>
                <c:pt idx="1800">
                  <c:v>281</c:v>
                </c:pt>
                <c:pt idx="1801">
                  <c:v>281</c:v>
                </c:pt>
                <c:pt idx="1802">
                  <c:v>281</c:v>
                </c:pt>
                <c:pt idx="1803">
                  <c:v>281</c:v>
                </c:pt>
                <c:pt idx="1804">
                  <c:v>281</c:v>
                </c:pt>
                <c:pt idx="1805">
                  <c:v>281</c:v>
                </c:pt>
                <c:pt idx="1806">
                  <c:v>281</c:v>
                </c:pt>
                <c:pt idx="1807">
                  <c:v>281</c:v>
                </c:pt>
                <c:pt idx="1808">
                  <c:v>281</c:v>
                </c:pt>
                <c:pt idx="1809">
                  <c:v>281</c:v>
                </c:pt>
                <c:pt idx="1810">
                  <c:v>281</c:v>
                </c:pt>
                <c:pt idx="1811">
                  <c:v>282</c:v>
                </c:pt>
                <c:pt idx="1812">
                  <c:v>282</c:v>
                </c:pt>
                <c:pt idx="1813">
                  <c:v>282</c:v>
                </c:pt>
                <c:pt idx="1814">
                  <c:v>282</c:v>
                </c:pt>
                <c:pt idx="1815">
                  <c:v>282</c:v>
                </c:pt>
                <c:pt idx="1816">
                  <c:v>282</c:v>
                </c:pt>
                <c:pt idx="1817">
                  <c:v>282</c:v>
                </c:pt>
                <c:pt idx="1818">
                  <c:v>282</c:v>
                </c:pt>
                <c:pt idx="1819">
                  <c:v>282</c:v>
                </c:pt>
                <c:pt idx="1820">
                  <c:v>282</c:v>
                </c:pt>
                <c:pt idx="1821">
                  <c:v>282</c:v>
                </c:pt>
                <c:pt idx="1822">
                  <c:v>282</c:v>
                </c:pt>
                <c:pt idx="1823">
                  <c:v>282</c:v>
                </c:pt>
                <c:pt idx="1824">
                  <c:v>282</c:v>
                </c:pt>
                <c:pt idx="1825">
                  <c:v>282</c:v>
                </c:pt>
                <c:pt idx="1826">
                  <c:v>282</c:v>
                </c:pt>
                <c:pt idx="1827">
                  <c:v>282</c:v>
                </c:pt>
                <c:pt idx="1828">
                  <c:v>282</c:v>
                </c:pt>
                <c:pt idx="1829">
                  <c:v>282</c:v>
                </c:pt>
                <c:pt idx="1830">
                  <c:v>282</c:v>
                </c:pt>
                <c:pt idx="1831">
                  <c:v>282</c:v>
                </c:pt>
                <c:pt idx="1832">
                  <c:v>282</c:v>
                </c:pt>
                <c:pt idx="1833">
                  <c:v>282</c:v>
                </c:pt>
                <c:pt idx="1834">
                  <c:v>282</c:v>
                </c:pt>
                <c:pt idx="1835">
                  <c:v>282</c:v>
                </c:pt>
                <c:pt idx="1836">
                  <c:v>282</c:v>
                </c:pt>
                <c:pt idx="1837">
                  <c:v>283</c:v>
                </c:pt>
                <c:pt idx="1838">
                  <c:v>283</c:v>
                </c:pt>
                <c:pt idx="1839">
                  <c:v>283</c:v>
                </c:pt>
                <c:pt idx="1840">
                  <c:v>283</c:v>
                </c:pt>
                <c:pt idx="1841">
                  <c:v>283</c:v>
                </c:pt>
                <c:pt idx="1842">
                  <c:v>283</c:v>
                </c:pt>
                <c:pt idx="1843">
                  <c:v>283</c:v>
                </c:pt>
                <c:pt idx="1844">
                  <c:v>283</c:v>
                </c:pt>
                <c:pt idx="1845">
                  <c:v>283</c:v>
                </c:pt>
                <c:pt idx="1846">
                  <c:v>283</c:v>
                </c:pt>
                <c:pt idx="1847">
                  <c:v>283</c:v>
                </c:pt>
                <c:pt idx="1848">
                  <c:v>283</c:v>
                </c:pt>
                <c:pt idx="1849">
                  <c:v>283</c:v>
                </c:pt>
                <c:pt idx="1850">
                  <c:v>283</c:v>
                </c:pt>
                <c:pt idx="1851">
                  <c:v>283</c:v>
                </c:pt>
                <c:pt idx="1852">
                  <c:v>283</c:v>
                </c:pt>
                <c:pt idx="1853">
                  <c:v>283</c:v>
                </c:pt>
                <c:pt idx="1854">
                  <c:v>283</c:v>
                </c:pt>
                <c:pt idx="1855">
                  <c:v>283</c:v>
                </c:pt>
                <c:pt idx="1856">
                  <c:v>283</c:v>
                </c:pt>
                <c:pt idx="1857">
                  <c:v>283</c:v>
                </c:pt>
                <c:pt idx="1858">
                  <c:v>284</c:v>
                </c:pt>
                <c:pt idx="1859">
                  <c:v>285</c:v>
                </c:pt>
                <c:pt idx="1860">
                  <c:v>286</c:v>
                </c:pt>
                <c:pt idx="1861">
                  <c:v>286</c:v>
                </c:pt>
                <c:pt idx="1862">
                  <c:v>286</c:v>
                </c:pt>
                <c:pt idx="1863">
                  <c:v>286</c:v>
                </c:pt>
                <c:pt idx="1864">
                  <c:v>286</c:v>
                </c:pt>
                <c:pt idx="1865">
                  <c:v>286</c:v>
                </c:pt>
                <c:pt idx="1866">
                  <c:v>286</c:v>
                </c:pt>
                <c:pt idx="1867">
                  <c:v>286</c:v>
                </c:pt>
                <c:pt idx="1868">
                  <c:v>286</c:v>
                </c:pt>
                <c:pt idx="1869">
                  <c:v>286</c:v>
                </c:pt>
                <c:pt idx="1870">
                  <c:v>288</c:v>
                </c:pt>
                <c:pt idx="1871">
                  <c:v>289</c:v>
                </c:pt>
                <c:pt idx="1872">
                  <c:v>289</c:v>
                </c:pt>
                <c:pt idx="1873">
                  <c:v>290</c:v>
                </c:pt>
                <c:pt idx="1874">
                  <c:v>290</c:v>
                </c:pt>
                <c:pt idx="1875">
                  <c:v>290</c:v>
                </c:pt>
                <c:pt idx="1876">
                  <c:v>290</c:v>
                </c:pt>
                <c:pt idx="1877">
                  <c:v>290</c:v>
                </c:pt>
                <c:pt idx="1878">
                  <c:v>290</c:v>
                </c:pt>
                <c:pt idx="1879">
                  <c:v>290</c:v>
                </c:pt>
                <c:pt idx="1880">
                  <c:v>290</c:v>
                </c:pt>
                <c:pt idx="1881">
                  <c:v>291</c:v>
                </c:pt>
                <c:pt idx="1882">
                  <c:v>291</c:v>
                </c:pt>
                <c:pt idx="1883">
                  <c:v>292</c:v>
                </c:pt>
                <c:pt idx="1884">
                  <c:v>293</c:v>
                </c:pt>
                <c:pt idx="1885">
                  <c:v>294</c:v>
                </c:pt>
                <c:pt idx="1886">
                  <c:v>294</c:v>
                </c:pt>
                <c:pt idx="1887">
                  <c:v>295</c:v>
                </c:pt>
                <c:pt idx="1888">
                  <c:v>297</c:v>
                </c:pt>
                <c:pt idx="1889">
                  <c:v>297</c:v>
                </c:pt>
                <c:pt idx="1890">
                  <c:v>297</c:v>
                </c:pt>
                <c:pt idx="1891">
                  <c:v>299</c:v>
                </c:pt>
                <c:pt idx="1892">
                  <c:v>299</c:v>
                </c:pt>
                <c:pt idx="1893">
                  <c:v>299</c:v>
                </c:pt>
                <c:pt idx="1894">
                  <c:v>299</c:v>
                </c:pt>
                <c:pt idx="1895">
                  <c:v>299</c:v>
                </c:pt>
                <c:pt idx="1896">
                  <c:v>300</c:v>
                </c:pt>
                <c:pt idx="1897">
                  <c:v>300</c:v>
                </c:pt>
                <c:pt idx="1898">
                  <c:v>302</c:v>
                </c:pt>
                <c:pt idx="1899">
                  <c:v>303</c:v>
                </c:pt>
                <c:pt idx="1900">
                  <c:v>303</c:v>
                </c:pt>
                <c:pt idx="1901">
                  <c:v>303</c:v>
                </c:pt>
                <c:pt idx="1902">
                  <c:v>304</c:v>
                </c:pt>
                <c:pt idx="1903">
                  <c:v>305</c:v>
                </c:pt>
                <c:pt idx="1904">
                  <c:v>305</c:v>
                </c:pt>
                <c:pt idx="1905">
                  <c:v>305</c:v>
                </c:pt>
                <c:pt idx="1906">
                  <c:v>305</c:v>
                </c:pt>
                <c:pt idx="1907">
                  <c:v>305</c:v>
                </c:pt>
                <c:pt idx="1908">
                  <c:v>305</c:v>
                </c:pt>
                <c:pt idx="1909">
                  <c:v>306</c:v>
                </c:pt>
                <c:pt idx="1910">
                  <c:v>306</c:v>
                </c:pt>
                <c:pt idx="1911">
                  <c:v>306</c:v>
                </c:pt>
                <c:pt idx="1912">
                  <c:v>306</c:v>
                </c:pt>
                <c:pt idx="1913">
                  <c:v>306</c:v>
                </c:pt>
                <c:pt idx="1914">
                  <c:v>308</c:v>
                </c:pt>
                <c:pt idx="1915">
                  <c:v>308</c:v>
                </c:pt>
                <c:pt idx="1916">
                  <c:v>309</c:v>
                </c:pt>
                <c:pt idx="1917">
                  <c:v>309</c:v>
                </c:pt>
                <c:pt idx="1918">
                  <c:v>309</c:v>
                </c:pt>
                <c:pt idx="1919">
                  <c:v>309</c:v>
                </c:pt>
                <c:pt idx="1920">
                  <c:v>309</c:v>
                </c:pt>
                <c:pt idx="1921">
                  <c:v>311</c:v>
                </c:pt>
                <c:pt idx="1922">
                  <c:v>311</c:v>
                </c:pt>
                <c:pt idx="1923">
                  <c:v>312</c:v>
                </c:pt>
                <c:pt idx="1924">
                  <c:v>312</c:v>
                </c:pt>
                <c:pt idx="1925">
                  <c:v>312</c:v>
                </c:pt>
                <c:pt idx="1926">
                  <c:v>312</c:v>
                </c:pt>
                <c:pt idx="1927">
                  <c:v>312</c:v>
                </c:pt>
                <c:pt idx="1928">
                  <c:v>312</c:v>
                </c:pt>
                <c:pt idx="1929">
                  <c:v>313</c:v>
                </c:pt>
                <c:pt idx="1930">
                  <c:v>314</c:v>
                </c:pt>
                <c:pt idx="1931">
                  <c:v>314</c:v>
                </c:pt>
                <c:pt idx="1932">
                  <c:v>314</c:v>
                </c:pt>
                <c:pt idx="1933">
                  <c:v>315</c:v>
                </c:pt>
                <c:pt idx="1934">
                  <c:v>315</c:v>
                </c:pt>
                <c:pt idx="1935">
                  <c:v>315</c:v>
                </c:pt>
                <c:pt idx="1936">
                  <c:v>315</c:v>
                </c:pt>
                <c:pt idx="1937">
                  <c:v>316</c:v>
                </c:pt>
                <c:pt idx="1938">
                  <c:v>316</c:v>
                </c:pt>
                <c:pt idx="1939">
                  <c:v>316</c:v>
                </c:pt>
                <c:pt idx="1940">
                  <c:v>316</c:v>
                </c:pt>
                <c:pt idx="1941">
                  <c:v>316</c:v>
                </c:pt>
                <c:pt idx="1942">
                  <c:v>316</c:v>
                </c:pt>
                <c:pt idx="1943">
                  <c:v>316</c:v>
                </c:pt>
                <c:pt idx="1944">
                  <c:v>317</c:v>
                </c:pt>
                <c:pt idx="1945">
                  <c:v>317</c:v>
                </c:pt>
                <c:pt idx="1946">
                  <c:v>317</c:v>
                </c:pt>
                <c:pt idx="1947">
                  <c:v>317</c:v>
                </c:pt>
                <c:pt idx="1948">
                  <c:v>317</c:v>
                </c:pt>
                <c:pt idx="1949">
                  <c:v>317</c:v>
                </c:pt>
                <c:pt idx="1950">
                  <c:v>317</c:v>
                </c:pt>
                <c:pt idx="1951">
                  <c:v>317</c:v>
                </c:pt>
                <c:pt idx="1952">
                  <c:v>317</c:v>
                </c:pt>
                <c:pt idx="1953">
                  <c:v>317</c:v>
                </c:pt>
                <c:pt idx="1954">
                  <c:v>317</c:v>
                </c:pt>
                <c:pt idx="1955">
                  <c:v>317</c:v>
                </c:pt>
                <c:pt idx="1956">
                  <c:v>317</c:v>
                </c:pt>
                <c:pt idx="1957">
                  <c:v>317</c:v>
                </c:pt>
                <c:pt idx="1958">
                  <c:v>317</c:v>
                </c:pt>
                <c:pt idx="1959">
                  <c:v>317</c:v>
                </c:pt>
                <c:pt idx="1960">
                  <c:v>317</c:v>
                </c:pt>
                <c:pt idx="1961">
                  <c:v>317</c:v>
                </c:pt>
                <c:pt idx="1962">
                  <c:v>317</c:v>
                </c:pt>
                <c:pt idx="1963">
                  <c:v>317</c:v>
                </c:pt>
                <c:pt idx="1964">
                  <c:v>317</c:v>
                </c:pt>
                <c:pt idx="1965">
                  <c:v>317</c:v>
                </c:pt>
                <c:pt idx="1966">
                  <c:v>317</c:v>
                </c:pt>
                <c:pt idx="1967">
                  <c:v>317</c:v>
                </c:pt>
                <c:pt idx="1968">
                  <c:v>317</c:v>
                </c:pt>
                <c:pt idx="1969">
                  <c:v>317</c:v>
                </c:pt>
                <c:pt idx="1970">
                  <c:v>317</c:v>
                </c:pt>
                <c:pt idx="1971">
                  <c:v>317</c:v>
                </c:pt>
                <c:pt idx="1972">
                  <c:v>317</c:v>
                </c:pt>
                <c:pt idx="1973">
                  <c:v>317</c:v>
                </c:pt>
                <c:pt idx="1974">
                  <c:v>317</c:v>
                </c:pt>
                <c:pt idx="1975">
                  <c:v>317</c:v>
                </c:pt>
                <c:pt idx="1976">
                  <c:v>317</c:v>
                </c:pt>
                <c:pt idx="1977">
                  <c:v>317</c:v>
                </c:pt>
                <c:pt idx="1978">
                  <c:v>317</c:v>
                </c:pt>
                <c:pt idx="1979">
                  <c:v>317</c:v>
                </c:pt>
                <c:pt idx="1980">
                  <c:v>317</c:v>
                </c:pt>
                <c:pt idx="1981">
                  <c:v>317</c:v>
                </c:pt>
                <c:pt idx="1982">
                  <c:v>317</c:v>
                </c:pt>
                <c:pt idx="1983">
                  <c:v>317</c:v>
                </c:pt>
                <c:pt idx="1984">
                  <c:v>317</c:v>
                </c:pt>
                <c:pt idx="1985">
                  <c:v>317</c:v>
                </c:pt>
                <c:pt idx="1986">
                  <c:v>317</c:v>
                </c:pt>
                <c:pt idx="1987">
                  <c:v>317</c:v>
                </c:pt>
                <c:pt idx="1988">
                  <c:v>317</c:v>
                </c:pt>
                <c:pt idx="1989">
                  <c:v>317</c:v>
                </c:pt>
                <c:pt idx="1990">
                  <c:v>317</c:v>
                </c:pt>
                <c:pt idx="1991">
                  <c:v>317</c:v>
                </c:pt>
                <c:pt idx="1992">
                  <c:v>317</c:v>
                </c:pt>
                <c:pt idx="1993">
                  <c:v>317</c:v>
                </c:pt>
                <c:pt idx="1994">
                  <c:v>317</c:v>
                </c:pt>
                <c:pt idx="1995">
                  <c:v>317</c:v>
                </c:pt>
                <c:pt idx="1996">
                  <c:v>317</c:v>
                </c:pt>
                <c:pt idx="1997">
                  <c:v>317</c:v>
                </c:pt>
                <c:pt idx="1998">
                  <c:v>317</c:v>
                </c:pt>
                <c:pt idx="1999">
                  <c:v>317</c:v>
                </c:pt>
                <c:pt idx="2000">
                  <c:v>317</c:v>
                </c:pt>
                <c:pt idx="2001">
                  <c:v>317</c:v>
                </c:pt>
                <c:pt idx="2002">
                  <c:v>317</c:v>
                </c:pt>
                <c:pt idx="2003">
                  <c:v>317</c:v>
                </c:pt>
                <c:pt idx="2004">
                  <c:v>317</c:v>
                </c:pt>
                <c:pt idx="2005">
                  <c:v>317</c:v>
                </c:pt>
                <c:pt idx="2006">
                  <c:v>317</c:v>
                </c:pt>
                <c:pt idx="2007">
                  <c:v>317</c:v>
                </c:pt>
                <c:pt idx="2008">
                  <c:v>317</c:v>
                </c:pt>
                <c:pt idx="2009">
                  <c:v>317</c:v>
                </c:pt>
                <c:pt idx="2010">
                  <c:v>317</c:v>
                </c:pt>
                <c:pt idx="2011">
                  <c:v>317</c:v>
                </c:pt>
                <c:pt idx="2012">
                  <c:v>317</c:v>
                </c:pt>
                <c:pt idx="2013">
                  <c:v>317</c:v>
                </c:pt>
                <c:pt idx="2014">
                  <c:v>317</c:v>
                </c:pt>
                <c:pt idx="2015">
                  <c:v>317</c:v>
                </c:pt>
                <c:pt idx="2016">
                  <c:v>317</c:v>
                </c:pt>
                <c:pt idx="2017">
                  <c:v>317</c:v>
                </c:pt>
                <c:pt idx="2018">
                  <c:v>317</c:v>
                </c:pt>
                <c:pt idx="2019">
                  <c:v>317</c:v>
                </c:pt>
                <c:pt idx="2020">
                  <c:v>317</c:v>
                </c:pt>
                <c:pt idx="2021">
                  <c:v>317</c:v>
                </c:pt>
                <c:pt idx="2022">
                  <c:v>317</c:v>
                </c:pt>
                <c:pt idx="2023">
                  <c:v>317</c:v>
                </c:pt>
                <c:pt idx="2024">
                  <c:v>317</c:v>
                </c:pt>
                <c:pt idx="2025">
                  <c:v>317</c:v>
                </c:pt>
                <c:pt idx="2026">
                  <c:v>317</c:v>
                </c:pt>
                <c:pt idx="2027">
                  <c:v>317</c:v>
                </c:pt>
                <c:pt idx="2028">
                  <c:v>317</c:v>
                </c:pt>
                <c:pt idx="2029">
                  <c:v>317</c:v>
                </c:pt>
                <c:pt idx="2030">
                  <c:v>317</c:v>
                </c:pt>
                <c:pt idx="2031">
                  <c:v>317</c:v>
                </c:pt>
                <c:pt idx="2032">
                  <c:v>317</c:v>
                </c:pt>
                <c:pt idx="2033">
                  <c:v>317</c:v>
                </c:pt>
                <c:pt idx="2034">
                  <c:v>317</c:v>
                </c:pt>
                <c:pt idx="2035">
                  <c:v>317</c:v>
                </c:pt>
                <c:pt idx="2036">
                  <c:v>317</c:v>
                </c:pt>
                <c:pt idx="2037">
                  <c:v>317</c:v>
                </c:pt>
                <c:pt idx="2038">
                  <c:v>317</c:v>
                </c:pt>
                <c:pt idx="2039">
                  <c:v>317</c:v>
                </c:pt>
                <c:pt idx="2040">
                  <c:v>317</c:v>
                </c:pt>
                <c:pt idx="2041">
                  <c:v>317</c:v>
                </c:pt>
                <c:pt idx="2042">
                  <c:v>317</c:v>
                </c:pt>
                <c:pt idx="2043">
                  <c:v>317</c:v>
                </c:pt>
                <c:pt idx="2044">
                  <c:v>317</c:v>
                </c:pt>
                <c:pt idx="2045">
                  <c:v>317</c:v>
                </c:pt>
                <c:pt idx="2046">
                  <c:v>317</c:v>
                </c:pt>
                <c:pt idx="2047">
                  <c:v>317</c:v>
                </c:pt>
                <c:pt idx="2048">
                  <c:v>317</c:v>
                </c:pt>
                <c:pt idx="2049">
                  <c:v>317</c:v>
                </c:pt>
                <c:pt idx="2050">
                  <c:v>317</c:v>
                </c:pt>
                <c:pt idx="2051">
                  <c:v>317</c:v>
                </c:pt>
                <c:pt idx="2052">
                  <c:v>317</c:v>
                </c:pt>
                <c:pt idx="2053">
                  <c:v>317</c:v>
                </c:pt>
                <c:pt idx="2054">
                  <c:v>317</c:v>
                </c:pt>
                <c:pt idx="2055">
                  <c:v>317</c:v>
                </c:pt>
                <c:pt idx="2056">
                  <c:v>317</c:v>
                </c:pt>
                <c:pt idx="2057">
                  <c:v>317</c:v>
                </c:pt>
                <c:pt idx="2058">
                  <c:v>317</c:v>
                </c:pt>
                <c:pt idx="2059">
                  <c:v>317</c:v>
                </c:pt>
                <c:pt idx="2060">
                  <c:v>317</c:v>
                </c:pt>
                <c:pt idx="2061">
                  <c:v>317</c:v>
                </c:pt>
                <c:pt idx="2062">
                  <c:v>317</c:v>
                </c:pt>
                <c:pt idx="2063">
                  <c:v>317</c:v>
                </c:pt>
                <c:pt idx="2064">
                  <c:v>317</c:v>
                </c:pt>
                <c:pt idx="2065">
                  <c:v>317</c:v>
                </c:pt>
                <c:pt idx="2066">
                  <c:v>317</c:v>
                </c:pt>
                <c:pt idx="2067">
                  <c:v>317</c:v>
                </c:pt>
                <c:pt idx="2068">
                  <c:v>317</c:v>
                </c:pt>
                <c:pt idx="2069">
                  <c:v>317</c:v>
                </c:pt>
                <c:pt idx="2070">
                  <c:v>317</c:v>
                </c:pt>
                <c:pt idx="2071">
                  <c:v>317</c:v>
                </c:pt>
                <c:pt idx="2072">
                  <c:v>317</c:v>
                </c:pt>
                <c:pt idx="2073">
                  <c:v>317</c:v>
                </c:pt>
                <c:pt idx="2074">
                  <c:v>317</c:v>
                </c:pt>
                <c:pt idx="2075">
                  <c:v>317</c:v>
                </c:pt>
                <c:pt idx="2076">
                  <c:v>317</c:v>
                </c:pt>
                <c:pt idx="2077">
                  <c:v>317</c:v>
                </c:pt>
                <c:pt idx="2078">
                  <c:v>317</c:v>
                </c:pt>
                <c:pt idx="2079">
                  <c:v>317</c:v>
                </c:pt>
                <c:pt idx="2080">
                  <c:v>317</c:v>
                </c:pt>
                <c:pt idx="2081">
                  <c:v>318</c:v>
                </c:pt>
                <c:pt idx="2082">
                  <c:v>319</c:v>
                </c:pt>
                <c:pt idx="2083">
                  <c:v>319</c:v>
                </c:pt>
                <c:pt idx="2084">
                  <c:v>319</c:v>
                </c:pt>
                <c:pt idx="2085">
                  <c:v>320</c:v>
                </c:pt>
                <c:pt idx="2086">
                  <c:v>323</c:v>
                </c:pt>
                <c:pt idx="2087">
                  <c:v>323</c:v>
                </c:pt>
                <c:pt idx="2088">
                  <c:v>334</c:v>
                </c:pt>
                <c:pt idx="2089">
                  <c:v>335</c:v>
                </c:pt>
                <c:pt idx="2090">
                  <c:v>335</c:v>
                </c:pt>
                <c:pt idx="2091">
                  <c:v>338</c:v>
                </c:pt>
                <c:pt idx="2092">
                  <c:v>338</c:v>
                </c:pt>
                <c:pt idx="2093">
                  <c:v>338</c:v>
                </c:pt>
                <c:pt idx="2094">
                  <c:v>338</c:v>
                </c:pt>
                <c:pt idx="2095">
                  <c:v>338</c:v>
                </c:pt>
                <c:pt idx="2096">
                  <c:v>338</c:v>
                </c:pt>
                <c:pt idx="2097">
                  <c:v>339</c:v>
                </c:pt>
                <c:pt idx="2098">
                  <c:v>339</c:v>
                </c:pt>
                <c:pt idx="2099">
                  <c:v>339</c:v>
                </c:pt>
                <c:pt idx="2100">
                  <c:v>347</c:v>
                </c:pt>
                <c:pt idx="2101">
                  <c:v>347</c:v>
                </c:pt>
                <c:pt idx="2102">
                  <c:v>347</c:v>
                </c:pt>
                <c:pt idx="2103">
                  <c:v>347</c:v>
                </c:pt>
                <c:pt idx="2104">
                  <c:v>347</c:v>
                </c:pt>
                <c:pt idx="2105">
                  <c:v>347</c:v>
                </c:pt>
                <c:pt idx="2106">
                  <c:v>347</c:v>
                </c:pt>
                <c:pt idx="2107">
                  <c:v>347</c:v>
                </c:pt>
                <c:pt idx="2108">
                  <c:v>348</c:v>
                </c:pt>
                <c:pt idx="2109">
                  <c:v>348</c:v>
                </c:pt>
                <c:pt idx="2110">
                  <c:v>348</c:v>
                </c:pt>
                <c:pt idx="2111">
                  <c:v>348</c:v>
                </c:pt>
                <c:pt idx="2112">
                  <c:v>348</c:v>
                </c:pt>
                <c:pt idx="2113">
                  <c:v>348</c:v>
                </c:pt>
                <c:pt idx="2114">
                  <c:v>348</c:v>
                </c:pt>
                <c:pt idx="2115">
                  <c:v>348</c:v>
                </c:pt>
                <c:pt idx="2116">
                  <c:v>348</c:v>
                </c:pt>
                <c:pt idx="2117">
                  <c:v>348</c:v>
                </c:pt>
                <c:pt idx="2118">
                  <c:v>348</c:v>
                </c:pt>
                <c:pt idx="2119">
                  <c:v>348</c:v>
                </c:pt>
                <c:pt idx="2120">
                  <c:v>348</c:v>
                </c:pt>
                <c:pt idx="2121">
                  <c:v>348</c:v>
                </c:pt>
                <c:pt idx="2122">
                  <c:v>348</c:v>
                </c:pt>
                <c:pt idx="2123">
                  <c:v>348</c:v>
                </c:pt>
                <c:pt idx="2124">
                  <c:v>349</c:v>
                </c:pt>
                <c:pt idx="2125">
                  <c:v>349</c:v>
                </c:pt>
                <c:pt idx="2126">
                  <c:v>349</c:v>
                </c:pt>
                <c:pt idx="2127">
                  <c:v>349</c:v>
                </c:pt>
                <c:pt idx="2128">
                  <c:v>349</c:v>
                </c:pt>
                <c:pt idx="2129">
                  <c:v>349</c:v>
                </c:pt>
                <c:pt idx="2130">
                  <c:v>349</c:v>
                </c:pt>
                <c:pt idx="2131">
                  <c:v>349</c:v>
                </c:pt>
                <c:pt idx="2132">
                  <c:v>349</c:v>
                </c:pt>
                <c:pt idx="2133">
                  <c:v>349</c:v>
                </c:pt>
                <c:pt idx="2134">
                  <c:v>349</c:v>
                </c:pt>
                <c:pt idx="2135">
                  <c:v>349</c:v>
                </c:pt>
                <c:pt idx="2136">
                  <c:v>349</c:v>
                </c:pt>
                <c:pt idx="2137">
                  <c:v>349</c:v>
                </c:pt>
                <c:pt idx="2138">
                  <c:v>349</c:v>
                </c:pt>
                <c:pt idx="2139">
                  <c:v>349</c:v>
                </c:pt>
                <c:pt idx="2140">
                  <c:v>349</c:v>
                </c:pt>
                <c:pt idx="2141">
                  <c:v>349</c:v>
                </c:pt>
                <c:pt idx="2142">
                  <c:v>349</c:v>
                </c:pt>
                <c:pt idx="2143">
                  <c:v>349</c:v>
                </c:pt>
                <c:pt idx="2144">
                  <c:v>349</c:v>
                </c:pt>
                <c:pt idx="2145">
                  <c:v>349</c:v>
                </c:pt>
                <c:pt idx="2146">
                  <c:v>349</c:v>
                </c:pt>
                <c:pt idx="2147">
                  <c:v>349</c:v>
                </c:pt>
                <c:pt idx="2148">
                  <c:v>349</c:v>
                </c:pt>
                <c:pt idx="2149">
                  <c:v>349</c:v>
                </c:pt>
                <c:pt idx="2150">
                  <c:v>349</c:v>
                </c:pt>
                <c:pt idx="2151">
                  <c:v>349</c:v>
                </c:pt>
                <c:pt idx="2152">
                  <c:v>349</c:v>
                </c:pt>
                <c:pt idx="2153">
                  <c:v>349</c:v>
                </c:pt>
                <c:pt idx="2154">
                  <c:v>349</c:v>
                </c:pt>
                <c:pt idx="2155">
                  <c:v>349</c:v>
                </c:pt>
                <c:pt idx="2156">
                  <c:v>349</c:v>
                </c:pt>
                <c:pt idx="2157">
                  <c:v>349</c:v>
                </c:pt>
                <c:pt idx="2158">
                  <c:v>349</c:v>
                </c:pt>
                <c:pt idx="2159">
                  <c:v>349</c:v>
                </c:pt>
                <c:pt idx="2160">
                  <c:v>349</c:v>
                </c:pt>
                <c:pt idx="2161">
                  <c:v>349</c:v>
                </c:pt>
                <c:pt idx="2162">
                  <c:v>349</c:v>
                </c:pt>
                <c:pt idx="2163">
                  <c:v>349</c:v>
                </c:pt>
                <c:pt idx="2164">
                  <c:v>349</c:v>
                </c:pt>
                <c:pt idx="2165">
                  <c:v>349</c:v>
                </c:pt>
                <c:pt idx="2166">
                  <c:v>349</c:v>
                </c:pt>
                <c:pt idx="2167">
                  <c:v>361</c:v>
                </c:pt>
                <c:pt idx="2168">
                  <c:v>361</c:v>
                </c:pt>
                <c:pt idx="2169">
                  <c:v>361</c:v>
                </c:pt>
                <c:pt idx="2170">
                  <c:v>361</c:v>
                </c:pt>
                <c:pt idx="2171">
                  <c:v>361</c:v>
                </c:pt>
                <c:pt idx="2172">
                  <c:v>370</c:v>
                </c:pt>
                <c:pt idx="2173">
                  <c:v>370</c:v>
                </c:pt>
                <c:pt idx="2174">
                  <c:v>370</c:v>
                </c:pt>
                <c:pt idx="2175">
                  <c:v>370</c:v>
                </c:pt>
                <c:pt idx="2176">
                  <c:v>370</c:v>
                </c:pt>
                <c:pt idx="2177">
                  <c:v>370</c:v>
                </c:pt>
                <c:pt idx="2178">
                  <c:v>370</c:v>
                </c:pt>
                <c:pt idx="2179">
                  <c:v>370</c:v>
                </c:pt>
                <c:pt idx="2180">
                  <c:v>370</c:v>
                </c:pt>
                <c:pt idx="2181">
                  <c:v>370</c:v>
                </c:pt>
                <c:pt idx="2182">
                  <c:v>370</c:v>
                </c:pt>
                <c:pt idx="2183">
                  <c:v>370</c:v>
                </c:pt>
                <c:pt idx="2184">
                  <c:v>370</c:v>
                </c:pt>
                <c:pt idx="2185">
                  <c:v>370</c:v>
                </c:pt>
                <c:pt idx="2186">
                  <c:v>370</c:v>
                </c:pt>
                <c:pt idx="2187">
                  <c:v>370</c:v>
                </c:pt>
                <c:pt idx="2188">
                  <c:v>370</c:v>
                </c:pt>
                <c:pt idx="2189">
                  <c:v>370</c:v>
                </c:pt>
                <c:pt idx="2190">
                  <c:v>370</c:v>
                </c:pt>
                <c:pt idx="2191">
                  <c:v>370</c:v>
                </c:pt>
                <c:pt idx="2192">
                  <c:v>370</c:v>
                </c:pt>
                <c:pt idx="2193">
                  <c:v>370</c:v>
                </c:pt>
                <c:pt idx="2194">
                  <c:v>370</c:v>
                </c:pt>
                <c:pt idx="2195">
                  <c:v>370</c:v>
                </c:pt>
                <c:pt idx="2196">
                  <c:v>370</c:v>
                </c:pt>
                <c:pt idx="2197">
                  <c:v>370</c:v>
                </c:pt>
                <c:pt idx="2198">
                  <c:v>370</c:v>
                </c:pt>
                <c:pt idx="2199">
                  <c:v>370</c:v>
                </c:pt>
                <c:pt idx="2200">
                  <c:v>370</c:v>
                </c:pt>
                <c:pt idx="2201">
                  <c:v>370</c:v>
                </c:pt>
                <c:pt idx="2202">
                  <c:v>370</c:v>
                </c:pt>
                <c:pt idx="2203">
                  <c:v>370</c:v>
                </c:pt>
                <c:pt idx="2204">
                  <c:v>370</c:v>
                </c:pt>
                <c:pt idx="2205">
                  <c:v>370</c:v>
                </c:pt>
                <c:pt idx="2206">
                  <c:v>370</c:v>
                </c:pt>
                <c:pt idx="2207">
                  <c:v>370</c:v>
                </c:pt>
                <c:pt idx="2208">
                  <c:v>370</c:v>
                </c:pt>
                <c:pt idx="2209">
                  <c:v>370</c:v>
                </c:pt>
                <c:pt idx="2210">
                  <c:v>370</c:v>
                </c:pt>
                <c:pt idx="2211">
                  <c:v>370</c:v>
                </c:pt>
                <c:pt idx="2212">
                  <c:v>370</c:v>
                </c:pt>
                <c:pt idx="2213">
                  <c:v>370</c:v>
                </c:pt>
                <c:pt idx="2214">
                  <c:v>380</c:v>
                </c:pt>
                <c:pt idx="2215">
                  <c:v>380</c:v>
                </c:pt>
                <c:pt idx="2216">
                  <c:v>386</c:v>
                </c:pt>
                <c:pt idx="2217">
                  <c:v>386</c:v>
                </c:pt>
                <c:pt idx="2218">
                  <c:v>386</c:v>
                </c:pt>
                <c:pt idx="2219">
                  <c:v>386</c:v>
                </c:pt>
                <c:pt idx="2220">
                  <c:v>395</c:v>
                </c:pt>
                <c:pt idx="2221">
                  <c:v>395</c:v>
                </c:pt>
                <c:pt idx="2222">
                  <c:v>403</c:v>
                </c:pt>
                <c:pt idx="2223">
                  <c:v>403</c:v>
                </c:pt>
                <c:pt idx="2224">
                  <c:v>403</c:v>
                </c:pt>
                <c:pt idx="2225">
                  <c:v>403</c:v>
                </c:pt>
                <c:pt idx="2226">
                  <c:v>408</c:v>
                </c:pt>
                <c:pt idx="2227">
                  <c:v>408</c:v>
                </c:pt>
                <c:pt idx="2228">
                  <c:v>408</c:v>
                </c:pt>
                <c:pt idx="2229">
                  <c:v>409</c:v>
                </c:pt>
                <c:pt idx="2230">
                  <c:v>409</c:v>
                </c:pt>
                <c:pt idx="2231">
                  <c:v>409</c:v>
                </c:pt>
                <c:pt idx="2232">
                  <c:v>409</c:v>
                </c:pt>
                <c:pt idx="2233">
                  <c:v>409</c:v>
                </c:pt>
                <c:pt idx="2234">
                  <c:v>409</c:v>
                </c:pt>
                <c:pt idx="2235">
                  <c:v>409</c:v>
                </c:pt>
                <c:pt idx="2236">
                  <c:v>409</c:v>
                </c:pt>
                <c:pt idx="2237">
                  <c:v>409</c:v>
                </c:pt>
                <c:pt idx="2238">
                  <c:v>409</c:v>
                </c:pt>
                <c:pt idx="2239">
                  <c:v>409</c:v>
                </c:pt>
                <c:pt idx="2240">
                  <c:v>409</c:v>
                </c:pt>
                <c:pt idx="2241">
                  <c:v>409</c:v>
                </c:pt>
                <c:pt idx="2242">
                  <c:v>409</c:v>
                </c:pt>
                <c:pt idx="2243">
                  <c:v>409</c:v>
                </c:pt>
                <c:pt idx="2244">
                  <c:v>409</c:v>
                </c:pt>
                <c:pt idx="2245">
                  <c:v>409</c:v>
                </c:pt>
                <c:pt idx="2246">
                  <c:v>409</c:v>
                </c:pt>
                <c:pt idx="2247">
                  <c:v>409</c:v>
                </c:pt>
                <c:pt idx="2248">
                  <c:v>409</c:v>
                </c:pt>
                <c:pt idx="2249">
                  <c:v>409</c:v>
                </c:pt>
                <c:pt idx="2250">
                  <c:v>409</c:v>
                </c:pt>
                <c:pt idx="2251">
                  <c:v>409</c:v>
                </c:pt>
                <c:pt idx="2252">
                  <c:v>409</c:v>
                </c:pt>
                <c:pt idx="2253">
                  <c:v>409</c:v>
                </c:pt>
                <c:pt idx="2254">
                  <c:v>409</c:v>
                </c:pt>
                <c:pt idx="2255">
                  <c:v>409</c:v>
                </c:pt>
                <c:pt idx="2256">
                  <c:v>409</c:v>
                </c:pt>
                <c:pt idx="2257">
                  <c:v>409</c:v>
                </c:pt>
                <c:pt idx="2258">
                  <c:v>409</c:v>
                </c:pt>
                <c:pt idx="2259">
                  <c:v>409</c:v>
                </c:pt>
                <c:pt idx="2260">
                  <c:v>409</c:v>
                </c:pt>
                <c:pt idx="2261">
                  <c:v>409</c:v>
                </c:pt>
                <c:pt idx="2262">
                  <c:v>409</c:v>
                </c:pt>
                <c:pt idx="2263">
                  <c:v>409</c:v>
                </c:pt>
                <c:pt idx="2264">
                  <c:v>409</c:v>
                </c:pt>
                <c:pt idx="2265">
                  <c:v>409</c:v>
                </c:pt>
                <c:pt idx="2266">
                  <c:v>409</c:v>
                </c:pt>
                <c:pt idx="2267">
                  <c:v>409</c:v>
                </c:pt>
                <c:pt idx="2268">
                  <c:v>409</c:v>
                </c:pt>
                <c:pt idx="2269">
                  <c:v>409</c:v>
                </c:pt>
                <c:pt idx="2270">
                  <c:v>409</c:v>
                </c:pt>
                <c:pt idx="2271">
                  <c:v>409</c:v>
                </c:pt>
                <c:pt idx="2272">
                  <c:v>409</c:v>
                </c:pt>
                <c:pt idx="2273">
                  <c:v>409</c:v>
                </c:pt>
                <c:pt idx="2274">
                  <c:v>409</c:v>
                </c:pt>
                <c:pt idx="2275">
                  <c:v>409</c:v>
                </c:pt>
                <c:pt idx="2276">
                  <c:v>409</c:v>
                </c:pt>
                <c:pt idx="2277">
                  <c:v>409</c:v>
                </c:pt>
                <c:pt idx="2278">
                  <c:v>409</c:v>
                </c:pt>
                <c:pt idx="2279">
                  <c:v>409</c:v>
                </c:pt>
                <c:pt idx="2280">
                  <c:v>409</c:v>
                </c:pt>
                <c:pt idx="2281">
                  <c:v>409</c:v>
                </c:pt>
                <c:pt idx="2282">
                  <c:v>409</c:v>
                </c:pt>
                <c:pt idx="2283">
                  <c:v>409</c:v>
                </c:pt>
                <c:pt idx="2284">
                  <c:v>409</c:v>
                </c:pt>
                <c:pt idx="2285">
                  <c:v>409</c:v>
                </c:pt>
                <c:pt idx="2286">
                  <c:v>409</c:v>
                </c:pt>
                <c:pt idx="2287">
                  <c:v>409</c:v>
                </c:pt>
                <c:pt idx="2288">
                  <c:v>409</c:v>
                </c:pt>
                <c:pt idx="2289">
                  <c:v>409</c:v>
                </c:pt>
                <c:pt idx="2290">
                  <c:v>409</c:v>
                </c:pt>
                <c:pt idx="2291">
                  <c:v>409</c:v>
                </c:pt>
                <c:pt idx="2292">
                  <c:v>409</c:v>
                </c:pt>
                <c:pt idx="2293">
                  <c:v>409</c:v>
                </c:pt>
                <c:pt idx="2294">
                  <c:v>409</c:v>
                </c:pt>
                <c:pt idx="2295">
                  <c:v>409</c:v>
                </c:pt>
                <c:pt idx="2296">
                  <c:v>409</c:v>
                </c:pt>
                <c:pt idx="2297">
                  <c:v>409</c:v>
                </c:pt>
                <c:pt idx="2298">
                  <c:v>410</c:v>
                </c:pt>
                <c:pt idx="2299">
                  <c:v>410</c:v>
                </c:pt>
                <c:pt idx="2300">
                  <c:v>410</c:v>
                </c:pt>
                <c:pt idx="2301">
                  <c:v>410</c:v>
                </c:pt>
                <c:pt idx="2302">
                  <c:v>410</c:v>
                </c:pt>
                <c:pt idx="2303">
                  <c:v>410</c:v>
                </c:pt>
                <c:pt idx="2304">
                  <c:v>419</c:v>
                </c:pt>
                <c:pt idx="2305">
                  <c:v>419</c:v>
                </c:pt>
                <c:pt idx="2306">
                  <c:v>422</c:v>
                </c:pt>
                <c:pt idx="2307">
                  <c:v>422</c:v>
                </c:pt>
                <c:pt idx="2308">
                  <c:v>422</c:v>
                </c:pt>
                <c:pt idx="2309">
                  <c:v>422</c:v>
                </c:pt>
                <c:pt idx="2310">
                  <c:v>422</c:v>
                </c:pt>
                <c:pt idx="2311">
                  <c:v>422</c:v>
                </c:pt>
                <c:pt idx="2312">
                  <c:v>422</c:v>
                </c:pt>
                <c:pt idx="2313">
                  <c:v>427</c:v>
                </c:pt>
                <c:pt idx="2314">
                  <c:v>427</c:v>
                </c:pt>
                <c:pt idx="2315">
                  <c:v>427</c:v>
                </c:pt>
                <c:pt idx="2316">
                  <c:v>427</c:v>
                </c:pt>
                <c:pt idx="2317">
                  <c:v>427</c:v>
                </c:pt>
                <c:pt idx="2318">
                  <c:v>427</c:v>
                </c:pt>
                <c:pt idx="2319">
                  <c:v>427</c:v>
                </c:pt>
                <c:pt idx="2320">
                  <c:v>427</c:v>
                </c:pt>
                <c:pt idx="2321">
                  <c:v>427</c:v>
                </c:pt>
                <c:pt idx="2322">
                  <c:v>427</c:v>
                </c:pt>
                <c:pt idx="2323">
                  <c:v>427</c:v>
                </c:pt>
                <c:pt idx="2324">
                  <c:v>427</c:v>
                </c:pt>
                <c:pt idx="2325">
                  <c:v>427</c:v>
                </c:pt>
                <c:pt idx="2326">
                  <c:v>427</c:v>
                </c:pt>
                <c:pt idx="2327">
                  <c:v>427</c:v>
                </c:pt>
                <c:pt idx="2328">
                  <c:v>427</c:v>
                </c:pt>
                <c:pt idx="2329">
                  <c:v>427</c:v>
                </c:pt>
                <c:pt idx="2330">
                  <c:v>427</c:v>
                </c:pt>
                <c:pt idx="2331">
                  <c:v>427</c:v>
                </c:pt>
                <c:pt idx="2332">
                  <c:v>427</c:v>
                </c:pt>
                <c:pt idx="2333">
                  <c:v>427</c:v>
                </c:pt>
                <c:pt idx="2334">
                  <c:v>427</c:v>
                </c:pt>
                <c:pt idx="2335">
                  <c:v>427</c:v>
                </c:pt>
                <c:pt idx="2336">
                  <c:v>427</c:v>
                </c:pt>
                <c:pt idx="2337">
                  <c:v>427</c:v>
                </c:pt>
                <c:pt idx="2338">
                  <c:v>429</c:v>
                </c:pt>
                <c:pt idx="2339">
                  <c:v>429</c:v>
                </c:pt>
                <c:pt idx="2340">
                  <c:v>429</c:v>
                </c:pt>
                <c:pt idx="2341">
                  <c:v>429</c:v>
                </c:pt>
                <c:pt idx="2342">
                  <c:v>429</c:v>
                </c:pt>
                <c:pt idx="2343">
                  <c:v>429</c:v>
                </c:pt>
                <c:pt idx="2344">
                  <c:v>429</c:v>
                </c:pt>
                <c:pt idx="2345">
                  <c:v>430</c:v>
                </c:pt>
                <c:pt idx="2346">
                  <c:v>430</c:v>
                </c:pt>
                <c:pt idx="2347">
                  <c:v>430</c:v>
                </c:pt>
                <c:pt idx="2348">
                  <c:v>430</c:v>
                </c:pt>
                <c:pt idx="2349">
                  <c:v>430</c:v>
                </c:pt>
                <c:pt idx="2350">
                  <c:v>430</c:v>
                </c:pt>
                <c:pt idx="2351">
                  <c:v>430</c:v>
                </c:pt>
                <c:pt idx="2352">
                  <c:v>430</c:v>
                </c:pt>
                <c:pt idx="2353">
                  <c:v>430</c:v>
                </c:pt>
                <c:pt idx="2354">
                  <c:v>430</c:v>
                </c:pt>
                <c:pt idx="2355">
                  <c:v>430</c:v>
                </c:pt>
                <c:pt idx="2356">
                  <c:v>430</c:v>
                </c:pt>
                <c:pt idx="2357">
                  <c:v>430</c:v>
                </c:pt>
                <c:pt idx="2358">
                  <c:v>430</c:v>
                </c:pt>
                <c:pt idx="2359">
                  <c:v>430</c:v>
                </c:pt>
                <c:pt idx="2360">
                  <c:v>430</c:v>
                </c:pt>
                <c:pt idx="2361">
                  <c:v>430</c:v>
                </c:pt>
                <c:pt idx="2362">
                  <c:v>430</c:v>
                </c:pt>
                <c:pt idx="2363">
                  <c:v>430</c:v>
                </c:pt>
                <c:pt idx="2364">
                  <c:v>430</c:v>
                </c:pt>
                <c:pt idx="2365">
                  <c:v>430</c:v>
                </c:pt>
                <c:pt idx="2366">
                  <c:v>430</c:v>
                </c:pt>
                <c:pt idx="2367">
                  <c:v>430</c:v>
                </c:pt>
                <c:pt idx="2368">
                  <c:v>433</c:v>
                </c:pt>
                <c:pt idx="2369">
                  <c:v>434</c:v>
                </c:pt>
                <c:pt idx="2370">
                  <c:v>434</c:v>
                </c:pt>
                <c:pt idx="2371">
                  <c:v>434</c:v>
                </c:pt>
                <c:pt idx="2372">
                  <c:v>434</c:v>
                </c:pt>
                <c:pt idx="2373">
                  <c:v>434</c:v>
                </c:pt>
                <c:pt idx="2374">
                  <c:v>434</c:v>
                </c:pt>
                <c:pt idx="2375">
                  <c:v>434</c:v>
                </c:pt>
                <c:pt idx="2376">
                  <c:v>434</c:v>
                </c:pt>
                <c:pt idx="2377">
                  <c:v>434</c:v>
                </c:pt>
                <c:pt idx="2378">
                  <c:v>434</c:v>
                </c:pt>
                <c:pt idx="2379">
                  <c:v>434</c:v>
                </c:pt>
                <c:pt idx="2380">
                  <c:v>434</c:v>
                </c:pt>
                <c:pt idx="2381">
                  <c:v>434</c:v>
                </c:pt>
                <c:pt idx="2382">
                  <c:v>434</c:v>
                </c:pt>
                <c:pt idx="2383">
                  <c:v>434</c:v>
                </c:pt>
                <c:pt idx="2384">
                  <c:v>434</c:v>
                </c:pt>
                <c:pt idx="2385">
                  <c:v>434</c:v>
                </c:pt>
                <c:pt idx="2386">
                  <c:v>434</c:v>
                </c:pt>
                <c:pt idx="2387">
                  <c:v>434</c:v>
                </c:pt>
                <c:pt idx="2388">
                  <c:v>434</c:v>
                </c:pt>
                <c:pt idx="2389">
                  <c:v>434</c:v>
                </c:pt>
                <c:pt idx="2390">
                  <c:v>434</c:v>
                </c:pt>
                <c:pt idx="2391">
                  <c:v>435</c:v>
                </c:pt>
                <c:pt idx="2392">
                  <c:v>435</c:v>
                </c:pt>
                <c:pt idx="2393">
                  <c:v>435</c:v>
                </c:pt>
                <c:pt idx="2394">
                  <c:v>435</c:v>
                </c:pt>
                <c:pt idx="2395">
                  <c:v>435</c:v>
                </c:pt>
                <c:pt idx="2396">
                  <c:v>435</c:v>
                </c:pt>
                <c:pt idx="2397">
                  <c:v>435</c:v>
                </c:pt>
                <c:pt idx="2398">
                  <c:v>435</c:v>
                </c:pt>
                <c:pt idx="2399">
                  <c:v>435</c:v>
                </c:pt>
                <c:pt idx="2400">
                  <c:v>435</c:v>
                </c:pt>
                <c:pt idx="2401">
                  <c:v>435</c:v>
                </c:pt>
                <c:pt idx="2402">
                  <c:v>435</c:v>
                </c:pt>
                <c:pt idx="2403">
                  <c:v>435</c:v>
                </c:pt>
                <c:pt idx="2404">
                  <c:v>435</c:v>
                </c:pt>
                <c:pt idx="2405">
                  <c:v>435</c:v>
                </c:pt>
                <c:pt idx="2406">
                  <c:v>435</c:v>
                </c:pt>
                <c:pt idx="2407">
                  <c:v>435</c:v>
                </c:pt>
                <c:pt idx="2408">
                  <c:v>435</c:v>
                </c:pt>
                <c:pt idx="2409">
                  <c:v>435</c:v>
                </c:pt>
                <c:pt idx="2410">
                  <c:v>435</c:v>
                </c:pt>
                <c:pt idx="2411">
                  <c:v>435</c:v>
                </c:pt>
                <c:pt idx="2412">
                  <c:v>435</c:v>
                </c:pt>
                <c:pt idx="2413">
                  <c:v>435</c:v>
                </c:pt>
                <c:pt idx="2414">
                  <c:v>437</c:v>
                </c:pt>
                <c:pt idx="2415">
                  <c:v>437</c:v>
                </c:pt>
                <c:pt idx="2416">
                  <c:v>437</c:v>
                </c:pt>
                <c:pt idx="2417">
                  <c:v>437</c:v>
                </c:pt>
                <c:pt idx="2418">
                  <c:v>437</c:v>
                </c:pt>
                <c:pt idx="2419">
                  <c:v>437</c:v>
                </c:pt>
                <c:pt idx="2420">
                  <c:v>437</c:v>
                </c:pt>
                <c:pt idx="2421">
                  <c:v>439</c:v>
                </c:pt>
                <c:pt idx="2422">
                  <c:v>439</c:v>
                </c:pt>
                <c:pt idx="2423">
                  <c:v>439</c:v>
                </c:pt>
                <c:pt idx="2424">
                  <c:v>439</c:v>
                </c:pt>
                <c:pt idx="2425">
                  <c:v>441</c:v>
                </c:pt>
                <c:pt idx="2426">
                  <c:v>441</c:v>
                </c:pt>
                <c:pt idx="2427">
                  <c:v>441</c:v>
                </c:pt>
                <c:pt idx="2428">
                  <c:v>441</c:v>
                </c:pt>
                <c:pt idx="2429">
                  <c:v>441</c:v>
                </c:pt>
                <c:pt idx="2430">
                  <c:v>441</c:v>
                </c:pt>
                <c:pt idx="2431">
                  <c:v>441</c:v>
                </c:pt>
                <c:pt idx="2432">
                  <c:v>441</c:v>
                </c:pt>
                <c:pt idx="2433">
                  <c:v>441</c:v>
                </c:pt>
                <c:pt idx="2434">
                  <c:v>441</c:v>
                </c:pt>
                <c:pt idx="2435">
                  <c:v>441</c:v>
                </c:pt>
                <c:pt idx="2436">
                  <c:v>441</c:v>
                </c:pt>
                <c:pt idx="2437">
                  <c:v>441</c:v>
                </c:pt>
                <c:pt idx="2438">
                  <c:v>441</c:v>
                </c:pt>
                <c:pt idx="2439">
                  <c:v>441</c:v>
                </c:pt>
                <c:pt idx="2440">
                  <c:v>441</c:v>
                </c:pt>
                <c:pt idx="2441">
                  <c:v>441</c:v>
                </c:pt>
                <c:pt idx="2442">
                  <c:v>442</c:v>
                </c:pt>
                <c:pt idx="2443">
                  <c:v>442</c:v>
                </c:pt>
                <c:pt idx="2444">
                  <c:v>442</c:v>
                </c:pt>
                <c:pt idx="2445">
                  <c:v>442</c:v>
                </c:pt>
                <c:pt idx="2446">
                  <c:v>442</c:v>
                </c:pt>
                <c:pt idx="2447">
                  <c:v>445</c:v>
                </c:pt>
                <c:pt idx="2448">
                  <c:v>445</c:v>
                </c:pt>
                <c:pt idx="2449">
                  <c:v>445</c:v>
                </c:pt>
                <c:pt idx="2450">
                  <c:v>445</c:v>
                </c:pt>
                <c:pt idx="2451">
                  <c:v>447</c:v>
                </c:pt>
                <c:pt idx="2452">
                  <c:v>447</c:v>
                </c:pt>
                <c:pt idx="2453">
                  <c:v>447</c:v>
                </c:pt>
                <c:pt idx="2454">
                  <c:v>448</c:v>
                </c:pt>
                <c:pt idx="2455">
                  <c:v>448</c:v>
                </c:pt>
                <c:pt idx="2456">
                  <c:v>448</c:v>
                </c:pt>
                <c:pt idx="2457">
                  <c:v>448</c:v>
                </c:pt>
                <c:pt idx="2458">
                  <c:v>449</c:v>
                </c:pt>
                <c:pt idx="2459">
                  <c:v>449</c:v>
                </c:pt>
                <c:pt idx="2460">
                  <c:v>449</c:v>
                </c:pt>
                <c:pt idx="2461">
                  <c:v>449</c:v>
                </c:pt>
                <c:pt idx="2462">
                  <c:v>449</c:v>
                </c:pt>
                <c:pt idx="2463">
                  <c:v>449</c:v>
                </c:pt>
                <c:pt idx="2464">
                  <c:v>449</c:v>
                </c:pt>
                <c:pt idx="2465">
                  <c:v>449</c:v>
                </c:pt>
                <c:pt idx="2466">
                  <c:v>449</c:v>
                </c:pt>
                <c:pt idx="2467">
                  <c:v>449</c:v>
                </c:pt>
                <c:pt idx="2468">
                  <c:v>449</c:v>
                </c:pt>
                <c:pt idx="2469">
                  <c:v>449</c:v>
                </c:pt>
                <c:pt idx="2470">
                  <c:v>449</c:v>
                </c:pt>
                <c:pt idx="2471">
                  <c:v>449</c:v>
                </c:pt>
                <c:pt idx="2472">
                  <c:v>449</c:v>
                </c:pt>
                <c:pt idx="2473">
                  <c:v>449</c:v>
                </c:pt>
                <c:pt idx="2474">
                  <c:v>449</c:v>
                </c:pt>
                <c:pt idx="2475">
                  <c:v>449</c:v>
                </c:pt>
                <c:pt idx="2476">
                  <c:v>449</c:v>
                </c:pt>
                <c:pt idx="2477">
                  <c:v>449</c:v>
                </c:pt>
                <c:pt idx="2478">
                  <c:v>451</c:v>
                </c:pt>
                <c:pt idx="2479">
                  <c:v>455</c:v>
                </c:pt>
                <c:pt idx="2480">
                  <c:v>455</c:v>
                </c:pt>
                <c:pt idx="2481">
                  <c:v>455</c:v>
                </c:pt>
                <c:pt idx="2482">
                  <c:v>455</c:v>
                </c:pt>
                <c:pt idx="2483">
                  <c:v>455</c:v>
                </c:pt>
                <c:pt idx="2484">
                  <c:v>455</c:v>
                </c:pt>
                <c:pt idx="2485">
                  <c:v>455</c:v>
                </c:pt>
                <c:pt idx="2486">
                  <c:v>455</c:v>
                </c:pt>
                <c:pt idx="2487">
                  <c:v>455</c:v>
                </c:pt>
                <c:pt idx="2488">
                  <c:v>455</c:v>
                </c:pt>
                <c:pt idx="2489">
                  <c:v>455</c:v>
                </c:pt>
                <c:pt idx="2490">
                  <c:v>456</c:v>
                </c:pt>
                <c:pt idx="2491">
                  <c:v>456</c:v>
                </c:pt>
                <c:pt idx="2492">
                  <c:v>456</c:v>
                </c:pt>
                <c:pt idx="2493">
                  <c:v>456</c:v>
                </c:pt>
                <c:pt idx="2494">
                  <c:v>456</c:v>
                </c:pt>
                <c:pt idx="2495">
                  <c:v>456</c:v>
                </c:pt>
                <c:pt idx="2496">
                  <c:v>456</c:v>
                </c:pt>
                <c:pt idx="2497">
                  <c:v>456</c:v>
                </c:pt>
                <c:pt idx="2498">
                  <c:v>456</c:v>
                </c:pt>
                <c:pt idx="2499">
                  <c:v>456</c:v>
                </c:pt>
                <c:pt idx="2500">
                  <c:v>456</c:v>
                </c:pt>
                <c:pt idx="2501">
                  <c:v>456</c:v>
                </c:pt>
                <c:pt idx="2502">
                  <c:v>456</c:v>
                </c:pt>
                <c:pt idx="2503">
                  <c:v>456</c:v>
                </c:pt>
                <c:pt idx="2504">
                  <c:v>456</c:v>
                </c:pt>
                <c:pt idx="2505">
                  <c:v>456</c:v>
                </c:pt>
                <c:pt idx="2506">
                  <c:v>456</c:v>
                </c:pt>
                <c:pt idx="2507">
                  <c:v>457</c:v>
                </c:pt>
                <c:pt idx="2508">
                  <c:v>457</c:v>
                </c:pt>
                <c:pt idx="2509">
                  <c:v>457</c:v>
                </c:pt>
                <c:pt idx="2510">
                  <c:v>457</c:v>
                </c:pt>
                <c:pt idx="2511">
                  <c:v>457</c:v>
                </c:pt>
                <c:pt idx="2512">
                  <c:v>458</c:v>
                </c:pt>
                <c:pt idx="2513">
                  <c:v>458</c:v>
                </c:pt>
                <c:pt idx="2514">
                  <c:v>458</c:v>
                </c:pt>
                <c:pt idx="2515">
                  <c:v>458</c:v>
                </c:pt>
                <c:pt idx="2516">
                  <c:v>458</c:v>
                </c:pt>
                <c:pt idx="2517">
                  <c:v>458</c:v>
                </c:pt>
                <c:pt idx="2518">
                  <c:v>458</c:v>
                </c:pt>
                <c:pt idx="2519">
                  <c:v>458</c:v>
                </c:pt>
                <c:pt idx="2520">
                  <c:v>458</c:v>
                </c:pt>
                <c:pt idx="2521">
                  <c:v>458</c:v>
                </c:pt>
                <c:pt idx="2522">
                  <c:v>458</c:v>
                </c:pt>
                <c:pt idx="2523">
                  <c:v>458</c:v>
                </c:pt>
                <c:pt idx="2524">
                  <c:v>458</c:v>
                </c:pt>
                <c:pt idx="2525">
                  <c:v>458</c:v>
                </c:pt>
                <c:pt idx="2526">
                  <c:v>458</c:v>
                </c:pt>
                <c:pt idx="2527">
                  <c:v>458</c:v>
                </c:pt>
                <c:pt idx="2528">
                  <c:v>458</c:v>
                </c:pt>
                <c:pt idx="2529">
                  <c:v>458</c:v>
                </c:pt>
                <c:pt idx="2530">
                  <c:v>458</c:v>
                </c:pt>
                <c:pt idx="2531">
                  <c:v>458</c:v>
                </c:pt>
                <c:pt idx="2532">
                  <c:v>458</c:v>
                </c:pt>
                <c:pt idx="2533">
                  <c:v>458</c:v>
                </c:pt>
                <c:pt idx="2534">
                  <c:v>461</c:v>
                </c:pt>
                <c:pt idx="2535">
                  <c:v>463</c:v>
                </c:pt>
                <c:pt idx="2536">
                  <c:v>464</c:v>
                </c:pt>
                <c:pt idx="2537">
                  <c:v>465</c:v>
                </c:pt>
                <c:pt idx="2538">
                  <c:v>465</c:v>
                </c:pt>
                <c:pt idx="2539">
                  <c:v>465</c:v>
                </c:pt>
                <c:pt idx="2540">
                  <c:v>465</c:v>
                </c:pt>
                <c:pt idx="2541">
                  <c:v>465</c:v>
                </c:pt>
                <c:pt idx="2542">
                  <c:v>465</c:v>
                </c:pt>
                <c:pt idx="2543">
                  <c:v>465</c:v>
                </c:pt>
                <c:pt idx="2544">
                  <c:v>465</c:v>
                </c:pt>
                <c:pt idx="2545">
                  <c:v>465</c:v>
                </c:pt>
                <c:pt idx="2546">
                  <c:v>465</c:v>
                </c:pt>
                <c:pt idx="2547">
                  <c:v>465</c:v>
                </c:pt>
                <c:pt idx="2548">
                  <c:v>465</c:v>
                </c:pt>
                <c:pt idx="2549">
                  <c:v>465</c:v>
                </c:pt>
                <c:pt idx="2550">
                  <c:v>465</c:v>
                </c:pt>
                <c:pt idx="2551">
                  <c:v>465</c:v>
                </c:pt>
                <c:pt idx="2552">
                  <c:v>465</c:v>
                </c:pt>
                <c:pt idx="2553">
                  <c:v>465</c:v>
                </c:pt>
                <c:pt idx="2554">
                  <c:v>465</c:v>
                </c:pt>
                <c:pt idx="2555">
                  <c:v>465</c:v>
                </c:pt>
                <c:pt idx="2556">
                  <c:v>465</c:v>
                </c:pt>
                <c:pt idx="2557">
                  <c:v>465</c:v>
                </c:pt>
                <c:pt idx="2558">
                  <c:v>465</c:v>
                </c:pt>
                <c:pt idx="2559">
                  <c:v>465</c:v>
                </c:pt>
                <c:pt idx="2560">
                  <c:v>465</c:v>
                </c:pt>
                <c:pt idx="2561">
                  <c:v>465</c:v>
                </c:pt>
                <c:pt idx="2562">
                  <c:v>465</c:v>
                </c:pt>
                <c:pt idx="2563">
                  <c:v>465</c:v>
                </c:pt>
                <c:pt idx="2564">
                  <c:v>465</c:v>
                </c:pt>
                <c:pt idx="2565">
                  <c:v>465</c:v>
                </c:pt>
                <c:pt idx="2566">
                  <c:v>465</c:v>
                </c:pt>
                <c:pt idx="2567">
                  <c:v>465</c:v>
                </c:pt>
                <c:pt idx="2568">
                  <c:v>465</c:v>
                </c:pt>
                <c:pt idx="2569">
                  <c:v>465</c:v>
                </c:pt>
                <c:pt idx="2570">
                  <c:v>465</c:v>
                </c:pt>
                <c:pt idx="2571">
                  <c:v>465</c:v>
                </c:pt>
                <c:pt idx="2572">
                  <c:v>465</c:v>
                </c:pt>
                <c:pt idx="2573">
                  <c:v>465</c:v>
                </c:pt>
                <c:pt idx="2574">
                  <c:v>465</c:v>
                </c:pt>
                <c:pt idx="2575">
                  <c:v>465</c:v>
                </c:pt>
                <c:pt idx="2576">
                  <c:v>465</c:v>
                </c:pt>
                <c:pt idx="2577">
                  <c:v>465</c:v>
                </c:pt>
                <c:pt idx="2578">
                  <c:v>465</c:v>
                </c:pt>
                <c:pt idx="2579">
                  <c:v>466</c:v>
                </c:pt>
                <c:pt idx="2580">
                  <c:v>466</c:v>
                </c:pt>
                <c:pt idx="2581">
                  <c:v>466</c:v>
                </c:pt>
                <c:pt idx="2582">
                  <c:v>466</c:v>
                </c:pt>
                <c:pt idx="2583">
                  <c:v>466</c:v>
                </c:pt>
                <c:pt idx="2584">
                  <c:v>466</c:v>
                </c:pt>
                <c:pt idx="2585">
                  <c:v>466</c:v>
                </c:pt>
                <c:pt idx="2586">
                  <c:v>466</c:v>
                </c:pt>
                <c:pt idx="2587">
                  <c:v>466</c:v>
                </c:pt>
                <c:pt idx="2588">
                  <c:v>466</c:v>
                </c:pt>
                <c:pt idx="2589">
                  <c:v>466</c:v>
                </c:pt>
                <c:pt idx="2590">
                  <c:v>466</c:v>
                </c:pt>
                <c:pt idx="2591">
                  <c:v>466</c:v>
                </c:pt>
                <c:pt idx="2592">
                  <c:v>466</c:v>
                </c:pt>
                <c:pt idx="2593">
                  <c:v>466</c:v>
                </c:pt>
                <c:pt idx="2594">
                  <c:v>466</c:v>
                </c:pt>
                <c:pt idx="2595">
                  <c:v>466</c:v>
                </c:pt>
                <c:pt idx="2596">
                  <c:v>466</c:v>
                </c:pt>
                <c:pt idx="2597">
                  <c:v>466</c:v>
                </c:pt>
                <c:pt idx="2598">
                  <c:v>466</c:v>
                </c:pt>
                <c:pt idx="2599">
                  <c:v>466</c:v>
                </c:pt>
                <c:pt idx="2600">
                  <c:v>466</c:v>
                </c:pt>
                <c:pt idx="2601">
                  <c:v>466</c:v>
                </c:pt>
                <c:pt idx="2602">
                  <c:v>466</c:v>
                </c:pt>
                <c:pt idx="2603">
                  <c:v>466</c:v>
                </c:pt>
                <c:pt idx="2604">
                  <c:v>466</c:v>
                </c:pt>
                <c:pt idx="2605">
                  <c:v>466</c:v>
                </c:pt>
                <c:pt idx="2606">
                  <c:v>466</c:v>
                </c:pt>
                <c:pt idx="2607">
                  <c:v>466</c:v>
                </c:pt>
                <c:pt idx="2608">
                  <c:v>466</c:v>
                </c:pt>
                <c:pt idx="2609">
                  <c:v>466</c:v>
                </c:pt>
                <c:pt idx="2610">
                  <c:v>466</c:v>
                </c:pt>
                <c:pt idx="2611">
                  <c:v>466</c:v>
                </c:pt>
                <c:pt idx="2612">
                  <c:v>466</c:v>
                </c:pt>
                <c:pt idx="2613">
                  <c:v>466</c:v>
                </c:pt>
                <c:pt idx="2614">
                  <c:v>466</c:v>
                </c:pt>
                <c:pt idx="2615">
                  <c:v>466</c:v>
                </c:pt>
                <c:pt idx="2616">
                  <c:v>466</c:v>
                </c:pt>
                <c:pt idx="2617">
                  <c:v>466</c:v>
                </c:pt>
                <c:pt idx="2618">
                  <c:v>466</c:v>
                </c:pt>
                <c:pt idx="2619">
                  <c:v>466</c:v>
                </c:pt>
                <c:pt idx="2620">
                  <c:v>466</c:v>
                </c:pt>
                <c:pt idx="2621">
                  <c:v>466</c:v>
                </c:pt>
                <c:pt idx="2622">
                  <c:v>466</c:v>
                </c:pt>
                <c:pt idx="2623">
                  <c:v>466</c:v>
                </c:pt>
                <c:pt idx="2624">
                  <c:v>466</c:v>
                </c:pt>
                <c:pt idx="2625">
                  <c:v>466</c:v>
                </c:pt>
                <c:pt idx="2626">
                  <c:v>466</c:v>
                </c:pt>
                <c:pt idx="2627">
                  <c:v>467</c:v>
                </c:pt>
                <c:pt idx="2628">
                  <c:v>467</c:v>
                </c:pt>
                <c:pt idx="2629">
                  <c:v>467</c:v>
                </c:pt>
                <c:pt idx="2630">
                  <c:v>467</c:v>
                </c:pt>
                <c:pt idx="2631">
                  <c:v>467</c:v>
                </c:pt>
                <c:pt idx="2632">
                  <c:v>467</c:v>
                </c:pt>
                <c:pt idx="2633">
                  <c:v>467</c:v>
                </c:pt>
                <c:pt idx="2634">
                  <c:v>468</c:v>
                </c:pt>
                <c:pt idx="2635">
                  <c:v>468</c:v>
                </c:pt>
                <c:pt idx="2636">
                  <c:v>468</c:v>
                </c:pt>
                <c:pt idx="2637">
                  <c:v>468</c:v>
                </c:pt>
                <c:pt idx="2638">
                  <c:v>468</c:v>
                </c:pt>
                <c:pt idx="2639">
                  <c:v>468</c:v>
                </c:pt>
                <c:pt idx="2640">
                  <c:v>468</c:v>
                </c:pt>
                <c:pt idx="2641">
                  <c:v>468</c:v>
                </c:pt>
                <c:pt idx="2642">
                  <c:v>468</c:v>
                </c:pt>
                <c:pt idx="2643">
                  <c:v>468</c:v>
                </c:pt>
                <c:pt idx="2644">
                  <c:v>468</c:v>
                </c:pt>
                <c:pt idx="2645">
                  <c:v>468</c:v>
                </c:pt>
                <c:pt idx="2646">
                  <c:v>468</c:v>
                </c:pt>
                <c:pt idx="2647">
                  <c:v>468</c:v>
                </c:pt>
                <c:pt idx="2648">
                  <c:v>468</c:v>
                </c:pt>
                <c:pt idx="2649">
                  <c:v>468</c:v>
                </c:pt>
                <c:pt idx="2650">
                  <c:v>468</c:v>
                </c:pt>
                <c:pt idx="2651">
                  <c:v>468</c:v>
                </c:pt>
                <c:pt idx="2652">
                  <c:v>468</c:v>
                </c:pt>
                <c:pt idx="2653">
                  <c:v>468</c:v>
                </c:pt>
                <c:pt idx="2654">
                  <c:v>468</c:v>
                </c:pt>
                <c:pt idx="2655">
                  <c:v>468</c:v>
                </c:pt>
                <c:pt idx="2656">
                  <c:v>468</c:v>
                </c:pt>
                <c:pt idx="2657">
                  <c:v>468</c:v>
                </c:pt>
                <c:pt idx="2658">
                  <c:v>468</c:v>
                </c:pt>
                <c:pt idx="2659">
                  <c:v>468</c:v>
                </c:pt>
                <c:pt idx="2660">
                  <c:v>468</c:v>
                </c:pt>
                <c:pt idx="2661">
                  <c:v>468</c:v>
                </c:pt>
                <c:pt idx="2662">
                  <c:v>468</c:v>
                </c:pt>
                <c:pt idx="2663">
                  <c:v>468</c:v>
                </c:pt>
                <c:pt idx="2664">
                  <c:v>468</c:v>
                </c:pt>
                <c:pt idx="2665">
                  <c:v>468</c:v>
                </c:pt>
                <c:pt idx="2666">
                  <c:v>468</c:v>
                </c:pt>
                <c:pt idx="2667">
                  <c:v>468</c:v>
                </c:pt>
                <c:pt idx="2668">
                  <c:v>468</c:v>
                </c:pt>
                <c:pt idx="2669">
                  <c:v>468</c:v>
                </c:pt>
                <c:pt idx="2670">
                  <c:v>468</c:v>
                </c:pt>
                <c:pt idx="2671">
                  <c:v>468</c:v>
                </c:pt>
                <c:pt idx="2672">
                  <c:v>468</c:v>
                </c:pt>
                <c:pt idx="2673">
                  <c:v>468</c:v>
                </c:pt>
                <c:pt idx="2674">
                  <c:v>468</c:v>
                </c:pt>
                <c:pt idx="2675">
                  <c:v>468</c:v>
                </c:pt>
                <c:pt idx="2676">
                  <c:v>468</c:v>
                </c:pt>
                <c:pt idx="2677">
                  <c:v>468</c:v>
                </c:pt>
                <c:pt idx="2678">
                  <c:v>468</c:v>
                </c:pt>
                <c:pt idx="2679">
                  <c:v>468</c:v>
                </c:pt>
                <c:pt idx="2680">
                  <c:v>468</c:v>
                </c:pt>
                <c:pt idx="2681">
                  <c:v>468</c:v>
                </c:pt>
                <c:pt idx="2682">
                  <c:v>468</c:v>
                </c:pt>
                <c:pt idx="2683">
                  <c:v>468</c:v>
                </c:pt>
                <c:pt idx="2684">
                  <c:v>468</c:v>
                </c:pt>
                <c:pt idx="2685">
                  <c:v>468</c:v>
                </c:pt>
                <c:pt idx="2686">
                  <c:v>468</c:v>
                </c:pt>
                <c:pt idx="2687">
                  <c:v>468</c:v>
                </c:pt>
                <c:pt idx="2688">
                  <c:v>468</c:v>
                </c:pt>
                <c:pt idx="2689">
                  <c:v>468</c:v>
                </c:pt>
                <c:pt idx="2690">
                  <c:v>468</c:v>
                </c:pt>
                <c:pt idx="2691">
                  <c:v>468</c:v>
                </c:pt>
                <c:pt idx="2692">
                  <c:v>468</c:v>
                </c:pt>
                <c:pt idx="2693">
                  <c:v>468</c:v>
                </c:pt>
                <c:pt idx="2694">
                  <c:v>468</c:v>
                </c:pt>
                <c:pt idx="2695">
                  <c:v>468</c:v>
                </c:pt>
                <c:pt idx="2696">
                  <c:v>468</c:v>
                </c:pt>
                <c:pt idx="2697">
                  <c:v>468</c:v>
                </c:pt>
                <c:pt idx="2698">
                  <c:v>468</c:v>
                </c:pt>
                <c:pt idx="2699">
                  <c:v>468</c:v>
                </c:pt>
                <c:pt idx="2700">
                  <c:v>468</c:v>
                </c:pt>
                <c:pt idx="2701">
                  <c:v>468</c:v>
                </c:pt>
                <c:pt idx="2702">
                  <c:v>468</c:v>
                </c:pt>
                <c:pt idx="2703">
                  <c:v>468</c:v>
                </c:pt>
                <c:pt idx="2704">
                  <c:v>468</c:v>
                </c:pt>
                <c:pt idx="2705">
                  <c:v>468</c:v>
                </c:pt>
                <c:pt idx="2706">
                  <c:v>468</c:v>
                </c:pt>
                <c:pt idx="2707">
                  <c:v>468</c:v>
                </c:pt>
                <c:pt idx="2708">
                  <c:v>468</c:v>
                </c:pt>
                <c:pt idx="2709">
                  <c:v>468</c:v>
                </c:pt>
                <c:pt idx="2710">
                  <c:v>468</c:v>
                </c:pt>
                <c:pt idx="2711">
                  <c:v>468</c:v>
                </c:pt>
                <c:pt idx="2712">
                  <c:v>468</c:v>
                </c:pt>
                <c:pt idx="2713">
                  <c:v>468</c:v>
                </c:pt>
                <c:pt idx="2714">
                  <c:v>468</c:v>
                </c:pt>
                <c:pt idx="2715">
                  <c:v>468</c:v>
                </c:pt>
                <c:pt idx="2716">
                  <c:v>468</c:v>
                </c:pt>
                <c:pt idx="2717">
                  <c:v>468</c:v>
                </c:pt>
                <c:pt idx="2718">
                  <c:v>468</c:v>
                </c:pt>
                <c:pt idx="2719">
                  <c:v>468</c:v>
                </c:pt>
                <c:pt idx="2720">
                  <c:v>468</c:v>
                </c:pt>
                <c:pt idx="2721">
                  <c:v>468</c:v>
                </c:pt>
                <c:pt idx="2722">
                  <c:v>468</c:v>
                </c:pt>
                <c:pt idx="2723">
                  <c:v>468</c:v>
                </c:pt>
                <c:pt idx="2724">
                  <c:v>468</c:v>
                </c:pt>
                <c:pt idx="2725">
                  <c:v>468</c:v>
                </c:pt>
                <c:pt idx="2726">
                  <c:v>468</c:v>
                </c:pt>
                <c:pt idx="2727">
                  <c:v>468</c:v>
                </c:pt>
                <c:pt idx="2728">
                  <c:v>468</c:v>
                </c:pt>
                <c:pt idx="2729">
                  <c:v>468</c:v>
                </c:pt>
                <c:pt idx="2730">
                  <c:v>468</c:v>
                </c:pt>
                <c:pt idx="2731">
                  <c:v>468</c:v>
                </c:pt>
                <c:pt idx="2732">
                  <c:v>468</c:v>
                </c:pt>
                <c:pt idx="2733">
                  <c:v>468</c:v>
                </c:pt>
                <c:pt idx="2734">
                  <c:v>468</c:v>
                </c:pt>
                <c:pt idx="2735">
                  <c:v>468</c:v>
                </c:pt>
                <c:pt idx="2736">
                  <c:v>468</c:v>
                </c:pt>
                <c:pt idx="2737">
                  <c:v>468</c:v>
                </c:pt>
                <c:pt idx="2738">
                  <c:v>469</c:v>
                </c:pt>
                <c:pt idx="2739">
                  <c:v>469</c:v>
                </c:pt>
                <c:pt idx="2740">
                  <c:v>469</c:v>
                </c:pt>
                <c:pt idx="2741">
                  <c:v>469</c:v>
                </c:pt>
                <c:pt idx="2742">
                  <c:v>470</c:v>
                </c:pt>
                <c:pt idx="2743">
                  <c:v>470</c:v>
                </c:pt>
                <c:pt idx="2744">
                  <c:v>470</c:v>
                </c:pt>
                <c:pt idx="2745">
                  <c:v>470</c:v>
                </c:pt>
                <c:pt idx="2746">
                  <c:v>470</c:v>
                </c:pt>
                <c:pt idx="2747">
                  <c:v>470</c:v>
                </c:pt>
                <c:pt idx="2748">
                  <c:v>470</c:v>
                </c:pt>
                <c:pt idx="2749">
                  <c:v>470</c:v>
                </c:pt>
                <c:pt idx="2750">
                  <c:v>470</c:v>
                </c:pt>
                <c:pt idx="2751">
                  <c:v>470</c:v>
                </c:pt>
                <c:pt idx="2752">
                  <c:v>470</c:v>
                </c:pt>
                <c:pt idx="2753">
                  <c:v>470</c:v>
                </c:pt>
                <c:pt idx="2754">
                  <c:v>470</c:v>
                </c:pt>
                <c:pt idx="2755">
                  <c:v>470</c:v>
                </c:pt>
                <c:pt idx="2756">
                  <c:v>470</c:v>
                </c:pt>
                <c:pt idx="2757">
                  <c:v>470</c:v>
                </c:pt>
                <c:pt idx="2758">
                  <c:v>470</c:v>
                </c:pt>
                <c:pt idx="2759">
                  <c:v>470</c:v>
                </c:pt>
                <c:pt idx="2760">
                  <c:v>470</c:v>
                </c:pt>
                <c:pt idx="2761">
                  <c:v>470</c:v>
                </c:pt>
                <c:pt idx="2762">
                  <c:v>470</c:v>
                </c:pt>
                <c:pt idx="2763">
                  <c:v>470</c:v>
                </c:pt>
                <c:pt idx="2764">
                  <c:v>470</c:v>
                </c:pt>
                <c:pt idx="2765">
                  <c:v>470</c:v>
                </c:pt>
                <c:pt idx="2766">
                  <c:v>470</c:v>
                </c:pt>
                <c:pt idx="2767">
                  <c:v>470</c:v>
                </c:pt>
                <c:pt idx="2768">
                  <c:v>470</c:v>
                </c:pt>
                <c:pt idx="2769">
                  <c:v>470</c:v>
                </c:pt>
                <c:pt idx="2770">
                  <c:v>470</c:v>
                </c:pt>
                <c:pt idx="2771">
                  <c:v>470</c:v>
                </c:pt>
                <c:pt idx="2772">
                  <c:v>470</c:v>
                </c:pt>
                <c:pt idx="2773">
                  <c:v>470</c:v>
                </c:pt>
                <c:pt idx="2774">
                  <c:v>470</c:v>
                </c:pt>
                <c:pt idx="2775">
                  <c:v>470</c:v>
                </c:pt>
                <c:pt idx="2776">
                  <c:v>470</c:v>
                </c:pt>
                <c:pt idx="2777">
                  <c:v>470</c:v>
                </c:pt>
                <c:pt idx="2778">
                  <c:v>470</c:v>
                </c:pt>
                <c:pt idx="2779">
                  <c:v>470</c:v>
                </c:pt>
                <c:pt idx="2780">
                  <c:v>470</c:v>
                </c:pt>
                <c:pt idx="2781">
                  <c:v>470</c:v>
                </c:pt>
                <c:pt idx="2782">
                  <c:v>470</c:v>
                </c:pt>
                <c:pt idx="2783">
                  <c:v>470</c:v>
                </c:pt>
                <c:pt idx="2784">
                  <c:v>470</c:v>
                </c:pt>
                <c:pt idx="2785">
                  <c:v>470</c:v>
                </c:pt>
                <c:pt idx="2786">
                  <c:v>470</c:v>
                </c:pt>
                <c:pt idx="2787">
                  <c:v>470</c:v>
                </c:pt>
                <c:pt idx="2788">
                  <c:v>470</c:v>
                </c:pt>
                <c:pt idx="2789">
                  <c:v>470</c:v>
                </c:pt>
                <c:pt idx="2790">
                  <c:v>470</c:v>
                </c:pt>
                <c:pt idx="2791">
                  <c:v>470</c:v>
                </c:pt>
                <c:pt idx="2792">
                  <c:v>470</c:v>
                </c:pt>
                <c:pt idx="2793">
                  <c:v>470</c:v>
                </c:pt>
                <c:pt idx="2794">
                  <c:v>470</c:v>
                </c:pt>
                <c:pt idx="2795">
                  <c:v>470</c:v>
                </c:pt>
                <c:pt idx="2796">
                  <c:v>471</c:v>
                </c:pt>
                <c:pt idx="2797">
                  <c:v>471</c:v>
                </c:pt>
                <c:pt idx="2798">
                  <c:v>471</c:v>
                </c:pt>
                <c:pt idx="2799">
                  <c:v>471</c:v>
                </c:pt>
                <c:pt idx="2800">
                  <c:v>471</c:v>
                </c:pt>
                <c:pt idx="2801">
                  <c:v>471</c:v>
                </c:pt>
                <c:pt idx="2802">
                  <c:v>479</c:v>
                </c:pt>
                <c:pt idx="2803">
                  <c:v>479</c:v>
                </c:pt>
                <c:pt idx="2804">
                  <c:v>479</c:v>
                </c:pt>
                <c:pt idx="2805">
                  <c:v>479</c:v>
                </c:pt>
                <c:pt idx="2806">
                  <c:v>479</c:v>
                </c:pt>
                <c:pt idx="2807">
                  <c:v>479</c:v>
                </c:pt>
                <c:pt idx="2808">
                  <c:v>479</c:v>
                </c:pt>
                <c:pt idx="2809">
                  <c:v>479</c:v>
                </c:pt>
                <c:pt idx="2810">
                  <c:v>479</c:v>
                </c:pt>
                <c:pt idx="2811">
                  <c:v>479</c:v>
                </c:pt>
                <c:pt idx="2812">
                  <c:v>479</c:v>
                </c:pt>
                <c:pt idx="2813">
                  <c:v>479</c:v>
                </c:pt>
                <c:pt idx="2814">
                  <c:v>479</c:v>
                </c:pt>
                <c:pt idx="2815">
                  <c:v>479</c:v>
                </c:pt>
                <c:pt idx="2816">
                  <c:v>479</c:v>
                </c:pt>
                <c:pt idx="2817">
                  <c:v>479</c:v>
                </c:pt>
                <c:pt idx="2818">
                  <c:v>479</c:v>
                </c:pt>
                <c:pt idx="2819">
                  <c:v>479</c:v>
                </c:pt>
                <c:pt idx="2820">
                  <c:v>479</c:v>
                </c:pt>
                <c:pt idx="2821">
                  <c:v>479</c:v>
                </c:pt>
                <c:pt idx="2822">
                  <c:v>479</c:v>
                </c:pt>
                <c:pt idx="2823">
                  <c:v>479</c:v>
                </c:pt>
                <c:pt idx="2824">
                  <c:v>479</c:v>
                </c:pt>
                <c:pt idx="2825">
                  <c:v>479</c:v>
                </c:pt>
                <c:pt idx="2826">
                  <c:v>479</c:v>
                </c:pt>
                <c:pt idx="2827">
                  <c:v>479</c:v>
                </c:pt>
                <c:pt idx="2828">
                  <c:v>479</c:v>
                </c:pt>
                <c:pt idx="2829">
                  <c:v>479</c:v>
                </c:pt>
                <c:pt idx="2830">
                  <c:v>479</c:v>
                </c:pt>
                <c:pt idx="2831">
                  <c:v>479</c:v>
                </c:pt>
                <c:pt idx="2832">
                  <c:v>479</c:v>
                </c:pt>
                <c:pt idx="2833">
                  <c:v>479</c:v>
                </c:pt>
                <c:pt idx="2834">
                  <c:v>479</c:v>
                </c:pt>
                <c:pt idx="2835">
                  <c:v>479</c:v>
                </c:pt>
                <c:pt idx="2836">
                  <c:v>479</c:v>
                </c:pt>
                <c:pt idx="2837">
                  <c:v>479</c:v>
                </c:pt>
                <c:pt idx="2838">
                  <c:v>480</c:v>
                </c:pt>
                <c:pt idx="2839">
                  <c:v>480</c:v>
                </c:pt>
                <c:pt idx="2840">
                  <c:v>480</c:v>
                </c:pt>
                <c:pt idx="2841">
                  <c:v>480</c:v>
                </c:pt>
                <c:pt idx="2842">
                  <c:v>480</c:v>
                </c:pt>
                <c:pt idx="2843">
                  <c:v>480</c:v>
                </c:pt>
                <c:pt idx="2844">
                  <c:v>480</c:v>
                </c:pt>
                <c:pt idx="2845">
                  <c:v>480</c:v>
                </c:pt>
                <c:pt idx="2846">
                  <c:v>480</c:v>
                </c:pt>
                <c:pt idx="2847">
                  <c:v>480</c:v>
                </c:pt>
                <c:pt idx="2848">
                  <c:v>480</c:v>
                </c:pt>
                <c:pt idx="2849">
                  <c:v>481</c:v>
                </c:pt>
                <c:pt idx="2850">
                  <c:v>481</c:v>
                </c:pt>
                <c:pt idx="2851">
                  <c:v>481</c:v>
                </c:pt>
                <c:pt idx="2852">
                  <c:v>481</c:v>
                </c:pt>
                <c:pt idx="2853">
                  <c:v>481</c:v>
                </c:pt>
                <c:pt idx="2854">
                  <c:v>481</c:v>
                </c:pt>
                <c:pt idx="2855">
                  <c:v>481</c:v>
                </c:pt>
                <c:pt idx="2856">
                  <c:v>481</c:v>
                </c:pt>
                <c:pt idx="2857">
                  <c:v>481</c:v>
                </c:pt>
                <c:pt idx="2858">
                  <c:v>481</c:v>
                </c:pt>
                <c:pt idx="2859">
                  <c:v>481</c:v>
                </c:pt>
                <c:pt idx="2860">
                  <c:v>481</c:v>
                </c:pt>
                <c:pt idx="2861">
                  <c:v>481</c:v>
                </c:pt>
                <c:pt idx="2862">
                  <c:v>481</c:v>
                </c:pt>
                <c:pt idx="2863">
                  <c:v>481</c:v>
                </c:pt>
                <c:pt idx="2864">
                  <c:v>481</c:v>
                </c:pt>
                <c:pt idx="2865">
                  <c:v>481</c:v>
                </c:pt>
                <c:pt idx="2866">
                  <c:v>481</c:v>
                </c:pt>
                <c:pt idx="2867">
                  <c:v>481</c:v>
                </c:pt>
                <c:pt idx="2868">
                  <c:v>481</c:v>
                </c:pt>
                <c:pt idx="2869">
                  <c:v>481</c:v>
                </c:pt>
                <c:pt idx="2870">
                  <c:v>481</c:v>
                </c:pt>
                <c:pt idx="2871">
                  <c:v>481</c:v>
                </c:pt>
                <c:pt idx="2872">
                  <c:v>481</c:v>
                </c:pt>
                <c:pt idx="2873">
                  <c:v>481</c:v>
                </c:pt>
                <c:pt idx="2874">
                  <c:v>481</c:v>
                </c:pt>
                <c:pt idx="2875">
                  <c:v>481</c:v>
                </c:pt>
                <c:pt idx="2876">
                  <c:v>481</c:v>
                </c:pt>
                <c:pt idx="2877">
                  <c:v>481</c:v>
                </c:pt>
                <c:pt idx="2878">
                  <c:v>481</c:v>
                </c:pt>
                <c:pt idx="2879">
                  <c:v>481</c:v>
                </c:pt>
                <c:pt idx="2880">
                  <c:v>481</c:v>
                </c:pt>
                <c:pt idx="2881">
                  <c:v>481</c:v>
                </c:pt>
                <c:pt idx="2882">
                  <c:v>481</c:v>
                </c:pt>
                <c:pt idx="2883">
                  <c:v>481</c:v>
                </c:pt>
                <c:pt idx="2884">
                  <c:v>481</c:v>
                </c:pt>
                <c:pt idx="2885">
                  <c:v>481</c:v>
                </c:pt>
                <c:pt idx="2886">
                  <c:v>481</c:v>
                </c:pt>
                <c:pt idx="2887">
                  <c:v>481</c:v>
                </c:pt>
                <c:pt idx="2888">
                  <c:v>481</c:v>
                </c:pt>
                <c:pt idx="2889">
                  <c:v>481</c:v>
                </c:pt>
                <c:pt idx="2890">
                  <c:v>481</c:v>
                </c:pt>
                <c:pt idx="2891">
                  <c:v>481</c:v>
                </c:pt>
                <c:pt idx="2892">
                  <c:v>481</c:v>
                </c:pt>
                <c:pt idx="2893">
                  <c:v>481</c:v>
                </c:pt>
                <c:pt idx="2894">
                  <c:v>481</c:v>
                </c:pt>
                <c:pt idx="2895">
                  <c:v>481</c:v>
                </c:pt>
                <c:pt idx="2896">
                  <c:v>481</c:v>
                </c:pt>
                <c:pt idx="2897">
                  <c:v>481</c:v>
                </c:pt>
                <c:pt idx="2898">
                  <c:v>481</c:v>
                </c:pt>
                <c:pt idx="2899">
                  <c:v>482</c:v>
                </c:pt>
                <c:pt idx="2900">
                  <c:v>482</c:v>
                </c:pt>
                <c:pt idx="2901">
                  <c:v>483</c:v>
                </c:pt>
                <c:pt idx="2902">
                  <c:v>483</c:v>
                </c:pt>
                <c:pt idx="2903">
                  <c:v>483</c:v>
                </c:pt>
                <c:pt idx="2904">
                  <c:v>483</c:v>
                </c:pt>
                <c:pt idx="2905">
                  <c:v>483</c:v>
                </c:pt>
                <c:pt idx="2906">
                  <c:v>483</c:v>
                </c:pt>
                <c:pt idx="2907">
                  <c:v>483</c:v>
                </c:pt>
                <c:pt idx="2908">
                  <c:v>483</c:v>
                </c:pt>
                <c:pt idx="2909">
                  <c:v>483</c:v>
                </c:pt>
                <c:pt idx="2910">
                  <c:v>483</c:v>
                </c:pt>
                <c:pt idx="2911">
                  <c:v>483</c:v>
                </c:pt>
                <c:pt idx="2912">
                  <c:v>483</c:v>
                </c:pt>
                <c:pt idx="2913">
                  <c:v>483</c:v>
                </c:pt>
                <c:pt idx="2914">
                  <c:v>483</c:v>
                </c:pt>
                <c:pt idx="2915">
                  <c:v>483</c:v>
                </c:pt>
                <c:pt idx="2916">
                  <c:v>483</c:v>
                </c:pt>
                <c:pt idx="2917">
                  <c:v>483</c:v>
                </c:pt>
                <c:pt idx="2918">
                  <c:v>483</c:v>
                </c:pt>
                <c:pt idx="2919">
                  <c:v>483</c:v>
                </c:pt>
                <c:pt idx="2920">
                  <c:v>483</c:v>
                </c:pt>
                <c:pt idx="2921">
                  <c:v>483</c:v>
                </c:pt>
                <c:pt idx="2922">
                  <c:v>483</c:v>
                </c:pt>
                <c:pt idx="2923">
                  <c:v>483</c:v>
                </c:pt>
                <c:pt idx="2924">
                  <c:v>483</c:v>
                </c:pt>
                <c:pt idx="2925">
                  <c:v>483</c:v>
                </c:pt>
                <c:pt idx="2926">
                  <c:v>483</c:v>
                </c:pt>
                <c:pt idx="2927">
                  <c:v>483</c:v>
                </c:pt>
                <c:pt idx="2928">
                  <c:v>483</c:v>
                </c:pt>
                <c:pt idx="2929">
                  <c:v>483</c:v>
                </c:pt>
                <c:pt idx="2930">
                  <c:v>483</c:v>
                </c:pt>
                <c:pt idx="2931">
                  <c:v>483</c:v>
                </c:pt>
                <c:pt idx="2932">
                  <c:v>483</c:v>
                </c:pt>
                <c:pt idx="2933">
                  <c:v>483</c:v>
                </c:pt>
                <c:pt idx="2934">
                  <c:v>483</c:v>
                </c:pt>
                <c:pt idx="2935">
                  <c:v>483</c:v>
                </c:pt>
                <c:pt idx="2936">
                  <c:v>483</c:v>
                </c:pt>
                <c:pt idx="2937">
                  <c:v>483</c:v>
                </c:pt>
                <c:pt idx="2938">
                  <c:v>483</c:v>
                </c:pt>
                <c:pt idx="2939">
                  <c:v>483</c:v>
                </c:pt>
                <c:pt idx="2940">
                  <c:v>483</c:v>
                </c:pt>
                <c:pt idx="2941">
                  <c:v>484</c:v>
                </c:pt>
                <c:pt idx="2942">
                  <c:v>484</c:v>
                </c:pt>
                <c:pt idx="2943">
                  <c:v>484</c:v>
                </c:pt>
                <c:pt idx="2944">
                  <c:v>484</c:v>
                </c:pt>
                <c:pt idx="2945">
                  <c:v>484</c:v>
                </c:pt>
                <c:pt idx="2946">
                  <c:v>484</c:v>
                </c:pt>
                <c:pt idx="2947">
                  <c:v>484</c:v>
                </c:pt>
                <c:pt idx="2948">
                  <c:v>484</c:v>
                </c:pt>
                <c:pt idx="2949">
                  <c:v>484</c:v>
                </c:pt>
                <c:pt idx="2950">
                  <c:v>484</c:v>
                </c:pt>
                <c:pt idx="2951">
                  <c:v>484</c:v>
                </c:pt>
                <c:pt idx="2952">
                  <c:v>484</c:v>
                </c:pt>
                <c:pt idx="2953">
                  <c:v>484</c:v>
                </c:pt>
                <c:pt idx="2954">
                  <c:v>484</c:v>
                </c:pt>
                <c:pt idx="2955">
                  <c:v>484</c:v>
                </c:pt>
                <c:pt idx="2956">
                  <c:v>484</c:v>
                </c:pt>
                <c:pt idx="2957">
                  <c:v>484</c:v>
                </c:pt>
                <c:pt idx="2958">
                  <c:v>484</c:v>
                </c:pt>
                <c:pt idx="2959">
                  <c:v>484</c:v>
                </c:pt>
                <c:pt idx="2960">
                  <c:v>484</c:v>
                </c:pt>
                <c:pt idx="2961">
                  <c:v>484</c:v>
                </c:pt>
                <c:pt idx="2962">
                  <c:v>484</c:v>
                </c:pt>
                <c:pt idx="2963">
                  <c:v>484</c:v>
                </c:pt>
                <c:pt idx="2964">
                  <c:v>484</c:v>
                </c:pt>
                <c:pt idx="2965">
                  <c:v>484</c:v>
                </c:pt>
                <c:pt idx="2966">
                  <c:v>484</c:v>
                </c:pt>
                <c:pt idx="2967">
                  <c:v>484</c:v>
                </c:pt>
                <c:pt idx="2968">
                  <c:v>484</c:v>
                </c:pt>
                <c:pt idx="2969">
                  <c:v>484</c:v>
                </c:pt>
                <c:pt idx="2970">
                  <c:v>484</c:v>
                </c:pt>
                <c:pt idx="2971">
                  <c:v>484</c:v>
                </c:pt>
                <c:pt idx="2972">
                  <c:v>484</c:v>
                </c:pt>
                <c:pt idx="2973">
                  <c:v>484</c:v>
                </c:pt>
                <c:pt idx="2974">
                  <c:v>484</c:v>
                </c:pt>
                <c:pt idx="2975">
                  <c:v>485</c:v>
                </c:pt>
                <c:pt idx="2976">
                  <c:v>485</c:v>
                </c:pt>
                <c:pt idx="2977">
                  <c:v>485</c:v>
                </c:pt>
                <c:pt idx="2978">
                  <c:v>485</c:v>
                </c:pt>
                <c:pt idx="2979">
                  <c:v>485</c:v>
                </c:pt>
                <c:pt idx="2980">
                  <c:v>485</c:v>
                </c:pt>
                <c:pt idx="2981">
                  <c:v>485</c:v>
                </c:pt>
                <c:pt idx="2982">
                  <c:v>485</c:v>
                </c:pt>
                <c:pt idx="2983">
                  <c:v>485</c:v>
                </c:pt>
                <c:pt idx="2984">
                  <c:v>485</c:v>
                </c:pt>
                <c:pt idx="2985">
                  <c:v>485</c:v>
                </c:pt>
                <c:pt idx="2986">
                  <c:v>485</c:v>
                </c:pt>
                <c:pt idx="2987">
                  <c:v>485</c:v>
                </c:pt>
                <c:pt idx="2988">
                  <c:v>485</c:v>
                </c:pt>
                <c:pt idx="2989">
                  <c:v>485</c:v>
                </c:pt>
                <c:pt idx="2990">
                  <c:v>485</c:v>
                </c:pt>
                <c:pt idx="2991">
                  <c:v>485</c:v>
                </c:pt>
                <c:pt idx="2992">
                  <c:v>485</c:v>
                </c:pt>
                <c:pt idx="2993">
                  <c:v>485</c:v>
                </c:pt>
                <c:pt idx="2994">
                  <c:v>485</c:v>
                </c:pt>
                <c:pt idx="2995">
                  <c:v>485</c:v>
                </c:pt>
                <c:pt idx="2996">
                  <c:v>485</c:v>
                </c:pt>
                <c:pt idx="2997">
                  <c:v>485</c:v>
                </c:pt>
                <c:pt idx="2998">
                  <c:v>485</c:v>
                </c:pt>
                <c:pt idx="2999">
                  <c:v>485</c:v>
                </c:pt>
                <c:pt idx="3000">
                  <c:v>485</c:v>
                </c:pt>
                <c:pt idx="3001">
                  <c:v>485</c:v>
                </c:pt>
                <c:pt idx="3002">
                  <c:v>485</c:v>
                </c:pt>
                <c:pt idx="3003">
                  <c:v>485</c:v>
                </c:pt>
                <c:pt idx="3004">
                  <c:v>485</c:v>
                </c:pt>
                <c:pt idx="3005">
                  <c:v>485</c:v>
                </c:pt>
                <c:pt idx="3006">
                  <c:v>485</c:v>
                </c:pt>
                <c:pt idx="3007">
                  <c:v>485</c:v>
                </c:pt>
                <c:pt idx="3008">
                  <c:v>485</c:v>
                </c:pt>
                <c:pt idx="3009">
                  <c:v>485</c:v>
                </c:pt>
                <c:pt idx="3010">
                  <c:v>485</c:v>
                </c:pt>
                <c:pt idx="3011">
                  <c:v>485</c:v>
                </c:pt>
                <c:pt idx="3012">
                  <c:v>485</c:v>
                </c:pt>
                <c:pt idx="3013">
                  <c:v>485</c:v>
                </c:pt>
                <c:pt idx="3014">
                  <c:v>485</c:v>
                </c:pt>
                <c:pt idx="3015">
                  <c:v>485</c:v>
                </c:pt>
                <c:pt idx="3016">
                  <c:v>485</c:v>
                </c:pt>
                <c:pt idx="3017">
                  <c:v>485</c:v>
                </c:pt>
                <c:pt idx="3018">
                  <c:v>485</c:v>
                </c:pt>
                <c:pt idx="3019">
                  <c:v>485</c:v>
                </c:pt>
                <c:pt idx="3020">
                  <c:v>485</c:v>
                </c:pt>
                <c:pt idx="3021">
                  <c:v>485</c:v>
                </c:pt>
                <c:pt idx="3022">
                  <c:v>485</c:v>
                </c:pt>
                <c:pt idx="3023">
                  <c:v>485</c:v>
                </c:pt>
                <c:pt idx="3024">
                  <c:v>485</c:v>
                </c:pt>
                <c:pt idx="3025">
                  <c:v>485</c:v>
                </c:pt>
                <c:pt idx="3026">
                  <c:v>485</c:v>
                </c:pt>
                <c:pt idx="3027">
                  <c:v>485</c:v>
                </c:pt>
                <c:pt idx="3028">
                  <c:v>485</c:v>
                </c:pt>
                <c:pt idx="3029">
                  <c:v>485</c:v>
                </c:pt>
                <c:pt idx="3030">
                  <c:v>485</c:v>
                </c:pt>
                <c:pt idx="3031">
                  <c:v>485</c:v>
                </c:pt>
                <c:pt idx="3032">
                  <c:v>485</c:v>
                </c:pt>
                <c:pt idx="3033">
                  <c:v>485</c:v>
                </c:pt>
                <c:pt idx="3034">
                  <c:v>485</c:v>
                </c:pt>
                <c:pt idx="3035">
                  <c:v>485</c:v>
                </c:pt>
                <c:pt idx="3036">
                  <c:v>485</c:v>
                </c:pt>
                <c:pt idx="3037">
                  <c:v>485</c:v>
                </c:pt>
                <c:pt idx="3038">
                  <c:v>485</c:v>
                </c:pt>
                <c:pt idx="3039">
                  <c:v>485</c:v>
                </c:pt>
                <c:pt idx="3040">
                  <c:v>485</c:v>
                </c:pt>
                <c:pt idx="3041">
                  <c:v>485</c:v>
                </c:pt>
                <c:pt idx="3042">
                  <c:v>485</c:v>
                </c:pt>
                <c:pt idx="3043">
                  <c:v>485</c:v>
                </c:pt>
                <c:pt idx="3044">
                  <c:v>485</c:v>
                </c:pt>
                <c:pt idx="3045">
                  <c:v>485</c:v>
                </c:pt>
                <c:pt idx="3046">
                  <c:v>485</c:v>
                </c:pt>
                <c:pt idx="3047">
                  <c:v>485</c:v>
                </c:pt>
                <c:pt idx="3048">
                  <c:v>485</c:v>
                </c:pt>
                <c:pt idx="3049">
                  <c:v>485</c:v>
                </c:pt>
                <c:pt idx="3050">
                  <c:v>485</c:v>
                </c:pt>
                <c:pt idx="3051">
                  <c:v>485</c:v>
                </c:pt>
                <c:pt idx="3052">
                  <c:v>485</c:v>
                </c:pt>
                <c:pt idx="3053">
                  <c:v>485</c:v>
                </c:pt>
                <c:pt idx="3054">
                  <c:v>485</c:v>
                </c:pt>
                <c:pt idx="3055">
                  <c:v>485</c:v>
                </c:pt>
                <c:pt idx="3056">
                  <c:v>485</c:v>
                </c:pt>
                <c:pt idx="3057">
                  <c:v>485</c:v>
                </c:pt>
                <c:pt idx="3058">
                  <c:v>486</c:v>
                </c:pt>
                <c:pt idx="3059">
                  <c:v>486</c:v>
                </c:pt>
                <c:pt idx="3060">
                  <c:v>486</c:v>
                </c:pt>
                <c:pt idx="3061">
                  <c:v>486</c:v>
                </c:pt>
                <c:pt idx="3062">
                  <c:v>486</c:v>
                </c:pt>
                <c:pt idx="3063">
                  <c:v>486</c:v>
                </c:pt>
                <c:pt idx="3064">
                  <c:v>486</c:v>
                </c:pt>
                <c:pt idx="3065">
                  <c:v>486</c:v>
                </c:pt>
                <c:pt idx="3066">
                  <c:v>486</c:v>
                </c:pt>
                <c:pt idx="3067">
                  <c:v>486</c:v>
                </c:pt>
                <c:pt idx="3068">
                  <c:v>486</c:v>
                </c:pt>
                <c:pt idx="3069">
                  <c:v>486</c:v>
                </c:pt>
                <c:pt idx="3070">
                  <c:v>486</c:v>
                </c:pt>
                <c:pt idx="3071">
                  <c:v>486</c:v>
                </c:pt>
                <c:pt idx="3072">
                  <c:v>486</c:v>
                </c:pt>
                <c:pt idx="3073">
                  <c:v>486</c:v>
                </c:pt>
                <c:pt idx="3074">
                  <c:v>486</c:v>
                </c:pt>
                <c:pt idx="3075">
                  <c:v>486</c:v>
                </c:pt>
                <c:pt idx="3076">
                  <c:v>486</c:v>
                </c:pt>
                <c:pt idx="3077">
                  <c:v>486</c:v>
                </c:pt>
                <c:pt idx="3078">
                  <c:v>486</c:v>
                </c:pt>
                <c:pt idx="3079">
                  <c:v>486</c:v>
                </c:pt>
                <c:pt idx="3080">
                  <c:v>486</c:v>
                </c:pt>
                <c:pt idx="3081">
                  <c:v>486</c:v>
                </c:pt>
                <c:pt idx="3082">
                  <c:v>486</c:v>
                </c:pt>
                <c:pt idx="3083">
                  <c:v>486</c:v>
                </c:pt>
                <c:pt idx="3084">
                  <c:v>486</c:v>
                </c:pt>
                <c:pt idx="3085">
                  <c:v>486</c:v>
                </c:pt>
                <c:pt idx="3086">
                  <c:v>487</c:v>
                </c:pt>
                <c:pt idx="3087">
                  <c:v>487</c:v>
                </c:pt>
                <c:pt idx="3088">
                  <c:v>487</c:v>
                </c:pt>
                <c:pt idx="3089">
                  <c:v>488</c:v>
                </c:pt>
                <c:pt idx="3090">
                  <c:v>488</c:v>
                </c:pt>
                <c:pt idx="3091">
                  <c:v>489</c:v>
                </c:pt>
                <c:pt idx="3092">
                  <c:v>489</c:v>
                </c:pt>
                <c:pt idx="3093">
                  <c:v>489</c:v>
                </c:pt>
                <c:pt idx="3094">
                  <c:v>489</c:v>
                </c:pt>
                <c:pt idx="3095">
                  <c:v>489</c:v>
                </c:pt>
                <c:pt idx="3096">
                  <c:v>489</c:v>
                </c:pt>
                <c:pt idx="3097">
                  <c:v>489</c:v>
                </c:pt>
                <c:pt idx="3098">
                  <c:v>489</c:v>
                </c:pt>
                <c:pt idx="3099">
                  <c:v>489</c:v>
                </c:pt>
                <c:pt idx="3100">
                  <c:v>489</c:v>
                </c:pt>
                <c:pt idx="3101">
                  <c:v>489</c:v>
                </c:pt>
                <c:pt idx="3102">
                  <c:v>489</c:v>
                </c:pt>
                <c:pt idx="3103">
                  <c:v>489</c:v>
                </c:pt>
                <c:pt idx="3104">
                  <c:v>489</c:v>
                </c:pt>
                <c:pt idx="3105">
                  <c:v>489</c:v>
                </c:pt>
                <c:pt idx="3106">
                  <c:v>489</c:v>
                </c:pt>
                <c:pt idx="3107">
                  <c:v>489</c:v>
                </c:pt>
                <c:pt idx="3108">
                  <c:v>489</c:v>
                </c:pt>
                <c:pt idx="3109">
                  <c:v>489</c:v>
                </c:pt>
                <c:pt idx="3110">
                  <c:v>489</c:v>
                </c:pt>
                <c:pt idx="3111">
                  <c:v>489</c:v>
                </c:pt>
                <c:pt idx="3112">
                  <c:v>489</c:v>
                </c:pt>
                <c:pt idx="3113">
                  <c:v>489</c:v>
                </c:pt>
                <c:pt idx="3114">
                  <c:v>489</c:v>
                </c:pt>
                <c:pt idx="3115">
                  <c:v>489</c:v>
                </c:pt>
                <c:pt idx="3116">
                  <c:v>489</c:v>
                </c:pt>
                <c:pt idx="3117">
                  <c:v>489</c:v>
                </c:pt>
                <c:pt idx="3118">
                  <c:v>490</c:v>
                </c:pt>
                <c:pt idx="3119">
                  <c:v>491</c:v>
                </c:pt>
                <c:pt idx="3120">
                  <c:v>491</c:v>
                </c:pt>
                <c:pt idx="3121">
                  <c:v>491</c:v>
                </c:pt>
                <c:pt idx="3122">
                  <c:v>491</c:v>
                </c:pt>
                <c:pt idx="3123">
                  <c:v>491</c:v>
                </c:pt>
                <c:pt idx="3124">
                  <c:v>491</c:v>
                </c:pt>
                <c:pt idx="3125">
                  <c:v>491</c:v>
                </c:pt>
                <c:pt idx="3126">
                  <c:v>491</c:v>
                </c:pt>
                <c:pt idx="3127">
                  <c:v>491</c:v>
                </c:pt>
                <c:pt idx="3128">
                  <c:v>491</c:v>
                </c:pt>
                <c:pt idx="3129">
                  <c:v>491</c:v>
                </c:pt>
                <c:pt idx="3130">
                  <c:v>491</c:v>
                </c:pt>
                <c:pt idx="3131">
                  <c:v>491</c:v>
                </c:pt>
                <c:pt idx="3132">
                  <c:v>491</c:v>
                </c:pt>
                <c:pt idx="3133">
                  <c:v>491</c:v>
                </c:pt>
                <c:pt idx="3134">
                  <c:v>491</c:v>
                </c:pt>
                <c:pt idx="3135">
                  <c:v>491</c:v>
                </c:pt>
                <c:pt idx="3136">
                  <c:v>491</c:v>
                </c:pt>
                <c:pt idx="3137">
                  <c:v>491</c:v>
                </c:pt>
                <c:pt idx="3138">
                  <c:v>491</c:v>
                </c:pt>
                <c:pt idx="3139">
                  <c:v>491</c:v>
                </c:pt>
                <c:pt idx="3140">
                  <c:v>491</c:v>
                </c:pt>
                <c:pt idx="3141">
                  <c:v>492</c:v>
                </c:pt>
                <c:pt idx="3142">
                  <c:v>492</c:v>
                </c:pt>
                <c:pt idx="3143">
                  <c:v>492</c:v>
                </c:pt>
                <c:pt idx="3144">
                  <c:v>492</c:v>
                </c:pt>
                <c:pt idx="3145">
                  <c:v>492</c:v>
                </c:pt>
                <c:pt idx="3146">
                  <c:v>492</c:v>
                </c:pt>
                <c:pt idx="3147">
                  <c:v>492</c:v>
                </c:pt>
                <c:pt idx="3148">
                  <c:v>492</c:v>
                </c:pt>
                <c:pt idx="3149">
                  <c:v>492</c:v>
                </c:pt>
                <c:pt idx="3150">
                  <c:v>492</c:v>
                </c:pt>
                <c:pt idx="3151">
                  <c:v>492</c:v>
                </c:pt>
                <c:pt idx="3152">
                  <c:v>492</c:v>
                </c:pt>
                <c:pt idx="3153">
                  <c:v>492</c:v>
                </c:pt>
                <c:pt idx="3154">
                  <c:v>492</c:v>
                </c:pt>
                <c:pt idx="3155">
                  <c:v>492</c:v>
                </c:pt>
                <c:pt idx="3156">
                  <c:v>492</c:v>
                </c:pt>
                <c:pt idx="3157">
                  <c:v>492</c:v>
                </c:pt>
                <c:pt idx="3158">
                  <c:v>492</c:v>
                </c:pt>
                <c:pt idx="3159">
                  <c:v>492</c:v>
                </c:pt>
                <c:pt idx="3160">
                  <c:v>492</c:v>
                </c:pt>
                <c:pt idx="3161">
                  <c:v>492</c:v>
                </c:pt>
                <c:pt idx="3162">
                  <c:v>492</c:v>
                </c:pt>
                <c:pt idx="3163">
                  <c:v>492</c:v>
                </c:pt>
                <c:pt idx="3164">
                  <c:v>492</c:v>
                </c:pt>
                <c:pt idx="3165">
                  <c:v>492</c:v>
                </c:pt>
                <c:pt idx="3166">
                  <c:v>492</c:v>
                </c:pt>
                <c:pt idx="3167">
                  <c:v>492</c:v>
                </c:pt>
                <c:pt idx="3168">
                  <c:v>492</c:v>
                </c:pt>
                <c:pt idx="3169">
                  <c:v>492</c:v>
                </c:pt>
                <c:pt idx="3170">
                  <c:v>492</c:v>
                </c:pt>
                <c:pt idx="3171">
                  <c:v>492</c:v>
                </c:pt>
                <c:pt idx="3172">
                  <c:v>492</c:v>
                </c:pt>
                <c:pt idx="3173">
                  <c:v>492</c:v>
                </c:pt>
                <c:pt idx="3174">
                  <c:v>492</c:v>
                </c:pt>
                <c:pt idx="3175">
                  <c:v>492</c:v>
                </c:pt>
                <c:pt idx="3176">
                  <c:v>492</c:v>
                </c:pt>
                <c:pt idx="3177">
                  <c:v>492</c:v>
                </c:pt>
                <c:pt idx="3178">
                  <c:v>492</c:v>
                </c:pt>
                <c:pt idx="3179">
                  <c:v>492</c:v>
                </c:pt>
                <c:pt idx="3180">
                  <c:v>492</c:v>
                </c:pt>
                <c:pt idx="3181">
                  <c:v>493</c:v>
                </c:pt>
                <c:pt idx="3182">
                  <c:v>494</c:v>
                </c:pt>
                <c:pt idx="3183">
                  <c:v>494</c:v>
                </c:pt>
                <c:pt idx="3184">
                  <c:v>494</c:v>
                </c:pt>
                <c:pt idx="3185">
                  <c:v>494</c:v>
                </c:pt>
                <c:pt idx="3186">
                  <c:v>494</c:v>
                </c:pt>
                <c:pt idx="3187">
                  <c:v>494</c:v>
                </c:pt>
                <c:pt idx="3188">
                  <c:v>494</c:v>
                </c:pt>
                <c:pt idx="3189">
                  <c:v>494</c:v>
                </c:pt>
                <c:pt idx="3190">
                  <c:v>494</c:v>
                </c:pt>
                <c:pt idx="3191">
                  <c:v>494</c:v>
                </c:pt>
                <c:pt idx="3192">
                  <c:v>494</c:v>
                </c:pt>
                <c:pt idx="3193">
                  <c:v>494</c:v>
                </c:pt>
                <c:pt idx="3194">
                  <c:v>494</c:v>
                </c:pt>
                <c:pt idx="3195">
                  <c:v>494</c:v>
                </c:pt>
                <c:pt idx="3196">
                  <c:v>494</c:v>
                </c:pt>
                <c:pt idx="3197">
                  <c:v>494</c:v>
                </c:pt>
                <c:pt idx="3198">
                  <c:v>494</c:v>
                </c:pt>
                <c:pt idx="3199">
                  <c:v>494</c:v>
                </c:pt>
                <c:pt idx="3200">
                  <c:v>494</c:v>
                </c:pt>
                <c:pt idx="3201">
                  <c:v>494</c:v>
                </c:pt>
                <c:pt idx="3202">
                  <c:v>494</c:v>
                </c:pt>
                <c:pt idx="3203">
                  <c:v>494</c:v>
                </c:pt>
                <c:pt idx="3204">
                  <c:v>494</c:v>
                </c:pt>
                <c:pt idx="3205">
                  <c:v>494</c:v>
                </c:pt>
                <c:pt idx="3206">
                  <c:v>494</c:v>
                </c:pt>
                <c:pt idx="3207">
                  <c:v>494</c:v>
                </c:pt>
                <c:pt idx="3208">
                  <c:v>494</c:v>
                </c:pt>
                <c:pt idx="3209">
                  <c:v>494</c:v>
                </c:pt>
                <c:pt idx="3210">
                  <c:v>494</c:v>
                </c:pt>
                <c:pt idx="3211">
                  <c:v>494</c:v>
                </c:pt>
                <c:pt idx="3212">
                  <c:v>494</c:v>
                </c:pt>
                <c:pt idx="3213">
                  <c:v>494</c:v>
                </c:pt>
                <c:pt idx="3214">
                  <c:v>494</c:v>
                </c:pt>
                <c:pt idx="3215">
                  <c:v>494</c:v>
                </c:pt>
                <c:pt idx="3216">
                  <c:v>494</c:v>
                </c:pt>
                <c:pt idx="3217">
                  <c:v>494</c:v>
                </c:pt>
                <c:pt idx="3218">
                  <c:v>494</c:v>
                </c:pt>
                <c:pt idx="3219">
                  <c:v>494</c:v>
                </c:pt>
                <c:pt idx="3220">
                  <c:v>494</c:v>
                </c:pt>
                <c:pt idx="3221">
                  <c:v>494</c:v>
                </c:pt>
                <c:pt idx="3222">
                  <c:v>494</c:v>
                </c:pt>
                <c:pt idx="3223">
                  <c:v>494</c:v>
                </c:pt>
                <c:pt idx="3224">
                  <c:v>494</c:v>
                </c:pt>
                <c:pt idx="3225">
                  <c:v>494</c:v>
                </c:pt>
                <c:pt idx="3226">
                  <c:v>494</c:v>
                </c:pt>
                <c:pt idx="3227">
                  <c:v>494</c:v>
                </c:pt>
                <c:pt idx="3228">
                  <c:v>494</c:v>
                </c:pt>
                <c:pt idx="3229">
                  <c:v>494</c:v>
                </c:pt>
                <c:pt idx="3230">
                  <c:v>494</c:v>
                </c:pt>
                <c:pt idx="3231">
                  <c:v>494</c:v>
                </c:pt>
                <c:pt idx="3232">
                  <c:v>494</c:v>
                </c:pt>
                <c:pt idx="3233">
                  <c:v>494</c:v>
                </c:pt>
                <c:pt idx="3234">
                  <c:v>494</c:v>
                </c:pt>
                <c:pt idx="3235">
                  <c:v>494</c:v>
                </c:pt>
                <c:pt idx="3236">
                  <c:v>494</c:v>
                </c:pt>
                <c:pt idx="3237">
                  <c:v>494</c:v>
                </c:pt>
                <c:pt idx="3238">
                  <c:v>494</c:v>
                </c:pt>
                <c:pt idx="3239">
                  <c:v>496</c:v>
                </c:pt>
                <c:pt idx="3240">
                  <c:v>496</c:v>
                </c:pt>
                <c:pt idx="3241">
                  <c:v>496</c:v>
                </c:pt>
                <c:pt idx="3242">
                  <c:v>496</c:v>
                </c:pt>
                <c:pt idx="3243">
                  <c:v>496</c:v>
                </c:pt>
                <c:pt idx="3244">
                  <c:v>498</c:v>
                </c:pt>
                <c:pt idx="3245">
                  <c:v>498</c:v>
                </c:pt>
                <c:pt idx="3246">
                  <c:v>498</c:v>
                </c:pt>
                <c:pt idx="3247">
                  <c:v>498</c:v>
                </c:pt>
                <c:pt idx="3248">
                  <c:v>498</c:v>
                </c:pt>
                <c:pt idx="3249">
                  <c:v>498</c:v>
                </c:pt>
                <c:pt idx="3250">
                  <c:v>498</c:v>
                </c:pt>
                <c:pt idx="3251">
                  <c:v>499</c:v>
                </c:pt>
                <c:pt idx="3252">
                  <c:v>499</c:v>
                </c:pt>
                <c:pt idx="3253">
                  <c:v>499</c:v>
                </c:pt>
                <c:pt idx="3254">
                  <c:v>499</c:v>
                </c:pt>
                <c:pt idx="3255">
                  <c:v>499</c:v>
                </c:pt>
                <c:pt idx="3256">
                  <c:v>499</c:v>
                </c:pt>
                <c:pt idx="3257">
                  <c:v>499</c:v>
                </c:pt>
                <c:pt idx="3258">
                  <c:v>499</c:v>
                </c:pt>
                <c:pt idx="3259">
                  <c:v>499</c:v>
                </c:pt>
                <c:pt idx="3260">
                  <c:v>499</c:v>
                </c:pt>
                <c:pt idx="3261">
                  <c:v>499</c:v>
                </c:pt>
                <c:pt idx="3262">
                  <c:v>499</c:v>
                </c:pt>
                <c:pt idx="3263">
                  <c:v>499</c:v>
                </c:pt>
                <c:pt idx="3264">
                  <c:v>499</c:v>
                </c:pt>
                <c:pt idx="3265">
                  <c:v>499</c:v>
                </c:pt>
                <c:pt idx="3266">
                  <c:v>499</c:v>
                </c:pt>
                <c:pt idx="3267">
                  <c:v>499</c:v>
                </c:pt>
                <c:pt idx="3268">
                  <c:v>499</c:v>
                </c:pt>
                <c:pt idx="3269">
                  <c:v>499</c:v>
                </c:pt>
                <c:pt idx="3270">
                  <c:v>499</c:v>
                </c:pt>
                <c:pt idx="3271">
                  <c:v>499</c:v>
                </c:pt>
                <c:pt idx="3272">
                  <c:v>499</c:v>
                </c:pt>
                <c:pt idx="3273">
                  <c:v>499</c:v>
                </c:pt>
                <c:pt idx="3274">
                  <c:v>499</c:v>
                </c:pt>
                <c:pt idx="3275">
                  <c:v>499</c:v>
                </c:pt>
                <c:pt idx="3276">
                  <c:v>499</c:v>
                </c:pt>
                <c:pt idx="3277">
                  <c:v>499</c:v>
                </c:pt>
                <c:pt idx="3278">
                  <c:v>499</c:v>
                </c:pt>
                <c:pt idx="3279">
                  <c:v>499</c:v>
                </c:pt>
                <c:pt idx="3280">
                  <c:v>499</c:v>
                </c:pt>
                <c:pt idx="3281">
                  <c:v>499</c:v>
                </c:pt>
                <c:pt idx="3282">
                  <c:v>499</c:v>
                </c:pt>
                <c:pt idx="3283">
                  <c:v>499</c:v>
                </c:pt>
                <c:pt idx="3284">
                  <c:v>499</c:v>
                </c:pt>
                <c:pt idx="3285">
                  <c:v>499</c:v>
                </c:pt>
                <c:pt idx="3286">
                  <c:v>499</c:v>
                </c:pt>
                <c:pt idx="3287">
                  <c:v>499</c:v>
                </c:pt>
                <c:pt idx="3288">
                  <c:v>499</c:v>
                </c:pt>
                <c:pt idx="3289">
                  <c:v>499</c:v>
                </c:pt>
                <c:pt idx="3290">
                  <c:v>499</c:v>
                </c:pt>
                <c:pt idx="3291">
                  <c:v>499</c:v>
                </c:pt>
                <c:pt idx="3292">
                  <c:v>499</c:v>
                </c:pt>
                <c:pt idx="3293">
                  <c:v>499</c:v>
                </c:pt>
                <c:pt idx="3294">
                  <c:v>499</c:v>
                </c:pt>
                <c:pt idx="3295">
                  <c:v>499</c:v>
                </c:pt>
                <c:pt idx="3296">
                  <c:v>499</c:v>
                </c:pt>
                <c:pt idx="3297">
                  <c:v>499</c:v>
                </c:pt>
                <c:pt idx="3298">
                  <c:v>500</c:v>
                </c:pt>
                <c:pt idx="3299">
                  <c:v>500</c:v>
                </c:pt>
                <c:pt idx="3300">
                  <c:v>500</c:v>
                </c:pt>
                <c:pt idx="3301">
                  <c:v>500</c:v>
                </c:pt>
                <c:pt idx="3302">
                  <c:v>500</c:v>
                </c:pt>
                <c:pt idx="3303">
                  <c:v>500</c:v>
                </c:pt>
                <c:pt idx="3304">
                  <c:v>500</c:v>
                </c:pt>
                <c:pt idx="3305">
                  <c:v>500</c:v>
                </c:pt>
                <c:pt idx="3306">
                  <c:v>500</c:v>
                </c:pt>
                <c:pt idx="3307">
                  <c:v>500</c:v>
                </c:pt>
                <c:pt idx="3308">
                  <c:v>500</c:v>
                </c:pt>
                <c:pt idx="3309">
                  <c:v>500</c:v>
                </c:pt>
                <c:pt idx="3310">
                  <c:v>500</c:v>
                </c:pt>
                <c:pt idx="3311">
                  <c:v>500</c:v>
                </c:pt>
                <c:pt idx="3312">
                  <c:v>500</c:v>
                </c:pt>
                <c:pt idx="3313">
                  <c:v>500</c:v>
                </c:pt>
                <c:pt idx="3314">
                  <c:v>500</c:v>
                </c:pt>
                <c:pt idx="3315">
                  <c:v>500</c:v>
                </c:pt>
                <c:pt idx="3316">
                  <c:v>500</c:v>
                </c:pt>
                <c:pt idx="3317">
                  <c:v>500</c:v>
                </c:pt>
                <c:pt idx="3318">
                  <c:v>500</c:v>
                </c:pt>
                <c:pt idx="3319">
                  <c:v>500</c:v>
                </c:pt>
                <c:pt idx="3320">
                  <c:v>500</c:v>
                </c:pt>
                <c:pt idx="3321">
                  <c:v>500</c:v>
                </c:pt>
                <c:pt idx="3322">
                  <c:v>500</c:v>
                </c:pt>
                <c:pt idx="3323">
                  <c:v>500</c:v>
                </c:pt>
                <c:pt idx="3324">
                  <c:v>500</c:v>
                </c:pt>
                <c:pt idx="3325">
                  <c:v>500</c:v>
                </c:pt>
                <c:pt idx="3326">
                  <c:v>500</c:v>
                </c:pt>
                <c:pt idx="3327">
                  <c:v>500</c:v>
                </c:pt>
                <c:pt idx="3328">
                  <c:v>500</c:v>
                </c:pt>
                <c:pt idx="3329">
                  <c:v>500</c:v>
                </c:pt>
                <c:pt idx="3330">
                  <c:v>500</c:v>
                </c:pt>
                <c:pt idx="3331">
                  <c:v>500</c:v>
                </c:pt>
                <c:pt idx="3332">
                  <c:v>500</c:v>
                </c:pt>
                <c:pt idx="3333">
                  <c:v>501</c:v>
                </c:pt>
                <c:pt idx="3334">
                  <c:v>501</c:v>
                </c:pt>
                <c:pt idx="3335">
                  <c:v>501</c:v>
                </c:pt>
                <c:pt idx="3336">
                  <c:v>501</c:v>
                </c:pt>
                <c:pt idx="3337">
                  <c:v>501</c:v>
                </c:pt>
                <c:pt idx="3338">
                  <c:v>501</c:v>
                </c:pt>
                <c:pt idx="3339">
                  <c:v>501</c:v>
                </c:pt>
                <c:pt idx="3340">
                  <c:v>501</c:v>
                </c:pt>
                <c:pt idx="3341">
                  <c:v>501</c:v>
                </c:pt>
                <c:pt idx="3342">
                  <c:v>501</c:v>
                </c:pt>
                <c:pt idx="3343">
                  <c:v>501</c:v>
                </c:pt>
                <c:pt idx="3344">
                  <c:v>501</c:v>
                </c:pt>
                <c:pt idx="3345">
                  <c:v>501</c:v>
                </c:pt>
                <c:pt idx="3346">
                  <c:v>501</c:v>
                </c:pt>
                <c:pt idx="3347">
                  <c:v>501</c:v>
                </c:pt>
                <c:pt idx="3348">
                  <c:v>501</c:v>
                </c:pt>
                <c:pt idx="3349">
                  <c:v>501</c:v>
                </c:pt>
                <c:pt idx="3350">
                  <c:v>501</c:v>
                </c:pt>
                <c:pt idx="3351">
                  <c:v>501</c:v>
                </c:pt>
                <c:pt idx="3352">
                  <c:v>501</c:v>
                </c:pt>
                <c:pt idx="3353">
                  <c:v>501</c:v>
                </c:pt>
                <c:pt idx="3354">
                  <c:v>501</c:v>
                </c:pt>
                <c:pt idx="3355">
                  <c:v>501</c:v>
                </c:pt>
                <c:pt idx="3356">
                  <c:v>501</c:v>
                </c:pt>
                <c:pt idx="3357">
                  <c:v>501</c:v>
                </c:pt>
                <c:pt idx="3358">
                  <c:v>501</c:v>
                </c:pt>
                <c:pt idx="3359">
                  <c:v>501</c:v>
                </c:pt>
                <c:pt idx="3360">
                  <c:v>501</c:v>
                </c:pt>
                <c:pt idx="3361">
                  <c:v>502</c:v>
                </c:pt>
                <c:pt idx="3362">
                  <c:v>503</c:v>
                </c:pt>
                <c:pt idx="3363">
                  <c:v>503</c:v>
                </c:pt>
                <c:pt idx="3364">
                  <c:v>503</c:v>
                </c:pt>
                <c:pt idx="3365">
                  <c:v>506</c:v>
                </c:pt>
                <c:pt idx="3366">
                  <c:v>506</c:v>
                </c:pt>
                <c:pt idx="3367">
                  <c:v>506</c:v>
                </c:pt>
                <c:pt idx="3368">
                  <c:v>506</c:v>
                </c:pt>
                <c:pt idx="3369">
                  <c:v>506</c:v>
                </c:pt>
                <c:pt idx="3370">
                  <c:v>506</c:v>
                </c:pt>
                <c:pt idx="3371">
                  <c:v>507</c:v>
                </c:pt>
                <c:pt idx="3372">
                  <c:v>507</c:v>
                </c:pt>
                <c:pt idx="3373">
                  <c:v>507</c:v>
                </c:pt>
                <c:pt idx="3374">
                  <c:v>507</c:v>
                </c:pt>
                <c:pt idx="3375">
                  <c:v>508</c:v>
                </c:pt>
                <c:pt idx="3376">
                  <c:v>508</c:v>
                </c:pt>
                <c:pt idx="3377">
                  <c:v>508</c:v>
                </c:pt>
                <c:pt idx="3378">
                  <c:v>508</c:v>
                </c:pt>
                <c:pt idx="3379">
                  <c:v>508</c:v>
                </c:pt>
                <c:pt idx="3380">
                  <c:v>508</c:v>
                </c:pt>
                <c:pt idx="3381">
                  <c:v>508</c:v>
                </c:pt>
                <c:pt idx="3382">
                  <c:v>508</c:v>
                </c:pt>
                <c:pt idx="3383">
                  <c:v>508</c:v>
                </c:pt>
                <c:pt idx="3384">
                  <c:v>508</c:v>
                </c:pt>
                <c:pt idx="3385">
                  <c:v>508</c:v>
                </c:pt>
                <c:pt idx="3386">
                  <c:v>508</c:v>
                </c:pt>
                <c:pt idx="3387">
                  <c:v>508</c:v>
                </c:pt>
                <c:pt idx="3388">
                  <c:v>508</c:v>
                </c:pt>
                <c:pt idx="3389">
                  <c:v>508</c:v>
                </c:pt>
                <c:pt idx="3390">
                  <c:v>508</c:v>
                </c:pt>
                <c:pt idx="3391">
                  <c:v>508</c:v>
                </c:pt>
                <c:pt idx="3392">
                  <c:v>508</c:v>
                </c:pt>
                <c:pt idx="3393">
                  <c:v>508</c:v>
                </c:pt>
                <c:pt idx="3394">
                  <c:v>508</c:v>
                </c:pt>
                <c:pt idx="3395">
                  <c:v>508</c:v>
                </c:pt>
                <c:pt idx="3396">
                  <c:v>508</c:v>
                </c:pt>
                <c:pt idx="3397">
                  <c:v>508</c:v>
                </c:pt>
                <c:pt idx="3398">
                  <c:v>508</c:v>
                </c:pt>
                <c:pt idx="3399">
                  <c:v>508</c:v>
                </c:pt>
                <c:pt idx="3400">
                  <c:v>508</c:v>
                </c:pt>
                <c:pt idx="3401">
                  <c:v>508</c:v>
                </c:pt>
                <c:pt idx="3402">
                  <c:v>508</c:v>
                </c:pt>
                <c:pt idx="3403">
                  <c:v>508</c:v>
                </c:pt>
                <c:pt idx="3404">
                  <c:v>508</c:v>
                </c:pt>
                <c:pt idx="3405">
                  <c:v>508</c:v>
                </c:pt>
                <c:pt idx="3406">
                  <c:v>508</c:v>
                </c:pt>
                <c:pt idx="3407">
                  <c:v>508</c:v>
                </c:pt>
                <c:pt idx="3408">
                  <c:v>508</c:v>
                </c:pt>
                <c:pt idx="3409">
                  <c:v>508</c:v>
                </c:pt>
                <c:pt idx="3410">
                  <c:v>508</c:v>
                </c:pt>
                <c:pt idx="3411">
                  <c:v>508</c:v>
                </c:pt>
                <c:pt idx="3412">
                  <c:v>508</c:v>
                </c:pt>
                <c:pt idx="3413">
                  <c:v>508</c:v>
                </c:pt>
                <c:pt idx="3414">
                  <c:v>508</c:v>
                </c:pt>
                <c:pt idx="3415">
                  <c:v>508</c:v>
                </c:pt>
                <c:pt idx="3416">
                  <c:v>508</c:v>
                </c:pt>
                <c:pt idx="3417">
                  <c:v>508</c:v>
                </c:pt>
                <c:pt idx="3418">
                  <c:v>508</c:v>
                </c:pt>
                <c:pt idx="3419">
                  <c:v>508</c:v>
                </c:pt>
                <c:pt idx="3420">
                  <c:v>508</c:v>
                </c:pt>
                <c:pt idx="3421">
                  <c:v>508</c:v>
                </c:pt>
                <c:pt idx="3422">
                  <c:v>508</c:v>
                </c:pt>
                <c:pt idx="3423">
                  <c:v>508</c:v>
                </c:pt>
                <c:pt idx="3424">
                  <c:v>508</c:v>
                </c:pt>
                <c:pt idx="3425">
                  <c:v>508</c:v>
                </c:pt>
                <c:pt idx="3426">
                  <c:v>508</c:v>
                </c:pt>
                <c:pt idx="3427">
                  <c:v>508</c:v>
                </c:pt>
                <c:pt idx="3428">
                  <c:v>508</c:v>
                </c:pt>
                <c:pt idx="3429">
                  <c:v>508</c:v>
                </c:pt>
                <c:pt idx="3430">
                  <c:v>508</c:v>
                </c:pt>
                <c:pt idx="3431">
                  <c:v>508</c:v>
                </c:pt>
                <c:pt idx="3432">
                  <c:v>508</c:v>
                </c:pt>
                <c:pt idx="3433">
                  <c:v>508</c:v>
                </c:pt>
                <c:pt idx="3434">
                  <c:v>508</c:v>
                </c:pt>
                <c:pt idx="3435">
                  <c:v>508</c:v>
                </c:pt>
                <c:pt idx="3436">
                  <c:v>508</c:v>
                </c:pt>
                <c:pt idx="3437">
                  <c:v>508</c:v>
                </c:pt>
                <c:pt idx="3438">
                  <c:v>508</c:v>
                </c:pt>
                <c:pt idx="3439">
                  <c:v>508</c:v>
                </c:pt>
                <c:pt idx="3440">
                  <c:v>508</c:v>
                </c:pt>
                <c:pt idx="3441">
                  <c:v>509</c:v>
                </c:pt>
                <c:pt idx="3442">
                  <c:v>509</c:v>
                </c:pt>
                <c:pt idx="3443">
                  <c:v>509</c:v>
                </c:pt>
                <c:pt idx="3444">
                  <c:v>509</c:v>
                </c:pt>
                <c:pt idx="3445">
                  <c:v>509</c:v>
                </c:pt>
                <c:pt idx="3446">
                  <c:v>509</c:v>
                </c:pt>
                <c:pt idx="3447">
                  <c:v>509</c:v>
                </c:pt>
                <c:pt idx="3448">
                  <c:v>509</c:v>
                </c:pt>
                <c:pt idx="3449">
                  <c:v>509</c:v>
                </c:pt>
                <c:pt idx="3450">
                  <c:v>509</c:v>
                </c:pt>
                <c:pt idx="3451">
                  <c:v>509</c:v>
                </c:pt>
                <c:pt idx="3452">
                  <c:v>509</c:v>
                </c:pt>
                <c:pt idx="3453">
                  <c:v>509</c:v>
                </c:pt>
                <c:pt idx="3454">
                  <c:v>510</c:v>
                </c:pt>
                <c:pt idx="3455">
                  <c:v>510</c:v>
                </c:pt>
                <c:pt idx="3456">
                  <c:v>510</c:v>
                </c:pt>
                <c:pt idx="3457">
                  <c:v>510</c:v>
                </c:pt>
                <c:pt idx="3458">
                  <c:v>510</c:v>
                </c:pt>
                <c:pt idx="3459">
                  <c:v>510</c:v>
                </c:pt>
                <c:pt idx="3460">
                  <c:v>510</c:v>
                </c:pt>
                <c:pt idx="3461">
                  <c:v>510</c:v>
                </c:pt>
                <c:pt idx="3462">
                  <c:v>510</c:v>
                </c:pt>
                <c:pt idx="3463">
                  <c:v>510</c:v>
                </c:pt>
                <c:pt idx="3464">
                  <c:v>510</c:v>
                </c:pt>
                <c:pt idx="3465">
                  <c:v>510</c:v>
                </c:pt>
                <c:pt idx="3466">
                  <c:v>510</c:v>
                </c:pt>
                <c:pt idx="3467">
                  <c:v>510</c:v>
                </c:pt>
                <c:pt idx="3468">
                  <c:v>510</c:v>
                </c:pt>
                <c:pt idx="3469">
                  <c:v>510</c:v>
                </c:pt>
                <c:pt idx="3470">
                  <c:v>510</c:v>
                </c:pt>
                <c:pt idx="3471">
                  <c:v>510</c:v>
                </c:pt>
                <c:pt idx="3472">
                  <c:v>510</c:v>
                </c:pt>
                <c:pt idx="3473">
                  <c:v>510</c:v>
                </c:pt>
                <c:pt idx="3474">
                  <c:v>510</c:v>
                </c:pt>
                <c:pt idx="3475">
                  <c:v>510</c:v>
                </c:pt>
                <c:pt idx="3476">
                  <c:v>510</c:v>
                </c:pt>
                <c:pt idx="3477">
                  <c:v>510</c:v>
                </c:pt>
                <c:pt idx="3478">
                  <c:v>510</c:v>
                </c:pt>
                <c:pt idx="3479">
                  <c:v>510</c:v>
                </c:pt>
                <c:pt idx="3480">
                  <c:v>510</c:v>
                </c:pt>
                <c:pt idx="3481">
                  <c:v>510</c:v>
                </c:pt>
                <c:pt idx="3482">
                  <c:v>514</c:v>
                </c:pt>
                <c:pt idx="3483">
                  <c:v>514</c:v>
                </c:pt>
                <c:pt idx="3484">
                  <c:v>514</c:v>
                </c:pt>
                <c:pt idx="3485">
                  <c:v>514</c:v>
                </c:pt>
                <c:pt idx="3486">
                  <c:v>514</c:v>
                </c:pt>
                <c:pt idx="3487">
                  <c:v>514</c:v>
                </c:pt>
                <c:pt idx="3488">
                  <c:v>514</c:v>
                </c:pt>
                <c:pt idx="3489">
                  <c:v>516</c:v>
                </c:pt>
                <c:pt idx="3490">
                  <c:v>516</c:v>
                </c:pt>
                <c:pt idx="3491">
                  <c:v>516</c:v>
                </c:pt>
                <c:pt idx="3492">
                  <c:v>516</c:v>
                </c:pt>
                <c:pt idx="3493">
                  <c:v>516</c:v>
                </c:pt>
                <c:pt idx="3494">
                  <c:v>516</c:v>
                </c:pt>
                <c:pt idx="3495">
                  <c:v>516</c:v>
                </c:pt>
                <c:pt idx="3496">
                  <c:v>518</c:v>
                </c:pt>
                <c:pt idx="3497">
                  <c:v>518</c:v>
                </c:pt>
                <c:pt idx="3498">
                  <c:v>518</c:v>
                </c:pt>
                <c:pt idx="3499">
                  <c:v>518</c:v>
                </c:pt>
                <c:pt idx="3500">
                  <c:v>518</c:v>
                </c:pt>
                <c:pt idx="3501">
                  <c:v>519</c:v>
                </c:pt>
                <c:pt idx="3502">
                  <c:v>519</c:v>
                </c:pt>
                <c:pt idx="3503">
                  <c:v>519</c:v>
                </c:pt>
                <c:pt idx="3504">
                  <c:v>519</c:v>
                </c:pt>
                <c:pt idx="3505">
                  <c:v>521</c:v>
                </c:pt>
                <c:pt idx="3506">
                  <c:v>521</c:v>
                </c:pt>
                <c:pt idx="3507">
                  <c:v>521</c:v>
                </c:pt>
                <c:pt idx="3508">
                  <c:v>521</c:v>
                </c:pt>
                <c:pt idx="3509">
                  <c:v>521</c:v>
                </c:pt>
                <c:pt idx="3510">
                  <c:v>521</c:v>
                </c:pt>
                <c:pt idx="3511">
                  <c:v>521</c:v>
                </c:pt>
                <c:pt idx="3512">
                  <c:v>521</c:v>
                </c:pt>
                <c:pt idx="3513">
                  <c:v>521</c:v>
                </c:pt>
                <c:pt idx="3514">
                  <c:v>521</c:v>
                </c:pt>
                <c:pt idx="3515">
                  <c:v>521</c:v>
                </c:pt>
                <c:pt idx="3516">
                  <c:v>521</c:v>
                </c:pt>
                <c:pt idx="3517">
                  <c:v>521</c:v>
                </c:pt>
                <c:pt idx="3518">
                  <c:v>521</c:v>
                </c:pt>
                <c:pt idx="3519">
                  <c:v>521</c:v>
                </c:pt>
                <c:pt idx="3520">
                  <c:v>521</c:v>
                </c:pt>
                <c:pt idx="3521">
                  <c:v>521</c:v>
                </c:pt>
                <c:pt idx="3522">
                  <c:v>521</c:v>
                </c:pt>
                <c:pt idx="3523">
                  <c:v>521</c:v>
                </c:pt>
                <c:pt idx="3524">
                  <c:v>521</c:v>
                </c:pt>
                <c:pt idx="3525">
                  <c:v>521</c:v>
                </c:pt>
                <c:pt idx="3526">
                  <c:v>521</c:v>
                </c:pt>
                <c:pt idx="3527">
                  <c:v>521</c:v>
                </c:pt>
                <c:pt idx="3528">
                  <c:v>521</c:v>
                </c:pt>
                <c:pt idx="3529">
                  <c:v>522</c:v>
                </c:pt>
                <c:pt idx="3530">
                  <c:v>522</c:v>
                </c:pt>
                <c:pt idx="3531">
                  <c:v>522</c:v>
                </c:pt>
                <c:pt idx="3532">
                  <c:v>522</c:v>
                </c:pt>
                <c:pt idx="3533">
                  <c:v>523</c:v>
                </c:pt>
                <c:pt idx="3534">
                  <c:v>523</c:v>
                </c:pt>
                <c:pt idx="3535">
                  <c:v>523</c:v>
                </c:pt>
                <c:pt idx="3536">
                  <c:v>525</c:v>
                </c:pt>
                <c:pt idx="3537">
                  <c:v>525</c:v>
                </c:pt>
                <c:pt idx="3538">
                  <c:v>526</c:v>
                </c:pt>
                <c:pt idx="3539">
                  <c:v>526</c:v>
                </c:pt>
                <c:pt idx="3540">
                  <c:v>526</c:v>
                </c:pt>
                <c:pt idx="3541">
                  <c:v>526</c:v>
                </c:pt>
                <c:pt idx="3542">
                  <c:v>526</c:v>
                </c:pt>
                <c:pt idx="3543">
                  <c:v>526</c:v>
                </c:pt>
                <c:pt idx="3544">
                  <c:v>527</c:v>
                </c:pt>
                <c:pt idx="3545">
                  <c:v>528</c:v>
                </c:pt>
                <c:pt idx="3546">
                  <c:v>529</c:v>
                </c:pt>
                <c:pt idx="3547">
                  <c:v>529</c:v>
                </c:pt>
                <c:pt idx="3548">
                  <c:v>529</c:v>
                </c:pt>
                <c:pt idx="3549">
                  <c:v>529</c:v>
                </c:pt>
                <c:pt idx="3550">
                  <c:v>530</c:v>
                </c:pt>
                <c:pt idx="3551">
                  <c:v>530</c:v>
                </c:pt>
                <c:pt idx="3552">
                  <c:v>530</c:v>
                </c:pt>
                <c:pt idx="3553">
                  <c:v>530</c:v>
                </c:pt>
                <c:pt idx="3554">
                  <c:v>530</c:v>
                </c:pt>
                <c:pt idx="3555">
                  <c:v>530</c:v>
                </c:pt>
                <c:pt idx="3556">
                  <c:v>530</c:v>
                </c:pt>
                <c:pt idx="3557">
                  <c:v>530</c:v>
                </c:pt>
                <c:pt idx="3558">
                  <c:v>530</c:v>
                </c:pt>
                <c:pt idx="3559">
                  <c:v>530</c:v>
                </c:pt>
                <c:pt idx="3560">
                  <c:v>530</c:v>
                </c:pt>
                <c:pt idx="3561">
                  <c:v>530</c:v>
                </c:pt>
                <c:pt idx="3562">
                  <c:v>530</c:v>
                </c:pt>
                <c:pt idx="3563">
                  <c:v>530</c:v>
                </c:pt>
                <c:pt idx="3564">
                  <c:v>530</c:v>
                </c:pt>
                <c:pt idx="3565">
                  <c:v>530</c:v>
                </c:pt>
                <c:pt idx="3566">
                  <c:v>530</c:v>
                </c:pt>
                <c:pt idx="3567">
                  <c:v>530</c:v>
                </c:pt>
                <c:pt idx="3568">
                  <c:v>530</c:v>
                </c:pt>
                <c:pt idx="3569">
                  <c:v>530</c:v>
                </c:pt>
                <c:pt idx="3570">
                  <c:v>530</c:v>
                </c:pt>
                <c:pt idx="3571">
                  <c:v>530</c:v>
                </c:pt>
                <c:pt idx="3572">
                  <c:v>530</c:v>
                </c:pt>
                <c:pt idx="3573">
                  <c:v>530</c:v>
                </c:pt>
                <c:pt idx="3574">
                  <c:v>530</c:v>
                </c:pt>
                <c:pt idx="3575">
                  <c:v>530</c:v>
                </c:pt>
                <c:pt idx="3576">
                  <c:v>530</c:v>
                </c:pt>
                <c:pt idx="3577">
                  <c:v>530</c:v>
                </c:pt>
                <c:pt idx="3578">
                  <c:v>530</c:v>
                </c:pt>
                <c:pt idx="3579">
                  <c:v>530</c:v>
                </c:pt>
                <c:pt idx="3580">
                  <c:v>530</c:v>
                </c:pt>
                <c:pt idx="3581">
                  <c:v>530</c:v>
                </c:pt>
                <c:pt idx="3582">
                  <c:v>530</c:v>
                </c:pt>
                <c:pt idx="3583">
                  <c:v>530</c:v>
                </c:pt>
                <c:pt idx="3584">
                  <c:v>530</c:v>
                </c:pt>
                <c:pt idx="3585">
                  <c:v>530</c:v>
                </c:pt>
                <c:pt idx="3586">
                  <c:v>530</c:v>
                </c:pt>
                <c:pt idx="3587">
                  <c:v>530</c:v>
                </c:pt>
                <c:pt idx="3588">
                  <c:v>530</c:v>
                </c:pt>
                <c:pt idx="3589">
                  <c:v>530</c:v>
                </c:pt>
                <c:pt idx="3590">
                  <c:v>530</c:v>
                </c:pt>
                <c:pt idx="3591">
                  <c:v>530</c:v>
                </c:pt>
                <c:pt idx="3592">
                  <c:v>530</c:v>
                </c:pt>
                <c:pt idx="3593">
                  <c:v>530</c:v>
                </c:pt>
                <c:pt idx="3594">
                  <c:v>530</c:v>
                </c:pt>
                <c:pt idx="3595">
                  <c:v>530</c:v>
                </c:pt>
                <c:pt idx="3596">
                  <c:v>530</c:v>
                </c:pt>
                <c:pt idx="3597">
                  <c:v>530</c:v>
                </c:pt>
                <c:pt idx="3598">
                  <c:v>530</c:v>
                </c:pt>
                <c:pt idx="3599">
                  <c:v>530</c:v>
                </c:pt>
                <c:pt idx="3600">
                  <c:v>530</c:v>
                </c:pt>
                <c:pt idx="3601">
                  <c:v>530</c:v>
                </c:pt>
                <c:pt idx="3602">
                  <c:v>530</c:v>
                </c:pt>
                <c:pt idx="3603">
                  <c:v>530</c:v>
                </c:pt>
                <c:pt idx="3604">
                  <c:v>530</c:v>
                </c:pt>
                <c:pt idx="3605">
                  <c:v>530</c:v>
                </c:pt>
                <c:pt idx="3606">
                  <c:v>530</c:v>
                </c:pt>
                <c:pt idx="3607">
                  <c:v>530</c:v>
                </c:pt>
                <c:pt idx="3608">
                  <c:v>530</c:v>
                </c:pt>
                <c:pt idx="3609">
                  <c:v>530</c:v>
                </c:pt>
                <c:pt idx="3610">
                  <c:v>530</c:v>
                </c:pt>
                <c:pt idx="3611">
                  <c:v>530</c:v>
                </c:pt>
                <c:pt idx="3612">
                  <c:v>530</c:v>
                </c:pt>
                <c:pt idx="3613">
                  <c:v>530</c:v>
                </c:pt>
                <c:pt idx="3614">
                  <c:v>530</c:v>
                </c:pt>
                <c:pt idx="3615">
                  <c:v>530</c:v>
                </c:pt>
                <c:pt idx="3616">
                  <c:v>530</c:v>
                </c:pt>
                <c:pt idx="3617">
                  <c:v>530</c:v>
                </c:pt>
                <c:pt idx="3618">
                  <c:v>531</c:v>
                </c:pt>
                <c:pt idx="3619">
                  <c:v>531</c:v>
                </c:pt>
                <c:pt idx="3620">
                  <c:v>531</c:v>
                </c:pt>
                <c:pt idx="3621">
                  <c:v>531</c:v>
                </c:pt>
                <c:pt idx="3622">
                  <c:v>531</c:v>
                </c:pt>
                <c:pt idx="3623">
                  <c:v>531</c:v>
                </c:pt>
                <c:pt idx="3624">
                  <c:v>531</c:v>
                </c:pt>
                <c:pt idx="3625">
                  <c:v>531</c:v>
                </c:pt>
                <c:pt idx="3626">
                  <c:v>531</c:v>
                </c:pt>
                <c:pt idx="3627">
                  <c:v>531</c:v>
                </c:pt>
                <c:pt idx="3628">
                  <c:v>531</c:v>
                </c:pt>
                <c:pt idx="3629">
                  <c:v>531</c:v>
                </c:pt>
                <c:pt idx="3630">
                  <c:v>531</c:v>
                </c:pt>
                <c:pt idx="3631">
                  <c:v>531</c:v>
                </c:pt>
                <c:pt idx="3632">
                  <c:v>531</c:v>
                </c:pt>
                <c:pt idx="3633">
                  <c:v>531</c:v>
                </c:pt>
                <c:pt idx="3634">
                  <c:v>531</c:v>
                </c:pt>
                <c:pt idx="3635">
                  <c:v>531</c:v>
                </c:pt>
                <c:pt idx="3636">
                  <c:v>531</c:v>
                </c:pt>
                <c:pt idx="3637">
                  <c:v>531</c:v>
                </c:pt>
                <c:pt idx="3638">
                  <c:v>531</c:v>
                </c:pt>
                <c:pt idx="3639">
                  <c:v>532</c:v>
                </c:pt>
                <c:pt idx="3640">
                  <c:v>532</c:v>
                </c:pt>
                <c:pt idx="3641">
                  <c:v>532</c:v>
                </c:pt>
                <c:pt idx="3642">
                  <c:v>532</c:v>
                </c:pt>
                <c:pt idx="3643">
                  <c:v>532</c:v>
                </c:pt>
                <c:pt idx="3644">
                  <c:v>532</c:v>
                </c:pt>
                <c:pt idx="3645">
                  <c:v>532</c:v>
                </c:pt>
                <c:pt idx="3646">
                  <c:v>532</c:v>
                </c:pt>
                <c:pt idx="3647">
                  <c:v>532</c:v>
                </c:pt>
                <c:pt idx="3648">
                  <c:v>532</c:v>
                </c:pt>
                <c:pt idx="3649">
                  <c:v>532</c:v>
                </c:pt>
                <c:pt idx="3650">
                  <c:v>532</c:v>
                </c:pt>
                <c:pt idx="3651">
                  <c:v>532</c:v>
                </c:pt>
                <c:pt idx="3652">
                  <c:v>532</c:v>
                </c:pt>
                <c:pt idx="3653">
                  <c:v>532</c:v>
                </c:pt>
                <c:pt idx="3654">
                  <c:v>532</c:v>
                </c:pt>
                <c:pt idx="3655">
                  <c:v>532</c:v>
                </c:pt>
                <c:pt idx="3656">
                  <c:v>532</c:v>
                </c:pt>
                <c:pt idx="3657">
                  <c:v>532</c:v>
                </c:pt>
                <c:pt idx="3658">
                  <c:v>532</c:v>
                </c:pt>
                <c:pt idx="3659">
                  <c:v>532</c:v>
                </c:pt>
                <c:pt idx="3660">
                  <c:v>532</c:v>
                </c:pt>
                <c:pt idx="3661">
                  <c:v>532</c:v>
                </c:pt>
                <c:pt idx="3662">
                  <c:v>532</c:v>
                </c:pt>
                <c:pt idx="3663">
                  <c:v>532</c:v>
                </c:pt>
                <c:pt idx="3664">
                  <c:v>532</c:v>
                </c:pt>
                <c:pt idx="3665">
                  <c:v>532</c:v>
                </c:pt>
                <c:pt idx="3666">
                  <c:v>532</c:v>
                </c:pt>
                <c:pt idx="3667">
                  <c:v>532</c:v>
                </c:pt>
                <c:pt idx="3668">
                  <c:v>532</c:v>
                </c:pt>
                <c:pt idx="3669">
                  <c:v>532</c:v>
                </c:pt>
                <c:pt idx="3670">
                  <c:v>532</c:v>
                </c:pt>
                <c:pt idx="3671">
                  <c:v>532</c:v>
                </c:pt>
                <c:pt idx="3672">
                  <c:v>532</c:v>
                </c:pt>
                <c:pt idx="3673">
                  <c:v>532</c:v>
                </c:pt>
                <c:pt idx="3674">
                  <c:v>532</c:v>
                </c:pt>
                <c:pt idx="3675">
                  <c:v>532</c:v>
                </c:pt>
                <c:pt idx="3676">
                  <c:v>532</c:v>
                </c:pt>
                <c:pt idx="3677">
                  <c:v>532</c:v>
                </c:pt>
                <c:pt idx="3678">
                  <c:v>532</c:v>
                </c:pt>
                <c:pt idx="3679">
                  <c:v>532</c:v>
                </c:pt>
                <c:pt idx="3680">
                  <c:v>532</c:v>
                </c:pt>
                <c:pt idx="3681">
                  <c:v>532</c:v>
                </c:pt>
                <c:pt idx="3682">
                  <c:v>532</c:v>
                </c:pt>
                <c:pt idx="3683">
                  <c:v>532</c:v>
                </c:pt>
                <c:pt idx="3684">
                  <c:v>532</c:v>
                </c:pt>
                <c:pt idx="3685">
                  <c:v>532</c:v>
                </c:pt>
                <c:pt idx="3686">
                  <c:v>532</c:v>
                </c:pt>
                <c:pt idx="3687">
                  <c:v>532</c:v>
                </c:pt>
                <c:pt idx="3688">
                  <c:v>532</c:v>
                </c:pt>
                <c:pt idx="3689">
                  <c:v>532</c:v>
                </c:pt>
                <c:pt idx="3690">
                  <c:v>532</c:v>
                </c:pt>
                <c:pt idx="3691">
                  <c:v>532</c:v>
                </c:pt>
                <c:pt idx="3692">
                  <c:v>532</c:v>
                </c:pt>
                <c:pt idx="3693">
                  <c:v>532</c:v>
                </c:pt>
                <c:pt idx="3694">
                  <c:v>532</c:v>
                </c:pt>
                <c:pt idx="3695">
                  <c:v>532</c:v>
                </c:pt>
                <c:pt idx="3696">
                  <c:v>532</c:v>
                </c:pt>
                <c:pt idx="3697">
                  <c:v>532</c:v>
                </c:pt>
                <c:pt idx="3698">
                  <c:v>532</c:v>
                </c:pt>
                <c:pt idx="3699">
                  <c:v>532</c:v>
                </c:pt>
                <c:pt idx="3700">
                  <c:v>532</c:v>
                </c:pt>
                <c:pt idx="3701">
                  <c:v>532</c:v>
                </c:pt>
                <c:pt idx="3702">
                  <c:v>532</c:v>
                </c:pt>
                <c:pt idx="3703">
                  <c:v>532</c:v>
                </c:pt>
                <c:pt idx="3704">
                  <c:v>532</c:v>
                </c:pt>
                <c:pt idx="3705">
                  <c:v>532</c:v>
                </c:pt>
                <c:pt idx="3706">
                  <c:v>532</c:v>
                </c:pt>
                <c:pt idx="3707">
                  <c:v>532</c:v>
                </c:pt>
                <c:pt idx="3708">
                  <c:v>532</c:v>
                </c:pt>
                <c:pt idx="3709">
                  <c:v>532</c:v>
                </c:pt>
                <c:pt idx="3710">
                  <c:v>532</c:v>
                </c:pt>
                <c:pt idx="3711">
                  <c:v>532</c:v>
                </c:pt>
                <c:pt idx="3712">
                  <c:v>532</c:v>
                </c:pt>
                <c:pt idx="3713">
                  <c:v>532</c:v>
                </c:pt>
                <c:pt idx="3714">
                  <c:v>532</c:v>
                </c:pt>
                <c:pt idx="3715">
                  <c:v>532</c:v>
                </c:pt>
                <c:pt idx="3716">
                  <c:v>532</c:v>
                </c:pt>
                <c:pt idx="3717">
                  <c:v>532</c:v>
                </c:pt>
                <c:pt idx="3718">
                  <c:v>532</c:v>
                </c:pt>
                <c:pt idx="3719">
                  <c:v>532</c:v>
                </c:pt>
                <c:pt idx="3720">
                  <c:v>532</c:v>
                </c:pt>
                <c:pt idx="3721">
                  <c:v>532</c:v>
                </c:pt>
                <c:pt idx="3722">
                  <c:v>532</c:v>
                </c:pt>
                <c:pt idx="3723">
                  <c:v>532</c:v>
                </c:pt>
                <c:pt idx="3724">
                  <c:v>532</c:v>
                </c:pt>
                <c:pt idx="3725">
                  <c:v>532</c:v>
                </c:pt>
                <c:pt idx="3726">
                  <c:v>532</c:v>
                </c:pt>
                <c:pt idx="3727">
                  <c:v>532</c:v>
                </c:pt>
                <c:pt idx="3728">
                  <c:v>532</c:v>
                </c:pt>
                <c:pt idx="3729">
                  <c:v>532</c:v>
                </c:pt>
                <c:pt idx="3730">
                  <c:v>532</c:v>
                </c:pt>
                <c:pt idx="3731">
                  <c:v>532</c:v>
                </c:pt>
                <c:pt idx="3732">
                  <c:v>532</c:v>
                </c:pt>
                <c:pt idx="3733">
                  <c:v>532</c:v>
                </c:pt>
                <c:pt idx="3734">
                  <c:v>532</c:v>
                </c:pt>
                <c:pt idx="3735">
                  <c:v>532</c:v>
                </c:pt>
                <c:pt idx="3736">
                  <c:v>532</c:v>
                </c:pt>
                <c:pt idx="3737">
                  <c:v>532</c:v>
                </c:pt>
                <c:pt idx="3738">
                  <c:v>532</c:v>
                </c:pt>
                <c:pt idx="3739">
                  <c:v>532</c:v>
                </c:pt>
                <c:pt idx="3740">
                  <c:v>532</c:v>
                </c:pt>
                <c:pt idx="3741">
                  <c:v>532</c:v>
                </c:pt>
                <c:pt idx="3742">
                  <c:v>532</c:v>
                </c:pt>
                <c:pt idx="3743">
                  <c:v>532</c:v>
                </c:pt>
                <c:pt idx="3744">
                  <c:v>532</c:v>
                </c:pt>
                <c:pt idx="3745">
                  <c:v>532</c:v>
                </c:pt>
                <c:pt idx="3746">
                  <c:v>532</c:v>
                </c:pt>
                <c:pt idx="3747">
                  <c:v>532</c:v>
                </c:pt>
                <c:pt idx="3748">
                  <c:v>532</c:v>
                </c:pt>
                <c:pt idx="3749">
                  <c:v>532</c:v>
                </c:pt>
                <c:pt idx="3750">
                  <c:v>532</c:v>
                </c:pt>
                <c:pt idx="3751">
                  <c:v>532</c:v>
                </c:pt>
                <c:pt idx="3752">
                  <c:v>532</c:v>
                </c:pt>
                <c:pt idx="3753">
                  <c:v>532</c:v>
                </c:pt>
                <c:pt idx="3754">
                  <c:v>532</c:v>
                </c:pt>
                <c:pt idx="3755">
                  <c:v>532</c:v>
                </c:pt>
                <c:pt idx="3756">
                  <c:v>532</c:v>
                </c:pt>
                <c:pt idx="3757">
                  <c:v>532</c:v>
                </c:pt>
                <c:pt idx="3758">
                  <c:v>532</c:v>
                </c:pt>
                <c:pt idx="3759">
                  <c:v>532</c:v>
                </c:pt>
                <c:pt idx="3760">
                  <c:v>532</c:v>
                </c:pt>
                <c:pt idx="3761">
                  <c:v>532</c:v>
                </c:pt>
                <c:pt idx="3762">
                  <c:v>532</c:v>
                </c:pt>
                <c:pt idx="3763">
                  <c:v>532</c:v>
                </c:pt>
                <c:pt idx="3764">
                  <c:v>532</c:v>
                </c:pt>
                <c:pt idx="3765">
                  <c:v>533</c:v>
                </c:pt>
                <c:pt idx="3766">
                  <c:v>533</c:v>
                </c:pt>
                <c:pt idx="3767">
                  <c:v>533</c:v>
                </c:pt>
                <c:pt idx="3768">
                  <c:v>533</c:v>
                </c:pt>
                <c:pt idx="3769">
                  <c:v>533</c:v>
                </c:pt>
                <c:pt idx="3770">
                  <c:v>533</c:v>
                </c:pt>
                <c:pt idx="3771">
                  <c:v>533</c:v>
                </c:pt>
                <c:pt idx="3772">
                  <c:v>533</c:v>
                </c:pt>
                <c:pt idx="3773">
                  <c:v>533</c:v>
                </c:pt>
                <c:pt idx="3774">
                  <c:v>533</c:v>
                </c:pt>
                <c:pt idx="3775">
                  <c:v>533</c:v>
                </c:pt>
                <c:pt idx="3776">
                  <c:v>533</c:v>
                </c:pt>
                <c:pt idx="3777">
                  <c:v>533</c:v>
                </c:pt>
                <c:pt idx="3778">
                  <c:v>533</c:v>
                </c:pt>
                <c:pt idx="3779">
                  <c:v>533</c:v>
                </c:pt>
                <c:pt idx="3780">
                  <c:v>533</c:v>
                </c:pt>
                <c:pt idx="3781">
                  <c:v>533</c:v>
                </c:pt>
                <c:pt idx="3782">
                  <c:v>533</c:v>
                </c:pt>
                <c:pt idx="3783">
                  <c:v>533</c:v>
                </c:pt>
                <c:pt idx="3784">
                  <c:v>533</c:v>
                </c:pt>
                <c:pt idx="3785">
                  <c:v>533</c:v>
                </c:pt>
                <c:pt idx="3786">
                  <c:v>533</c:v>
                </c:pt>
                <c:pt idx="3787">
                  <c:v>533</c:v>
                </c:pt>
                <c:pt idx="3788">
                  <c:v>533</c:v>
                </c:pt>
                <c:pt idx="3789">
                  <c:v>533</c:v>
                </c:pt>
                <c:pt idx="3790">
                  <c:v>533</c:v>
                </c:pt>
                <c:pt idx="3791">
                  <c:v>533</c:v>
                </c:pt>
                <c:pt idx="3792">
                  <c:v>533</c:v>
                </c:pt>
                <c:pt idx="3793">
                  <c:v>533</c:v>
                </c:pt>
                <c:pt idx="3794">
                  <c:v>533</c:v>
                </c:pt>
                <c:pt idx="3795">
                  <c:v>533</c:v>
                </c:pt>
                <c:pt idx="3796">
                  <c:v>533</c:v>
                </c:pt>
                <c:pt idx="3797">
                  <c:v>533</c:v>
                </c:pt>
                <c:pt idx="3798">
                  <c:v>533</c:v>
                </c:pt>
                <c:pt idx="3799">
                  <c:v>533</c:v>
                </c:pt>
                <c:pt idx="3800">
                  <c:v>533</c:v>
                </c:pt>
                <c:pt idx="3801">
                  <c:v>533</c:v>
                </c:pt>
                <c:pt idx="3802">
                  <c:v>533</c:v>
                </c:pt>
                <c:pt idx="3803">
                  <c:v>533</c:v>
                </c:pt>
                <c:pt idx="3804">
                  <c:v>533</c:v>
                </c:pt>
                <c:pt idx="3805">
                  <c:v>533</c:v>
                </c:pt>
                <c:pt idx="3806">
                  <c:v>533</c:v>
                </c:pt>
                <c:pt idx="3807">
                  <c:v>534</c:v>
                </c:pt>
                <c:pt idx="3808">
                  <c:v>534</c:v>
                </c:pt>
                <c:pt idx="3809">
                  <c:v>534</c:v>
                </c:pt>
                <c:pt idx="3810">
                  <c:v>534</c:v>
                </c:pt>
                <c:pt idx="3811">
                  <c:v>534</c:v>
                </c:pt>
                <c:pt idx="3812">
                  <c:v>534</c:v>
                </c:pt>
                <c:pt idx="3813">
                  <c:v>534</c:v>
                </c:pt>
                <c:pt idx="3814">
                  <c:v>534</c:v>
                </c:pt>
                <c:pt idx="3815">
                  <c:v>534</c:v>
                </c:pt>
                <c:pt idx="3816">
                  <c:v>534</c:v>
                </c:pt>
                <c:pt idx="3817">
                  <c:v>534</c:v>
                </c:pt>
                <c:pt idx="3818">
                  <c:v>534</c:v>
                </c:pt>
                <c:pt idx="3819">
                  <c:v>534</c:v>
                </c:pt>
                <c:pt idx="3820">
                  <c:v>534</c:v>
                </c:pt>
                <c:pt idx="3821">
                  <c:v>534</c:v>
                </c:pt>
                <c:pt idx="3822">
                  <c:v>534</c:v>
                </c:pt>
                <c:pt idx="3823">
                  <c:v>534</c:v>
                </c:pt>
                <c:pt idx="3824">
                  <c:v>534</c:v>
                </c:pt>
                <c:pt idx="3825">
                  <c:v>534</c:v>
                </c:pt>
                <c:pt idx="3826">
                  <c:v>534</c:v>
                </c:pt>
                <c:pt idx="3827">
                  <c:v>534</c:v>
                </c:pt>
                <c:pt idx="3828">
                  <c:v>534</c:v>
                </c:pt>
                <c:pt idx="3829">
                  <c:v>534</c:v>
                </c:pt>
                <c:pt idx="3830">
                  <c:v>534</c:v>
                </c:pt>
                <c:pt idx="3831">
                  <c:v>534</c:v>
                </c:pt>
                <c:pt idx="3832">
                  <c:v>534</c:v>
                </c:pt>
                <c:pt idx="3833">
                  <c:v>534</c:v>
                </c:pt>
                <c:pt idx="3834">
                  <c:v>534</c:v>
                </c:pt>
                <c:pt idx="3835">
                  <c:v>534</c:v>
                </c:pt>
                <c:pt idx="3836">
                  <c:v>534</c:v>
                </c:pt>
                <c:pt idx="3837">
                  <c:v>534</c:v>
                </c:pt>
                <c:pt idx="3838">
                  <c:v>534</c:v>
                </c:pt>
                <c:pt idx="3839">
                  <c:v>534</c:v>
                </c:pt>
                <c:pt idx="3840">
                  <c:v>534</c:v>
                </c:pt>
                <c:pt idx="3841">
                  <c:v>534</c:v>
                </c:pt>
                <c:pt idx="3842">
                  <c:v>535</c:v>
                </c:pt>
                <c:pt idx="3843">
                  <c:v>535</c:v>
                </c:pt>
                <c:pt idx="3844">
                  <c:v>535</c:v>
                </c:pt>
                <c:pt idx="3845">
                  <c:v>535</c:v>
                </c:pt>
                <c:pt idx="3846">
                  <c:v>535</c:v>
                </c:pt>
                <c:pt idx="3847">
                  <c:v>535</c:v>
                </c:pt>
                <c:pt idx="3848">
                  <c:v>535</c:v>
                </c:pt>
                <c:pt idx="3849">
                  <c:v>535</c:v>
                </c:pt>
                <c:pt idx="3850">
                  <c:v>535</c:v>
                </c:pt>
                <c:pt idx="3851">
                  <c:v>535</c:v>
                </c:pt>
                <c:pt idx="3852">
                  <c:v>535</c:v>
                </c:pt>
                <c:pt idx="3853">
                  <c:v>535</c:v>
                </c:pt>
                <c:pt idx="3854">
                  <c:v>535</c:v>
                </c:pt>
                <c:pt idx="3855">
                  <c:v>535</c:v>
                </c:pt>
                <c:pt idx="3856">
                  <c:v>535</c:v>
                </c:pt>
                <c:pt idx="3857">
                  <c:v>535</c:v>
                </c:pt>
                <c:pt idx="3858">
                  <c:v>535</c:v>
                </c:pt>
                <c:pt idx="3859">
                  <c:v>535</c:v>
                </c:pt>
                <c:pt idx="3860">
                  <c:v>535</c:v>
                </c:pt>
                <c:pt idx="3861">
                  <c:v>535</c:v>
                </c:pt>
                <c:pt idx="3862">
                  <c:v>535</c:v>
                </c:pt>
                <c:pt idx="3863">
                  <c:v>535</c:v>
                </c:pt>
                <c:pt idx="3864">
                  <c:v>535</c:v>
                </c:pt>
                <c:pt idx="3865">
                  <c:v>535</c:v>
                </c:pt>
                <c:pt idx="3866">
                  <c:v>535</c:v>
                </c:pt>
                <c:pt idx="3867">
                  <c:v>535</c:v>
                </c:pt>
                <c:pt idx="3868">
                  <c:v>535</c:v>
                </c:pt>
                <c:pt idx="3869">
                  <c:v>535</c:v>
                </c:pt>
                <c:pt idx="3870">
                  <c:v>535</c:v>
                </c:pt>
                <c:pt idx="3871">
                  <c:v>535</c:v>
                </c:pt>
                <c:pt idx="3872">
                  <c:v>535</c:v>
                </c:pt>
                <c:pt idx="3873">
                  <c:v>535</c:v>
                </c:pt>
                <c:pt idx="3874">
                  <c:v>535</c:v>
                </c:pt>
                <c:pt idx="3875">
                  <c:v>535</c:v>
                </c:pt>
                <c:pt idx="3876">
                  <c:v>535</c:v>
                </c:pt>
                <c:pt idx="3877">
                  <c:v>536</c:v>
                </c:pt>
                <c:pt idx="3878">
                  <c:v>536</c:v>
                </c:pt>
                <c:pt idx="3879">
                  <c:v>536</c:v>
                </c:pt>
                <c:pt idx="3880">
                  <c:v>536</c:v>
                </c:pt>
                <c:pt idx="3881">
                  <c:v>536</c:v>
                </c:pt>
                <c:pt idx="3882">
                  <c:v>536</c:v>
                </c:pt>
                <c:pt idx="3883">
                  <c:v>536</c:v>
                </c:pt>
                <c:pt idx="3884">
                  <c:v>536</c:v>
                </c:pt>
                <c:pt idx="3885">
                  <c:v>537</c:v>
                </c:pt>
                <c:pt idx="3886">
                  <c:v>537</c:v>
                </c:pt>
                <c:pt idx="3887">
                  <c:v>537</c:v>
                </c:pt>
                <c:pt idx="3888">
                  <c:v>537</c:v>
                </c:pt>
                <c:pt idx="3889">
                  <c:v>537</c:v>
                </c:pt>
                <c:pt idx="3890">
                  <c:v>538</c:v>
                </c:pt>
                <c:pt idx="3891">
                  <c:v>538</c:v>
                </c:pt>
                <c:pt idx="3892">
                  <c:v>538</c:v>
                </c:pt>
                <c:pt idx="3893">
                  <c:v>538</c:v>
                </c:pt>
                <c:pt idx="3894">
                  <c:v>538</c:v>
                </c:pt>
                <c:pt idx="3895">
                  <c:v>538</c:v>
                </c:pt>
                <c:pt idx="3896">
                  <c:v>538</c:v>
                </c:pt>
                <c:pt idx="3897">
                  <c:v>538</c:v>
                </c:pt>
                <c:pt idx="3898">
                  <c:v>539</c:v>
                </c:pt>
                <c:pt idx="3899">
                  <c:v>539</c:v>
                </c:pt>
                <c:pt idx="3900">
                  <c:v>539</c:v>
                </c:pt>
                <c:pt idx="3901">
                  <c:v>539</c:v>
                </c:pt>
                <c:pt idx="3902">
                  <c:v>539</c:v>
                </c:pt>
                <c:pt idx="3903">
                  <c:v>539</c:v>
                </c:pt>
                <c:pt idx="3904">
                  <c:v>539</c:v>
                </c:pt>
                <c:pt idx="3905">
                  <c:v>539</c:v>
                </c:pt>
                <c:pt idx="3906">
                  <c:v>539</c:v>
                </c:pt>
                <c:pt idx="3907">
                  <c:v>539</c:v>
                </c:pt>
                <c:pt idx="3908">
                  <c:v>539</c:v>
                </c:pt>
                <c:pt idx="3909">
                  <c:v>539</c:v>
                </c:pt>
                <c:pt idx="3910">
                  <c:v>539</c:v>
                </c:pt>
                <c:pt idx="3911">
                  <c:v>539</c:v>
                </c:pt>
                <c:pt idx="3912">
                  <c:v>539</c:v>
                </c:pt>
                <c:pt idx="3913">
                  <c:v>539</c:v>
                </c:pt>
                <c:pt idx="3914">
                  <c:v>539</c:v>
                </c:pt>
                <c:pt idx="3915">
                  <c:v>539</c:v>
                </c:pt>
                <c:pt idx="3916">
                  <c:v>539</c:v>
                </c:pt>
                <c:pt idx="3917">
                  <c:v>539</c:v>
                </c:pt>
                <c:pt idx="3918">
                  <c:v>539</c:v>
                </c:pt>
                <c:pt idx="3919">
                  <c:v>539</c:v>
                </c:pt>
                <c:pt idx="3920">
                  <c:v>539</c:v>
                </c:pt>
                <c:pt idx="3921">
                  <c:v>539</c:v>
                </c:pt>
                <c:pt idx="3922">
                  <c:v>539</c:v>
                </c:pt>
                <c:pt idx="3923">
                  <c:v>539</c:v>
                </c:pt>
                <c:pt idx="3924">
                  <c:v>539</c:v>
                </c:pt>
                <c:pt idx="3925">
                  <c:v>539</c:v>
                </c:pt>
                <c:pt idx="3926">
                  <c:v>540</c:v>
                </c:pt>
                <c:pt idx="3927">
                  <c:v>540</c:v>
                </c:pt>
                <c:pt idx="3928">
                  <c:v>540</c:v>
                </c:pt>
                <c:pt idx="3929">
                  <c:v>540</c:v>
                </c:pt>
                <c:pt idx="3930">
                  <c:v>540</c:v>
                </c:pt>
                <c:pt idx="3931">
                  <c:v>540</c:v>
                </c:pt>
                <c:pt idx="3932">
                  <c:v>540</c:v>
                </c:pt>
                <c:pt idx="3933">
                  <c:v>540</c:v>
                </c:pt>
                <c:pt idx="3934">
                  <c:v>540</c:v>
                </c:pt>
                <c:pt idx="3935">
                  <c:v>540</c:v>
                </c:pt>
                <c:pt idx="3936">
                  <c:v>540</c:v>
                </c:pt>
                <c:pt idx="3937">
                  <c:v>540</c:v>
                </c:pt>
                <c:pt idx="3938">
                  <c:v>540</c:v>
                </c:pt>
                <c:pt idx="3939">
                  <c:v>540</c:v>
                </c:pt>
                <c:pt idx="3940">
                  <c:v>540</c:v>
                </c:pt>
                <c:pt idx="3941">
                  <c:v>540</c:v>
                </c:pt>
                <c:pt idx="3942">
                  <c:v>540</c:v>
                </c:pt>
                <c:pt idx="3943">
                  <c:v>540</c:v>
                </c:pt>
                <c:pt idx="3944">
                  <c:v>540</c:v>
                </c:pt>
                <c:pt idx="3945">
                  <c:v>540</c:v>
                </c:pt>
                <c:pt idx="3946">
                  <c:v>540</c:v>
                </c:pt>
                <c:pt idx="3947">
                  <c:v>540</c:v>
                </c:pt>
                <c:pt idx="3948">
                  <c:v>540</c:v>
                </c:pt>
                <c:pt idx="3949">
                  <c:v>540</c:v>
                </c:pt>
                <c:pt idx="3950">
                  <c:v>540</c:v>
                </c:pt>
                <c:pt idx="3951">
                  <c:v>540</c:v>
                </c:pt>
                <c:pt idx="3952">
                  <c:v>541</c:v>
                </c:pt>
                <c:pt idx="3953">
                  <c:v>541</c:v>
                </c:pt>
                <c:pt idx="3954">
                  <c:v>541</c:v>
                </c:pt>
                <c:pt idx="3955">
                  <c:v>541</c:v>
                </c:pt>
                <c:pt idx="3956">
                  <c:v>541</c:v>
                </c:pt>
                <c:pt idx="3957">
                  <c:v>541</c:v>
                </c:pt>
                <c:pt idx="3958">
                  <c:v>541</c:v>
                </c:pt>
                <c:pt idx="3959">
                  <c:v>541</c:v>
                </c:pt>
                <c:pt idx="3960">
                  <c:v>541</c:v>
                </c:pt>
                <c:pt idx="3961">
                  <c:v>541</c:v>
                </c:pt>
                <c:pt idx="3962">
                  <c:v>541</c:v>
                </c:pt>
                <c:pt idx="3963">
                  <c:v>541</c:v>
                </c:pt>
                <c:pt idx="3964">
                  <c:v>541</c:v>
                </c:pt>
                <c:pt idx="3965">
                  <c:v>541</c:v>
                </c:pt>
                <c:pt idx="3966">
                  <c:v>542</c:v>
                </c:pt>
                <c:pt idx="3967">
                  <c:v>542</c:v>
                </c:pt>
                <c:pt idx="3968">
                  <c:v>542</c:v>
                </c:pt>
                <c:pt idx="3969">
                  <c:v>543</c:v>
                </c:pt>
                <c:pt idx="3970">
                  <c:v>543</c:v>
                </c:pt>
                <c:pt idx="3971">
                  <c:v>543</c:v>
                </c:pt>
                <c:pt idx="3972">
                  <c:v>543</c:v>
                </c:pt>
                <c:pt idx="3973">
                  <c:v>544</c:v>
                </c:pt>
                <c:pt idx="3974">
                  <c:v>544</c:v>
                </c:pt>
                <c:pt idx="3975">
                  <c:v>544</c:v>
                </c:pt>
                <c:pt idx="3976">
                  <c:v>544</c:v>
                </c:pt>
                <c:pt idx="3977">
                  <c:v>544</c:v>
                </c:pt>
                <c:pt idx="3978">
                  <c:v>544</c:v>
                </c:pt>
                <c:pt idx="3979">
                  <c:v>544</c:v>
                </c:pt>
                <c:pt idx="3980">
                  <c:v>544</c:v>
                </c:pt>
                <c:pt idx="3981">
                  <c:v>544</c:v>
                </c:pt>
                <c:pt idx="3982">
                  <c:v>544</c:v>
                </c:pt>
                <c:pt idx="3983">
                  <c:v>544</c:v>
                </c:pt>
                <c:pt idx="3984">
                  <c:v>544</c:v>
                </c:pt>
                <c:pt idx="3985">
                  <c:v>544</c:v>
                </c:pt>
                <c:pt idx="3986">
                  <c:v>544</c:v>
                </c:pt>
                <c:pt idx="3987">
                  <c:v>544</c:v>
                </c:pt>
                <c:pt idx="3988">
                  <c:v>544</c:v>
                </c:pt>
                <c:pt idx="3989">
                  <c:v>544</c:v>
                </c:pt>
                <c:pt idx="3990">
                  <c:v>544</c:v>
                </c:pt>
                <c:pt idx="3991">
                  <c:v>544</c:v>
                </c:pt>
                <c:pt idx="3992">
                  <c:v>544</c:v>
                </c:pt>
                <c:pt idx="3993">
                  <c:v>544</c:v>
                </c:pt>
                <c:pt idx="3994">
                  <c:v>544</c:v>
                </c:pt>
                <c:pt idx="3995">
                  <c:v>544</c:v>
                </c:pt>
                <c:pt idx="3996">
                  <c:v>544</c:v>
                </c:pt>
                <c:pt idx="3997">
                  <c:v>544</c:v>
                </c:pt>
                <c:pt idx="3998">
                  <c:v>544</c:v>
                </c:pt>
                <c:pt idx="3999">
                  <c:v>544</c:v>
                </c:pt>
                <c:pt idx="4000">
                  <c:v>544</c:v>
                </c:pt>
                <c:pt idx="4001">
                  <c:v>544</c:v>
                </c:pt>
                <c:pt idx="4002">
                  <c:v>544</c:v>
                </c:pt>
                <c:pt idx="4003">
                  <c:v>545</c:v>
                </c:pt>
                <c:pt idx="4004">
                  <c:v>545</c:v>
                </c:pt>
                <c:pt idx="4005">
                  <c:v>545</c:v>
                </c:pt>
                <c:pt idx="4006">
                  <c:v>545</c:v>
                </c:pt>
                <c:pt idx="4007">
                  <c:v>545</c:v>
                </c:pt>
                <c:pt idx="4008">
                  <c:v>545</c:v>
                </c:pt>
                <c:pt idx="4009">
                  <c:v>545</c:v>
                </c:pt>
                <c:pt idx="4010">
                  <c:v>545</c:v>
                </c:pt>
                <c:pt idx="4011">
                  <c:v>545</c:v>
                </c:pt>
                <c:pt idx="4012">
                  <c:v>545</c:v>
                </c:pt>
                <c:pt idx="4013">
                  <c:v>545</c:v>
                </c:pt>
                <c:pt idx="4014">
                  <c:v>545</c:v>
                </c:pt>
                <c:pt idx="4015">
                  <c:v>545</c:v>
                </c:pt>
                <c:pt idx="4016">
                  <c:v>545</c:v>
                </c:pt>
                <c:pt idx="4017">
                  <c:v>545</c:v>
                </c:pt>
                <c:pt idx="4018">
                  <c:v>545</c:v>
                </c:pt>
                <c:pt idx="4019">
                  <c:v>545</c:v>
                </c:pt>
                <c:pt idx="4020">
                  <c:v>545</c:v>
                </c:pt>
                <c:pt idx="4021">
                  <c:v>545</c:v>
                </c:pt>
                <c:pt idx="4022">
                  <c:v>545</c:v>
                </c:pt>
                <c:pt idx="4023">
                  <c:v>545</c:v>
                </c:pt>
                <c:pt idx="4024">
                  <c:v>545</c:v>
                </c:pt>
                <c:pt idx="4025">
                  <c:v>545</c:v>
                </c:pt>
                <c:pt idx="4026">
                  <c:v>545</c:v>
                </c:pt>
                <c:pt idx="4027">
                  <c:v>545</c:v>
                </c:pt>
                <c:pt idx="4028">
                  <c:v>545</c:v>
                </c:pt>
                <c:pt idx="4029">
                  <c:v>545</c:v>
                </c:pt>
                <c:pt idx="4030">
                  <c:v>545</c:v>
                </c:pt>
                <c:pt idx="4031">
                  <c:v>545</c:v>
                </c:pt>
                <c:pt idx="4032">
                  <c:v>545</c:v>
                </c:pt>
                <c:pt idx="4033">
                  <c:v>545</c:v>
                </c:pt>
                <c:pt idx="4034">
                  <c:v>545</c:v>
                </c:pt>
                <c:pt idx="4035">
                  <c:v>545</c:v>
                </c:pt>
                <c:pt idx="4036">
                  <c:v>545</c:v>
                </c:pt>
                <c:pt idx="4037">
                  <c:v>545</c:v>
                </c:pt>
                <c:pt idx="4038">
                  <c:v>545</c:v>
                </c:pt>
                <c:pt idx="4039">
                  <c:v>545</c:v>
                </c:pt>
                <c:pt idx="4040">
                  <c:v>545</c:v>
                </c:pt>
                <c:pt idx="4041">
                  <c:v>545</c:v>
                </c:pt>
                <c:pt idx="4042">
                  <c:v>545</c:v>
                </c:pt>
                <c:pt idx="4043">
                  <c:v>545</c:v>
                </c:pt>
                <c:pt idx="4044">
                  <c:v>545</c:v>
                </c:pt>
                <c:pt idx="4045">
                  <c:v>545</c:v>
                </c:pt>
                <c:pt idx="4046">
                  <c:v>545</c:v>
                </c:pt>
                <c:pt idx="4047">
                  <c:v>545</c:v>
                </c:pt>
                <c:pt idx="4048">
                  <c:v>545</c:v>
                </c:pt>
                <c:pt idx="4049">
                  <c:v>545</c:v>
                </c:pt>
                <c:pt idx="4050">
                  <c:v>545</c:v>
                </c:pt>
                <c:pt idx="4051">
                  <c:v>545</c:v>
                </c:pt>
                <c:pt idx="4052">
                  <c:v>545</c:v>
                </c:pt>
                <c:pt idx="4053">
                  <c:v>545</c:v>
                </c:pt>
                <c:pt idx="4054">
                  <c:v>545</c:v>
                </c:pt>
                <c:pt idx="4055">
                  <c:v>545</c:v>
                </c:pt>
                <c:pt idx="4056">
                  <c:v>546</c:v>
                </c:pt>
                <c:pt idx="4057">
                  <c:v>546</c:v>
                </c:pt>
                <c:pt idx="4058">
                  <c:v>546</c:v>
                </c:pt>
                <c:pt idx="4059">
                  <c:v>546</c:v>
                </c:pt>
                <c:pt idx="4060">
                  <c:v>546</c:v>
                </c:pt>
                <c:pt idx="4061">
                  <c:v>546</c:v>
                </c:pt>
                <c:pt idx="4062">
                  <c:v>546</c:v>
                </c:pt>
                <c:pt idx="4063">
                  <c:v>546</c:v>
                </c:pt>
                <c:pt idx="4064">
                  <c:v>546</c:v>
                </c:pt>
                <c:pt idx="4065">
                  <c:v>546</c:v>
                </c:pt>
                <c:pt idx="4066">
                  <c:v>546</c:v>
                </c:pt>
                <c:pt idx="4067">
                  <c:v>546</c:v>
                </c:pt>
                <c:pt idx="4068">
                  <c:v>546</c:v>
                </c:pt>
                <c:pt idx="4069">
                  <c:v>546</c:v>
                </c:pt>
                <c:pt idx="4070">
                  <c:v>546</c:v>
                </c:pt>
                <c:pt idx="4071">
                  <c:v>546</c:v>
                </c:pt>
                <c:pt idx="4072">
                  <c:v>546</c:v>
                </c:pt>
                <c:pt idx="4073">
                  <c:v>547</c:v>
                </c:pt>
                <c:pt idx="4074">
                  <c:v>547</c:v>
                </c:pt>
                <c:pt idx="4075">
                  <c:v>547</c:v>
                </c:pt>
                <c:pt idx="4076">
                  <c:v>547</c:v>
                </c:pt>
                <c:pt idx="4077">
                  <c:v>547</c:v>
                </c:pt>
                <c:pt idx="4078">
                  <c:v>547</c:v>
                </c:pt>
                <c:pt idx="4079">
                  <c:v>547</c:v>
                </c:pt>
                <c:pt idx="4080">
                  <c:v>547</c:v>
                </c:pt>
                <c:pt idx="4081">
                  <c:v>547</c:v>
                </c:pt>
                <c:pt idx="4082">
                  <c:v>547</c:v>
                </c:pt>
                <c:pt idx="4083">
                  <c:v>547</c:v>
                </c:pt>
                <c:pt idx="4084">
                  <c:v>547</c:v>
                </c:pt>
                <c:pt idx="4085">
                  <c:v>547</c:v>
                </c:pt>
                <c:pt idx="4086">
                  <c:v>547</c:v>
                </c:pt>
                <c:pt idx="4087">
                  <c:v>547</c:v>
                </c:pt>
                <c:pt idx="4088">
                  <c:v>547</c:v>
                </c:pt>
                <c:pt idx="4089">
                  <c:v>547</c:v>
                </c:pt>
                <c:pt idx="4090">
                  <c:v>547</c:v>
                </c:pt>
                <c:pt idx="4091">
                  <c:v>547</c:v>
                </c:pt>
                <c:pt idx="4092">
                  <c:v>547</c:v>
                </c:pt>
                <c:pt idx="4093">
                  <c:v>547</c:v>
                </c:pt>
                <c:pt idx="4094">
                  <c:v>547</c:v>
                </c:pt>
                <c:pt idx="4095">
                  <c:v>547</c:v>
                </c:pt>
                <c:pt idx="4096">
                  <c:v>547</c:v>
                </c:pt>
                <c:pt idx="4097">
                  <c:v>547</c:v>
                </c:pt>
                <c:pt idx="4098">
                  <c:v>547</c:v>
                </c:pt>
                <c:pt idx="4099">
                  <c:v>547</c:v>
                </c:pt>
                <c:pt idx="4100">
                  <c:v>547</c:v>
                </c:pt>
                <c:pt idx="4101">
                  <c:v>547</c:v>
                </c:pt>
                <c:pt idx="4102">
                  <c:v>547</c:v>
                </c:pt>
                <c:pt idx="4103">
                  <c:v>547</c:v>
                </c:pt>
                <c:pt idx="4104">
                  <c:v>547</c:v>
                </c:pt>
                <c:pt idx="4105">
                  <c:v>547</c:v>
                </c:pt>
                <c:pt idx="4106">
                  <c:v>547</c:v>
                </c:pt>
                <c:pt idx="4107">
                  <c:v>547</c:v>
                </c:pt>
                <c:pt idx="4108">
                  <c:v>547</c:v>
                </c:pt>
                <c:pt idx="4109">
                  <c:v>547</c:v>
                </c:pt>
                <c:pt idx="4110">
                  <c:v>547</c:v>
                </c:pt>
                <c:pt idx="4111">
                  <c:v>548</c:v>
                </c:pt>
                <c:pt idx="4112">
                  <c:v>548</c:v>
                </c:pt>
                <c:pt idx="4113">
                  <c:v>548</c:v>
                </c:pt>
                <c:pt idx="4114">
                  <c:v>548</c:v>
                </c:pt>
                <c:pt idx="4115">
                  <c:v>548</c:v>
                </c:pt>
                <c:pt idx="4116">
                  <c:v>548</c:v>
                </c:pt>
                <c:pt idx="4117">
                  <c:v>548</c:v>
                </c:pt>
                <c:pt idx="4118">
                  <c:v>548</c:v>
                </c:pt>
                <c:pt idx="4119">
                  <c:v>548</c:v>
                </c:pt>
                <c:pt idx="4120">
                  <c:v>548</c:v>
                </c:pt>
                <c:pt idx="4121">
                  <c:v>548</c:v>
                </c:pt>
                <c:pt idx="4122">
                  <c:v>548</c:v>
                </c:pt>
                <c:pt idx="4123">
                  <c:v>548</c:v>
                </c:pt>
                <c:pt idx="4124">
                  <c:v>548</c:v>
                </c:pt>
                <c:pt idx="4125">
                  <c:v>548</c:v>
                </c:pt>
                <c:pt idx="4126">
                  <c:v>548</c:v>
                </c:pt>
                <c:pt idx="4127">
                  <c:v>548</c:v>
                </c:pt>
                <c:pt idx="4128">
                  <c:v>548</c:v>
                </c:pt>
                <c:pt idx="4129">
                  <c:v>548</c:v>
                </c:pt>
                <c:pt idx="4130">
                  <c:v>548</c:v>
                </c:pt>
                <c:pt idx="4131">
                  <c:v>548</c:v>
                </c:pt>
                <c:pt idx="4132">
                  <c:v>548</c:v>
                </c:pt>
                <c:pt idx="4133">
                  <c:v>548</c:v>
                </c:pt>
                <c:pt idx="4134">
                  <c:v>548</c:v>
                </c:pt>
                <c:pt idx="4135">
                  <c:v>548</c:v>
                </c:pt>
                <c:pt idx="4136">
                  <c:v>548</c:v>
                </c:pt>
                <c:pt idx="4137">
                  <c:v>548</c:v>
                </c:pt>
                <c:pt idx="4138">
                  <c:v>548</c:v>
                </c:pt>
                <c:pt idx="4139">
                  <c:v>548</c:v>
                </c:pt>
                <c:pt idx="4140">
                  <c:v>548</c:v>
                </c:pt>
                <c:pt idx="4141">
                  <c:v>548</c:v>
                </c:pt>
                <c:pt idx="4142">
                  <c:v>548</c:v>
                </c:pt>
                <c:pt idx="4143">
                  <c:v>548</c:v>
                </c:pt>
                <c:pt idx="4144">
                  <c:v>548</c:v>
                </c:pt>
                <c:pt idx="4145">
                  <c:v>548</c:v>
                </c:pt>
                <c:pt idx="4146">
                  <c:v>548</c:v>
                </c:pt>
                <c:pt idx="4147">
                  <c:v>548</c:v>
                </c:pt>
                <c:pt idx="4148">
                  <c:v>548</c:v>
                </c:pt>
                <c:pt idx="4149">
                  <c:v>548</c:v>
                </c:pt>
                <c:pt idx="4150">
                  <c:v>548</c:v>
                </c:pt>
                <c:pt idx="4151">
                  <c:v>548</c:v>
                </c:pt>
                <c:pt idx="4152">
                  <c:v>548</c:v>
                </c:pt>
                <c:pt idx="4153">
                  <c:v>548</c:v>
                </c:pt>
                <c:pt idx="4154">
                  <c:v>548</c:v>
                </c:pt>
                <c:pt idx="4155">
                  <c:v>548</c:v>
                </c:pt>
                <c:pt idx="4156">
                  <c:v>548</c:v>
                </c:pt>
                <c:pt idx="4157">
                  <c:v>548</c:v>
                </c:pt>
                <c:pt idx="4158">
                  <c:v>548</c:v>
                </c:pt>
                <c:pt idx="4159">
                  <c:v>548</c:v>
                </c:pt>
                <c:pt idx="4160">
                  <c:v>548</c:v>
                </c:pt>
                <c:pt idx="4161">
                  <c:v>548</c:v>
                </c:pt>
                <c:pt idx="4162">
                  <c:v>548</c:v>
                </c:pt>
                <c:pt idx="4163">
                  <c:v>548</c:v>
                </c:pt>
                <c:pt idx="4164">
                  <c:v>548</c:v>
                </c:pt>
                <c:pt idx="4165">
                  <c:v>548</c:v>
                </c:pt>
                <c:pt idx="4166">
                  <c:v>548</c:v>
                </c:pt>
                <c:pt idx="4167">
                  <c:v>548</c:v>
                </c:pt>
                <c:pt idx="4168">
                  <c:v>548</c:v>
                </c:pt>
                <c:pt idx="4169">
                  <c:v>548</c:v>
                </c:pt>
                <c:pt idx="4170">
                  <c:v>548</c:v>
                </c:pt>
                <c:pt idx="4171">
                  <c:v>548</c:v>
                </c:pt>
                <c:pt idx="4172">
                  <c:v>548</c:v>
                </c:pt>
                <c:pt idx="4173">
                  <c:v>548</c:v>
                </c:pt>
                <c:pt idx="4174">
                  <c:v>548</c:v>
                </c:pt>
                <c:pt idx="4175">
                  <c:v>548</c:v>
                </c:pt>
                <c:pt idx="4176">
                  <c:v>548</c:v>
                </c:pt>
                <c:pt idx="4177">
                  <c:v>548</c:v>
                </c:pt>
                <c:pt idx="4178">
                  <c:v>548</c:v>
                </c:pt>
                <c:pt idx="4179">
                  <c:v>548</c:v>
                </c:pt>
                <c:pt idx="4180">
                  <c:v>548</c:v>
                </c:pt>
                <c:pt idx="4181">
                  <c:v>548</c:v>
                </c:pt>
                <c:pt idx="4182">
                  <c:v>548</c:v>
                </c:pt>
                <c:pt idx="4183">
                  <c:v>548</c:v>
                </c:pt>
                <c:pt idx="4184">
                  <c:v>548</c:v>
                </c:pt>
                <c:pt idx="4185">
                  <c:v>548</c:v>
                </c:pt>
                <c:pt idx="4186">
                  <c:v>548</c:v>
                </c:pt>
                <c:pt idx="4187">
                  <c:v>548</c:v>
                </c:pt>
                <c:pt idx="4188">
                  <c:v>548</c:v>
                </c:pt>
                <c:pt idx="4189">
                  <c:v>548</c:v>
                </c:pt>
                <c:pt idx="4190">
                  <c:v>548</c:v>
                </c:pt>
                <c:pt idx="4191">
                  <c:v>548</c:v>
                </c:pt>
                <c:pt idx="4192">
                  <c:v>548</c:v>
                </c:pt>
                <c:pt idx="4193">
                  <c:v>548</c:v>
                </c:pt>
                <c:pt idx="4194">
                  <c:v>548</c:v>
                </c:pt>
                <c:pt idx="4195">
                  <c:v>548</c:v>
                </c:pt>
                <c:pt idx="4196">
                  <c:v>548</c:v>
                </c:pt>
                <c:pt idx="4197">
                  <c:v>548</c:v>
                </c:pt>
                <c:pt idx="4198">
                  <c:v>548</c:v>
                </c:pt>
                <c:pt idx="4199">
                  <c:v>548</c:v>
                </c:pt>
                <c:pt idx="4200">
                  <c:v>548</c:v>
                </c:pt>
                <c:pt idx="4201">
                  <c:v>548</c:v>
                </c:pt>
                <c:pt idx="4202">
                  <c:v>548</c:v>
                </c:pt>
              </c:numCache>
            </c:numRef>
          </c:val>
          <c:smooth val="0"/>
          <c:extLst>
            <c:ext xmlns:c16="http://schemas.microsoft.com/office/drawing/2014/chart" uri="{C3380CC4-5D6E-409C-BE32-E72D297353CC}">
              <c16:uniqueId val="{00000003-C115-4CA6-900F-79EE473006FD}"/>
            </c:ext>
          </c:extLst>
        </c:ser>
        <c:ser>
          <c:idx val="4"/>
          <c:order val="4"/>
          <c:tx>
            <c:strRef>
              <c:f>GroupsNumberPerMemberTop20!$F$1</c:f>
              <c:strCache>
                <c:ptCount val="1"/>
                <c:pt idx="0">
                  <c:v>5620776</c:v>
                </c:pt>
              </c:strCache>
            </c:strRef>
          </c:tx>
          <c:spPr>
            <a:ln w="28575" cap="rnd">
              <a:solidFill>
                <a:schemeClr val="dk1">
                  <a:tint val="300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GroupsNumberPerMemberTop20!$F$2:$F$4205</c:f>
              <c:numCache>
                <c:formatCode>General</c:formatCode>
                <c:ptCount val="4204"/>
                <c:pt idx="556">
                  <c:v>0</c:v>
                </c:pt>
                <c:pt idx="557">
                  <c:v>1</c:v>
                </c:pt>
                <c:pt idx="558">
                  <c:v>1</c:v>
                </c:pt>
                <c:pt idx="559">
                  <c:v>2</c:v>
                </c:pt>
                <c:pt idx="560">
                  <c:v>2</c:v>
                </c:pt>
                <c:pt idx="561">
                  <c:v>2</c:v>
                </c:pt>
                <c:pt idx="562">
                  <c:v>2</c:v>
                </c:pt>
                <c:pt idx="563">
                  <c:v>2</c:v>
                </c:pt>
                <c:pt idx="564">
                  <c:v>2</c:v>
                </c:pt>
                <c:pt idx="565">
                  <c:v>2</c:v>
                </c:pt>
                <c:pt idx="566">
                  <c:v>2</c:v>
                </c:pt>
                <c:pt idx="567">
                  <c:v>2</c:v>
                </c:pt>
                <c:pt idx="568">
                  <c:v>2</c:v>
                </c:pt>
                <c:pt idx="569">
                  <c:v>2</c:v>
                </c:pt>
                <c:pt idx="570">
                  <c:v>2</c:v>
                </c:pt>
                <c:pt idx="571">
                  <c:v>2</c:v>
                </c:pt>
                <c:pt idx="572">
                  <c:v>2</c:v>
                </c:pt>
                <c:pt idx="573">
                  <c:v>2</c:v>
                </c:pt>
                <c:pt idx="574">
                  <c:v>2</c:v>
                </c:pt>
                <c:pt idx="575">
                  <c:v>2</c:v>
                </c:pt>
                <c:pt idx="576">
                  <c:v>2</c:v>
                </c:pt>
                <c:pt idx="577">
                  <c:v>2</c:v>
                </c:pt>
                <c:pt idx="578">
                  <c:v>3</c:v>
                </c:pt>
                <c:pt idx="579">
                  <c:v>3</c:v>
                </c:pt>
                <c:pt idx="580">
                  <c:v>3</c:v>
                </c:pt>
                <c:pt idx="581">
                  <c:v>3</c:v>
                </c:pt>
                <c:pt idx="582">
                  <c:v>3</c:v>
                </c:pt>
                <c:pt idx="583">
                  <c:v>3</c:v>
                </c:pt>
                <c:pt idx="584">
                  <c:v>3</c:v>
                </c:pt>
                <c:pt idx="585">
                  <c:v>3</c:v>
                </c:pt>
                <c:pt idx="586">
                  <c:v>3</c:v>
                </c:pt>
                <c:pt idx="587">
                  <c:v>3</c:v>
                </c:pt>
                <c:pt idx="588">
                  <c:v>3</c:v>
                </c:pt>
                <c:pt idx="589">
                  <c:v>3</c:v>
                </c:pt>
                <c:pt idx="590">
                  <c:v>3</c:v>
                </c:pt>
                <c:pt idx="591">
                  <c:v>3</c:v>
                </c:pt>
                <c:pt idx="592">
                  <c:v>3</c:v>
                </c:pt>
                <c:pt idx="593">
                  <c:v>3</c:v>
                </c:pt>
                <c:pt idx="594">
                  <c:v>3</c:v>
                </c:pt>
                <c:pt idx="595">
                  <c:v>3</c:v>
                </c:pt>
                <c:pt idx="596">
                  <c:v>3</c:v>
                </c:pt>
                <c:pt idx="597">
                  <c:v>3</c:v>
                </c:pt>
                <c:pt idx="598">
                  <c:v>3</c:v>
                </c:pt>
                <c:pt idx="599">
                  <c:v>3</c:v>
                </c:pt>
                <c:pt idx="600">
                  <c:v>3</c:v>
                </c:pt>
                <c:pt idx="601">
                  <c:v>3</c:v>
                </c:pt>
                <c:pt idx="602">
                  <c:v>3</c:v>
                </c:pt>
                <c:pt idx="603">
                  <c:v>3</c:v>
                </c:pt>
                <c:pt idx="604">
                  <c:v>3</c:v>
                </c:pt>
                <c:pt idx="605">
                  <c:v>3</c:v>
                </c:pt>
                <c:pt idx="606">
                  <c:v>4</c:v>
                </c:pt>
                <c:pt idx="607">
                  <c:v>4</c:v>
                </c:pt>
                <c:pt idx="608">
                  <c:v>4</c:v>
                </c:pt>
                <c:pt idx="609">
                  <c:v>4</c:v>
                </c:pt>
                <c:pt idx="610">
                  <c:v>4</c:v>
                </c:pt>
                <c:pt idx="611">
                  <c:v>4</c:v>
                </c:pt>
                <c:pt idx="612">
                  <c:v>4</c:v>
                </c:pt>
                <c:pt idx="613">
                  <c:v>4</c:v>
                </c:pt>
                <c:pt idx="614">
                  <c:v>4</c:v>
                </c:pt>
                <c:pt idx="615">
                  <c:v>4</c:v>
                </c:pt>
                <c:pt idx="616">
                  <c:v>4</c:v>
                </c:pt>
                <c:pt idx="617">
                  <c:v>4</c:v>
                </c:pt>
                <c:pt idx="618">
                  <c:v>4</c:v>
                </c:pt>
                <c:pt idx="619">
                  <c:v>5</c:v>
                </c:pt>
                <c:pt idx="620">
                  <c:v>5</c:v>
                </c:pt>
                <c:pt idx="621">
                  <c:v>5</c:v>
                </c:pt>
                <c:pt idx="622">
                  <c:v>5</c:v>
                </c:pt>
                <c:pt idx="623">
                  <c:v>5</c:v>
                </c:pt>
                <c:pt idx="624">
                  <c:v>5</c:v>
                </c:pt>
                <c:pt idx="625">
                  <c:v>5</c:v>
                </c:pt>
                <c:pt idx="626">
                  <c:v>5</c:v>
                </c:pt>
                <c:pt idx="627">
                  <c:v>5</c:v>
                </c:pt>
                <c:pt idx="628">
                  <c:v>5</c:v>
                </c:pt>
                <c:pt idx="629">
                  <c:v>5</c:v>
                </c:pt>
                <c:pt idx="630">
                  <c:v>5</c:v>
                </c:pt>
                <c:pt idx="631">
                  <c:v>5</c:v>
                </c:pt>
                <c:pt idx="632">
                  <c:v>5</c:v>
                </c:pt>
                <c:pt idx="633">
                  <c:v>5</c:v>
                </c:pt>
                <c:pt idx="634">
                  <c:v>5</c:v>
                </c:pt>
                <c:pt idx="635">
                  <c:v>5</c:v>
                </c:pt>
                <c:pt idx="636">
                  <c:v>5</c:v>
                </c:pt>
                <c:pt idx="637">
                  <c:v>5</c:v>
                </c:pt>
                <c:pt idx="638">
                  <c:v>5</c:v>
                </c:pt>
                <c:pt idx="639">
                  <c:v>5</c:v>
                </c:pt>
                <c:pt idx="640">
                  <c:v>5</c:v>
                </c:pt>
                <c:pt idx="641">
                  <c:v>5</c:v>
                </c:pt>
                <c:pt idx="642">
                  <c:v>5</c:v>
                </c:pt>
                <c:pt idx="643">
                  <c:v>5</c:v>
                </c:pt>
                <c:pt idx="644">
                  <c:v>5</c:v>
                </c:pt>
                <c:pt idx="645">
                  <c:v>5</c:v>
                </c:pt>
                <c:pt idx="646">
                  <c:v>5</c:v>
                </c:pt>
                <c:pt idx="647">
                  <c:v>5</c:v>
                </c:pt>
                <c:pt idx="648">
                  <c:v>6</c:v>
                </c:pt>
                <c:pt idx="649">
                  <c:v>6</c:v>
                </c:pt>
                <c:pt idx="650">
                  <c:v>6</c:v>
                </c:pt>
                <c:pt idx="651">
                  <c:v>6</c:v>
                </c:pt>
                <c:pt idx="652">
                  <c:v>6</c:v>
                </c:pt>
                <c:pt idx="653">
                  <c:v>6</c:v>
                </c:pt>
                <c:pt idx="654">
                  <c:v>6</c:v>
                </c:pt>
                <c:pt idx="655">
                  <c:v>6</c:v>
                </c:pt>
                <c:pt idx="656">
                  <c:v>6</c:v>
                </c:pt>
                <c:pt idx="657">
                  <c:v>6</c:v>
                </c:pt>
                <c:pt idx="658">
                  <c:v>6</c:v>
                </c:pt>
                <c:pt idx="659">
                  <c:v>6</c:v>
                </c:pt>
                <c:pt idx="660">
                  <c:v>6</c:v>
                </c:pt>
                <c:pt idx="661">
                  <c:v>6</c:v>
                </c:pt>
                <c:pt idx="662">
                  <c:v>6</c:v>
                </c:pt>
                <c:pt idx="663">
                  <c:v>6</c:v>
                </c:pt>
                <c:pt idx="664">
                  <c:v>6</c:v>
                </c:pt>
                <c:pt idx="665">
                  <c:v>9</c:v>
                </c:pt>
                <c:pt idx="666">
                  <c:v>9</c:v>
                </c:pt>
                <c:pt idx="667">
                  <c:v>9</c:v>
                </c:pt>
                <c:pt idx="668">
                  <c:v>9</c:v>
                </c:pt>
                <c:pt idx="669">
                  <c:v>9</c:v>
                </c:pt>
                <c:pt idx="670">
                  <c:v>9</c:v>
                </c:pt>
                <c:pt idx="671">
                  <c:v>9</c:v>
                </c:pt>
                <c:pt idx="672">
                  <c:v>9</c:v>
                </c:pt>
                <c:pt idx="673">
                  <c:v>10</c:v>
                </c:pt>
                <c:pt idx="674">
                  <c:v>10</c:v>
                </c:pt>
                <c:pt idx="675">
                  <c:v>10</c:v>
                </c:pt>
                <c:pt idx="676">
                  <c:v>10</c:v>
                </c:pt>
                <c:pt idx="677">
                  <c:v>10</c:v>
                </c:pt>
                <c:pt idx="678">
                  <c:v>10</c:v>
                </c:pt>
                <c:pt idx="679">
                  <c:v>10</c:v>
                </c:pt>
                <c:pt idx="680">
                  <c:v>10</c:v>
                </c:pt>
                <c:pt idx="681">
                  <c:v>10</c:v>
                </c:pt>
                <c:pt idx="682">
                  <c:v>10</c:v>
                </c:pt>
                <c:pt idx="683">
                  <c:v>10</c:v>
                </c:pt>
                <c:pt idx="684">
                  <c:v>10</c:v>
                </c:pt>
                <c:pt idx="685">
                  <c:v>10</c:v>
                </c:pt>
                <c:pt idx="686">
                  <c:v>10</c:v>
                </c:pt>
                <c:pt idx="687">
                  <c:v>10</c:v>
                </c:pt>
                <c:pt idx="688">
                  <c:v>10</c:v>
                </c:pt>
                <c:pt idx="689">
                  <c:v>10</c:v>
                </c:pt>
                <c:pt idx="690">
                  <c:v>10</c:v>
                </c:pt>
                <c:pt idx="691">
                  <c:v>10</c:v>
                </c:pt>
                <c:pt idx="692">
                  <c:v>10</c:v>
                </c:pt>
                <c:pt idx="693">
                  <c:v>11</c:v>
                </c:pt>
                <c:pt idx="694">
                  <c:v>11</c:v>
                </c:pt>
                <c:pt idx="695">
                  <c:v>11</c:v>
                </c:pt>
                <c:pt idx="696">
                  <c:v>11</c:v>
                </c:pt>
                <c:pt idx="697">
                  <c:v>11</c:v>
                </c:pt>
                <c:pt idx="698">
                  <c:v>11</c:v>
                </c:pt>
                <c:pt idx="699">
                  <c:v>11</c:v>
                </c:pt>
                <c:pt idx="700">
                  <c:v>12</c:v>
                </c:pt>
                <c:pt idx="701">
                  <c:v>14</c:v>
                </c:pt>
                <c:pt idx="702">
                  <c:v>14</c:v>
                </c:pt>
                <c:pt idx="703">
                  <c:v>14</c:v>
                </c:pt>
                <c:pt idx="704">
                  <c:v>14</c:v>
                </c:pt>
                <c:pt idx="705">
                  <c:v>14</c:v>
                </c:pt>
                <c:pt idx="706">
                  <c:v>14</c:v>
                </c:pt>
                <c:pt idx="707">
                  <c:v>14</c:v>
                </c:pt>
                <c:pt idx="708">
                  <c:v>14</c:v>
                </c:pt>
                <c:pt idx="709">
                  <c:v>14</c:v>
                </c:pt>
                <c:pt idx="710">
                  <c:v>15</c:v>
                </c:pt>
                <c:pt idx="711">
                  <c:v>15</c:v>
                </c:pt>
                <c:pt idx="712">
                  <c:v>15</c:v>
                </c:pt>
                <c:pt idx="713">
                  <c:v>15</c:v>
                </c:pt>
                <c:pt idx="714">
                  <c:v>15</c:v>
                </c:pt>
                <c:pt idx="715">
                  <c:v>15</c:v>
                </c:pt>
                <c:pt idx="716">
                  <c:v>15</c:v>
                </c:pt>
                <c:pt idx="717">
                  <c:v>15</c:v>
                </c:pt>
                <c:pt idx="718">
                  <c:v>15</c:v>
                </c:pt>
                <c:pt idx="719">
                  <c:v>15</c:v>
                </c:pt>
                <c:pt idx="720">
                  <c:v>15</c:v>
                </c:pt>
                <c:pt idx="721">
                  <c:v>15</c:v>
                </c:pt>
                <c:pt idx="722">
                  <c:v>15</c:v>
                </c:pt>
                <c:pt idx="723">
                  <c:v>16</c:v>
                </c:pt>
                <c:pt idx="724">
                  <c:v>16</c:v>
                </c:pt>
                <c:pt idx="725">
                  <c:v>16</c:v>
                </c:pt>
                <c:pt idx="726">
                  <c:v>16</c:v>
                </c:pt>
                <c:pt idx="727">
                  <c:v>22</c:v>
                </c:pt>
                <c:pt idx="728">
                  <c:v>22</c:v>
                </c:pt>
                <c:pt idx="729">
                  <c:v>26</c:v>
                </c:pt>
                <c:pt idx="730">
                  <c:v>26</c:v>
                </c:pt>
                <c:pt idx="731">
                  <c:v>26</c:v>
                </c:pt>
                <c:pt idx="732">
                  <c:v>26</c:v>
                </c:pt>
                <c:pt idx="733">
                  <c:v>26</c:v>
                </c:pt>
                <c:pt idx="734">
                  <c:v>26</c:v>
                </c:pt>
                <c:pt idx="735">
                  <c:v>26</c:v>
                </c:pt>
                <c:pt idx="736">
                  <c:v>30</c:v>
                </c:pt>
                <c:pt idx="737">
                  <c:v>30</c:v>
                </c:pt>
                <c:pt idx="738">
                  <c:v>30</c:v>
                </c:pt>
                <c:pt idx="739">
                  <c:v>30</c:v>
                </c:pt>
                <c:pt idx="740">
                  <c:v>30</c:v>
                </c:pt>
                <c:pt idx="741">
                  <c:v>30</c:v>
                </c:pt>
                <c:pt idx="742">
                  <c:v>30</c:v>
                </c:pt>
                <c:pt idx="743">
                  <c:v>34</c:v>
                </c:pt>
                <c:pt idx="744">
                  <c:v>34</c:v>
                </c:pt>
                <c:pt idx="745">
                  <c:v>34</c:v>
                </c:pt>
                <c:pt idx="746">
                  <c:v>34</c:v>
                </c:pt>
                <c:pt idx="747">
                  <c:v>34</c:v>
                </c:pt>
                <c:pt idx="748">
                  <c:v>34</c:v>
                </c:pt>
                <c:pt idx="749">
                  <c:v>34</c:v>
                </c:pt>
                <c:pt idx="750">
                  <c:v>34</c:v>
                </c:pt>
                <c:pt idx="751">
                  <c:v>34</c:v>
                </c:pt>
                <c:pt idx="752">
                  <c:v>34</c:v>
                </c:pt>
                <c:pt idx="753">
                  <c:v>34</c:v>
                </c:pt>
                <c:pt idx="754">
                  <c:v>34</c:v>
                </c:pt>
                <c:pt idx="755">
                  <c:v>34</c:v>
                </c:pt>
                <c:pt idx="756">
                  <c:v>34</c:v>
                </c:pt>
                <c:pt idx="757">
                  <c:v>34</c:v>
                </c:pt>
                <c:pt idx="758">
                  <c:v>34</c:v>
                </c:pt>
                <c:pt idx="759">
                  <c:v>34</c:v>
                </c:pt>
                <c:pt idx="760">
                  <c:v>34</c:v>
                </c:pt>
                <c:pt idx="761">
                  <c:v>34</c:v>
                </c:pt>
                <c:pt idx="762">
                  <c:v>34</c:v>
                </c:pt>
                <c:pt idx="763">
                  <c:v>34</c:v>
                </c:pt>
                <c:pt idx="764">
                  <c:v>34</c:v>
                </c:pt>
                <c:pt idx="765">
                  <c:v>34</c:v>
                </c:pt>
                <c:pt idx="766">
                  <c:v>34</c:v>
                </c:pt>
                <c:pt idx="767">
                  <c:v>34</c:v>
                </c:pt>
                <c:pt idx="768">
                  <c:v>34</c:v>
                </c:pt>
                <c:pt idx="769">
                  <c:v>34</c:v>
                </c:pt>
                <c:pt idx="770">
                  <c:v>34</c:v>
                </c:pt>
                <c:pt idx="771">
                  <c:v>34</c:v>
                </c:pt>
                <c:pt idx="772">
                  <c:v>34</c:v>
                </c:pt>
                <c:pt idx="773">
                  <c:v>34</c:v>
                </c:pt>
                <c:pt idx="774">
                  <c:v>34</c:v>
                </c:pt>
                <c:pt idx="775">
                  <c:v>34</c:v>
                </c:pt>
                <c:pt idx="776">
                  <c:v>34</c:v>
                </c:pt>
                <c:pt idx="777">
                  <c:v>34</c:v>
                </c:pt>
                <c:pt idx="778">
                  <c:v>34</c:v>
                </c:pt>
                <c:pt idx="779">
                  <c:v>34</c:v>
                </c:pt>
                <c:pt idx="780">
                  <c:v>34</c:v>
                </c:pt>
                <c:pt idx="781">
                  <c:v>34</c:v>
                </c:pt>
                <c:pt idx="782">
                  <c:v>34</c:v>
                </c:pt>
                <c:pt idx="783">
                  <c:v>35</c:v>
                </c:pt>
                <c:pt idx="784">
                  <c:v>35</c:v>
                </c:pt>
                <c:pt idx="785">
                  <c:v>35</c:v>
                </c:pt>
                <c:pt idx="786">
                  <c:v>35</c:v>
                </c:pt>
                <c:pt idx="787">
                  <c:v>35</c:v>
                </c:pt>
                <c:pt idx="788">
                  <c:v>35</c:v>
                </c:pt>
                <c:pt idx="789">
                  <c:v>35</c:v>
                </c:pt>
                <c:pt idx="790">
                  <c:v>35</c:v>
                </c:pt>
                <c:pt idx="791">
                  <c:v>35</c:v>
                </c:pt>
                <c:pt idx="792">
                  <c:v>35</c:v>
                </c:pt>
                <c:pt idx="793">
                  <c:v>35</c:v>
                </c:pt>
                <c:pt idx="794">
                  <c:v>35</c:v>
                </c:pt>
                <c:pt idx="795">
                  <c:v>36</c:v>
                </c:pt>
                <c:pt idx="796">
                  <c:v>36</c:v>
                </c:pt>
                <c:pt idx="797">
                  <c:v>36</c:v>
                </c:pt>
                <c:pt idx="798">
                  <c:v>36</c:v>
                </c:pt>
                <c:pt idx="799">
                  <c:v>36</c:v>
                </c:pt>
                <c:pt idx="800">
                  <c:v>36</c:v>
                </c:pt>
                <c:pt idx="801">
                  <c:v>36</c:v>
                </c:pt>
                <c:pt idx="802">
                  <c:v>36</c:v>
                </c:pt>
                <c:pt idx="803">
                  <c:v>36</c:v>
                </c:pt>
                <c:pt idx="804">
                  <c:v>36</c:v>
                </c:pt>
                <c:pt idx="805">
                  <c:v>36</c:v>
                </c:pt>
                <c:pt idx="806">
                  <c:v>39</c:v>
                </c:pt>
                <c:pt idx="807">
                  <c:v>39</c:v>
                </c:pt>
                <c:pt idx="808">
                  <c:v>39</c:v>
                </c:pt>
                <c:pt idx="809">
                  <c:v>39</c:v>
                </c:pt>
                <c:pt idx="810">
                  <c:v>39</c:v>
                </c:pt>
                <c:pt idx="811">
                  <c:v>39</c:v>
                </c:pt>
                <c:pt idx="812">
                  <c:v>39</c:v>
                </c:pt>
                <c:pt idx="813">
                  <c:v>39</c:v>
                </c:pt>
                <c:pt idx="814">
                  <c:v>39</c:v>
                </c:pt>
                <c:pt idx="815">
                  <c:v>39</c:v>
                </c:pt>
                <c:pt idx="816">
                  <c:v>39</c:v>
                </c:pt>
                <c:pt idx="817">
                  <c:v>39</c:v>
                </c:pt>
                <c:pt idx="818">
                  <c:v>39</c:v>
                </c:pt>
                <c:pt idx="819">
                  <c:v>39</c:v>
                </c:pt>
                <c:pt idx="820">
                  <c:v>39</c:v>
                </c:pt>
                <c:pt idx="821">
                  <c:v>39</c:v>
                </c:pt>
                <c:pt idx="822">
                  <c:v>39</c:v>
                </c:pt>
                <c:pt idx="823">
                  <c:v>39</c:v>
                </c:pt>
                <c:pt idx="824">
                  <c:v>39</c:v>
                </c:pt>
                <c:pt idx="825">
                  <c:v>39</c:v>
                </c:pt>
                <c:pt idx="826">
                  <c:v>39</c:v>
                </c:pt>
                <c:pt idx="827">
                  <c:v>39</c:v>
                </c:pt>
                <c:pt idx="828">
                  <c:v>39</c:v>
                </c:pt>
                <c:pt idx="829">
                  <c:v>39</c:v>
                </c:pt>
                <c:pt idx="830">
                  <c:v>39</c:v>
                </c:pt>
                <c:pt idx="831">
                  <c:v>39</c:v>
                </c:pt>
                <c:pt idx="832">
                  <c:v>39</c:v>
                </c:pt>
                <c:pt idx="833">
                  <c:v>39</c:v>
                </c:pt>
                <c:pt idx="834">
                  <c:v>39</c:v>
                </c:pt>
                <c:pt idx="835">
                  <c:v>39</c:v>
                </c:pt>
                <c:pt idx="836">
                  <c:v>39</c:v>
                </c:pt>
                <c:pt idx="837">
                  <c:v>39</c:v>
                </c:pt>
                <c:pt idx="838">
                  <c:v>39</c:v>
                </c:pt>
                <c:pt idx="839">
                  <c:v>39</c:v>
                </c:pt>
                <c:pt idx="840">
                  <c:v>39</c:v>
                </c:pt>
                <c:pt idx="841">
                  <c:v>40</c:v>
                </c:pt>
                <c:pt idx="842">
                  <c:v>40</c:v>
                </c:pt>
                <c:pt idx="843">
                  <c:v>40</c:v>
                </c:pt>
                <c:pt idx="844">
                  <c:v>40</c:v>
                </c:pt>
                <c:pt idx="845">
                  <c:v>40</c:v>
                </c:pt>
                <c:pt idx="846">
                  <c:v>40</c:v>
                </c:pt>
                <c:pt idx="847">
                  <c:v>40</c:v>
                </c:pt>
                <c:pt idx="848">
                  <c:v>41</c:v>
                </c:pt>
                <c:pt idx="849">
                  <c:v>41</c:v>
                </c:pt>
                <c:pt idx="850">
                  <c:v>41</c:v>
                </c:pt>
                <c:pt idx="851">
                  <c:v>41</c:v>
                </c:pt>
                <c:pt idx="852">
                  <c:v>41</c:v>
                </c:pt>
                <c:pt idx="853">
                  <c:v>41</c:v>
                </c:pt>
                <c:pt idx="854">
                  <c:v>41</c:v>
                </c:pt>
                <c:pt idx="855">
                  <c:v>41</c:v>
                </c:pt>
                <c:pt idx="856">
                  <c:v>41</c:v>
                </c:pt>
                <c:pt idx="857">
                  <c:v>41</c:v>
                </c:pt>
                <c:pt idx="858">
                  <c:v>41</c:v>
                </c:pt>
                <c:pt idx="859">
                  <c:v>41</c:v>
                </c:pt>
                <c:pt idx="860">
                  <c:v>42</c:v>
                </c:pt>
                <c:pt idx="861">
                  <c:v>43</c:v>
                </c:pt>
                <c:pt idx="862">
                  <c:v>44</c:v>
                </c:pt>
                <c:pt idx="863">
                  <c:v>44</c:v>
                </c:pt>
                <c:pt idx="864">
                  <c:v>44</c:v>
                </c:pt>
                <c:pt idx="865">
                  <c:v>44</c:v>
                </c:pt>
                <c:pt idx="866">
                  <c:v>44</c:v>
                </c:pt>
                <c:pt idx="867">
                  <c:v>44</c:v>
                </c:pt>
                <c:pt idx="868">
                  <c:v>44</c:v>
                </c:pt>
                <c:pt idx="869">
                  <c:v>44</c:v>
                </c:pt>
                <c:pt idx="870">
                  <c:v>44</c:v>
                </c:pt>
                <c:pt idx="871">
                  <c:v>44</c:v>
                </c:pt>
                <c:pt idx="872">
                  <c:v>44</c:v>
                </c:pt>
                <c:pt idx="873">
                  <c:v>44</c:v>
                </c:pt>
                <c:pt idx="874">
                  <c:v>44</c:v>
                </c:pt>
                <c:pt idx="875">
                  <c:v>44</c:v>
                </c:pt>
                <c:pt idx="876">
                  <c:v>44</c:v>
                </c:pt>
                <c:pt idx="877">
                  <c:v>44</c:v>
                </c:pt>
                <c:pt idx="878">
                  <c:v>44</c:v>
                </c:pt>
                <c:pt idx="879">
                  <c:v>44</c:v>
                </c:pt>
                <c:pt idx="880">
                  <c:v>44</c:v>
                </c:pt>
                <c:pt idx="881">
                  <c:v>44</c:v>
                </c:pt>
                <c:pt idx="882">
                  <c:v>44</c:v>
                </c:pt>
                <c:pt idx="883">
                  <c:v>44</c:v>
                </c:pt>
                <c:pt idx="884">
                  <c:v>44</c:v>
                </c:pt>
                <c:pt idx="885">
                  <c:v>44</c:v>
                </c:pt>
                <c:pt idx="886">
                  <c:v>44</c:v>
                </c:pt>
                <c:pt idx="887">
                  <c:v>44</c:v>
                </c:pt>
                <c:pt idx="888">
                  <c:v>44</c:v>
                </c:pt>
                <c:pt idx="889">
                  <c:v>44</c:v>
                </c:pt>
                <c:pt idx="890">
                  <c:v>44</c:v>
                </c:pt>
                <c:pt idx="891">
                  <c:v>44</c:v>
                </c:pt>
                <c:pt idx="892">
                  <c:v>45</c:v>
                </c:pt>
                <c:pt idx="893">
                  <c:v>45</c:v>
                </c:pt>
                <c:pt idx="894">
                  <c:v>45</c:v>
                </c:pt>
                <c:pt idx="895">
                  <c:v>45</c:v>
                </c:pt>
                <c:pt idx="896">
                  <c:v>45</c:v>
                </c:pt>
                <c:pt idx="897">
                  <c:v>45</c:v>
                </c:pt>
                <c:pt idx="898">
                  <c:v>45</c:v>
                </c:pt>
                <c:pt idx="899">
                  <c:v>45</c:v>
                </c:pt>
                <c:pt idx="900">
                  <c:v>45</c:v>
                </c:pt>
                <c:pt idx="901">
                  <c:v>45</c:v>
                </c:pt>
                <c:pt idx="902">
                  <c:v>45</c:v>
                </c:pt>
                <c:pt idx="903">
                  <c:v>45</c:v>
                </c:pt>
                <c:pt idx="904">
                  <c:v>45</c:v>
                </c:pt>
                <c:pt idx="905">
                  <c:v>45</c:v>
                </c:pt>
                <c:pt idx="906">
                  <c:v>45</c:v>
                </c:pt>
                <c:pt idx="907">
                  <c:v>45</c:v>
                </c:pt>
                <c:pt idx="908">
                  <c:v>45</c:v>
                </c:pt>
                <c:pt idx="909">
                  <c:v>45</c:v>
                </c:pt>
                <c:pt idx="910">
                  <c:v>46</c:v>
                </c:pt>
                <c:pt idx="911">
                  <c:v>46</c:v>
                </c:pt>
                <c:pt idx="912">
                  <c:v>46</c:v>
                </c:pt>
                <c:pt idx="913">
                  <c:v>46</c:v>
                </c:pt>
                <c:pt idx="914">
                  <c:v>46</c:v>
                </c:pt>
                <c:pt idx="915">
                  <c:v>46</c:v>
                </c:pt>
                <c:pt idx="916">
                  <c:v>46</c:v>
                </c:pt>
                <c:pt idx="917">
                  <c:v>46</c:v>
                </c:pt>
                <c:pt idx="918">
                  <c:v>46</c:v>
                </c:pt>
                <c:pt idx="919">
                  <c:v>46</c:v>
                </c:pt>
                <c:pt idx="920">
                  <c:v>46</c:v>
                </c:pt>
                <c:pt idx="921">
                  <c:v>46</c:v>
                </c:pt>
                <c:pt idx="922">
                  <c:v>46</c:v>
                </c:pt>
                <c:pt idx="923">
                  <c:v>46</c:v>
                </c:pt>
                <c:pt idx="924">
                  <c:v>46</c:v>
                </c:pt>
                <c:pt idx="925">
                  <c:v>46</c:v>
                </c:pt>
                <c:pt idx="926">
                  <c:v>46</c:v>
                </c:pt>
                <c:pt idx="927">
                  <c:v>46</c:v>
                </c:pt>
                <c:pt idx="928">
                  <c:v>46</c:v>
                </c:pt>
                <c:pt idx="929">
                  <c:v>47</c:v>
                </c:pt>
                <c:pt idx="930">
                  <c:v>47</c:v>
                </c:pt>
                <c:pt idx="931">
                  <c:v>47</c:v>
                </c:pt>
                <c:pt idx="932">
                  <c:v>47</c:v>
                </c:pt>
                <c:pt idx="933">
                  <c:v>47</c:v>
                </c:pt>
                <c:pt idx="934">
                  <c:v>47</c:v>
                </c:pt>
                <c:pt idx="935">
                  <c:v>47</c:v>
                </c:pt>
                <c:pt idx="936">
                  <c:v>47</c:v>
                </c:pt>
                <c:pt idx="937">
                  <c:v>47</c:v>
                </c:pt>
                <c:pt idx="938">
                  <c:v>47</c:v>
                </c:pt>
                <c:pt idx="939">
                  <c:v>47</c:v>
                </c:pt>
                <c:pt idx="940">
                  <c:v>47</c:v>
                </c:pt>
                <c:pt idx="941">
                  <c:v>47</c:v>
                </c:pt>
                <c:pt idx="942">
                  <c:v>47</c:v>
                </c:pt>
                <c:pt idx="943">
                  <c:v>47</c:v>
                </c:pt>
                <c:pt idx="944">
                  <c:v>47</c:v>
                </c:pt>
                <c:pt idx="945">
                  <c:v>47</c:v>
                </c:pt>
                <c:pt idx="946">
                  <c:v>47</c:v>
                </c:pt>
                <c:pt idx="947">
                  <c:v>47</c:v>
                </c:pt>
                <c:pt idx="948">
                  <c:v>47</c:v>
                </c:pt>
                <c:pt idx="949">
                  <c:v>47</c:v>
                </c:pt>
                <c:pt idx="950">
                  <c:v>47</c:v>
                </c:pt>
                <c:pt idx="951">
                  <c:v>47</c:v>
                </c:pt>
                <c:pt idx="952">
                  <c:v>47</c:v>
                </c:pt>
                <c:pt idx="953">
                  <c:v>47</c:v>
                </c:pt>
                <c:pt idx="954">
                  <c:v>47</c:v>
                </c:pt>
                <c:pt idx="955">
                  <c:v>47</c:v>
                </c:pt>
                <c:pt idx="956">
                  <c:v>47</c:v>
                </c:pt>
                <c:pt idx="957">
                  <c:v>47</c:v>
                </c:pt>
                <c:pt idx="958">
                  <c:v>47</c:v>
                </c:pt>
                <c:pt idx="959">
                  <c:v>47</c:v>
                </c:pt>
                <c:pt idx="960">
                  <c:v>47</c:v>
                </c:pt>
                <c:pt idx="961">
                  <c:v>47</c:v>
                </c:pt>
                <c:pt idx="962">
                  <c:v>47</c:v>
                </c:pt>
                <c:pt idx="963">
                  <c:v>47</c:v>
                </c:pt>
                <c:pt idx="964">
                  <c:v>47</c:v>
                </c:pt>
                <c:pt idx="965">
                  <c:v>47</c:v>
                </c:pt>
                <c:pt idx="966">
                  <c:v>47</c:v>
                </c:pt>
                <c:pt idx="967">
                  <c:v>47</c:v>
                </c:pt>
                <c:pt idx="968">
                  <c:v>47</c:v>
                </c:pt>
                <c:pt idx="969">
                  <c:v>47</c:v>
                </c:pt>
                <c:pt idx="970">
                  <c:v>47</c:v>
                </c:pt>
                <c:pt idx="971">
                  <c:v>47</c:v>
                </c:pt>
                <c:pt idx="972">
                  <c:v>47</c:v>
                </c:pt>
                <c:pt idx="973">
                  <c:v>47</c:v>
                </c:pt>
                <c:pt idx="974">
                  <c:v>47</c:v>
                </c:pt>
                <c:pt idx="975">
                  <c:v>47</c:v>
                </c:pt>
                <c:pt idx="976">
                  <c:v>47</c:v>
                </c:pt>
                <c:pt idx="977">
                  <c:v>47</c:v>
                </c:pt>
                <c:pt idx="978">
                  <c:v>47</c:v>
                </c:pt>
                <c:pt idx="979">
                  <c:v>47</c:v>
                </c:pt>
                <c:pt idx="980">
                  <c:v>48</c:v>
                </c:pt>
                <c:pt idx="981">
                  <c:v>48</c:v>
                </c:pt>
                <c:pt idx="982">
                  <c:v>48</c:v>
                </c:pt>
                <c:pt idx="983">
                  <c:v>48</c:v>
                </c:pt>
                <c:pt idx="984">
                  <c:v>48</c:v>
                </c:pt>
                <c:pt idx="985">
                  <c:v>48</c:v>
                </c:pt>
                <c:pt idx="986">
                  <c:v>48</c:v>
                </c:pt>
                <c:pt idx="987">
                  <c:v>48</c:v>
                </c:pt>
                <c:pt idx="988">
                  <c:v>48</c:v>
                </c:pt>
                <c:pt idx="989">
                  <c:v>48</c:v>
                </c:pt>
                <c:pt idx="990">
                  <c:v>48</c:v>
                </c:pt>
                <c:pt idx="991">
                  <c:v>48</c:v>
                </c:pt>
                <c:pt idx="992">
                  <c:v>48</c:v>
                </c:pt>
                <c:pt idx="993">
                  <c:v>48</c:v>
                </c:pt>
                <c:pt idx="994">
                  <c:v>48</c:v>
                </c:pt>
                <c:pt idx="995">
                  <c:v>48</c:v>
                </c:pt>
                <c:pt idx="996">
                  <c:v>48</c:v>
                </c:pt>
                <c:pt idx="997">
                  <c:v>48</c:v>
                </c:pt>
                <c:pt idx="998">
                  <c:v>48</c:v>
                </c:pt>
                <c:pt idx="999">
                  <c:v>48</c:v>
                </c:pt>
                <c:pt idx="1000">
                  <c:v>48</c:v>
                </c:pt>
                <c:pt idx="1001">
                  <c:v>48</c:v>
                </c:pt>
                <c:pt idx="1002">
                  <c:v>48</c:v>
                </c:pt>
                <c:pt idx="1003">
                  <c:v>48</c:v>
                </c:pt>
                <c:pt idx="1004">
                  <c:v>48</c:v>
                </c:pt>
                <c:pt idx="1005">
                  <c:v>48</c:v>
                </c:pt>
                <c:pt idx="1006">
                  <c:v>48</c:v>
                </c:pt>
                <c:pt idx="1007">
                  <c:v>48</c:v>
                </c:pt>
                <c:pt idx="1008">
                  <c:v>48</c:v>
                </c:pt>
                <c:pt idx="1009">
                  <c:v>48</c:v>
                </c:pt>
                <c:pt idx="1010">
                  <c:v>48</c:v>
                </c:pt>
                <c:pt idx="1011">
                  <c:v>48</c:v>
                </c:pt>
                <c:pt idx="1012">
                  <c:v>48</c:v>
                </c:pt>
                <c:pt idx="1013">
                  <c:v>54</c:v>
                </c:pt>
                <c:pt idx="1014">
                  <c:v>54</c:v>
                </c:pt>
                <c:pt idx="1015">
                  <c:v>54</c:v>
                </c:pt>
                <c:pt idx="1016">
                  <c:v>55</c:v>
                </c:pt>
                <c:pt idx="1017">
                  <c:v>55</c:v>
                </c:pt>
                <c:pt idx="1018">
                  <c:v>55</c:v>
                </c:pt>
                <c:pt idx="1019">
                  <c:v>55</c:v>
                </c:pt>
                <c:pt idx="1020">
                  <c:v>55</c:v>
                </c:pt>
                <c:pt idx="1021">
                  <c:v>55</c:v>
                </c:pt>
                <c:pt idx="1022">
                  <c:v>55</c:v>
                </c:pt>
                <c:pt idx="1023">
                  <c:v>55</c:v>
                </c:pt>
                <c:pt idx="1024">
                  <c:v>55</c:v>
                </c:pt>
                <c:pt idx="1025">
                  <c:v>55</c:v>
                </c:pt>
                <c:pt idx="1026">
                  <c:v>55</c:v>
                </c:pt>
                <c:pt idx="1027">
                  <c:v>55</c:v>
                </c:pt>
                <c:pt idx="1028">
                  <c:v>55</c:v>
                </c:pt>
                <c:pt idx="1029">
                  <c:v>55</c:v>
                </c:pt>
                <c:pt idx="1030">
                  <c:v>55</c:v>
                </c:pt>
                <c:pt idx="1031">
                  <c:v>55</c:v>
                </c:pt>
                <c:pt idx="1032">
                  <c:v>55</c:v>
                </c:pt>
                <c:pt idx="1033">
                  <c:v>55</c:v>
                </c:pt>
                <c:pt idx="1034">
                  <c:v>55</c:v>
                </c:pt>
                <c:pt idx="1035">
                  <c:v>55</c:v>
                </c:pt>
                <c:pt idx="1036">
                  <c:v>55</c:v>
                </c:pt>
                <c:pt idx="1037">
                  <c:v>55</c:v>
                </c:pt>
                <c:pt idx="1038">
                  <c:v>55</c:v>
                </c:pt>
                <c:pt idx="1039">
                  <c:v>55</c:v>
                </c:pt>
                <c:pt idx="1040">
                  <c:v>55</c:v>
                </c:pt>
                <c:pt idx="1041">
                  <c:v>55</c:v>
                </c:pt>
                <c:pt idx="1042">
                  <c:v>55</c:v>
                </c:pt>
                <c:pt idx="1043">
                  <c:v>55</c:v>
                </c:pt>
                <c:pt idx="1044">
                  <c:v>55</c:v>
                </c:pt>
                <c:pt idx="1045">
                  <c:v>55</c:v>
                </c:pt>
                <c:pt idx="1046">
                  <c:v>55</c:v>
                </c:pt>
                <c:pt idx="1047">
                  <c:v>55</c:v>
                </c:pt>
                <c:pt idx="1048">
                  <c:v>55</c:v>
                </c:pt>
                <c:pt idx="1049">
                  <c:v>55</c:v>
                </c:pt>
                <c:pt idx="1050">
                  <c:v>55</c:v>
                </c:pt>
                <c:pt idx="1051">
                  <c:v>56</c:v>
                </c:pt>
                <c:pt idx="1052">
                  <c:v>57</c:v>
                </c:pt>
                <c:pt idx="1053">
                  <c:v>57</c:v>
                </c:pt>
                <c:pt idx="1054">
                  <c:v>57</c:v>
                </c:pt>
                <c:pt idx="1055">
                  <c:v>57</c:v>
                </c:pt>
                <c:pt idx="1056">
                  <c:v>57</c:v>
                </c:pt>
                <c:pt idx="1057">
                  <c:v>57</c:v>
                </c:pt>
                <c:pt idx="1058">
                  <c:v>57</c:v>
                </c:pt>
                <c:pt idx="1059">
                  <c:v>57</c:v>
                </c:pt>
                <c:pt idx="1060">
                  <c:v>57</c:v>
                </c:pt>
                <c:pt idx="1061">
                  <c:v>57</c:v>
                </c:pt>
                <c:pt idx="1062">
                  <c:v>57</c:v>
                </c:pt>
                <c:pt idx="1063">
                  <c:v>57</c:v>
                </c:pt>
                <c:pt idx="1064">
                  <c:v>57</c:v>
                </c:pt>
                <c:pt idx="1065">
                  <c:v>57</c:v>
                </c:pt>
                <c:pt idx="1066">
                  <c:v>57</c:v>
                </c:pt>
                <c:pt idx="1067">
                  <c:v>57</c:v>
                </c:pt>
                <c:pt idx="1068">
                  <c:v>57</c:v>
                </c:pt>
                <c:pt idx="1069">
                  <c:v>57</c:v>
                </c:pt>
                <c:pt idx="1070">
                  <c:v>57</c:v>
                </c:pt>
                <c:pt idx="1071">
                  <c:v>57</c:v>
                </c:pt>
                <c:pt idx="1072">
                  <c:v>57</c:v>
                </c:pt>
                <c:pt idx="1073">
                  <c:v>57</c:v>
                </c:pt>
                <c:pt idx="1074">
                  <c:v>57</c:v>
                </c:pt>
                <c:pt idx="1075">
                  <c:v>57</c:v>
                </c:pt>
                <c:pt idx="1076">
                  <c:v>57</c:v>
                </c:pt>
                <c:pt idx="1077">
                  <c:v>57</c:v>
                </c:pt>
                <c:pt idx="1078">
                  <c:v>57</c:v>
                </c:pt>
                <c:pt idx="1079">
                  <c:v>57</c:v>
                </c:pt>
                <c:pt idx="1080">
                  <c:v>57</c:v>
                </c:pt>
                <c:pt idx="1081">
                  <c:v>57</c:v>
                </c:pt>
                <c:pt idx="1082">
                  <c:v>57</c:v>
                </c:pt>
                <c:pt idx="1083">
                  <c:v>57</c:v>
                </c:pt>
                <c:pt idx="1084">
                  <c:v>58</c:v>
                </c:pt>
                <c:pt idx="1085">
                  <c:v>58</c:v>
                </c:pt>
                <c:pt idx="1086">
                  <c:v>58</c:v>
                </c:pt>
                <c:pt idx="1087">
                  <c:v>59</c:v>
                </c:pt>
                <c:pt idx="1088">
                  <c:v>62</c:v>
                </c:pt>
                <c:pt idx="1089">
                  <c:v>63</c:v>
                </c:pt>
                <c:pt idx="1090">
                  <c:v>63</c:v>
                </c:pt>
                <c:pt idx="1091">
                  <c:v>63</c:v>
                </c:pt>
                <c:pt idx="1092">
                  <c:v>63</c:v>
                </c:pt>
                <c:pt idx="1093">
                  <c:v>63</c:v>
                </c:pt>
                <c:pt idx="1094">
                  <c:v>63</c:v>
                </c:pt>
                <c:pt idx="1095">
                  <c:v>63</c:v>
                </c:pt>
                <c:pt idx="1096">
                  <c:v>63</c:v>
                </c:pt>
                <c:pt idx="1097">
                  <c:v>63</c:v>
                </c:pt>
                <c:pt idx="1098">
                  <c:v>64</c:v>
                </c:pt>
                <c:pt idx="1099">
                  <c:v>64</c:v>
                </c:pt>
                <c:pt idx="1100">
                  <c:v>64</c:v>
                </c:pt>
                <c:pt idx="1101">
                  <c:v>64</c:v>
                </c:pt>
                <c:pt idx="1102">
                  <c:v>64</c:v>
                </c:pt>
                <c:pt idx="1103">
                  <c:v>64</c:v>
                </c:pt>
                <c:pt idx="1104">
                  <c:v>64</c:v>
                </c:pt>
                <c:pt idx="1105">
                  <c:v>64</c:v>
                </c:pt>
                <c:pt idx="1106">
                  <c:v>64</c:v>
                </c:pt>
                <c:pt idx="1107">
                  <c:v>64</c:v>
                </c:pt>
                <c:pt idx="1108">
                  <c:v>64</c:v>
                </c:pt>
                <c:pt idx="1109">
                  <c:v>64</c:v>
                </c:pt>
                <c:pt idx="1110">
                  <c:v>64</c:v>
                </c:pt>
                <c:pt idx="1111">
                  <c:v>64</c:v>
                </c:pt>
                <c:pt idx="1112">
                  <c:v>65</c:v>
                </c:pt>
                <c:pt idx="1113">
                  <c:v>65</c:v>
                </c:pt>
                <c:pt idx="1114">
                  <c:v>65</c:v>
                </c:pt>
                <c:pt idx="1115">
                  <c:v>65</c:v>
                </c:pt>
                <c:pt idx="1116">
                  <c:v>65</c:v>
                </c:pt>
                <c:pt idx="1117">
                  <c:v>65</c:v>
                </c:pt>
                <c:pt idx="1118">
                  <c:v>65</c:v>
                </c:pt>
                <c:pt idx="1119">
                  <c:v>65</c:v>
                </c:pt>
                <c:pt idx="1120">
                  <c:v>65</c:v>
                </c:pt>
                <c:pt idx="1121">
                  <c:v>65</c:v>
                </c:pt>
                <c:pt idx="1122">
                  <c:v>65</c:v>
                </c:pt>
                <c:pt idx="1123">
                  <c:v>65</c:v>
                </c:pt>
                <c:pt idx="1124">
                  <c:v>65</c:v>
                </c:pt>
                <c:pt idx="1125">
                  <c:v>65</c:v>
                </c:pt>
                <c:pt idx="1126">
                  <c:v>65</c:v>
                </c:pt>
                <c:pt idx="1127">
                  <c:v>65</c:v>
                </c:pt>
                <c:pt idx="1128">
                  <c:v>65</c:v>
                </c:pt>
                <c:pt idx="1129">
                  <c:v>65</c:v>
                </c:pt>
                <c:pt idx="1130">
                  <c:v>65</c:v>
                </c:pt>
                <c:pt idx="1131">
                  <c:v>65</c:v>
                </c:pt>
                <c:pt idx="1132">
                  <c:v>65</c:v>
                </c:pt>
                <c:pt idx="1133">
                  <c:v>65</c:v>
                </c:pt>
                <c:pt idx="1134">
                  <c:v>65</c:v>
                </c:pt>
                <c:pt idx="1135">
                  <c:v>65</c:v>
                </c:pt>
                <c:pt idx="1136">
                  <c:v>65</c:v>
                </c:pt>
                <c:pt idx="1137">
                  <c:v>65</c:v>
                </c:pt>
                <c:pt idx="1138">
                  <c:v>65</c:v>
                </c:pt>
                <c:pt idx="1139">
                  <c:v>65</c:v>
                </c:pt>
                <c:pt idx="1140">
                  <c:v>65</c:v>
                </c:pt>
                <c:pt idx="1141">
                  <c:v>65</c:v>
                </c:pt>
                <c:pt idx="1142">
                  <c:v>65</c:v>
                </c:pt>
                <c:pt idx="1143">
                  <c:v>65</c:v>
                </c:pt>
                <c:pt idx="1144">
                  <c:v>65</c:v>
                </c:pt>
                <c:pt idx="1145">
                  <c:v>65</c:v>
                </c:pt>
                <c:pt idx="1146">
                  <c:v>65</c:v>
                </c:pt>
                <c:pt idx="1147">
                  <c:v>65</c:v>
                </c:pt>
                <c:pt idx="1148">
                  <c:v>65</c:v>
                </c:pt>
                <c:pt idx="1149">
                  <c:v>65</c:v>
                </c:pt>
                <c:pt idx="1150">
                  <c:v>65</c:v>
                </c:pt>
                <c:pt idx="1151">
                  <c:v>65</c:v>
                </c:pt>
                <c:pt idx="1152">
                  <c:v>65</c:v>
                </c:pt>
                <c:pt idx="1153">
                  <c:v>65</c:v>
                </c:pt>
                <c:pt idx="1154">
                  <c:v>65</c:v>
                </c:pt>
                <c:pt idx="1155">
                  <c:v>65</c:v>
                </c:pt>
                <c:pt idx="1156">
                  <c:v>65</c:v>
                </c:pt>
                <c:pt idx="1157">
                  <c:v>65</c:v>
                </c:pt>
                <c:pt idx="1158">
                  <c:v>65</c:v>
                </c:pt>
                <c:pt idx="1159">
                  <c:v>65</c:v>
                </c:pt>
                <c:pt idx="1160">
                  <c:v>65</c:v>
                </c:pt>
                <c:pt idx="1161">
                  <c:v>65</c:v>
                </c:pt>
                <c:pt idx="1162">
                  <c:v>65</c:v>
                </c:pt>
                <c:pt idx="1163">
                  <c:v>65</c:v>
                </c:pt>
                <c:pt idx="1164">
                  <c:v>66</c:v>
                </c:pt>
                <c:pt idx="1165">
                  <c:v>66</c:v>
                </c:pt>
                <c:pt idx="1166">
                  <c:v>66</c:v>
                </c:pt>
                <c:pt idx="1167">
                  <c:v>66</c:v>
                </c:pt>
                <c:pt idx="1168">
                  <c:v>66</c:v>
                </c:pt>
                <c:pt idx="1169">
                  <c:v>66</c:v>
                </c:pt>
                <c:pt idx="1170">
                  <c:v>66</c:v>
                </c:pt>
                <c:pt idx="1171">
                  <c:v>66</c:v>
                </c:pt>
                <c:pt idx="1172">
                  <c:v>66</c:v>
                </c:pt>
                <c:pt idx="1173">
                  <c:v>66</c:v>
                </c:pt>
                <c:pt idx="1174">
                  <c:v>66</c:v>
                </c:pt>
                <c:pt idx="1175">
                  <c:v>66</c:v>
                </c:pt>
                <c:pt idx="1176">
                  <c:v>66</c:v>
                </c:pt>
                <c:pt idx="1177">
                  <c:v>66</c:v>
                </c:pt>
                <c:pt idx="1178">
                  <c:v>66</c:v>
                </c:pt>
                <c:pt idx="1179">
                  <c:v>66</c:v>
                </c:pt>
                <c:pt idx="1180">
                  <c:v>66</c:v>
                </c:pt>
                <c:pt idx="1181">
                  <c:v>66</c:v>
                </c:pt>
                <c:pt idx="1182">
                  <c:v>66</c:v>
                </c:pt>
                <c:pt idx="1183">
                  <c:v>66</c:v>
                </c:pt>
                <c:pt idx="1184">
                  <c:v>66</c:v>
                </c:pt>
                <c:pt idx="1185">
                  <c:v>66</c:v>
                </c:pt>
                <c:pt idx="1186">
                  <c:v>66</c:v>
                </c:pt>
                <c:pt idx="1187">
                  <c:v>66</c:v>
                </c:pt>
                <c:pt idx="1188">
                  <c:v>66</c:v>
                </c:pt>
                <c:pt idx="1189">
                  <c:v>66</c:v>
                </c:pt>
                <c:pt idx="1190">
                  <c:v>66</c:v>
                </c:pt>
                <c:pt idx="1191">
                  <c:v>66</c:v>
                </c:pt>
                <c:pt idx="1192">
                  <c:v>66</c:v>
                </c:pt>
                <c:pt idx="1193">
                  <c:v>66</c:v>
                </c:pt>
                <c:pt idx="1194">
                  <c:v>66</c:v>
                </c:pt>
                <c:pt idx="1195">
                  <c:v>66</c:v>
                </c:pt>
                <c:pt idx="1196">
                  <c:v>66</c:v>
                </c:pt>
                <c:pt idx="1197">
                  <c:v>66</c:v>
                </c:pt>
                <c:pt idx="1198">
                  <c:v>66</c:v>
                </c:pt>
                <c:pt idx="1199">
                  <c:v>66</c:v>
                </c:pt>
                <c:pt idx="1200">
                  <c:v>66</c:v>
                </c:pt>
                <c:pt idx="1201">
                  <c:v>66</c:v>
                </c:pt>
                <c:pt idx="1202">
                  <c:v>66</c:v>
                </c:pt>
                <c:pt idx="1203">
                  <c:v>66</c:v>
                </c:pt>
                <c:pt idx="1204">
                  <c:v>66</c:v>
                </c:pt>
                <c:pt idx="1205">
                  <c:v>66</c:v>
                </c:pt>
                <c:pt idx="1206">
                  <c:v>66</c:v>
                </c:pt>
                <c:pt idx="1207">
                  <c:v>66</c:v>
                </c:pt>
                <c:pt idx="1208">
                  <c:v>66</c:v>
                </c:pt>
                <c:pt idx="1209">
                  <c:v>66</c:v>
                </c:pt>
                <c:pt idx="1210">
                  <c:v>66</c:v>
                </c:pt>
                <c:pt idx="1211">
                  <c:v>66</c:v>
                </c:pt>
                <c:pt idx="1212">
                  <c:v>66</c:v>
                </c:pt>
                <c:pt idx="1213">
                  <c:v>66</c:v>
                </c:pt>
                <c:pt idx="1214">
                  <c:v>66</c:v>
                </c:pt>
                <c:pt idx="1215">
                  <c:v>66</c:v>
                </c:pt>
                <c:pt idx="1216">
                  <c:v>66</c:v>
                </c:pt>
                <c:pt idx="1217">
                  <c:v>66</c:v>
                </c:pt>
                <c:pt idx="1218">
                  <c:v>66</c:v>
                </c:pt>
                <c:pt idx="1219">
                  <c:v>66</c:v>
                </c:pt>
                <c:pt idx="1220">
                  <c:v>66</c:v>
                </c:pt>
                <c:pt idx="1221">
                  <c:v>66</c:v>
                </c:pt>
                <c:pt idx="1222">
                  <c:v>66</c:v>
                </c:pt>
                <c:pt idx="1223">
                  <c:v>66</c:v>
                </c:pt>
                <c:pt idx="1224">
                  <c:v>66</c:v>
                </c:pt>
                <c:pt idx="1225">
                  <c:v>66</c:v>
                </c:pt>
                <c:pt idx="1226">
                  <c:v>66</c:v>
                </c:pt>
                <c:pt idx="1227">
                  <c:v>66</c:v>
                </c:pt>
                <c:pt idx="1228">
                  <c:v>66</c:v>
                </c:pt>
                <c:pt idx="1229">
                  <c:v>66</c:v>
                </c:pt>
                <c:pt idx="1230">
                  <c:v>66</c:v>
                </c:pt>
                <c:pt idx="1231">
                  <c:v>66</c:v>
                </c:pt>
                <c:pt idx="1232">
                  <c:v>66</c:v>
                </c:pt>
                <c:pt idx="1233">
                  <c:v>66</c:v>
                </c:pt>
                <c:pt idx="1234">
                  <c:v>66</c:v>
                </c:pt>
                <c:pt idx="1235">
                  <c:v>66</c:v>
                </c:pt>
                <c:pt idx="1236">
                  <c:v>66</c:v>
                </c:pt>
                <c:pt idx="1237">
                  <c:v>66</c:v>
                </c:pt>
                <c:pt idx="1238">
                  <c:v>66</c:v>
                </c:pt>
                <c:pt idx="1239">
                  <c:v>66</c:v>
                </c:pt>
                <c:pt idx="1240">
                  <c:v>66</c:v>
                </c:pt>
                <c:pt idx="1241">
                  <c:v>66</c:v>
                </c:pt>
                <c:pt idx="1242">
                  <c:v>66</c:v>
                </c:pt>
                <c:pt idx="1243">
                  <c:v>66</c:v>
                </c:pt>
                <c:pt idx="1244">
                  <c:v>66</c:v>
                </c:pt>
                <c:pt idx="1245">
                  <c:v>66</c:v>
                </c:pt>
                <c:pt idx="1246">
                  <c:v>66</c:v>
                </c:pt>
                <c:pt idx="1247">
                  <c:v>66</c:v>
                </c:pt>
                <c:pt idx="1248">
                  <c:v>66</c:v>
                </c:pt>
                <c:pt idx="1249">
                  <c:v>66</c:v>
                </c:pt>
                <c:pt idx="1250">
                  <c:v>66</c:v>
                </c:pt>
                <c:pt idx="1251">
                  <c:v>66</c:v>
                </c:pt>
                <c:pt idx="1252">
                  <c:v>66</c:v>
                </c:pt>
                <c:pt idx="1253">
                  <c:v>66</c:v>
                </c:pt>
                <c:pt idx="1254">
                  <c:v>66</c:v>
                </c:pt>
                <c:pt idx="1255">
                  <c:v>66</c:v>
                </c:pt>
                <c:pt idx="1256">
                  <c:v>66</c:v>
                </c:pt>
                <c:pt idx="1257">
                  <c:v>66</c:v>
                </c:pt>
                <c:pt idx="1258">
                  <c:v>66</c:v>
                </c:pt>
                <c:pt idx="1259">
                  <c:v>66</c:v>
                </c:pt>
                <c:pt idx="1260">
                  <c:v>66</c:v>
                </c:pt>
                <c:pt idx="1261">
                  <c:v>66</c:v>
                </c:pt>
                <c:pt idx="1262">
                  <c:v>66</c:v>
                </c:pt>
                <c:pt idx="1263">
                  <c:v>66</c:v>
                </c:pt>
                <c:pt idx="1264">
                  <c:v>66</c:v>
                </c:pt>
                <c:pt idx="1265">
                  <c:v>66</c:v>
                </c:pt>
                <c:pt idx="1266">
                  <c:v>66</c:v>
                </c:pt>
                <c:pt idx="1267">
                  <c:v>66</c:v>
                </c:pt>
                <c:pt idx="1268">
                  <c:v>66</c:v>
                </c:pt>
                <c:pt idx="1269">
                  <c:v>66</c:v>
                </c:pt>
                <c:pt idx="1270">
                  <c:v>66</c:v>
                </c:pt>
                <c:pt idx="1271">
                  <c:v>66</c:v>
                </c:pt>
                <c:pt idx="1272">
                  <c:v>66</c:v>
                </c:pt>
                <c:pt idx="1273">
                  <c:v>66</c:v>
                </c:pt>
                <c:pt idx="1274">
                  <c:v>66</c:v>
                </c:pt>
                <c:pt idx="1275">
                  <c:v>66</c:v>
                </c:pt>
                <c:pt idx="1276">
                  <c:v>66</c:v>
                </c:pt>
                <c:pt idx="1277">
                  <c:v>67</c:v>
                </c:pt>
                <c:pt idx="1278">
                  <c:v>67</c:v>
                </c:pt>
                <c:pt idx="1279">
                  <c:v>67</c:v>
                </c:pt>
                <c:pt idx="1280">
                  <c:v>68</c:v>
                </c:pt>
                <c:pt idx="1281">
                  <c:v>68</c:v>
                </c:pt>
                <c:pt idx="1282">
                  <c:v>68</c:v>
                </c:pt>
                <c:pt idx="1283">
                  <c:v>68</c:v>
                </c:pt>
                <c:pt idx="1284">
                  <c:v>68</c:v>
                </c:pt>
                <c:pt idx="1285">
                  <c:v>68</c:v>
                </c:pt>
                <c:pt idx="1286">
                  <c:v>68</c:v>
                </c:pt>
                <c:pt idx="1287">
                  <c:v>68</c:v>
                </c:pt>
                <c:pt idx="1288">
                  <c:v>68</c:v>
                </c:pt>
                <c:pt idx="1289">
                  <c:v>68</c:v>
                </c:pt>
                <c:pt idx="1290">
                  <c:v>68</c:v>
                </c:pt>
                <c:pt idx="1291">
                  <c:v>68</c:v>
                </c:pt>
                <c:pt idx="1292">
                  <c:v>68</c:v>
                </c:pt>
                <c:pt idx="1293">
                  <c:v>68</c:v>
                </c:pt>
                <c:pt idx="1294">
                  <c:v>68</c:v>
                </c:pt>
                <c:pt idx="1295">
                  <c:v>68</c:v>
                </c:pt>
                <c:pt idx="1296">
                  <c:v>68</c:v>
                </c:pt>
                <c:pt idx="1297">
                  <c:v>68</c:v>
                </c:pt>
                <c:pt idx="1298">
                  <c:v>68</c:v>
                </c:pt>
                <c:pt idx="1299">
                  <c:v>68</c:v>
                </c:pt>
                <c:pt idx="1300">
                  <c:v>68</c:v>
                </c:pt>
                <c:pt idx="1301">
                  <c:v>68</c:v>
                </c:pt>
                <c:pt idx="1302">
                  <c:v>68</c:v>
                </c:pt>
                <c:pt idx="1303">
                  <c:v>68</c:v>
                </c:pt>
                <c:pt idx="1304">
                  <c:v>68</c:v>
                </c:pt>
                <c:pt idx="1305">
                  <c:v>68</c:v>
                </c:pt>
                <c:pt idx="1306">
                  <c:v>68</c:v>
                </c:pt>
                <c:pt idx="1307">
                  <c:v>68</c:v>
                </c:pt>
                <c:pt idx="1308">
                  <c:v>68</c:v>
                </c:pt>
                <c:pt idx="1309">
                  <c:v>68</c:v>
                </c:pt>
                <c:pt idx="1310">
                  <c:v>68</c:v>
                </c:pt>
                <c:pt idx="1311">
                  <c:v>68</c:v>
                </c:pt>
                <c:pt idx="1312">
                  <c:v>68</c:v>
                </c:pt>
                <c:pt idx="1313">
                  <c:v>68</c:v>
                </c:pt>
                <c:pt idx="1314">
                  <c:v>68</c:v>
                </c:pt>
                <c:pt idx="1315">
                  <c:v>68</c:v>
                </c:pt>
                <c:pt idx="1316">
                  <c:v>68</c:v>
                </c:pt>
                <c:pt idx="1317">
                  <c:v>68</c:v>
                </c:pt>
                <c:pt idx="1318">
                  <c:v>68</c:v>
                </c:pt>
                <c:pt idx="1319">
                  <c:v>68</c:v>
                </c:pt>
                <c:pt idx="1320">
                  <c:v>68</c:v>
                </c:pt>
                <c:pt idx="1321">
                  <c:v>68</c:v>
                </c:pt>
                <c:pt idx="1322">
                  <c:v>68</c:v>
                </c:pt>
                <c:pt idx="1323">
                  <c:v>68</c:v>
                </c:pt>
                <c:pt idx="1324">
                  <c:v>68</c:v>
                </c:pt>
                <c:pt idx="1325">
                  <c:v>68</c:v>
                </c:pt>
                <c:pt idx="1326">
                  <c:v>68</c:v>
                </c:pt>
                <c:pt idx="1327">
                  <c:v>68</c:v>
                </c:pt>
                <c:pt idx="1328">
                  <c:v>68</c:v>
                </c:pt>
                <c:pt idx="1329">
                  <c:v>68</c:v>
                </c:pt>
                <c:pt idx="1330">
                  <c:v>68</c:v>
                </c:pt>
                <c:pt idx="1331">
                  <c:v>68</c:v>
                </c:pt>
                <c:pt idx="1332">
                  <c:v>68</c:v>
                </c:pt>
                <c:pt idx="1333">
                  <c:v>68</c:v>
                </c:pt>
                <c:pt idx="1334">
                  <c:v>68</c:v>
                </c:pt>
                <c:pt idx="1335">
                  <c:v>68</c:v>
                </c:pt>
                <c:pt idx="1336">
                  <c:v>68</c:v>
                </c:pt>
                <c:pt idx="1337">
                  <c:v>68</c:v>
                </c:pt>
                <c:pt idx="1338">
                  <c:v>68</c:v>
                </c:pt>
                <c:pt idx="1339">
                  <c:v>69</c:v>
                </c:pt>
                <c:pt idx="1340">
                  <c:v>69</c:v>
                </c:pt>
                <c:pt idx="1341">
                  <c:v>69</c:v>
                </c:pt>
                <c:pt idx="1342">
                  <c:v>69</c:v>
                </c:pt>
                <c:pt idx="1343">
                  <c:v>69</c:v>
                </c:pt>
                <c:pt idx="1344">
                  <c:v>69</c:v>
                </c:pt>
                <c:pt idx="1345">
                  <c:v>69</c:v>
                </c:pt>
                <c:pt idx="1346">
                  <c:v>69</c:v>
                </c:pt>
                <c:pt idx="1347">
                  <c:v>69</c:v>
                </c:pt>
                <c:pt idx="1348">
                  <c:v>69</c:v>
                </c:pt>
                <c:pt idx="1349">
                  <c:v>69</c:v>
                </c:pt>
                <c:pt idx="1350">
                  <c:v>69</c:v>
                </c:pt>
                <c:pt idx="1351">
                  <c:v>69</c:v>
                </c:pt>
                <c:pt idx="1352">
                  <c:v>69</c:v>
                </c:pt>
                <c:pt idx="1353">
                  <c:v>69</c:v>
                </c:pt>
                <c:pt idx="1354">
                  <c:v>69</c:v>
                </c:pt>
                <c:pt idx="1355">
                  <c:v>69</c:v>
                </c:pt>
                <c:pt idx="1356">
                  <c:v>69</c:v>
                </c:pt>
                <c:pt idx="1357">
                  <c:v>69</c:v>
                </c:pt>
                <c:pt idx="1358">
                  <c:v>69</c:v>
                </c:pt>
                <c:pt idx="1359">
                  <c:v>69</c:v>
                </c:pt>
                <c:pt idx="1360">
                  <c:v>69</c:v>
                </c:pt>
                <c:pt idx="1361">
                  <c:v>69</c:v>
                </c:pt>
                <c:pt idx="1362">
                  <c:v>69</c:v>
                </c:pt>
                <c:pt idx="1363">
                  <c:v>69</c:v>
                </c:pt>
                <c:pt idx="1364">
                  <c:v>69</c:v>
                </c:pt>
                <c:pt idx="1365">
                  <c:v>69</c:v>
                </c:pt>
                <c:pt idx="1366">
                  <c:v>69</c:v>
                </c:pt>
                <c:pt idx="1367">
                  <c:v>69</c:v>
                </c:pt>
                <c:pt idx="1368">
                  <c:v>69</c:v>
                </c:pt>
                <c:pt idx="1369">
                  <c:v>69</c:v>
                </c:pt>
                <c:pt idx="1370">
                  <c:v>69</c:v>
                </c:pt>
                <c:pt idx="1371">
                  <c:v>69</c:v>
                </c:pt>
                <c:pt idx="1372">
                  <c:v>69</c:v>
                </c:pt>
                <c:pt idx="1373">
                  <c:v>69</c:v>
                </c:pt>
                <c:pt idx="1374">
                  <c:v>69</c:v>
                </c:pt>
                <c:pt idx="1375">
                  <c:v>69</c:v>
                </c:pt>
                <c:pt idx="1376">
                  <c:v>69</c:v>
                </c:pt>
                <c:pt idx="1377">
                  <c:v>69</c:v>
                </c:pt>
                <c:pt idx="1378">
                  <c:v>69</c:v>
                </c:pt>
                <c:pt idx="1379">
                  <c:v>69</c:v>
                </c:pt>
                <c:pt idx="1380">
                  <c:v>69</c:v>
                </c:pt>
                <c:pt idx="1381">
                  <c:v>69</c:v>
                </c:pt>
                <c:pt idx="1382">
                  <c:v>69</c:v>
                </c:pt>
                <c:pt idx="1383">
                  <c:v>69</c:v>
                </c:pt>
                <c:pt idx="1384">
                  <c:v>69</c:v>
                </c:pt>
                <c:pt idx="1385">
                  <c:v>69</c:v>
                </c:pt>
                <c:pt idx="1386">
                  <c:v>69</c:v>
                </c:pt>
                <c:pt idx="1387">
                  <c:v>69</c:v>
                </c:pt>
                <c:pt idx="1388">
                  <c:v>69</c:v>
                </c:pt>
                <c:pt idx="1389">
                  <c:v>69</c:v>
                </c:pt>
                <c:pt idx="1390">
                  <c:v>69</c:v>
                </c:pt>
                <c:pt idx="1391">
                  <c:v>69</c:v>
                </c:pt>
                <c:pt idx="1392">
                  <c:v>69</c:v>
                </c:pt>
                <c:pt idx="1393">
                  <c:v>69</c:v>
                </c:pt>
                <c:pt idx="1394">
                  <c:v>69</c:v>
                </c:pt>
                <c:pt idx="1395">
                  <c:v>70</c:v>
                </c:pt>
                <c:pt idx="1396">
                  <c:v>70</c:v>
                </c:pt>
                <c:pt idx="1397">
                  <c:v>70</c:v>
                </c:pt>
                <c:pt idx="1398">
                  <c:v>70</c:v>
                </c:pt>
                <c:pt idx="1399">
                  <c:v>70</c:v>
                </c:pt>
                <c:pt idx="1400">
                  <c:v>70</c:v>
                </c:pt>
                <c:pt idx="1401">
                  <c:v>70</c:v>
                </c:pt>
                <c:pt idx="1402">
                  <c:v>70</c:v>
                </c:pt>
                <c:pt idx="1403">
                  <c:v>70</c:v>
                </c:pt>
                <c:pt idx="1404">
                  <c:v>70</c:v>
                </c:pt>
                <c:pt idx="1405">
                  <c:v>70</c:v>
                </c:pt>
                <c:pt idx="1406">
                  <c:v>70</c:v>
                </c:pt>
                <c:pt idx="1407">
                  <c:v>70</c:v>
                </c:pt>
                <c:pt idx="1408">
                  <c:v>70</c:v>
                </c:pt>
                <c:pt idx="1409">
                  <c:v>70</c:v>
                </c:pt>
                <c:pt idx="1410">
                  <c:v>71</c:v>
                </c:pt>
                <c:pt idx="1411">
                  <c:v>71</c:v>
                </c:pt>
                <c:pt idx="1412">
                  <c:v>71</c:v>
                </c:pt>
                <c:pt idx="1413">
                  <c:v>71</c:v>
                </c:pt>
                <c:pt idx="1414">
                  <c:v>71</c:v>
                </c:pt>
                <c:pt idx="1415">
                  <c:v>71</c:v>
                </c:pt>
                <c:pt idx="1416">
                  <c:v>71</c:v>
                </c:pt>
                <c:pt idx="1417">
                  <c:v>71</c:v>
                </c:pt>
                <c:pt idx="1418">
                  <c:v>71</c:v>
                </c:pt>
                <c:pt idx="1419">
                  <c:v>71</c:v>
                </c:pt>
                <c:pt idx="1420">
                  <c:v>71</c:v>
                </c:pt>
                <c:pt idx="1421">
                  <c:v>71</c:v>
                </c:pt>
                <c:pt idx="1422">
                  <c:v>71</c:v>
                </c:pt>
                <c:pt idx="1423">
                  <c:v>71</c:v>
                </c:pt>
                <c:pt idx="1424">
                  <c:v>71</c:v>
                </c:pt>
                <c:pt idx="1425">
                  <c:v>71</c:v>
                </c:pt>
                <c:pt idx="1426">
                  <c:v>71</c:v>
                </c:pt>
                <c:pt idx="1427">
                  <c:v>71</c:v>
                </c:pt>
                <c:pt idx="1428">
                  <c:v>71</c:v>
                </c:pt>
                <c:pt idx="1429">
                  <c:v>71</c:v>
                </c:pt>
                <c:pt idx="1430">
                  <c:v>71</c:v>
                </c:pt>
                <c:pt idx="1431">
                  <c:v>71</c:v>
                </c:pt>
                <c:pt idx="1432">
                  <c:v>71</c:v>
                </c:pt>
                <c:pt idx="1433">
                  <c:v>71</c:v>
                </c:pt>
                <c:pt idx="1434">
                  <c:v>71</c:v>
                </c:pt>
                <c:pt idx="1435">
                  <c:v>71</c:v>
                </c:pt>
                <c:pt idx="1436">
                  <c:v>71</c:v>
                </c:pt>
                <c:pt idx="1437">
                  <c:v>71</c:v>
                </c:pt>
                <c:pt idx="1438">
                  <c:v>71</c:v>
                </c:pt>
                <c:pt idx="1439">
                  <c:v>71</c:v>
                </c:pt>
                <c:pt idx="1440">
                  <c:v>71</c:v>
                </c:pt>
                <c:pt idx="1441">
                  <c:v>71</c:v>
                </c:pt>
                <c:pt idx="1442">
                  <c:v>71</c:v>
                </c:pt>
                <c:pt idx="1443">
                  <c:v>71</c:v>
                </c:pt>
                <c:pt idx="1444">
                  <c:v>71</c:v>
                </c:pt>
                <c:pt idx="1445">
                  <c:v>71</c:v>
                </c:pt>
                <c:pt idx="1446">
                  <c:v>71</c:v>
                </c:pt>
                <c:pt idx="1447">
                  <c:v>71</c:v>
                </c:pt>
                <c:pt idx="1448">
                  <c:v>71</c:v>
                </c:pt>
                <c:pt idx="1449">
                  <c:v>71</c:v>
                </c:pt>
                <c:pt idx="1450">
                  <c:v>71</c:v>
                </c:pt>
                <c:pt idx="1451">
                  <c:v>71</c:v>
                </c:pt>
                <c:pt idx="1452">
                  <c:v>71</c:v>
                </c:pt>
                <c:pt idx="1453">
                  <c:v>71</c:v>
                </c:pt>
                <c:pt idx="1454">
                  <c:v>71</c:v>
                </c:pt>
                <c:pt idx="1455">
                  <c:v>71</c:v>
                </c:pt>
                <c:pt idx="1456">
                  <c:v>71</c:v>
                </c:pt>
                <c:pt idx="1457">
                  <c:v>71</c:v>
                </c:pt>
                <c:pt idx="1458">
                  <c:v>71</c:v>
                </c:pt>
                <c:pt idx="1459">
                  <c:v>72</c:v>
                </c:pt>
                <c:pt idx="1460">
                  <c:v>72</c:v>
                </c:pt>
                <c:pt idx="1461">
                  <c:v>72</c:v>
                </c:pt>
                <c:pt idx="1462">
                  <c:v>72</c:v>
                </c:pt>
                <c:pt idx="1463">
                  <c:v>72</c:v>
                </c:pt>
                <c:pt idx="1464">
                  <c:v>72</c:v>
                </c:pt>
                <c:pt idx="1465">
                  <c:v>73</c:v>
                </c:pt>
                <c:pt idx="1466">
                  <c:v>73</c:v>
                </c:pt>
                <c:pt idx="1467">
                  <c:v>73</c:v>
                </c:pt>
                <c:pt idx="1468">
                  <c:v>73</c:v>
                </c:pt>
                <c:pt idx="1469">
                  <c:v>73</c:v>
                </c:pt>
                <c:pt idx="1470">
                  <c:v>73</c:v>
                </c:pt>
                <c:pt idx="1471">
                  <c:v>73</c:v>
                </c:pt>
                <c:pt idx="1472">
                  <c:v>73</c:v>
                </c:pt>
                <c:pt idx="1473">
                  <c:v>73</c:v>
                </c:pt>
                <c:pt idx="1474">
                  <c:v>73</c:v>
                </c:pt>
                <c:pt idx="1475">
                  <c:v>73</c:v>
                </c:pt>
                <c:pt idx="1476">
                  <c:v>73</c:v>
                </c:pt>
                <c:pt idx="1477">
                  <c:v>73</c:v>
                </c:pt>
                <c:pt idx="1478">
                  <c:v>73</c:v>
                </c:pt>
                <c:pt idx="1479">
                  <c:v>73</c:v>
                </c:pt>
                <c:pt idx="1480">
                  <c:v>73</c:v>
                </c:pt>
                <c:pt idx="1481">
                  <c:v>73</c:v>
                </c:pt>
                <c:pt idx="1482">
                  <c:v>73</c:v>
                </c:pt>
                <c:pt idx="1483">
                  <c:v>73</c:v>
                </c:pt>
                <c:pt idx="1484">
                  <c:v>73</c:v>
                </c:pt>
                <c:pt idx="1485">
                  <c:v>73</c:v>
                </c:pt>
                <c:pt idx="1486">
                  <c:v>73</c:v>
                </c:pt>
                <c:pt idx="1487">
                  <c:v>73</c:v>
                </c:pt>
                <c:pt idx="1488">
                  <c:v>73</c:v>
                </c:pt>
                <c:pt idx="1489">
                  <c:v>73</c:v>
                </c:pt>
                <c:pt idx="1490">
                  <c:v>73</c:v>
                </c:pt>
                <c:pt idx="1491">
                  <c:v>73</c:v>
                </c:pt>
                <c:pt idx="1492">
                  <c:v>73</c:v>
                </c:pt>
                <c:pt idx="1493">
                  <c:v>73</c:v>
                </c:pt>
                <c:pt idx="1494">
                  <c:v>73</c:v>
                </c:pt>
                <c:pt idx="1495">
                  <c:v>73</c:v>
                </c:pt>
                <c:pt idx="1496">
                  <c:v>73</c:v>
                </c:pt>
                <c:pt idx="1497">
                  <c:v>73</c:v>
                </c:pt>
                <c:pt idx="1498">
                  <c:v>73</c:v>
                </c:pt>
                <c:pt idx="1499">
                  <c:v>73</c:v>
                </c:pt>
                <c:pt idx="1500">
                  <c:v>73</c:v>
                </c:pt>
                <c:pt idx="1501">
                  <c:v>73</c:v>
                </c:pt>
                <c:pt idx="1502">
                  <c:v>73</c:v>
                </c:pt>
                <c:pt idx="1503">
                  <c:v>73</c:v>
                </c:pt>
                <c:pt idx="1504">
                  <c:v>73</c:v>
                </c:pt>
                <c:pt idx="1505">
                  <c:v>73</c:v>
                </c:pt>
                <c:pt idx="1506">
                  <c:v>73</c:v>
                </c:pt>
                <c:pt idx="1507">
                  <c:v>73</c:v>
                </c:pt>
                <c:pt idx="1508">
                  <c:v>73</c:v>
                </c:pt>
                <c:pt idx="1509">
                  <c:v>73</c:v>
                </c:pt>
                <c:pt idx="1510">
                  <c:v>73</c:v>
                </c:pt>
                <c:pt idx="1511">
                  <c:v>73</c:v>
                </c:pt>
                <c:pt idx="1512">
                  <c:v>73</c:v>
                </c:pt>
                <c:pt idx="1513">
                  <c:v>73</c:v>
                </c:pt>
                <c:pt idx="1514">
                  <c:v>73</c:v>
                </c:pt>
                <c:pt idx="1515">
                  <c:v>73</c:v>
                </c:pt>
                <c:pt idx="1516">
                  <c:v>73</c:v>
                </c:pt>
                <c:pt idx="1517">
                  <c:v>73</c:v>
                </c:pt>
                <c:pt idx="1518">
                  <c:v>73</c:v>
                </c:pt>
                <c:pt idx="1519">
                  <c:v>73</c:v>
                </c:pt>
                <c:pt idx="1520">
                  <c:v>73</c:v>
                </c:pt>
                <c:pt idx="1521">
                  <c:v>73</c:v>
                </c:pt>
                <c:pt idx="1522">
                  <c:v>73</c:v>
                </c:pt>
                <c:pt idx="1523">
                  <c:v>73</c:v>
                </c:pt>
                <c:pt idx="1524">
                  <c:v>73</c:v>
                </c:pt>
                <c:pt idx="1525">
                  <c:v>73</c:v>
                </c:pt>
                <c:pt idx="1526">
                  <c:v>73</c:v>
                </c:pt>
                <c:pt idx="1527">
                  <c:v>73</c:v>
                </c:pt>
                <c:pt idx="1528">
                  <c:v>73</c:v>
                </c:pt>
                <c:pt idx="1529">
                  <c:v>79</c:v>
                </c:pt>
                <c:pt idx="1530">
                  <c:v>79</c:v>
                </c:pt>
                <c:pt idx="1531">
                  <c:v>82</c:v>
                </c:pt>
                <c:pt idx="1532">
                  <c:v>82</c:v>
                </c:pt>
                <c:pt idx="1533">
                  <c:v>82</c:v>
                </c:pt>
                <c:pt idx="1534">
                  <c:v>83</c:v>
                </c:pt>
                <c:pt idx="1535">
                  <c:v>83</c:v>
                </c:pt>
                <c:pt idx="1536">
                  <c:v>83</c:v>
                </c:pt>
                <c:pt idx="1537">
                  <c:v>83</c:v>
                </c:pt>
                <c:pt idx="1538">
                  <c:v>83</c:v>
                </c:pt>
                <c:pt idx="1539">
                  <c:v>83</c:v>
                </c:pt>
                <c:pt idx="1540">
                  <c:v>83</c:v>
                </c:pt>
                <c:pt idx="1541">
                  <c:v>83</c:v>
                </c:pt>
                <c:pt idx="1542">
                  <c:v>83</c:v>
                </c:pt>
                <c:pt idx="1543">
                  <c:v>83</c:v>
                </c:pt>
                <c:pt idx="1544">
                  <c:v>83</c:v>
                </c:pt>
                <c:pt idx="1545">
                  <c:v>83</c:v>
                </c:pt>
                <c:pt idx="1546">
                  <c:v>83</c:v>
                </c:pt>
                <c:pt idx="1547">
                  <c:v>83</c:v>
                </c:pt>
                <c:pt idx="1548">
                  <c:v>83</c:v>
                </c:pt>
                <c:pt idx="1549">
                  <c:v>83</c:v>
                </c:pt>
                <c:pt idx="1550">
                  <c:v>83</c:v>
                </c:pt>
                <c:pt idx="1551">
                  <c:v>83</c:v>
                </c:pt>
                <c:pt idx="1552">
                  <c:v>83</c:v>
                </c:pt>
                <c:pt idx="1553">
                  <c:v>83</c:v>
                </c:pt>
                <c:pt idx="1554">
                  <c:v>83</c:v>
                </c:pt>
                <c:pt idx="1555">
                  <c:v>83</c:v>
                </c:pt>
                <c:pt idx="1556">
                  <c:v>83</c:v>
                </c:pt>
                <c:pt idx="1557">
                  <c:v>83</c:v>
                </c:pt>
                <c:pt idx="1558">
                  <c:v>83</c:v>
                </c:pt>
                <c:pt idx="1559">
                  <c:v>83</c:v>
                </c:pt>
                <c:pt idx="1560">
                  <c:v>83</c:v>
                </c:pt>
                <c:pt idx="1561">
                  <c:v>83</c:v>
                </c:pt>
                <c:pt idx="1562">
                  <c:v>83</c:v>
                </c:pt>
                <c:pt idx="1563">
                  <c:v>83</c:v>
                </c:pt>
                <c:pt idx="1564">
                  <c:v>83</c:v>
                </c:pt>
                <c:pt idx="1565">
                  <c:v>83</c:v>
                </c:pt>
                <c:pt idx="1566">
                  <c:v>83</c:v>
                </c:pt>
                <c:pt idx="1567">
                  <c:v>83</c:v>
                </c:pt>
                <c:pt idx="1568">
                  <c:v>83</c:v>
                </c:pt>
                <c:pt idx="1569">
                  <c:v>83</c:v>
                </c:pt>
                <c:pt idx="1570">
                  <c:v>83</c:v>
                </c:pt>
                <c:pt idx="1571">
                  <c:v>83</c:v>
                </c:pt>
                <c:pt idx="1572">
                  <c:v>83</c:v>
                </c:pt>
                <c:pt idx="1573">
                  <c:v>83</c:v>
                </c:pt>
                <c:pt idx="1574">
                  <c:v>83</c:v>
                </c:pt>
                <c:pt idx="1575">
                  <c:v>83</c:v>
                </c:pt>
                <c:pt idx="1576">
                  <c:v>83</c:v>
                </c:pt>
                <c:pt idx="1577">
                  <c:v>83</c:v>
                </c:pt>
                <c:pt idx="1578">
                  <c:v>83</c:v>
                </c:pt>
                <c:pt idx="1579">
                  <c:v>83</c:v>
                </c:pt>
                <c:pt idx="1580">
                  <c:v>83</c:v>
                </c:pt>
                <c:pt idx="1581">
                  <c:v>83</c:v>
                </c:pt>
                <c:pt idx="1582">
                  <c:v>83</c:v>
                </c:pt>
                <c:pt idx="1583">
                  <c:v>83</c:v>
                </c:pt>
                <c:pt idx="1584">
                  <c:v>83</c:v>
                </c:pt>
                <c:pt idx="1585">
                  <c:v>83</c:v>
                </c:pt>
                <c:pt idx="1586">
                  <c:v>83</c:v>
                </c:pt>
                <c:pt idx="1587">
                  <c:v>83</c:v>
                </c:pt>
                <c:pt idx="1588">
                  <c:v>83</c:v>
                </c:pt>
                <c:pt idx="1589">
                  <c:v>83</c:v>
                </c:pt>
                <c:pt idx="1590">
                  <c:v>83</c:v>
                </c:pt>
                <c:pt idx="1591">
                  <c:v>83</c:v>
                </c:pt>
                <c:pt idx="1592">
                  <c:v>83</c:v>
                </c:pt>
                <c:pt idx="1593">
                  <c:v>83</c:v>
                </c:pt>
                <c:pt idx="1594">
                  <c:v>83</c:v>
                </c:pt>
                <c:pt idx="1595">
                  <c:v>83</c:v>
                </c:pt>
                <c:pt idx="1596">
                  <c:v>83</c:v>
                </c:pt>
                <c:pt idx="1597">
                  <c:v>83</c:v>
                </c:pt>
                <c:pt idx="1598">
                  <c:v>85</c:v>
                </c:pt>
                <c:pt idx="1599">
                  <c:v>85</c:v>
                </c:pt>
                <c:pt idx="1600">
                  <c:v>85</c:v>
                </c:pt>
                <c:pt idx="1601">
                  <c:v>85</c:v>
                </c:pt>
                <c:pt idx="1602">
                  <c:v>85</c:v>
                </c:pt>
                <c:pt idx="1603">
                  <c:v>85</c:v>
                </c:pt>
                <c:pt idx="1604">
                  <c:v>85</c:v>
                </c:pt>
                <c:pt idx="1605">
                  <c:v>85</c:v>
                </c:pt>
                <c:pt idx="1606">
                  <c:v>85</c:v>
                </c:pt>
                <c:pt idx="1607">
                  <c:v>85</c:v>
                </c:pt>
                <c:pt idx="1608">
                  <c:v>85</c:v>
                </c:pt>
                <c:pt idx="1609">
                  <c:v>85</c:v>
                </c:pt>
                <c:pt idx="1610">
                  <c:v>85</c:v>
                </c:pt>
                <c:pt idx="1611">
                  <c:v>85</c:v>
                </c:pt>
                <c:pt idx="1612">
                  <c:v>85</c:v>
                </c:pt>
                <c:pt idx="1613">
                  <c:v>85</c:v>
                </c:pt>
                <c:pt idx="1614">
                  <c:v>85</c:v>
                </c:pt>
                <c:pt idx="1615">
                  <c:v>85</c:v>
                </c:pt>
                <c:pt idx="1616">
                  <c:v>85</c:v>
                </c:pt>
                <c:pt idx="1617">
                  <c:v>85</c:v>
                </c:pt>
                <c:pt idx="1618">
                  <c:v>85</c:v>
                </c:pt>
                <c:pt idx="1619">
                  <c:v>85</c:v>
                </c:pt>
                <c:pt idx="1620">
                  <c:v>85</c:v>
                </c:pt>
                <c:pt idx="1621">
                  <c:v>85</c:v>
                </c:pt>
                <c:pt idx="1622">
                  <c:v>85</c:v>
                </c:pt>
                <c:pt idx="1623">
                  <c:v>85</c:v>
                </c:pt>
                <c:pt idx="1624">
                  <c:v>85</c:v>
                </c:pt>
                <c:pt idx="1625">
                  <c:v>85</c:v>
                </c:pt>
                <c:pt idx="1626">
                  <c:v>85</c:v>
                </c:pt>
                <c:pt idx="1627">
                  <c:v>85</c:v>
                </c:pt>
                <c:pt idx="1628">
                  <c:v>85</c:v>
                </c:pt>
                <c:pt idx="1629">
                  <c:v>85</c:v>
                </c:pt>
                <c:pt idx="1630">
                  <c:v>85</c:v>
                </c:pt>
                <c:pt idx="1631">
                  <c:v>85</c:v>
                </c:pt>
                <c:pt idx="1632">
                  <c:v>85</c:v>
                </c:pt>
                <c:pt idx="1633">
                  <c:v>85</c:v>
                </c:pt>
                <c:pt idx="1634">
                  <c:v>85</c:v>
                </c:pt>
                <c:pt idx="1635">
                  <c:v>85</c:v>
                </c:pt>
                <c:pt idx="1636">
                  <c:v>85</c:v>
                </c:pt>
                <c:pt idx="1637">
                  <c:v>85</c:v>
                </c:pt>
                <c:pt idx="1638">
                  <c:v>85</c:v>
                </c:pt>
                <c:pt idx="1639">
                  <c:v>85</c:v>
                </c:pt>
                <c:pt idx="1640">
                  <c:v>85</c:v>
                </c:pt>
                <c:pt idx="1641">
                  <c:v>85</c:v>
                </c:pt>
                <c:pt idx="1642">
                  <c:v>85</c:v>
                </c:pt>
                <c:pt idx="1643">
                  <c:v>85</c:v>
                </c:pt>
                <c:pt idx="1644">
                  <c:v>85</c:v>
                </c:pt>
                <c:pt idx="1645">
                  <c:v>85</c:v>
                </c:pt>
                <c:pt idx="1646">
                  <c:v>85</c:v>
                </c:pt>
                <c:pt idx="1647">
                  <c:v>85</c:v>
                </c:pt>
                <c:pt idx="1648">
                  <c:v>85</c:v>
                </c:pt>
                <c:pt idx="1649">
                  <c:v>85</c:v>
                </c:pt>
                <c:pt idx="1650">
                  <c:v>85</c:v>
                </c:pt>
                <c:pt idx="1651">
                  <c:v>85</c:v>
                </c:pt>
                <c:pt idx="1652">
                  <c:v>85</c:v>
                </c:pt>
                <c:pt idx="1653">
                  <c:v>85</c:v>
                </c:pt>
                <c:pt idx="1654">
                  <c:v>85</c:v>
                </c:pt>
                <c:pt idx="1655">
                  <c:v>85</c:v>
                </c:pt>
                <c:pt idx="1656">
                  <c:v>85</c:v>
                </c:pt>
                <c:pt idx="1657">
                  <c:v>85</c:v>
                </c:pt>
                <c:pt idx="1658">
                  <c:v>85</c:v>
                </c:pt>
                <c:pt idx="1659">
                  <c:v>85</c:v>
                </c:pt>
                <c:pt idx="1660">
                  <c:v>85</c:v>
                </c:pt>
                <c:pt idx="1661">
                  <c:v>85</c:v>
                </c:pt>
                <c:pt idx="1662">
                  <c:v>85</c:v>
                </c:pt>
                <c:pt idx="1663">
                  <c:v>85</c:v>
                </c:pt>
                <c:pt idx="1664">
                  <c:v>85</c:v>
                </c:pt>
                <c:pt idx="1665">
                  <c:v>85</c:v>
                </c:pt>
                <c:pt idx="1666">
                  <c:v>85</c:v>
                </c:pt>
                <c:pt idx="1667">
                  <c:v>85</c:v>
                </c:pt>
                <c:pt idx="1668">
                  <c:v>85</c:v>
                </c:pt>
                <c:pt idx="1669">
                  <c:v>85</c:v>
                </c:pt>
                <c:pt idx="1670">
                  <c:v>85</c:v>
                </c:pt>
                <c:pt idx="1671">
                  <c:v>85</c:v>
                </c:pt>
                <c:pt idx="1672">
                  <c:v>85</c:v>
                </c:pt>
                <c:pt idx="1673">
                  <c:v>85</c:v>
                </c:pt>
                <c:pt idx="1674">
                  <c:v>85</c:v>
                </c:pt>
                <c:pt idx="1675">
                  <c:v>85</c:v>
                </c:pt>
                <c:pt idx="1676">
                  <c:v>85</c:v>
                </c:pt>
                <c:pt idx="1677">
                  <c:v>85</c:v>
                </c:pt>
                <c:pt idx="1678">
                  <c:v>85</c:v>
                </c:pt>
                <c:pt idx="1679">
                  <c:v>85</c:v>
                </c:pt>
                <c:pt idx="1680">
                  <c:v>85</c:v>
                </c:pt>
                <c:pt idx="1681">
                  <c:v>85</c:v>
                </c:pt>
                <c:pt idx="1682">
                  <c:v>85</c:v>
                </c:pt>
                <c:pt idx="1683">
                  <c:v>85</c:v>
                </c:pt>
                <c:pt idx="1684">
                  <c:v>85</c:v>
                </c:pt>
                <c:pt idx="1685">
                  <c:v>85</c:v>
                </c:pt>
                <c:pt idx="1686">
                  <c:v>85</c:v>
                </c:pt>
                <c:pt idx="1687">
                  <c:v>85</c:v>
                </c:pt>
                <c:pt idx="1688">
                  <c:v>85</c:v>
                </c:pt>
                <c:pt idx="1689">
                  <c:v>85</c:v>
                </c:pt>
                <c:pt idx="1690">
                  <c:v>85</c:v>
                </c:pt>
                <c:pt idx="1691">
                  <c:v>85</c:v>
                </c:pt>
                <c:pt idx="1692">
                  <c:v>85</c:v>
                </c:pt>
                <c:pt idx="1693">
                  <c:v>85</c:v>
                </c:pt>
                <c:pt idx="1694">
                  <c:v>85</c:v>
                </c:pt>
                <c:pt idx="1695">
                  <c:v>85</c:v>
                </c:pt>
                <c:pt idx="1696">
                  <c:v>85</c:v>
                </c:pt>
                <c:pt idx="1697">
                  <c:v>85</c:v>
                </c:pt>
                <c:pt idx="1698">
                  <c:v>85</c:v>
                </c:pt>
                <c:pt idx="1699">
                  <c:v>85</c:v>
                </c:pt>
                <c:pt idx="1700">
                  <c:v>85</c:v>
                </c:pt>
                <c:pt idx="1701">
                  <c:v>85</c:v>
                </c:pt>
                <c:pt idx="1702">
                  <c:v>85</c:v>
                </c:pt>
                <c:pt idx="1703">
                  <c:v>85</c:v>
                </c:pt>
                <c:pt idx="1704">
                  <c:v>85</c:v>
                </c:pt>
                <c:pt idx="1705">
                  <c:v>85</c:v>
                </c:pt>
                <c:pt idx="1706">
                  <c:v>85</c:v>
                </c:pt>
                <c:pt idx="1707">
                  <c:v>85</c:v>
                </c:pt>
                <c:pt idx="1708">
                  <c:v>85</c:v>
                </c:pt>
                <c:pt idx="1709">
                  <c:v>85</c:v>
                </c:pt>
                <c:pt idx="1710">
                  <c:v>85</c:v>
                </c:pt>
                <c:pt idx="1711">
                  <c:v>85</c:v>
                </c:pt>
                <c:pt idx="1712">
                  <c:v>85</c:v>
                </c:pt>
                <c:pt idx="1713">
                  <c:v>85</c:v>
                </c:pt>
                <c:pt idx="1714">
                  <c:v>85</c:v>
                </c:pt>
                <c:pt idx="1715">
                  <c:v>85</c:v>
                </c:pt>
                <c:pt idx="1716">
                  <c:v>85</c:v>
                </c:pt>
                <c:pt idx="1717">
                  <c:v>85</c:v>
                </c:pt>
                <c:pt idx="1718">
                  <c:v>85</c:v>
                </c:pt>
                <c:pt idx="1719">
                  <c:v>85</c:v>
                </c:pt>
                <c:pt idx="1720">
                  <c:v>85</c:v>
                </c:pt>
                <c:pt idx="1721">
                  <c:v>85</c:v>
                </c:pt>
                <c:pt idx="1722">
                  <c:v>85</c:v>
                </c:pt>
                <c:pt idx="1723">
                  <c:v>85</c:v>
                </c:pt>
                <c:pt idx="1724">
                  <c:v>85</c:v>
                </c:pt>
                <c:pt idx="1725">
                  <c:v>85</c:v>
                </c:pt>
                <c:pt idx="1726">
                  <c:v>85</c:v>
                </c:pt>
                <c:pt idx="1727">
                  <c:v>85</c:v>
                </c:pt>
                <c:pt idx="1728">
                  <c:v>85</c:v>
                </c:pt>
                <c:pt idx="1729">
                  <c:v>85</c:v>
                </c:pt>
                <c:pt idx="1730">
                  <c:v>85</c:v>
                </c:pt>
                <c:pt idx="1731">
                  <c:v>85</c:v>
                </c:pt>
                <c:pt idx="1732">
                  <c:v>85</c:v>
                </c:pt>
                <c:pt idx="1733">
                  <c:v>85</c:v>
                </c:pt>
                <c:pt idx="1734">
                  <c:v>85</c:v>
                </c:pt>
                <c:pt idx="1735">
                  <c:v>85</c:v>
                </c:pt>
                <c:pt idx="1736">
                  <c:v>85</c:v>
                </c:pt>
                <c:pt idx="1737">
                  <c:v>85</c:v>
                </c:pt>
                <c:pt idx="1738">
                  <c:v>85</c:v>
                </c:pt>
                <c:pt idx="1739">
                  <c:v>85</c:v>
                </c:pt>
                <c:pt idx="1740">
                  <c:v>85</c:v>
                </c:pt>
                <c:pt idx="1741">
                  <c:v>85</c:v>
                </c:pt>
                <c:pt idx="1742">
                  <c:v>85</c:v>
                </c:pt>
                <c:pt idx="1743">
                  <c:v>85</c:v>
                </c:pt>
                <c:pt idx="1744">
                  <c:v>85</c:v>
                </c:pt>
                <c:pt idx="1745">
                  <c:v>85</c:v>
                </c:pt>
                <c:pt idx="1746">
                  <c:v>85</c:v>
                </c:pt>
                <c:pt idx="1747">
                  <c:v>85</c:v>
                </c:pt>
                <c:pt idx="1748">
                  <c:v>85</c:v>
                </c:pt>
                <c:pt idx="1749">
                  <c:v>85</c:v>
                </c:pt>
                <c:pt idx="1750">
                  <c:v>85</c:v>
                </c:pt>
                <c:pt idx="1751">
                  <c:v>85</c:v>
                </c:pt>
                <c:pt idx="1752">
                  <c:v>85</c:v>
                </c:pt>
                <c:pt idx="1753">
                  <c:v>85</c:v>
                </c:pt>
                <c:pt idx="1754">
                  <c:v>85</c:v>
                </c:pt>
                <c:pt idx="1755">
                  <c:v>85</c:v>
                </c:pt>
                <c:pt idx="1756">
                  <c:v>85</c:v>
                </c:pt>
                <c:pt idx="1757">
                  <c:v>85</c:v>
                </c:pt>
                <c:pt idx="1758">
                  <c:v>85</c:v>
                </c:pt>
                <c:pt idx="1759">
                  <c:v>85</c:v>
                </c:pt>
                <c:pt idx="1760">
                  <c:v>85</c:v>
                </c:pt>
                <c:pt idx="1761">
                  <c:v>85</c:v>
                </c:pt>
                <c:pt idx="1762">
                  <c:v>85</c:v>
                </c:pt>
                <c:pt idx="1763">
                  <c:v>85</c:v>
                </c:pt>
                <c:pt idx="1764">
                  <c:v>85</c:v>
                </c:pt>
                <c:pt idx="1765">
                  <c:v>85</c:v>
                </c:pt>
                <c:pt idx="1766">
                  <c:v>85</c:v>
                </c:pt>
                <c:pt idx="1767">
                  <c:v>85</c:v>
                </c:pt>
                <c:pt idx="1768">
                  <c:v>85</c:v>
                </c:pt>
                <c:pt idx="1769">
                  <c:v>85</c:v>
                </c:pt>
                <c:pt idx="1770">
                  <c:v>85</c:v>
                </c:pt>
                <c:pt idx="1771">
                  <c:v>85</c:v>
                </c:pt>
                <c:pt idx="1772">
                  <c:v>85</c:v>
                </c:pt>
                <c:pt idx="1773">
                  <c:v>85</c:v>
                </c:pt>
                <c:pt idx="1774">
                  <c:v>85</c:v>
                </c:pt>
                <c:pt idx="1775">
                  <c:v>85</c:v>
                </c:pt>
                <c:pt idx="1776">
                  <c:v>85</c:v>
                </c:pt>
                <c:pt idx="1777">
                  <c:v>85</c:v>
                </c:pt>
                <c:pt idx="1778">
                  <c:v>85</c:v>
                </c:pt>
                <c:pt idx="1779">
                  <c:v>85</c:v>
                </c:pt>
                <c:pt idx="1780">
                  <c:v>85</c:v>
                </c:pt>
                <c:pt idx="1781">
                  <c:v>85</c:v>
                </c:pt>
                <c:pt idx="1782">
                  <c:v>85</c:v>
                </c:pt>
                <c:pt idx="1783">
                  <c:v>85</c:v>
                </c:pt>
                <c:pt idx="1784">
                  <c:v>85</c:v>
                </c:pt>
                <c:pt idx="1785">
                  <c:v>85</c:v>
                </c:pt>
                <c:pt idx="1786">
                  <c:v>85</c:v>
                </c:pt>
                <c:pt idx="1787">
                  <c:v>85</c:v>
                </c:pt>
                <c:pt idx="1788">
                  <c:v>85</c:v>
                </c:pt>
                <c:pt idx="1789">
                  <c:v>85</c:v>
                </c:pt>
                <c:pt idx="1790">
                  <c:v>85</c:v>
                </c:pt>
                <c:pt idx="1791">
                  <c:v>85</c:v>
                </c:pt>
                <c:pt idx="1792">
                  <c:v>85</c:v>
                </c:pt>
                <c:pt idx="1793">
                  <c:v>85</c:v>
                </c:pt>
                <c:pt idx="1794">
                  <c:v>85</c:v>
                </c:pt>
                <c:pt idx="1795">
                  <c:v>85</c:v>
                </c:pt>
                <c:pt idx="1796">
                  <c:v>85</c:v>
                </c:pt>
                <c:pt idx="1797">
                  <c:v>85</c:v>
                </c:pt>
                <c:pt idx="1798">
                  <c:v>85</c:v>
                </c:pt>
                <c:pt idx="1799">
                  <c:v>85</c:v>
                </c:pt>
                <c:pt idx="1800">
                  <c:v>85</c:v>
                </c:pt>
                <c:pt idx="1801">
                  <c:v>85</c:v>
                </c:pt>
                <c:pt idx="1802">
                  <c:v>85</c:v>
                </c:pt>
                <c:pt idx="1803">
                  <c:v>85</c:v>
                </c:pt>
                <c:pt idx="1804">
                  <c:v>85</c:v>
                </c:pt>
                <c:pt idx="1805">
                  <c:v>85</c:v>
                </c:pt>
                <c:pt idx="1806">
                  <c:v>85</c:v>
                </c:pt>
                <c:pt idx="1807">
                  <c:v>85</c:v>
                </c:pt>
                <c:pt idx="1808">
                  <c:v>85</c:v>
                </c:pt>
                <c:pt idx="1809">
                  <c:v>85</c:v>
                </c:pt>
                <c:pt idx="1810">
                  <c:v>85</c:v>
                </c:pt>
                <c:pt idx="1811">
                  <c:v>85</c:v>
                </c:pt>
                <c:pt idx="1812">
                  <c:v>85</c:v>
                </c:pt>
                <c:pt idx="1813">
                  <c:v>85</c:v>
                </c:pt>
                <c:pt idx="1814">
                  <c:v>85</c:v>
                </c:pt>
                <c:pt idx="1815">
                  <c:v>85</c:v>
                </c:pt>
                <c:pt idx="1816">
                  <c:v>85</c:v>
                </c:pt>
                <c:pt idx="1817">
                  <c:v>85</c:v>
                </c:pt>
                <c:pt idx="1818">
                  <c:v>85</c:v>
                </c:pt>
                <c:pt idx="1819">
                  <c:v>85</c:v>
                </c:pt>
                <c:pt idx="1820">
                  <c:v>85</c:v>
                </c:pt>
                <c:pt idx="1821">
                  <c:v>85</c:v>
                </c:pt>
                <c:pt idx="1822">
                  <c:v>85</c:v>
                </c:pt>
                <c:pt idx="1823">
                  <c:v>85</c:v>
                </c:pt>
                <c:pt idx="1824">
                  <c:v>85</c:v>
                </c:pt>
                <c:pt idx="1825">
                  <c:v>85</c:v>
                </c:pt>
                <c:pt idx="1826">
                  <c:v>85</c:v>
                </c:pt>
                <c:pt idx="1827">
                  <c:v>85</c:v>
                </c:pt>
                <c:pt idx="1828">
                  <c:v>85</c:v>
                </c:pt>
                <c:pt idx="1829">
                  <c:v>85</c:v>
                </c:pt>
                <c:pt idx="1830">
                  <c:v>85</c:v>
                </c:pt>
                <c:pt idx="1831">
                  <c:v>85</c:v>
                </c:pt>
                <c:pt idx="1832">
                  <c:v>85</c:v>
                </c:pt>
                <c:pt idx="1833">
                  <c:v>85</c:v>
                </c:pt>
                <c:pt idx="1834">
                  <c:v>85</c:v>
                </c:pt>
                <c:pt idx="1835">
                  <c:v>85</c:v>
                </c:pt>
                <c:pt idx="1836">
                  <c:v>85</c:v>
                </c:pt>
                <c:pt idx="1837">
                  <c:v>85</c:v>
                </c:pt>
                <c:pt idx="1838">
                  <c:v>85</c:v>
                </c:pt>
                <c:pt idx="1839">
                  <c:v>85</c:v>
                </c:pt>
                <c:pt idx="1840">
                  <c:v>85</c:v>
                </c:pt>
                <c:pt idx="1841">
                  <c:v>85</c:v>
                </c:pt>
                <c:pt idx="1842">
                  <c:v>85</c:v>
                </c:pt>
                <c:pt idx="1843">
                  <c:v>85</c:v>
                </c:pt>
                <c:pt idx="1844">
                  <c:v>85</c:v>
                </c:pt>
                <c:pt idx="1845">
                  <c:v>85</c:v>
                </c:pt>
                <c:pt idx="1846">
                  <c:v>85</c:v>
                </c:pt>
                <c:pt idx="1847">
                  <c:v>85</c:v>
                </c:pt>
                <c:pt idx="1848">
                  <c:v>85</c:v>
                </c:pt>
                <c:pt idx="1849">
                  <c:v>85</c:v>
                </c:pt>
                <c:pt idx="1850">
                  <c:v>85</c:v>
                </c:pt>
                <c:pt idx="1851">
                  <c:v>85</c:v>
                </c:pt>
                <c:pt idx="1852">
                  <c:v>85</c:v>
                </c:pt>
                <c:pt idx="1853">
                  <c:v>85</c:v>
                </c:pt>
                <c:pt idx="1854">
                  <c:v>85</c:v>
                </c:pt>
                <c:pt idx="1855">
                  <c:v>85</c:v>
                </c:pt>
                <c:pt idx="1856">
                  <c:v>85</c:v>
                </c:pt>
                <c:pt idx="1857">
                  <c:v>85</c:v>
                </c:pt>
                <c:pt idx="1858">
                  <c:v>85</c:v>
                </c:pt>
                <c:pt idx="1859">
                  <c:v>85</c:v>
                </c:pt>
                <c:pt idx="1860">
                  <c:v>85</c:v>
                </c:pt>
                <c:pt idx="1861">
                  <c:v>85</c:v>
                </c:pt>
                <c:pt idx="1862">
                  <c:v>85</c:v>
                </c:pt>
                <c:pt idx="1863">
                  <c:v>85</c:v>
                </c:pt>
                <c:pt idx="1864">
                  <c:v>85</c:v>
                </c:pt>
                <c:pt idx="1865">
                  <c:v>85</c:v>
                </c:pt>
                <c:pt idx="1866">
                  <c:v>85</c:v>
                </c:pt>
                <c:pt idx="1867">
                  <c:v>85</c:v>
                </c:pt>
                <c:pt idx="1868">
                  <c:v>85</c:v>
                </c:pt>
                <c:pt idx="1869">
                  <c:v>85</c:v>
                </c:pt>
                <c:pt idx="1870">
                  <c:v>85</c:v>
                </c:pt>
                <c:pt idx="1871">
                  <c:v>85</c:v>
                </c:pt>
                <c:pt idx="1872">
                  <c:v>85</c:v>
                </c:pt>
                <c:pt idx="1873">
                  <c:v>85</c:v>
                </c:pt>
                <c:pt idx="1874">
                  <c:v>85</c:v>
                </c:pt>
                <c:pt idx="1875">
                  <c:v>85</c:v>
                </c:pt>
                <c:pt idx="1876">
                  <c:v>85</c:v>
                </c:pt>
                <c:pt idx="1877">
                  <c:v>85</c:v>
                </c:pt>
                <c:pt idx="1878">
                  <c:v>85</c:v>
                </c:pt>
                <c:pt idx="1879">
                  <c:v>85</c:v>
                </c:pt>
                <c:pt idx="1880">
                  <c:v>85</c:v>
                </c:pt>
                <c:pt idx="1881">
                  <c:v>85</c:v>
                </c:pt>
                <c:pt idx="1882">
                  <c:v>85</c:v>
                </c:pt>
                <c:pt idx="1883">
                  <c:v>85</c:v>
                </c:pt>
                <c:pt idx="1884">
                  <c:v>85</c:v>
                </c:pt>
                <c:pt idx="1885">
                  <c:v>85</c:v>
                </c:pt>
                <c:pt idx="1886">
                  <c:v>85</c:v>
                </c:pt>
                <c:pt idx="1887">
                  <c:v>85</c:v>
                </c:pt>
                <c:pt idx="1888">
                  <c:v>85</c:v>
                </c:pt>
                <c:pt idx="1889">
                  <c:v>85</c:v>
                </c:pt>
                <c:pt idx="1890">
                  <c:v>85</c:v>
                </c:pt>
                <c:pt idx="1891">
                  <c:v>85</c:v>
                </c:pt>
                <c:pt idx="1892">
                  <c:v>85</c:v>
                </c:pt>
                <c:pt idx="1893">
                  <c:v>85</c:v>
                </c:pt>
                <c:pt idx="1894">
                  <c:v>85</c:v>
                </c:pt>
                <c:pt idx="1895">
                  <c:v>85</c:v>
                </c:pt>
                <c:pt idx="1896">
                  <c:v>85</c:v>
                </c:pt>
                <c:pt idx="1897">
                  <c:v>85</c:v>
                </c:pt>
                <c:pt idx="1898">
                  <c:v>85</c:v>
                </c:pt>
                <c:pt idx="1899">
                  <c:v>85</c:v>
                </c:pt>
                <c:pt idx="1900">
                  <c:v>85</c:v>
                </c:pt>
                <c:pt idx="1901">
                  <c:v>85</c:v>
                </c:pt>
                <c:pt idx="1902">
                  <c:v>85</c:v>
                </c:pt>
                <c:pt idx="1903">
                  <c:v>85</c:v>
                </c:pt>
                <c:pt idx="1904">
                  <c:v>85</c:v>
                </c:pt>
                <c:pt idx="1905">
                  <c:v>85</c:v>
                </c:pt>
                <c:pt idx="1906">
                  <c:v>85</c:v>
                </c:pt>
                <c:pt idx="1907">
                  <c:v>85</c:v>
                </c:pt>
                <c:pt idx="1908">
                  <c:v>85</c:v>
                </c:pt>
                <c:pt idx="1909">
                  <c:v>85</c:v>
                </c:pt>
                <c:pt idx="1910">
                  <c:v>85</c:v>
                </c:pt>
                <c:pt idx="1911">
                  <c:v>85</c:v>
                </c:pt>
                <c:pt idx="1912">
                  <c:v>86</c:v>
                </c:pt>
                <c:pt idx="1913">
                  <c:v>86</c:v>
                </c:pt>
                <c:pt idx="1914">
                  <c:v>86</c:v>
                </c:pt>
                <c:pt idx="1915">
                  <c:v>86</c:v>
                </c:pt>
                <c:pt idx="1916">
                  <c:v>86</c:v>
                </c:pt>
                <c:pt idx="1917">
                  <c:v>86</c:v>
                </c:pt>
                <c:pt idx="1918">
                  <c:v>86</c:v>
                </c:pt>
                <c:pt idx="1919">
                  <c:v>88</c:v>
                </c:pt>
                <c:pt idx="1920">
                  <c:v>88</c:v>
                </c:pt>
                <c:pt idx="1921">
                  <c:v>88</c:v>
                </c:pt>
                <c:pt idx="1922">
                  <c:v>88</c:v>
                </c:pt>
                <c:pt idx="1923">
                  <c:v>88</c:v>
                </c:pt>
                <c:pt idx="1924">
                  <c:v>88</c:v>
                </c:pt>
                <c:pt idx="1925">
                  <c:v>88</c:v>
                </c:pt>
                <c:pt idx="1926">
                  <c:v>88</c:v>
                </c:pt>
                <c:pt idx="1927">
                  <c:v>88</c:v>
                </c:pt>
                <c:pt idx="1928">
                  <c:v>88</c:v>
                </c:pt>
                <c:pt idx="1929">
                  <c:v>88</c:v>
                </c:pt>
                <c:pt idx="1930">
                  <c:v>88</c:v>
                </c:pt>
                <c:pt idx="1931">
                  <c:v>88</c:v>
                </c:pt>
                <c:pt idx="1932">
                  <c:v>88</c:v>
                </c:pt>
                <c:pt idx="1933">
                  <c:v>88</c:v>
                </c:pt>
                <c:pt idx="1934">
                  <c:v>88</c:v>
                </c:pt>
                <c:pt idx="1935">
                  <c:v>88</c:v>
                </c:pt>
                <c:pt idx="1936">
                  <c:v>88</c:v>
                </c:pt>
                <c:pt idx="1937">
                  <c:v>88</c:v>
                </c:pt>
                <c:pt idx="1938">
                  <c:v>88</c:v>
                </c:pt>
                <c:pt idx="1939">
                  <c:v>88</c:v>
                </c:pt>
                <c:pt idx="1940">
                  <c:v>88</c:v>
                </c:pt>
                <c:pt idx="1941">
                  <c:v>88</c:v>
                </c:pt>
                <c:pt idx="1942">
                  <c:v>88</c:v>
                </c:pt>
                <c:pt idx="1943">
                  <c:v>88</c:v>
                </c:pt>
                <c:pt idx="1944">
                  <c:v>88</c:v>
                </c:pt>
                <c:pt idx="1945">
                  <c:v>88</c:v>
                </c:pt>
                <c:pt idx="1946">
                  <c:v>88</c:v>
                </c:pt>
                <c:pt idx="1947">
                  <c:v>88</c:v>
                </c:pt>
                <c:pt idx="1948">
                  <c:v>88</c:v>
                </c:pt>
                <c:pt idx="1949">
                  <c:v>88</c:v>
                </c:pt>
                <c:pt idx="1950">
                  <c:v>88</c:v>
                </c:pt>
                <c:pt idx="1951">
                  <c:v>88</c:v>
                </c:pt>
                <c:pt idx="1952">
                  <c:v>88</c:v>
                </c:pt>
                <c:pt idx="1953">
                  <c:v>88</c:v>
                </c:pt>
                <c:pt idx="1954">
                  <c:v>88</c:v>
                </c:pt>
                <c:pt idx="1955">
                  <c:v>88</c:v>
                </c:pt>
                <c:pt idx="1956">
                  <c:v>88</c:v>
                </c:pt>
                <c:pt idx="1957">
                  <c:v>88</c:v>
                </c:pt>
                <c:pt idx="1958">
                  <c:v>88</c:v>
                </c:pt>
                <c:pt idx="1959">
                  <c:v>88</c:v>
                </c:pt>
                <c:pt idx="1960">
                  <c:v>88</c:v>
                </c:pt>
                <c:pt idx="1961">
                  <c:v>88</c:v>
                </c:pt>
                <c:pt idx="1962">
                  <c:v>88</c:v>
                </c:pt>
                <c:pt idx="1963">
                  <c:v>88</c:v>
                </c:pt>
                <c:pt idx="1964">
                  <c:v>88</c:v>
                </c:pt>
                <c:pt idx="1965">
                  <c:v>88</c:v>
                </c:pt>
                <c:pt idx="1966">
                  <c:v>88</c:v>
                </c:pt>
                <c:pt idx="1967">
                  <c:v>88</c:v>
                </c:pt>
                <c:pt idx="1968">
                  <c:v>90</c:v>
                </c:pt>
                <c:pt idx="1969">
                  <c:v>90</c:v>
                </c:pt>
                <c:pt idx="1970">
                  <c:v>90</c:v>
                </c:pt>
                <c:pt idx="1971">
                  <c:v>90</c:v>
                </c:pt>
                <c:pt idx="1972">
                  <c:v>90</c:v>
                </c:pt>
                <c:pt idx="1973">
                  <c:v>90</c:v>
                </c:pt>
                <c:pt idx="1974">
                  <c:v>90</c:v>
                </c:pt>
                <c:pt idx="1975">
                  <c:v>90</c:v>
                </c:pt>
                <c:pt idx="1976">
                  <c:v>90</c:v>
                </c:pt>
                <c:pt idx="1977">
                  <c:v>90</c:v>
                </c:pt>
                <c:pt idx="1978">
                  <c:v>90</c:v>
                </c:pt>
                <c:pt idx="1979">
                  <c:v>90</c:v>
                </c:pt>
                <c:pt idx="1980">
                  <c:v>90</c:v>
                </c:pt>
                <c:pt idx="1981">
                  <c:v>90</c:v>
                </c:pt>
                <c:pt idx="1982">
                  <c:v>90</c:v>
                </c:pt>
                <c:pt idx="1983">
                  <c:v>90</c:v>
                </c:pt>
                <c:pt idx="1984">
                  <c:v>90</c:v>
                </c:pt>
                <c:pt idx="1985">
                  <c:v>90</c:v>
                </c:pt>
                <c:pt idx="1986">
                  <c:v>90</c:v>
                </c:pt>
                <c:pt idx="1987">
                  <c:v>90</c:v>
                </c:pt>
                <c:pt idx="1988">
                  <c:v>90</c:v>
                </c:pt>
                <c:pt idx="1989">
                  <c:v>90</c:v>
                </c:pt>
                <c:pt idx="1990">
                  <c:v>90</c:v>
                </c:pt>
                <c:pt idx="1991">
                  <c:v>90</c:v>
                </c:pt>
                <c:pt idx="1992">
                  <c:v>90</c:v>
                </c:pt>
                <c:pt idx="1993">
                  <c:v>90</c:v>
                </c:pt>
                <c:pt idx="1994">
                  <c:v>90</c:v>
                </c:pt>
                <c:pt idx="1995">
                  <c:v>90</c:v>
                </c:pt>
                <c:pt idx="1996">
                  <c:v>90</c:v>
                </c:pt>
                <c:pt idx="1997">
                  <c:v>90</c:v>
                </c:pt>
                <c:pt idx="1998">
                  <c:v>90</c:v>
                </c:pt>
                <c:pt idx="1999">
                  <c:v>90</c:v>
                </c:pt>
                <c:pt idx="2000">
                  <c:v>90</c:v>
                </c:pt>
                <c:pt idx="2001">
                  <c:v>90</c:v>
                </c:pt>
                <c:pt idx="2002">
                  <c:v>90</c:v>
                </c:pt>
                <c:pt idx="2003">
                  <c:v>90</c:v>
                </c:pt>
                <c:pt idx="2004">
                  <c:v>90</c:v>
                </c:pt>
                <c:pt idx="2005">
                  <c:v>90</c:v>
                </c:pt>
                <c:pt idx="2006">
                  <c:v>90</c:v>
                </c:pt>
                <c:pt idx="2007">
                  <c:v>90</c:v>
                </c:pt>
                <c:pt idx="2008">
                  <c:v>90</c:v>
                </c:pt>
                <c:pt idx="2009">
                  <c:v>90</c:v>
                </c:pt>
                <c:pt idx="2010">
                  <c:v>90</c:v>
                </c:pt>
                <c:pt idx="2011">
                  <c:v>90</c:v>
                </c:pt>
                <c:pt idx="2012">
                  <c:v>90</c:v>
                </c:pt>
                <c:pt idx="2013">
                  <c:v>90</c:v>
                </c:pt>
                <c:pt idx="2014">
                  <c:v>90</c:v>
                </c:pt>
                <c:pt idx="2015">
                  <c:v>90</c:v>
                </c:pt>
                <c:pt idx="2016">
                  <c:v>90</c:v>
                </c:pt>
                <c:pt idx="2017">
                  <c:v>90</c:v>
                </c:pt>
                <c:pt idx="2018">
                  <c:v>90</c:v>
                </c:pt>
                <c:pt idx="2019">
                  <c:v>90</c:v>
                </c:pt>
                <c:pt idx="2020">
                  <c:v>90</c:v>
                </c:pt>
                <c:pt idx="2021">
                  <c:v>90</c:v>
                </c:pt>
                <c:pt idx="2022">
                  <c:v>90</c:v>
                </c:pt>
                <c:pt idx="2023">
                  <c:v>90</c:v>
                </c:pt>
                <c:pt idx="2024">
                  <c:v>91</c:v>
                </c:pt>
                <c:pt idx="2025">
                  <c:v>91</c:v>
                </c:pt>
                <c:pt idx="2026">
                  <c:v>91</c:v>
                </c:pt>
                <c:pt idx="2027">
                  <c:v>91</c:v>
                </c:pt>
                <c:pt idx="2028">
                  <c:v>91</c:v>
                </c:pt>
                <c:pt idx="2029">
                  <c:v>91</c:v>
                </c:pt>
                <c:pt idx="2030">
                  <c:v>91</c:v>
                </c:pt>
                <c:pt idx="2031">
                  <c:v>91</c:v>
                </c:pt>
                <c:pt idx="2032">
                  <c:v>91</c:v>
                </c:pt>
                <c:pt idx="2033">
                  <c:v>91</c:v>
                </c:pt>
                <c:pt idx="2034">
                  <c:v>91</c:v>
                </c:pt>
                <c:pt idx="2035">
                  <c:v>91</c:v>
                </c:pt>
                <c:pt idx="2036">
                  <c:v>91</c:v>
                </c:pt>
                <c:pt idx="2037">
                  <c:v>91</c:v>
                </c:pt>
                <c:pt idx="2038">
                  <c:v>91</c:v>
                </c:pt>
                <c:pt idx="2039">
                  <c:v>91</c:v>
                </c:pt>
                <c:pt idx="2040">
                  <c:v>91</c:v>
                </c:pt>
                <c:pt idx="2041">
                  <c:v>91</c:v>
                </c:pt>
                <c:pt idx="2042">
                  <c:v>91</c:v>
                </c:pt>
                <c:pt idx="2043">
                  <c:v>91</c:v>
                </c:pt>
                <c:pt idx="2044">
                  <c:v>91</c:v>
                </c:pt>
                <c:pt idx="2045">
                  <c:v>93</c:v>
                </c:pt>
                <c:pt idx="2046">
                  <c:v>93</c:v>
                </c:pt>
                <c:pt idx="2047">
                  <c:v>93</c:v>
                </c:pt>
                <c:pt idx="2048">
                  <c:v>93</c:v>
                </c:pt>
                <c:pt idx="2049">
                  <c:v>93</c:v>
                </c:pt>
                <c:pt idx="2050">
                  <c:v>93</c:v>
                </c:pt>
                <c:pt idx="2051">
                  <c:v>93</c:v>
                </c:pt>
                <c:pt idx="2052">
                  <c:v>93</c:v>
                </c:pt>
                <c:pt idx="2053">
                  <c:v>93</c:v>
                </c:pt>
                <c:pt idx="2054">
                  <c:v>93</c:v>
                </c:pt>
                <c:pt idx="2055">
                  <c:v>93</c:v>
                </c:pt>
                <c:pt idx="2056">
                  <c:v>93</c:v>
                </c:pt>
                <c:pt idx="2057">
                  <c:v>93</c:v>
                </c:pt>
                <c:pt idx="2058">
                  <c:v>93</c:v>
                </c:pt>
                <c:pt idx="2059">
                  <c:v>95</c:v>
                </c:pt>
                <c:pt idx="2060">
                  <c:v>95</c:v>
                </c:pt>
                <c:pt idx="2061">
                  <c:v>95</c:v>
                </c:pt>
                <c:pt idx="2062">
                  <c:v>95</c:v>
                </c:pt>
                <c:pt idx="2063">
                  <c:v>95</c:v>
                </c:pt>
                <c:pt idx="2064">
                  <c:v>95</c:v>
                </c:pt>
                <c:pt idx="2065">
                  <c:v>95</c:v>
                </c:pt>
                <c:pt idx="2066">
                  <c:v>95</c:v>
                </c:pt>
                <c:pt idx="2067">
                  <c:v>95</c:v>
                </c:pt>
                <c:pt idx="2068">
                  <c:v>95</c:v>
                </c:pt>
                <c:pt idx="2069">
                  <c:v>95</c:v>
                </c:pt>
                <c:pt idx="2070">
                  <c:v>95</c:v>
                </c:pt>
                <c:pt idx="2071">
                  <c:v>95</c:v>
                </c:pt>
                <c:pt idx="2072">
                  <c:v>95</c:v>
                </c:pt>
                <c:pt idx="2073">
                  <c:v>95</c:v>
                </c:pt>
                <c:pt idx="2074">
                  <c:v>95</c:v>
                </c:pt>
                <c:pt idx="2075">
                  <c:v>95</c:v>
                </c:pt>
                <c:pt idx="2076">
                  <c:v>95</c:v>
                </c:pt>
                <c:pt idx="2077">
                  <c:v>95</c:v>
                </c:pt>
                <c:pt idx="2078">
                  <c:v>95</c:v>
                </c:pt>
                <c:pt idx="2079">
                  <c:v>95</c:v>
                </c:pt>
                <c:pt idx="2080">
                  <c:v>97</c:v>
                </c:pt>
                <c:pt idx="2081">
                  <c:v>97</c:v>
                </c:pt>
                <c:pt idx="2082">
                  <c:v>97</c:v>
                </c:pt>
                <c:pt idx="2083">
                  <c:v>97</c:v>
                </c:pt>
                <c:pt idx="2084">
                  <c:v>97</c:v>
                </c:pt>
                <c:pt idx="2085">
                  <c:v>97</c:v>
                </c:pt>
                <c:pt idx="2086">
                  <c:v>97</c:v>
                </c:pt>
                <c:pt idx="2087">
                  <c:v>97</c:v>
                </c:pt>
                <c:pt idx="2088">
                  <c:v>97</c:v>
                </c:pt>
                <c:pt idx="2089">
                  <c:v>97</c:v>
                </c:pt>
                <c:pt idx="2090">
                  <c:v>97</c:v>
                </c:pt>
                <c:pt idx="2091">
                  <c:v>97</c:v>
                </c:pt>
                <c:pt idx="2092">
                  <c:v>97</c:v>
                </c:pt>
                <c:pt idx="2093">
                  <c:v>97</c:v>
                </c:pt>
                <c:pt idx="2094">
                  <c:v>98</c:v>
                </c:pt>
                <c:pt idx="2095">
                  <c:v>98</c:v>
                </c:pt>
                <c:pt idx="2096">
                  <c:v>98</c:v>
                </c:pt>
                <c:pt idx="2097">
                  <c:v>98</c:v>
                </c:pt>
                <c:pt idx="2098">
                  <c:v>98</c:v>
                </c:pt>
                <c:pt idx="2099">
                  <c:v>98</c:v>
                </c:pt>
                <c:pt idx="2100">
                  <c:v>98</c:v>
                </c:pt>
                <c:pt idx="2101">
                  <c:v>98</c:v>
                </c:pt>
                <c:pt idx="2102">
                  <c:v>98</c:v>
                </c:pt>
                <c:pt idx="2103">
                  <c:v>98</c:v>
                </c:pt>
                <c:pt idx="2104">
                  <c:v>98</c:v>
                </c:pt>
                <c:pt idx="2105">
                  <c:v>98</c:v>
                </c:pt>
                <c:pt idx="2106">
                  <c:v>98</c:v>
                </c:pt>
                <c:pt idx="2107">
                  <c:v>98</c:v>
                </c:pt>
                <c:pt idx="2108">
                  <c:v>98</c:v>
                </c:pt>
                <c:pt idx="2109">
                  <c:v>98</c:v>
                </c:pt>
                <c:pt idx="2110">
                  <c:v>98</c:v>
                </c:pt>
                <c:pt idx="2111">
                  <c:v>98</c:v>
                </c:pt>
                <c:pt idx="2112">
                  <c:v>98</c:v>
                </c:pt>
                <c:pt idx="2113">
                  <c:v>98</c:v>
                </c:pt>
                <c:pt idx="2114">
                  <c:v>98</c:v>
                </c:pt>
                <c:pt idx="2115">
                  <c:v>98</c:v>
                </c:pt>
                <c:pt idx="2116">
                  <c:v>98</c:v>
                </c:pt>
                <c:pt idx="2117">
                  <c:v>100</c:v>
                </c:pt>
                <c:pt idx="2118">
                  <c:v>100</c:v>
                </c:pt>
                <c:pt idx="2119">
                  <c:v>100</c:v>
                </c:pt>
                <c:pt idx="2120">
                  <c:v>100</c:v>
                </c:pt>
                <c:pt idx="2121">
                  <c:v>100</c:v>
                </c:pt>
                <c:pt idx="2122">
                  <c:v>100</c:v>
                </c:pt>
                <c:pt idx="2123">
                  <c:v>100</c:v>
                </c:pt>
                <c:pt idx="2124">
                  <c:v>100</c:v>
                </c:pt>
                <c:pt idx="2125">
                  <c:v>100</c:v>
                </c:pt>
                <c:pt idx="2126">
                  <c:v>100</c:v>
                </c:pt>
                <c:pt idx="2127">
                  <c:v>100</c:v>
                </c:pt>
                <c:pt idx="2128">
                  <c:v>100</c:v>
                </c:pt>
                <c:pt idx="2129">
                  <c:v>100</c:v>
                </c:pt>
                <c:pt idx="2130">
                  <c:v>100</c:v>
                </c:pt>
                <c:pt idx="2131">
                  <c:v>100</c:v>
                </c:pt>
                <c:pt idx="2132">
                  <c:v>100</c:v>
                </c:pt>
                <c:pt idx="2133">
                  <c:v>100</c:v>
                </c:pt>
                <c:pt idx="2134">
                  <c:v>100</c:v>
                </c:pt>
                <c:pt idx="2135">
                  <c:v>100</c:v>
                </c:pt>
                <c:pt idx="2136">
                  <c:v>100</c:v>
                </c:pt>
                <c:pt idx="2137">
                  <c:v>100</c:v>
                </c:pt>
                <c:pt idx="2138">
                  <c:v>100</c:v>
                </c:pt>
                <c:pt idx="2139">
                  <c:v>100</c:v>
                </c:pt>
                <c:pt idx="2140">
                  <c:v>100</c:v>
                </c:pt>
                <c:pt idx="2141">
                  <c:v>100</c:v>
                </c:pt>
                <c:pt idx="2142">
                  <c:v>100</c:v>
                </c:pt>
                <c:pt idx="2143">
                  <c:v>100</c:v>
                </c:pt>
                <c:pt idx="2144">
                  <c:v>100</c:v>
                </c:pt>
                <c:pt idx="2145">
                  <c:v>100</c:v>
                </c:pt>
                <c:pt idx="2146">
                  <c:v>100</c:v>
                </c:pt>
                <c:pt idx="2147">
                  <c:v>100</c:v>
                </c:pt>
                <c:pt idx="2148">
                  <c:v>100</c:v>
                </c:pt>
                <c:pt idx="2149">
                  <c:v>100</c:v>
                </c:pt>
                <c:pt idx="2150">
                  <c:v>102</c:v>
                </c:pt>
                <c:pt idx="2151">
                  <c:v>102</c:v>
                </c:pt>
                <c:pt idx="2152">
                  <c:v>102</c:v>
                </c:pt>
                <c:pt idx="2153">
                  <c:v>102</c:v>
                </c:pt>
                <c:pt idx="2154">
                  <c:v>102</c:v>
                </c:pt>
                <c:pt idx="2155">
                  <c:v>102</c:v>
                </c:pt>
                <c:pt idx="2156">
                  <c:v>102</c:v>
                </c:pt>
                <c:pt idx="2157">
                  <c:v>102</c:v>
                </c:pt>
                <c:pt idx="2158">
                  <c:v>102</c:v>
                </c:pt>
                <c:pt idx="2159">
                  <c:v>102</c:v>
                </c:pt>
                <c:pt idx="2160">
                  <c:v>102</c:v>
                </c:pt>
                <c:pt idx="2161">
                  <c:v>102</c:v>
                </c:pt>
                <c:pt idx="2162">
                  <c:v>102</c:v>
                </c:pt>
                <c:pt idx="2163">
                  <c:v>102</c:v>
                </c:pt>
                <c:pt idx="2164">
                  <c:v>102</c:v>
                </c:pt>
                <c:pt idx="2165">
                  <c:v>102</c:v>
                </c:pt>
                <c:pt idx="2166">
                  <c:v>102</c:v>
                </c:pt>
                <c:pt idx="2167">
                  <c:v>102</c:v>
                </c:pt>
                <c:pt idx="2168">
                  <c:v>102</c:v>
                </c:pt>
                <c:pt idx="2169">
                  <c:v>102</c:v>
                </c:pt>
                <c:pt idx="2170">
                  <c:v>102</c:v>
                </c:pt>
                <c:pt idx="2171">
                  <c:v>102</c:v>
                </c:pt>
                <c:pt idx="2172">
                  <c:v>102</c:v>
                </c:pt>
                <c:pt idx="2173">
                  <c:v>102</c:v>
                </c:pt>
                <c:pt idx="2174">
                  <c:v>102</c:v>
                </c:pt>
                <c:pt idx="2175">
                  <c:v>102</c:v>
                </c:pt>
                <c:pt idx="2176">
                  <c:v>102</c:v>
                </c:pt>
                <c:pt idx="2177">
                  <c:v>102</c:v>
                </c:pt>
                <c:pt idx="2178">
                  <c:v>102</c:v>
                </c:pt>
                <c:pt idx="2179">
                  <c:v>102</c:v>
                </c:pt>
                <c:pt idx="2180">
                  <c:v>102</c:v>
                </c:pt>
                <c:pt idx="2181">
                  <c:v>102</c:v>
                </c:pt>
                <c:pt idx="2182">
                  <c:v>102</c:v>
                </c:pt>
                <c:pt idx="2183">
                  <c:v>102</c:v>
                </c:pt>
                <c:pt idx="2184">
                  <c:v>102</c:v>
                </c:pt>
                <c:pt idx="2185">
                  <c:v>103</c:v>
                </c:pt>
                <c:pt idx="2186">
                  <c:v>103</c:v>
                </c:pt>
                <c:pt idx="2187">
                  <c:v>103</c:v>
                </c:pt>
                <c:pt idx="2188">
                  <c:v>103</c:v>
                </c:pt>
                <c:pt idx="2189">
                  <c:v>103</c:v>
                </c:pt>
                <c:pt idx="2190">
                  <c:v>103</c:v>
                </c:pt>
                <c:pt idx="2191">
                  <c:v>103</c:v>
                </c:pt>
                <c:pt idx="2192">
                  <c:v>104</c:v>
                </c:pt>
                <c:pt idx="2193">
                  <c:v>104</c:v>
                </c:pt>
                <c:pt idx="2194">
                  <c:v>104</c:v>
                </c:pt>
                <c:pt idx="2195">
                  <c:v>104</c:v>
                </c:pt>
                <c:pt idx="2196">
                  <c:v>104</c:v>
                </c:pt>
                <c:pt idx="2197">
                  <c:v>104</c:v>
                </c:pt>
                <c:pt idx="2198">
                  <c:v>104</c:v>
                </c:pt>
                <c:pt idx="2199">
                  <c:v>104</c:v>
                </c:pt>
                <c:pt idx="2200">
                  <c:v>104</c:v>
                </c:pt>
                <c:pt idx="2201">
                  <c:v>104</c:v>
                </c:pt>
                <c:pt idx="2202">
                  <c:v>104</c:v>
                </c:pt>
                <c:pt idx="2203">
                  <c:v>104</c:v>
                </c:pt>
                <c:pt idx="2204">
                  <c:v>104</c:v>
                </c:pt>
                <c:pt idx="2205">
                  <c:v>104</c:v>
                </c:pt>
                <c:pt idx="2206">
                  <c:v>104</c:v>
                </c:pt>
                <c:pt idx="2207">
                  <c:v>104</c:v>
                </c:pt>
                <c:pt idx="2208">
                  <c:v>104</c:v>
                </c:pt>
                <c:pt idx="2209">
                  <c:v>104</c:v>
                </c:pt>
                <c:pt idx="2210">
                  <c:v>104</c:v>
                </c:pt>
                <c:pt idx="2211">
                  <c:v>104</c:v>
                </c:pt>
                <c:pt idx="2212">
                  <c:v>104</c:v>
                </c:pt>
                <c:pt idx="2213">
                  <c:v>104</c:v>
                </c:pt>
                <c:pt idx="2214">
                  <c:v>104</c:v>
                </c:pt>
                <c:pt idx="2215">
                  <c:v>104</c:v>
                </c:pt>
                <c:pt idx="2216">
                  <c:v>104</c:v>
                </c:pt>
                <c:pt idx="2217">
                  <c:v>104</c:v>
                </c:pt>
                <c:pt idx="2218">
                  <c:v>104</c:v>
                </c:pt>
                <c:pt idx="2219">
                  <c:v>104</c:v>
                </c:pt>
                <c:pt idx="2220">
                  <c:v>104</c:v>
                </c:pt>
                <c:pt idx="2221">
                  <c:v>104</c:v>
                </c:pt>
                <c:pt idx="2222">
                  <c:v>104</c:v>
                </c:pt>
                <c:pt idx="2223">
                  <c:v>104</c:v>
                </c:pt>
                <c:pt idx="2224">
                  <c:v>104</c:v>
                </c:pt>
                <c:pt idx="2225">
                  <c:v>104</c:v>
                </c:pt>
                <c:pt idx="2226">
                  <c:v>104</c:v>
                </c:pt>
                <c:pt idx="2227">
                  <c:v>104</c:v>
                </c:pt>
                <c:pt idx="2228">
                  <c:v>104</c:v>
                </c:pt>
                <c:pt idx="2229">
                  <c:v>104</c:v>
                </c:pt>
                <c:pt idx="2230">
                  <c:v>104</c:v>
                </c:pt>
                <c:pt idx="2231">
                  <c:v>104</c:v>
                </c:pt>
                <c:pt idx="2232">
                  <c:v>104</c:v>
                </c:pt>
                <c:pt idx="2233">
                  <c:v>104</c:v>
                </c:pt>
                <c:pt idx="2234">
                  <c:v>104</c:v>
                </c:pt>
                <c:pt idx="2235">
                  <c:v>104</c:v>
                </c:pt>
                <c:pt idx="2236">
                  <c:v>104</c:v>
                </c:pt>
                <c:pt idx="2237">
                  <c:v>104</c:v>
                </c:pt>
                <c:pt idx="2238">
                  <c:v>104</c:v>
                </c:pt>
                <c:pt idx="2239">
                  <c:v>104</c:v>
                </c:pt>
                <c:pt idx="2240">
                  <c:v>104</c:v>
                </c:pt>
                <c:pt idx="2241">
                  <c:v>105</c:v>
                </c:pt>
                <c:pt idx="2242">
                  <c:v>105</c:v>
                </c:pt>
                <c:pt idx="2243">
                  <c:v>109</c:v>
                </c:pt>
                <c:pt idx="2244">
                  <c:v>109</c:v>
                </c:pt>
                <c:pt idx="2245">
                  <c:v>109</c:v>
                </c:pt>
                <c:pt idx="2246">
                  <c:v>109</c:v>
                </c:pt>
                <c:pt idx="2247">
                  <c:v>109</c:v>
                </c:pt>
                <c:pt idx="2248">
                  <c:v>109</c:v>
                </c:pt>
                <c:pt idx="2249">
                  <c:v>109</c:v>
                </c:pt>
                <c:pt idx="2250">
                  <c:v>109</c:v>
                </c:pt>
                <c:pt idx="2251">
                  <c:v>109</c:v>
                </c:pt>
                <c:pt idx="2252">
                  <c:v>109</c:v>
                </c:pt>
                <c:pt idx="2253">
                  <c:v>109</c:v>
                </c:pt>
                <c:pt idx="2254">
                  <c:v>109</c:v>
                </c:pt>
                <c:pt idx="2255">
                  <c:v>110</c:v>
                </c:pt>
                <c:pt idx="2256">
                  <c:v>110</c:v>
                </c:pt>
                <c:pt idx="2257">
                  <c:v>110</c:v>
                </c:pt>
                <c:pt idx="2258">
                  <c:v>110</c:v>
                </c:pt>
                <c:pt idx="2259">
                  <c:v>110</c:v>
                </c:pt>
                <c:pt idx="2260">
                  <c:v>110</c:v>
                </c:pt>
                <c:pt idx="2261">
                  <c:v>110</c:v>
                </c:pt>
                <c:pt idx="2262">
                  <c:v>111</c:v>
                </c:pt>
                <c:pt idx="2263">
                  <c:v>111</c:v>
                </c:pt>
                <c:pt idx="2264">
                  <c:v>111</c:v>
                </c:pt>
                <c:pt idx="2265">
                  <c:v>111</c:v>
                </c:pt>
                <c:pt idx="2266">
                  <c:v>111</c:v>
                </c:pt>
                <c:pt idx="2267">
                  <c:v>111</c:v>
                </c:pt>
                <c:pt idx="2268">
                  <c:v>111</c:v>
                </c:pt>
                <c:pt idx="2269">
                  <c:v>112</c:v>
                </c:pt>
                <c:pt idx="2270">
                  <c:v>112</c:v>
                </c:pt>
                <c:pt idx="2271">
                  <c:v>112</c:v>
                </c:pt>
                <c:pt idx="2272">
                  <c:v>112</c:v>
                </c:pt>
                <c:pt idx="2273">
                  <c:v>112</c:v>
                </c:pt>
                <c:pt idx="2274">
                  <c:v>112</c:v>
                </c:pt>
                <c:pt idx="2275">
                  <c:v>112</c:v>
                </c:pt>
                <c:pt idx="2276">
                  <c:v>112</c:v>
                </c:pt>
                <c:pt idx="2277">
                  <c:v>112</c:v>
                </c:pt>
                <c:pt idx="2278">
                  <c:v>112</c:v>
                </c:pt>
                <c:pt idx="2279">
                  <c:v>112</c:v>
                </c:pt>
                <c:pt idx="2280">
                  <c:v>112</c:v>
                </c:pt>
                <c:pt idx="2281">
                  <c:v>112</c:v>
                </c:pt>
                <c:pt idx="2282">
                  <c:v>112</c:v>
                </c:pt>
                <c:pt idx="2283">
                  <c:v>112</c:v>
                </c:pt>
                <c:pt idx="2284">
                  <c:v>120</c:v>
                </c:pt>
                <c:pt idx="2285">
                  <c:v>121</c:v>
                </c:pt>
                <c:pt idx="2286">
                  <c:v>121</c:v>
                </c:pt>
                <c:pt idx="2287">
                  <c:v>121</c:v>
                </c:pt>
                <c:pt idx="2288">
                  <c:v>121</c:v>
                </c:pt>
                <c:pt idx="2289">
                  <c:v>121</c:v>
                </c:pt>
                <c:pt idx="2290">
                  <c:v>126</c:v>
                </c:pt>
                <c:pt idx="2291">
                  <c:v>126</c:v>
                </c:pt>
                <c:pt idx="2292">
                  <c:v>126</c:v>
                </c:pt>
                <c:pt idx="2293">
                  <c:v>126</c:v>
                </c:pt>
                <c:pt idx="2294">
                  <c:v>126</c:v>
                </c:pt>
                <c:pt idx="2295">
                  <c:v>126</c:v>
                </c:pt>
                <c:pt idx="2296">
                  <c:v>126</c:v>
                </c:pt>
                <c:pt idx="2297">
                  <c:v>131</c:v>
                </c:pt>
                <c:pt idx="2298">
                  <c:v>131</c:v>
                </c:pt>
                <c:pt idx="2299">
                  <c:v>131</c:v>
                </c:pt>
                <c:pt idx="2300">
                  <c:v>142</c:v>
                </c:pt>
                <c:pt idx="2301">
                  <c:v>144</c:v>
                </c:pt>
                <c:pt idx="2302">
                  <c:v>151</c:v>
                </c:pt>
                <c:pt idx="2303">
                  <c:v>151</c:v>
                </c:pt>
                <c:pt idx="2304">
                  <c:v>155</c:v>
                </c:pt>
                <c:pt idx="2305">
                  <c:v>158</c:v>
                </c:pt>
                <c:pt idx="2306">
                  <c:v>158</c:v>
                </c:pt>
                <c:pt idx="2307">
                  <c:v>158</c:v>
                </c:pt>
                <c:pt idx="2308">
                  <c:v>158</c:v>
                </c:pt>
                <c:pt idx="2309">
                  <c:v>158</c:v>
                </c:pt>
                <c:pt idx="2310">
                  <c:v>158</c:v>
                </c:pt>
                <c:pt idx="2311">
                  <c:v>158</c:v>
                </c:pt>
                <c:pt idx="2312">
                  <c:v>166</c:v>
                </c:pt>
                <c:pt idx="2313">
                  <c:v>166</c:v>
                </c:pt>
                <c:pt idx="2314">
                  <c:v>168</c:v>
                </c:pt>
                <c:pt idx="2315">
                  <c:v>168</c:v>
                </c:pt>
                <c:pt idx="2316">
                  <c:v>169</c:v>
                </c:pt>
                <c:pt idx="2317">
                  <c:v>169</c:v>
                </c:pt>
                <c:pt idx="2318">
                  <c:v>173</c:v>
                </c:pt>
                <c:pt idx="2319">
                  <c:v>173</c:v>
                </c:pt>
                <c:pt idx="2320">
                  <c:v>173</c:v>
                </c:pt>
                <c:pt idx="2321">
                  <c:v>173</c:v>
                </c:pt>
                <c:pt idx="2322">
                  <c:v>173</c:v>
                </c:pt>
                <c:pt idx="2323">
                  <c:v>173</c:v>
                </c:pt>
                <c:pt idx="2324">
                  <c:v>173</c:v>
                </c:pt>
                <c:pt idx="2325">
                  <c:v>180</c:v>
                </c:pt>
                <c:pt idx="2326">
                  <c:v>180</c:v>
                </c:pt>
                <c:pt idx="2327">
                  <c:v>180</c:v>
                </c:pt>
                <c:pt idx="2328">
                  <c:v>180</c:v>
                </c:pt>
                <c:pt idx="2329">
                  <c:v>180</c:v>
                </c:pt>
                <c:pt idx="2330">
                  <c:v>180</c:v>
                </c:pt>
                <c:pt idx="2331">
                  <c:v>182</c:v>
                </c:pt>
                <c:pt idx="2332">
                  <c:v>182</c:v>
                </c:pt>
                <c:pt idx="2333">
                  <c:v>182</c:v>
                </c:pt>
                <c:pt idx="2334">
                  <c:v>182</c:v>
                </c:pt>
                <c:pt idx="2335">
                  <c:v>182</c:v>
                </c:pt>
                <c:pt idx="2336">
                  <c:v>182</c:v>
                </c:pt>
                <c:pt idx="2337">
                  <c:v>182</c:v>
                </c:pt>
                <c:pt idx="2338">
                  <c:v>182</c:v>
                </c:pt>
                <c:pt idx="2339">
                  <c:v>182</c:v>
                </c:pt>
                <c:pt idx="2340">
                  <c:v>182</c:v>
                </c:pt>
                <c:pt idx="2341">
                  <c:v>183</c:v>
                </c:pt>
                <c:pt idx="2342">
                  <c:v>183</c:v>
                </c:pt>
                <c:pt idx="2343">
                  <c:v>183</c:v>
                </c:pt>
                <c:pt idx="2344">
                  <c:v>183</c:v>
                </c:pt>
                <c:pt idx="2345">
                  <c:v>183</c:v>
                </c:pt>
                <c:pt idx="2346">
                  <c:v>184</c:v>
                </c:pt>
                <c:pt idx="2347">
                  <c:v>184</c:v>
                </c:pt>
                <c:pt idx="2348">
                  <c:v>184</c:v>
                </c:pt>
                <c:pt idx="2349">
                  <c:v>184</c:v>
                </c:pt>
                <c:pt idx="2350">
                  <c:v>184</c:v>
                </c:pt>
                <c:pt idx="2351">
                  <c:v>184</c:v>
                </c:pt>
                <c:pt idx="2352">
                  <c:v>184</c:v>
                </c:pt>
                <c:pt idx="2353">
                  <c:v>188</c:v>
                </c:pt>
                <c:pt idx="2354">
                  <c:v>188</c:v>
                </c:pt>
                <c:pt idx="2355">
                  <c:v>188</c:v>
                </c:pt>
                <c:pt idx="2356">
                  <c:v>188</c:v>
                </c:pt>
                <c:pt idx="2357">
                  <c:v>188</c:v>
                </c:pt>
                <c:pt idx="2358">
                  <c:v>188</c:v>
                </c:pt>
                <c:pt idx="2359">
                  <c:v>188</c:v>
                </c:pt>
                <c:pt idx="2360">
                  <c:v>189</c:v>
                </c:pt>
                <c:pt idx="2361">
                  <c:v>189</c:v>
                </c:pt>
                <c:pt idx="2362">
                  <c:v>189</c:v>
                </c:pt>
                <c:pt idx="2363">
                  <c:v>189</c:v>
                </c:pt>
                <c:pt idx="2364">
                  <c:v>189</c:v>
                </c:pt>
                <c:pt idx="2365">
                  <c:v>189</c:v>
                </c:pt>
                <c:pt idx="2366">
                  <c:v>189</c:v>
                </c:pt>
                <c:pt idx="2367">
                  <c:v>189</c:v>
                </c:pt>
                <c:pt idx="2368">
                  <c:v>189</c:v>
                </c:pt>
                <c:pt idx="2369">
                  <c:v>189</c:v>
                </c:pt>
                <c:pt idx="2370">
                  <c:v>189</c:v>
                </c:pt>
                <c:pt idx="2371">
                  <c:v>189</c:v>
                </c:pt>
                <c:pt idx="2372">
                  <c:v>189</c:v>
                </c:pt>
                <c:pt idx="2373">
                  <c:v>189</c:v>
                </c:pt>
                <c:pt idx="2374">
                  <c:v>189</c:v>
                </c:pt>
                <c:pt idx="2375">
                  <c:v>189</c:v>
                </c:pt>
                <c:pt idx="2376">
                  <c:v>189</c:v>
                </c:pt>
                <c:pt idx="2377">
                  <c:v>189</c:v>
                </c:pt>
                <c:pt idx="2378">
                  <c:v>189</c:v>
                </c:pt>
                <c:pt idx="2379">
                  <c:v>189</c:v>
                </c:pt>
                <c:pt idx="2380">
                  <c:v>189</c:v>
                </c:pt>
                <c:pt idx="2381">
                  <c:v>190</c:v>
                </c:pt>
                <c:pt idx="2382">
                  <c:v>190</c:v>
                </c:pt>
                <c:pt idx="2383">
                  <c:v>190</c:v>
                </c:pt>
                <c:pt idx="2384">
                  <c:v>190</c:v>
                </c:pt>
                <c:pt idx="2385">
                  <c:v>190</c:v>
                </c:pt>
                <c:pt idx="2386">
                  <c:v>190</c:v>
                </c:pt>
                <c:pt idx="2387">
                  <c:v>190</c:v>
                </c:pt>
                <c:pt idx="2388">
                  <c:v>190</c:v>
                </c:pt>
                <c:pt idx="2389">
                  <c:v>190</c:v>
                </c:pt>
                <c:pt idx="2390">
                  <c:v>190</c:v>
                </c:pt>
                <c:pt idx="2391">
                  <c:v>190</c:v>
                </c:pt>
                <c:pt idx="2392">
                  <c:v>190</c:v>
                </c:pt>
                <c:pt idx="2393">
                  <c:v>190</c:v>
                </c:pt>
                <c:pt idx="2394">
                  <c:v>190</c:v>
                </c:pt>
                <c:pt idx="2395">
                  <c:v>191</c:v>
                </c:pt>
                <c:pt idx="2396">
                  <c:v>191</c:v>
                </c:pt>
                <c:pt idx="2397">
                  <c:v>191</c:v>
                </c:pt>
                <c:pt idx="2398">
                  <c:v>191</c:v>
                </c:pt>
                <c:pt idx="2399">
                  <c:v>191</c:v>
                </c:pt>
                <c:pt idx="2400">
                  <c:v>191</c:v>
                </c:pt>
                <c:pt idx="2401">
                  <c:v>191</c:v>
                </c:pt>
                <c:pt idx="2402">
                  <c:v>192</c:v>
                </c:pt>
                <c:pt idx="2403">
                  <c:v>192</c:v>
                </c:pt>
                <c:pt idx="2404">
                  <c:v>192</c:v>
                </c:pt>
                <c:pt idx="2405">
                  <c:v>192</c:v>
                </c:pt>
                <c:pt idx="2406">
                  <c:v>192</c:v>
                </c:pt>
                <c:pt idx="2407">
                  <c:v>193</c:v>
                </c:pt>
                <c:pt idx="2408">
                  <c:v>193</c:v>
                </c:pt>
                <c:pt idx="2409">
                  <c:v>193</c:v>
                </c:pt>
                <c:pt idx="2410">
                  <c:v>193</c:v>
                </c:pt>
                <c:pt idx="2411">
                  <c:v>193</c:v>
                </c:pt>
                <c:pt idx="2412">
                  <c:v>193</c:v>
                </c:pt>
                <c:pt idx="2413">
                  <c:v>193</c:v>
                </c:pt>
                <c:pt idx="2414">
                  <c:v>193</c:v>
                </c:pt>
                <c:pt idx="2415">
                  <c:v>193</c:v>
                </c:pt>
                <c:pt idx="2416">
                  <c:v>193</c:v>
                </c:pt>
                <c:pt idx="2417">
                  <c:v>193</c:v>
                </c:pt>
                <c:pt idx="2418">
                  <c:v>193</c:v>
                </c:pt>
                <c:pt idx="2419">
                  <c:v>193</c:v>
                </c:pt>
                <c:pt idx="2420">
                  <c:v>193</c:v>
                </c:pt>
                <c:pt idx="2421">
                  <c:v>193</c:v>
                </c:pt>
                <c:pt idx="2422">
                  <c:v>193</c:v>
                </c:pt>
                <c:pt idx="2423">
                  <c:v>193</c:v>
                </c:pt>
                <c:pt idx="2424">
                  <c:v>193</c:v>
                </c:pt>
                <c:pt idx="2425">
                  <c:v>193</c:v>
                </c:pt>
                <c:pt idx="2426">
                  <c:v>193</c:v>
                </c:pt>
                <c:pt idx="2427">
                  <c:v>193</c:v>
                </c:pt>
                <c:pt idx="2428">
                  <c:v>193</c:v>
                </c:pt>
                <c:pt idx="2429">
                  <c:v>193</c:v>
                </c:pt>
                <c:pt idx="2430">
                  <c:v>194</c:v>
                </c:pt>
                <c:pt idx="2431">
                  <c:v>194</c:v>
                </c:pt>
                <c:pt idx="2432">
                  <c:v>194</c:v>
                </c:pt>
                <c:pt idx="2433">
                  <c:v>194</c:v>
                </c:pt>
                <c:pt idx="2434">
                  <c:v>194</c:v>
                </c:pt>
                <c:pt idx="2435">
                  <c:v>194</c:v>
                </c:pt>
                <c:pt idx="2436">
                  <c:v>194</c:v>
                </c:pt>
                <c:pt idx="2437">
                  <c:v>194</c:v>
                </c:pt>
                <c:pt idx="2438">
                  <c:v>194</c:v>
                </c:pt>
                <c:pt idx="2439">
                  <c:v>194</c:v>
                </c:pt>
                <c:pt idx="2440">
                  <c:v>194</c:v>
                </c:pt>
                <c:pt idx="2441">
                  <c:v>194</c:v>
                </c:pt>
                <c:pt idx="2442">
                  <c:v>194</c:v>
                </c:pt>
                <c:pt idx="2443">
                  <c:v>198</c:v>
                </c:pt>
                <c:pt idx="2444">
                  <c:v>201</c:v>
                </c:pt>
                <c:pt idx="2445">
                  <c:v>201</c:v>
                </c:pt>
                <c:pt idx="2446">
                  <c:v>201</c:v>
                </c:pt>
                <c:pt idx="2447">
                  <c:v>201</c:v>
                </c:pt>
                <c:pt idx="2448">
                  <c:v>201</c:v>
                </c:pt>
                <c:pt idx="2449">
                  <c:v>201</c:v>
                </c:pt>
                <c:pt idx="2450">
                  <c:v>201</c:v>
                </c:pt>
                <c:pt idx="2451">
                  <c:v>204</c:v>
                </c:pt>
                <c:pt idx="2452">
                  <c:v>204</c:v>
                </c:pt>
                <c:pt idx="2453">
                  <c:v>204</c:v>
                </c:pt>
                <c:pt idx="2454">
                  <c:v>204</c:v>
                </c:pt>
                <c:pt idx="2455">
                  <c:v>204</c:v>
                </c:pt>
                <c:pt idx="2456">
                  <c:v>205</c:v>
                </c:pt>
                <c:pt idx="2457">
                  <c:v>205</c:v>
                </c:pt>
                <c:pt idx="2458">
                  <c:v>206</c:v>
                </c:pt>
                <c:pt idx="2459">
                  <c:v>207</c:v>
                </c:pt>
                <c:pt idx="2460">
                  <c:v>207</c:v>
                </c:pt>
                <c:pt idx="2461">
                  <c:v>208</c:v>
                </c:pt>
                <c:pt idx="2462">
                  <c:v>208</c:v>
                </c:pt>
                <c:pt idx="2463">
                  <c:v>208</c:v>
                </c:pt>
                <c:pt idx="2464">
                  <c:v>208</c:v>
                </c:pt>
                <c:pt idx="2465">
                  <c:v>208</c:v>
                </c:pt>
                <c:pt idx="2466">
                  <c:v>208</c:v>
                </c:pt>
                <c:pt idx="2467">
                  <c:v>208</c:v>
                </c:pt>
                <c:pt idx="2468">
                  <c:v>208</c:v>
                </c:pt>
                <c:pt idx="2469">
                  <c:v>208</c:v>
                </c:pt>
                <c:pt idx="2470">
                  <c:v>208</c:v>
                </c:pt>
                <c:pt idx="2471">
                  <c:v>208</c:v>
                </c:pt>
                <c:pt idx="2472">
                  <c:v>211</c:v>
                </c:pt>
                <c:pt idx="2473">
                  <c:v>211</c:v>
                </c:pt>
                <c:pt idx="2474">
                  <c:v>211</c:v>
                </c:pt>
                <c:pt idx="2475">
                  <c:v>211</c:v>
                </c:pt>
                <c:pt idx="2476">
                  <c:v>211</c:v>
                </c:pt>
                <c:pt idx="2477">
                  <c:v>211</c:v>
                </c:pt>
                <c:pt idx="2478">
                  <c:v>211</c:v>
                </c:pt>
                <c:pt idx="2479">
                  <c:v>212</c:v>
                </c:pt>
                <c:pt idx="2480">
                  <c:v>212</c:v>
                </c:pt>
                <c:pt idx="2481">
                  <c:v>212</c:v>
                </c:pt>
                <c:pt idx="2482">
                  <c:v>212</c:v>
                </c:pt>
                <c:pt idx="2483">
                  <c:v>212</c:v>
                </c:pt>
                <c:pt idx="2484">
                  <c:v>212</c:v>
                </c:pt>
                <c:pt idx="2485">
                  <c:v>212</c:v>
                </c:pt>
                <c:pt idx="2486">
                  <c:v>214</c:v>
                </c:pt>
                <c:pt idx="2487">
                  <c:v>214</c:v>
                </c:pt>
                <c:pt idx="2488">
                  <c:v>214</c:v>
                </c:pt>
                <c:pt idx="2489">
                  <c:v>214</c:v>
                </c:pt>
                <c:pt idx="2490">
                  <c:v>214</c:v>
                </c:pt>
                <c:pt idx="2491">
                  <c:v>214</c:v>
                </c:pt>
                <c:pt idx="2492">
                  <c:v>218</c:v>
                </c:pt>
                <c:pt idx="2493">
                  <c:v>218</c:v>
                </c:pt>
                <c:pt idx="2494">
                  <c:v>218</c:v>
                </c:pt>
                <c:pt idx="2495">
                  <c:v>218</c:v>
                </c:pt>
                <c:pt idx="2496">
                  <c:v>218</c:v>
                </c:pt>
                <c:pt idx="2497">
                  <c:v>218</c:v>
                </c:pt>
                <c:pt idx="2498">
                  <c:v>219</c:v>
                </c:pt>
                <c:pt idx="2499">
                  <c:v>219</c:v>
                </c:pt>
                <c:pt idx="2500">
                  <c:v>219</c:v>
                </c:pt>
                <c:pt idx="2501">
                  <c:v>219</c:v>
                </c:pt>
                <c:pt idx="2502">
                  <c:v>219</c:v>
                </c:pt>
                <c:pt idx="2503">
                  <c:v>219</c:v>
                </c:pt>
                <c:pt idx="2504">
                  <c:v>219</c:v>
                </c:pt>
                <c:pt idx="2505">
                  <c:v>219</c:v>
                </c:pt>
                <c:pt idx="2506">
                  <c:v>219</c:v>
                </c:pt>
                <c:pt idx="2507">
                  <c:v>221</c:v>
                </c:pt>
                <c:pt idx="2508">
                  <c:v>221</c:v>
                </c:pt>
                <c:pt idx="2509">
                  <c:v>221</c:v>
                </c:pt>
                <c:pt idx="2510">
                  <c:v>222</c:v>
                </c:pt>
                <c:pt idx="2511">
                  <c:v>222</c:v>
                </c:pt>
                <c:pt idx="2512">
                  <c:v>222</c:v>
                </c:pt>
                <c:pt idx="2513">
                  <c:v>222</c:v>
                </c:pt>
                <c:pt idx="2514">
                  <c:v>222</c:v>
                </c:pt>
                <c:pt idx="2515">
                  <c:v>222</c:v>
                </c:pt>
                <c:pt idx="2516">
                  <c:v>222</c:v>
                </c:pt>
                <c:pt idx="2517">
                  <c:v>222</c:v>
                </c:pt>
                <c:pt idx="2518">
                  <c:v>222</c:v>
                </c:pt>
                <c:pt idx="2519">
                  <c:v>225</c:v>
                </c:pt>
                <c:pt idx="2520">
                  <c:v>225</c:v>
                </c:pt>
                <c:pt idx="2521">
                  <c:v>226</c:v>
                </c:pt>
                <c:pt idx="2522">
                  <c:v>226</c:v>
                </c:pt>
                <c:pt idx="2523">
                  <c:v>226</c:v>
                </c:pt>
                <c:pt idx="2524">
                  <c:v>226</c:v>
                </c:pt>
                <c:pt idx="2525">
                  <c:v>226</c:v>
                </c:pt>
                <c:pt idx="2526">
                  <c:v>228</c:v>
                </c:pt>
                <c:pt idx="2527">
                  <c:v>229</c:v>
                </c:pt>
                <c:pt idx="2528">
                  <c:v>232</c:v>
                </c:pt>
                <c:pt idx="2529">
                  <c:v>232</c:v>
                </c:pt>
                <c:pt idx="2530">
                  <c:v>232</c:v>
                </c:pt>
                <c:pt idx="2531">
                  <c:v>232</c:v>
                </c:pt>
                <c:pt idx="2532">
                  <c:v>232</c:v>
                </c:pt>
                <c:pt idx="2533">
                  <c:v>233</c:v>
                </c:pt>
                <c:pt idx="2534">
                  <c:v>233</c:v>
                </c:pt>
                <c:pt idx="2535">
                  <c:v>233</c:v>
                </c:pt>
                <c:pt idx="2536">
                  <c:v>233</c:v>
                </c:pt>
                <c:pt idx="2537">
                  <c:v>235</c:v>
                </c:pt>
                <c:pt idx="2538">
                  <c:v>235</c:v>
                </c:pt>
                <c:pt idx="2539">
                  <c:v>235</c:v>
                </c:pt>
                <c:pt idx="2540">
                  <c:v>235</c:v>
                </c:pt>
                <c:pt idx="2541">
                  <c:v>235</c:v>
                </c:pt>
                <c:pt idx="2542">
                  <c:v>236</c:v>
                </c:pt>
                <c:pt idx="2543">
                  <c:v>236</c:v>
                </c:pt>
                <c:pt idx="2544">
                  <c:v>236</c:v>
                </c:pt>
                <c:pt idx="2545">
                  <c:v>236</c:v>
                </c:pt>
                <c:pt idx="2546">
                  <c:v>236</c:v>
                </c:pt>
                <c:pt idx="2547">
                  <c:v>237</c:v>
                </c:pt>
                <c:pt idx="2548">
                  <c:v>239</c:v>
                </c:pt>
                <c:pt idx="2549">
                  <c:v>239</c:v>
                </c:pt>
                <c:pt idx="2550">
                  <c:v>239</c:v>
                </c:pt>
                <c:pt idx="2551">
                  <c:v>239</c:v>
                </c:pt>
                <c:pt idx="2552">
                  <c:v>240</c:v>
                </c:pt>
                <c:pt idx="2553">
                  <c:v>240</c:v>
                </c:pt>
                <c:pt idx="2554">
                  <c:v>240</c:v>
                </c:pt>
                <c:pt idx="2555">
                  <c:v>240</c:v>
                </c:pt>
                <c:pt idx="2556">
                  <c:v>250</c:v>
                </c:pt>
                <c:pt idx="2557">
                  <c:v>250</c:v>
                </c:pt>
                <c:pt idx="2558">
                  <c:v>250</c:v>
                </c:pt>
                <c:pt idx="2559">
                  <c:v>250</c:v>
                </c:pt>
                <c:pt idx="2560">
                  <c:v>250</c:v>
                </c:pt>
                <c:pt idx="2561">
                  <c:v>250</c:v>
                </c:pt>
                <c:pt idx="2562">
                  <c:v>253</c:v>
                </c:pt>
                <c:pt idx="2563">
                  <c:v>253</c:v>
                </c:pt>
                <c:pt idx="2564">
                  <c:v>253</c:v>
                </c:pt>
                <c:pt idx="2565">
                  <c:v>253</c:v>
                </c:pt>
                <c:pt idx="2566">
                  <c:v>254</c:v>
                </c:pt>
                <c:pt idx="2567">
                  <c:v>254</c:v>
                </c:pt>
                <c:pt idx="2568">
                  <c:v>255</c:v>
                </c:pt>
                <c:pt idx="2569">
                  <c:v>255</c:v>
                </c:pt>
                <c:pt idx="2570">
                  <c:v>255</c:v>
                </c:pt>
                <c:pt idx="2571">
                  <c:v>255</c:v>
                </c:pt>
                <c:pt idx="2572">
                  <c:v>255</c:v>
                </c:pt>
                <c:pt idx="2573">
                  <c:v>256</c:v>
                </c:pt>
                <c:pt idx="2574">
                  <c:v>256</c:v>
                </c:pt>
                <c:pt idx="2575">
                  <c:v>256</c:v>
                </c:pt>
                <c:pt idx="2576">
                  <c:v>256</c:v>
                </c:pt>
                <c:pt idx="2577">
                  <c:v>258</c:v>
                </c:pt>
                <c:pt idx="2578">
                  <c:v>258</c:v>
                </c:pt>
                <c:pt idx="2579">
                  <c:v>258</c:v>
                </c:pt>
                <c:pt idx="2580">
                  <c:v>258</c:v>
                </c:pt>
                <c:pt idx="2581">
                  <c:v>258</c:v>
                </c:pt>
                <c:pt idx="2582">
                  <c:v>258</c:v>
                </c:pt>
                <c:pt idx="2583">
                  <c:v>259</c:v>
                </c:pt>
                <c:pt idx="2584">
                  <c:v>259</c:v>
                </c:pt>
                <c:pt idx="2585">
                  <c:v>259</c:v>
                </c:pt>
                <c:pt idx="2586">
                  <c:v>259</c:v>
                </c:pt>
                <c:pt idx="2587">
                  <c:v>259</c:v>
                </c:pt>
                <c:pt idx="2588">
                  <c:v>259</c:v>
                </c:pt>
                <c:pt idx="2589">
                  <c:v>259</c:v>
                </c:pt>
                <c:pt idx="2590">
                  <c:v>261</c:v>
                </c:pt>
                <c:pt idx="2591">
                  <c:v>261</c:v>
                </c:pt>
                <c:pt idx="2592">
                  <c:v>261</c:v>
                </c:pt>
                <c:pt idx="2593">
                  <c:v>262</c:v>
                </c:pt>
                <c:pt idx="2594">
                  <c:v>262</c:v>
                </c:pt>
                <c:pt idx="2595">
                  <c:v>262</c:v>
                </c:pt>
                <c:pt idx="2596">
                  <c:v>262</c:v>
                </c:pt>
                <c:pt idx="2597">
                  <c:v>263</c:v>
                </c:pt>
                <c:pt idx="2598">
                  <c:v>263</c:v>
                </c:pt>
                <c:pt idx="2599">
                  <c:v>263</c:v>
                </c:pt>
                <c:pt idx="2600">
                  <c:v>263</c:v>
                </c:pt>
                <c:pt idx="2601">
                  <c:v>263</c:v>
                </c:pt>
                <c:pt idx="2602">
                  <c:v>263</c:v>
                </c:pt>
                <c:pt idx="2603">
                  <c:v>263</c:v>
                </c:pt>
                <c:pt idx="2604">
                  <c:v>265</c:v>
                </c:pt>
                <c:pt idx="2605">
                  <c:v>266</c:v>
                </c:pt>
                <c:pt idx="2606">
                  <c:v>266</c:v>
                </c:pt>
                <c:pt idx="2607">
                  <c:v>266</c:v>
                </c:pt>
                <c:pt idx="2608">
                  <c:v>266</c:v>
                </c:pt>
                <c:pt idx="2609">
                  <c:v>266</c:v>
                </c:pt>
                <c:pt idx="2610">
                  <c:v>266</c:v>
                </c:pt>
                <c:pt idx="2611">
                  <c:v>266</c:v>
                </c:pt>
                <c:pt idx="2612">
                  <c:v>266</c:v>
                </c:pt>
                <c:pt idx="2613">
                  <c:v>266</c:v>
                </c:pt>
                <c:pt idx="2614">
                  <c:v>266</c:v>
                </c:pt>
                <c:pt idx="2615">
                  <c:v>266</c:v>
                </c:pt>
                <c:pt idx="2616">
                  <c:v>266</c:v>
                </c:pt>
                <c:pt idx="2617">
                  <c:v>269</c:v>
                </c:pt>
                <c:pt idx="2618">
                  <c:v>269</c:v>
                </c:pt>
                <c:pt idx="2619">
                  <c:v>269</c:v>
                </c:pt>
                <c:pt idx="2620">
                  <c:v>269</c:v>
                </c:pt>
                <c:pt idx="2621">
                  <c:v>269</c:v>
                </c:pt>
                <c:pt idx="2622">
                  <c:v>269</c:v>
                </c:pt>
                <c:pt idx="2623">
                  <c:v>269</c:v>
                </c:pt>
                <c:pt idx="2624">
                  <c:v>269</c:v>
                </c:pt>
                <c:pt idx="2625">
                  <c:v>269</c:v>
                </c:pt>
                <c:pt idx="2626">
                  <c:v>269</c:v>
                </c:pt>
                <c:pt idx="2627">
                  <c:v>269</c:v>
                </c:pt>
                <c:pt idx="2628">
                  <c:v>269</c:v>
                </c:pt>
                <c:pt idx="2629">
                  <c:v>269</c:v>
                </c:pt>
                <c:pt idx="2630">
                  <c:v>269</c:v>
                </c:pt>
                <c:pt idx="2631">
                  <c:v>269</c:v>
                </c:pt>
                <c:pt idx="2632">
                  <c:v>272</c:v>
                </c:pt>
                <c:pt idx="2633">
                  <c:v>272</c:v>
                </c:pt>
                <c:pt idx="2634">
                  <c:v>272</c:v>
                </c:pt>
                <c:pt idx="2635">
                  <c:v>272</c:v>
                </c:pt>
                <c:pt idx="2636">
                  <c:v>272</c:v>
                </c:pt>
                <c:pt idx="2637">
                  <c:v>273</c:v>
                </c:pt>
                <c:pt idx="2638">
                  <c:v>273</c:v>
                </c:pt>
                <c:pt idx="2639">
                  <c:v>274</c:v>
                </c:pt>
                <c:pt idx="2640">
                  <c:v>274</c:v>
                </c:pt>
                <c:pt idx="2641">
                  <c:v>274</c:v>
                </c:pt>
                <c:pt idx="2642">
                  <c:v>274</c:v>
                </c:pt>
                <c:pt idx="2643">
                  <c:v>274</c:v>
                </c:pt>
                <c:pt idx="2644">
                  <c:v>275</c:v>
                </c:pt>
                <c:pt idx="2645">
                  <c:v>275</c:v>
                </c:pt>
                <c:pt idx="2646">
                  <c:v>275</c:v>
                </c:pt>
                <c:pt idx="2647">
                  <c:v>276</c:v>
                </c:pt>
                <c:pt idx="2648">
                  <c:v>276</c:v>
                </c:pt>
                <c:pt idx="2649">
                  <c:v>276</c:v>
                </c:pt>
                <c:pt idx="2650">
                  <c:v>276</c:v>
                </c:pt>
                <c:pt idx="2651">
                  <c:v>276</c:v>
                </c:pt>
                <c:pt idx="2652">
                  <c:v>276</c:v>
                </c:pt>
                <c:pt idx="2653">
                  <c:v>276</c:v>
                </c:pt>
                <c:pt idx="2654">
                  <c:v>276</c:v>
                </c:pt>
                <c:pt idx="2655">
                  <c:v>276</c:v>
                </c:pt>
                <c:pt idx="2656">
                  <c:v>277</c:v>
                </c:pt>
                <c:pt idx="2657">
                  <c:v>277</c:v>
                </c:pt>
                <c:pt idx="2658">
                  <c:v>277</c:v>
                </c:pt>
                <c:pt idx="2659">
                  <c:v>277</c:v>
                </c:pt>
                <c:pt idx="2660">
                  <c:v>278</c:v>
                </c:pt>
                <c:pt idx="2661">
                  <c:v>278</c:v>
                </c:pt>
                <c:pt idx="2662">
                  <c:v>278</c:v>
                </c:pt>
                <c:pt idx="2663">
                  <c:v>278</c:v>
                </c:pt>
                <c:pt idx="2664">
                  <c:v>278</c:v>
                </c:pt>
                <c:pt idx="2665">
                  <c:v>278</c:v>
                </c:pt>
                <c:pt idx="2666">
                  <c:v>278</c:v>
                </c:pt>
                <c:pt idx="2667">
                  <c:v>281</c:v>
                </c:pt>
                <c:pt idx="2668">
                  <c:v>282</c:v>
                </c:pt>
                <c:pt idx="2669">
                  <c:v>282</c:v>
                </c:pt>
                <c:pt idx="2670">
                  <c:v>282</c:v>
                </c:pt>
                <c:pt idx="2671">
                  <c:v>282</c:v>
                </c:pt>
                <c:pt idx="2672">
                  <c:v>282</c:v>
                </c:pt>
                <c:pt idx="2673">
                  <c:v>285</c:v>
                </c:pt>
                <c:pt idx="2674">
                  <c:v>285</c:v>
                </c:pt>
                <c:pt idx="2675">
                  <c:v>285</c:v>
                </c:pt>
                <c:pt idx="2676">
                  <c:v>285</c:v>
                </c:pt>
                <c:pt idx="2677">
                  <c:v>285</c:v>
                </c:pt>
                <c:pt idx="2678">
                  <c:v>285</c:v>
                </c:pt>
                <c:pt idx="2679">
                  <c:v>285</c:v>
                </c:pt>
                <c:pt idx="2680">
                  <c:v>285</c:v>
                </c:pt>
                <c:pt idx="2681">
                  <c:v>287</c:v>
                </c:pt>
                <c:pt idx="2682">
                  <c:v>287</c:v>
                </c:pt>
                <c:pt idx="2683">
                  <c:v>287</c:v>
                </c:pt>
                <c:pt idx="2684">
                  <c:v>287</c:v>
                </c:pt>
                <c:pt idx="2685">
                  <c:v>287</c:v>
                </c:pt>
                <c:pt idx="2686">
                  <c:v>287</c:v>
                </c:pt>
                <c:pt idx="2687">
                  <c:v>287</c:v>
                </c:pt>
                <c:pt idx="2688">
                  <c:v>288</c:v>
                </c:pt>
                <c:pt idx="2689">
                  <c:v>288</c:v>
                </c:pt>
                <c:pt idx="2690">
                  <c:v>288</c:v>
                </c:pt>
                <c:pt idx="2691">
                  <c:v>288</c:v>
                </c:pt>
                <c:pt idx="2692">
                  <c:v>289</c:v>
                </c:pt>
                <c:pt idx="2693">
                  <c:v>289</c:v>
                </c:pt>
                <c:pt idx="2694">
                  <c:v>289</c:v>
                </c:pt>
                <c:pt idx="2695">
                  <c:v>289</c:v>
                </c:pt>
                <c:pt idx="2696">
                  <c:v>289</c:v>
                </c:pt>
                <c:pt idx="2697">
                  <c:v>289</c:v>
                </c:pt>
                <c:pt idx="2698">
                  <c:v>289</c:v>
                </c:pt>
                <c:pt idx="2699">
                  <c:v>289</c:v>
                </c:pt>
                <c:pt idx="2700">
                  <c:v>289</c:v>
                </c:pt>
                <c:pt idx="2701">
                  <c:v>289</c:v>
                </c:pt>
                <c:pt idx="2702">
                  <c:v>291</c:v>
                </c:pt>
                <c:pt idx="2703">
                  <c:v>291</c:v>
                </c:pt>
                <c:pt idx="2704">
                  <c:v>291</c:v>
                </c:pt>
                <c:pt idx="2705">
                  <c:v>291</c:v>
                </c:pt>
                <c:pt idx="2706">
                  <c:v>291</c:v>
                </c:pt>
                <c:pt idx="2707">
                  <c:v>291</c:v>
                </c:pt>
                <c:pt idx="2708">
                  <c:v>292</c:v>
                </c:pt>
                <c:pt idx="2709">
                  <c:v>292</c:v>
                </c:pt>
                <c:pt idx="2710">
                  <c:v>292</c:v>
                </c:pt>
                <c:pt idx="2711">
                  <c:v>292</c:v>
                </c:pt>
                <c:pt idx="2712">
                  <c:v>292</c:v>
                </c:pt>
                <c:pt idx="2713">
                  <c:v>292</c:v>
                </c:pt>
                <c:pt idx="2714">
                  <c:v>292</c:v>
                </c:pt>
                <c:pt idx="2715">
                  <c:v>293</c:v>
                </c:pt>
                <c:pt idx="2716">
                  <c:v>293</c:v>
                </c:pt>
                <c:pt idx="2717">
                  <c:v>293</c:v>
                </c:pt>
                <c:pt idx="2718">
                  <c:v>293</c:v>
                </c:pt>
                <c:pt idx="2719">
                  <c:v>293</c:v>
                </c:pt>
                <c:pt idx="2720">
                  <c:v>293</c:v>
                </c:pt>
                <c:pt idx="2721">
                  <c:v>293</c:v>
                </c:pt>
                <c:pt idx="2722">
                  <c:v>293</c:v>
                </c:pt>
                <c:pt idx="2723">
                  <c:v>293</c:v>
                </c:pt>
                <c:pt idx="2724">
                  <c:v>293</c:v>
                </c:pt>
                <c:pt idx="2725">
                  <c:v>293</c:v>
                </c:pt>
                <c:pt idx="2726">
                  <c:v>293</c:v>
                </c:pt>
                <c:pt idx="2727">
                  <c:v>293</c:v>
                </c:pt>
                <c:pt idx="2728">
                  <c:v>293</c:v>
                </c:pt>
                <c:pt idx="2729">
                  <c:v>293</c:v>
                </c:pt>
                <c:pt idx="2730">
                  <c:v>293</c:v>
                </c:pt>
                <c:pt idx="2731">
                  <c:v>293</c:v>
                </c:pt>
                <c:pt idx="2732">
                  <c:v>293</c:v>
                </c:pt>
                <c:pt idx="2733">
                  <c:v>293</c:v>
                </c:pt>
                <c:pt idx="2734">
                  <c:v>293</c:v>
                </c:pt>
                <c:pt idx="2735">
                  <c:v>293</c:v>
                </c:pt>
                <c:pt idx="2736">
                  <c:v>294</c:v>
                </c:pt>
                <c:pt idx="2737">
                  <c:v>294</c:v>
                </c:pt>
                <c:pt idx="2738">
                  <c:v>294</c:v>
                </c:pt>
                <c:pt idx="2739">
                  <c:v>294</c:v>
                </c:pt>
                <c:pt idx="2740">
                  <c:v>294</c:v>
                </c:pt>
                <c:pt idx="2741">
                  <c:v>294</c:v>
                </c:pt>
                <c:pt idx="2742">
                  <c:v>294</c:v>
                </c:pt>
                <c:pt idx="2743">
                  <c:v>294</c:v>
                </c:pt>
                <c:pt idx="2744">
                  <c:v>294</c:v>
                </c:pt>
                <c:pt idx="2745">
                  <c:v>294</c:v>
                </c:pt>
                <c:pt idx="2746">
                  <c:v>295</c:v>
                </c:pt>
                <c:pt idx="2747">
                  <c:v>295</c:v>
                </c:pt>
                <c:pt idx="2748">
                  <c:v>295</c:v>
                </c:pt>
                <c:pt idx="2749">
                  <c:v>295</c:v>
                </c:pt>
                <c:pt idx="2750">
                  <c:v>295</c:v>
                </c:pt>
                <c:pt idx="2751">
                  <c:v>295</c:v>
                </c:pt>
                <c:pt idx="2752">
                  <c:v>295</c:v>
                </c:pt>
                <c:pt idx="2753">
                  <c:v>295</c:v>
                </c:pt>
                <c:pt idx="2754">
                  <c:v>295</c:v>
                </c:pt>
                <c:pt idx="2755">
                  <c:v>295</c:v>
                </c:pt>
                <c:pt idx="2756">
                  <c:v>295</c:v>
                </c:pt>
                <c:pt idx="2757">
                  <c:v>295</c:v>
                </c:pt>
                <c:pt idx="2758">
                  <c:v>295</c:v>
                </c:pt>
                <c:pt idx="2759">
                  <c:v>296</c:v>
                </c:pt>
                <c:pt idx="2760">
                  <c:v>296</c:v>
                </c:pt>
                <c:pt idx="2761">
                  <c:v>296</c:v>
                </c:pt>
                <c:pt idx="2762">
                  <c:v>296</c:v>
                </c:pt>
                <c:pt idx="2763">
                  <c:v>296</c:v>
                </c:pt>
                <c:pt idx="2764">
                  <c:v>296</c:v>
                </c:pt>
                <c:pt idx="2765">
                  <c:v>296</c:v>
                </c:pt>
                <c:pt idx="2766">
                  <c:v>296</c:v>
                </c:pt>
                <c:pt idx="2767">
                  <c:v>296</c:v>
                </c:pt>
                <c:pt idx="2768">
                  <c:v>296</c:v>
                </c:pt>
                <c:pt idx="2769">
                  <c:v>296</c:v>
                </c:pt>
                <c:pt idx="2770">
                  <c:v>296</c:v>
                </c:pt>
                <c:pt idx="2771">
                  <c:v>296</c:v>
                </c:pt>
                <c:pt idx="2772">
                  <c:v>299</c:v>
                </c:pt>
                <c:pt idx="2773">
                  <c:v>299</c:v>
                </c:pt>
                <c:pt idx="2774">
                  <c:v>299</c:v>
                </c:pt>
                <c:pt idx="2775">
                  <c:v>299</c:v>
                </c:pt>
                <c:pt idx="2776">
                  <c:v>299</c:v>
                </c:pt>
                <c:pt idx="2777">
                  <c:v>299</c:v>
                </c:pt>
                <c:pt idx="2778">
                  <c:v>299</c:v>
                </c:pt>
                <c:pt idx="2779">
                  <c:v>300</c:v>
                </c:pt>
                <c:pt idx="2780">
                  <c:v>302</c:v>
                </c:pt>
                <c:pt idx="2781">
                  <c:v>302</c:v>
                </c:pt>
                <c:pt idx="2782">
                  <c:v>302</c:v>
                </c:pt>
                <c:pt idx="2783">
                  <c:v>302</c:v>
                </c:pt>
                <c:pt idx="2784">
                  <c:v>302</c:v>
                </c:pt>
                <c:pt idx="2785">
                  <c:v>302</c:v>
                </c:pt>
                <c:pt idx="2786">
                  <c:v>302</c:v>
                </c:pt>
                <c:pt idx="2787">
                  <c:v>306</c:v>
                </c:pt>
                <c:pt idx="2788">
                  <c:v>306</c:v>
                </c:pt>
                <c:pt idx="2789">
                  <c:v>306</c:v>
                </c:pt>
                <c:pt idx="2790">
                  <c:v>306</c:v>
                </c:pt>
                <c:pt idx="2791">
                  <c:v>306</c:v>
                </c:pt>
                <c:pt idx="2792">
                  <c:v>306</c:v>
                </c:pt>
                <c:pt idx="2793">
                  <c:v>306</c:v>
                </c:pt>
                <c:pt idx="2794">
                  <c:v>306</c:v>
                </c:pt>
                <c:pt idx="2795">
                  <c:v>306</c:v>
                </c:pt>
                <c:pt idx="2796">
                  <c:v>306</c:v>
                </c:pt>
                <c:pt idx="2797">
                  <c:v>306</c:v>
                </c:pt>
                <c:pt idx="2798">
                  <c:v>306</c:v>
                </c:pt>
                <c:pt idx="2799">
                  <c:v>306</c:v>
                </c:pt>
                <c:pt idx="2800">
                  <c:v>306</c:v>
                </c:pt>
                <c:pt idx="2801">
                  <c:v>306</c:v>
                </c:pt>
                <c:pt idx="2802">
                  <c:v>306</c:v>
                </c:pt>
                <c:pt idx="2803">
                  <c:v>306</c:v>
                </c:pt>
                <c:pt idx="2804">
                  <c:v>306</c:v>
                </c:pt>
                <c:pt idx="2805">
                  <c:v>306</c:v>
                </c:pt>
                <c:pt idx="2806">
                  <c:v>306</c:v>
                </c:pt>
                <c:pt idx="2807">
                  <c:v>306</c:v>
                </c:pt>
                <c:pt idx="2808">
                  <c:v>307</c:v>
                </c:pt>
                <c:pt idx="2809">
                  <c:v>307</c:v>
                </c:pt>
                <c:pt idx="2810">
                  <c:v>307</c:v>
                </c:pt>
                <c:pt idx="2811">
                  <c:v>307</c:v>
                </c:pt>
                <c:pt idx="2812">
                  <c:v>307</c:v>
                </c:pt>
                <c:pt idx="2813">
                  <c:v>307</c:v>
                </c:pt>
                <c:pt idx="2814">
                  <c:v>308</c:v>
                </c:pt>
                <c:pt idx="2815">
                  <c:v>308</c:v>
                </c:pt>
                <c:pt idx="2816">
                  <c:v>308</c:v>
                </c:pt>
                <c:pt idx="2817">
                  <c:v>308</c:v>
                </c:pt>
                <c:pt idx="2818">
                  <c:v>308</c:v>
                </c:pt>
                <c:pt idx="2819">
                  <c:v>308</c:v>
                </c:pt>
                <c:pt idx="2820">
                  <c:v>308</c:v>
                </c:pt>
                <c:pt idx="2821">
                  <c:v>308</c:v>
                </c:pt>
                <c:pt idx="2822">
                  <c:v>308</c:v>
                </c:pt>
                <c:pt idx="2823">
                  <c:v>308</c:v>
                </c:pt>
                <c:pt idx="2824">
                  <c:v>309</c:v>
                </c:pt>
                <c:pt idx="2825">
                  <c:v>309</c:v>
                </c:pt>
                <c:pt idx="2826">
                  <c:v>309</c:v>
                </c:pt>
                <c:pt idx="2827">
                  <c:v>309</c:v>
                </c:pt>
                <c:pt idx="2828">
                  <c:v>310</c:v>
                </c:pt>
                <c:pt idx="2829">
                  <c:v>310</c:v>
                </c:pt>
                <c:pt idx="2830">
                  <c:v>310</c:v>
                </c:pt>
                <c:pt idx="2831">
                  <c:v>310</c:v>
                </c:pt>
                <c:pt idx="2832">
                  <c:v>311</c:v>
                </c:pt>
                <c:pt idx="2833">
                  <c:v>311</c:v>
                </c:pt>
                <c:pt idx="2834">
                  <c:v>312</c:v>
                </c:pt>
                <c:pt idx="2835">
                  <c:v>312</c:v>
                </c:pt>
                <c:pt idx="2836">
                  <c:v>312</c:v>
                </c:pt>
                <c:pt idx="2837">
                  <c:v>312</c:v>
                </c:pt>
                <c:pt idx="2838">
                  <c:v>312</c:v>
                </c:pt>
                <c:pt idx="2839">
                  <c:v>312</c:v>
                </c:pt>
                <c:pt idx="2840">
                  <c:v>312</c:v>
                </c:pt>
                <c:pt idx="2841">
                  <c:v>312</c:v>
                </c:pt>
                <c:pt idx="2842">
                  <c:v>312</c:v>
                </c:pt>
                <c:pt idx="2843">
                  <c:v>312</c:v>
                </c:pt>
                <c:pt idx="2844">
                  <c:v>312</c:v>
                </c:pt>
                <c:pt idx="2845">
                  <c:v>312</c:v>
                </c:pt>
                <c:pt idx="2846">
                  <c:v>313</c:v>
                </c:pt>
                <c:pt idx="2847">
                  <c:v>313</c:v>
                </c:pt>
                <c:pt idx="2848">
                  <c:v>313</c:v>
                </c:pt>
                <c:pt idx="2849">
                  <c:v>313</c:v>
                </c:pt>
                <c:pt idx="2850">
                  <c:v>313</c:v>
                </c:pt>
                <c:pt idx="2851">
                  <c:v>313</c:v>
                </c:pt>
                <c:pt idx="2852">
                  <c:v>313</c:v>
                </c:pt>
                <c:pt idx="2853">
                  <c:v>313</c:v>
                </c:pt>
                <c:pt idx="2854">
                  <c:v>313</c:v>
                </c:pt>
                <c:pt idx="2855">
                  <c:v>313</c:v>
                </c:pt>
                <c:pt idx="2856">
                  <c:v>313</c:v>
                </c:pt>
                <c:pt idx="2857">
                  <c:v>313</c:v>
                </c:pt>
                <c:pt idx="2858">
                  <c:v>313</c:v>
                </c:pt>
                <c:pt idx="2859">
                  <c:v>313</c:v>
                </c:pt>
                <c:pt idx="2860">
                  <c:v>314</c:v>
                </c:pt>
                <c:pt idx="2861">
                  <c:v>314</c:v>
                </c:pt>
                <c:pt idx="2862">
                  <c:v>314</c:v>
                </c:pt>
                <c:pt idx="2863">
                  <c:v>314</c:v>
                </c:pt>
                <c:pt idx="2864">
                  <c:v>314</c:v>
                </c:pt>
                <c:pt idx="2865">
                  <c:v>314</c:v>
                </c:pt>
                <c:pt idx="2866">
                  <c:v>314</c:v>
                </c:pt>
                <c:pt idx="2867">
                  <c:v>314</c:v>
                </c:pt>
                <c:pt idx="2868">
                  <c:v>314</c:v>
                </c:pt>
                <c:pt idx="2869">
                  <c:v>314</c:v>
                </c:pt>
                <c:pt idx="2870">
                  <c:v>314</c:v>
                </c:pt>
                <c:pt idx="2871">
                  <c:v>314</c:v>
                </c:pt>
                <c:pt idx="2872">
                  <c:v>314</c:v>
                </c:pt>
                <c:pt idx="2873">
                  <c:v>314</c:v>
                </c:pt>
                <c:pt idx="2874">
                  <c:v>314</c:v>
                </c:pt>
                <c:pt idx="2875">
                  <c:v>314</c:v>
                </c:pt>
                <c:pt idx="2876">
                  <c:v>314</c:v>
                </c:pt>
                <c:pt idx="2877">
                  <c:v>316</c:v>
                </c:pt>
                <c:pt idx="2878">
                  <c:v>316</c:v>
                </c:pt>
                <c:pt idx="2879">
                  <c:v>316</c:v>
                </c:pt>
                <c:pt idx="2880">
                  <c:v>316</c:v>
                </c:pt>
                <c:pt idx="2881">
                  <c:v>316</c:v>
                </c:pt>
                <c:pt idx="2882">
                  <c:v>316</c:v>
                </c:pt>
                <c:pt idx="2883">
                  <c:v>316</c:v>
                </c:pt>
                <c:pt idx="2884">
                  <c:v>316</c:v>
                </c:pt>
                <c:pt idx="2885">
                  <c:v>316</c:v>
                </c:pt>
                <c:pt idx="2886">
                  <c:v>316</c:v>
                </c:pt>
                <c:pt idx="2887">
                  <c:v>316</c:v>
                </c:pt>
                <c:pt idx="2888">
                  <c:v>316</c:v>
                </c:pt>
                <c:pt idx="2889">
                  <c:v>317</c:v>
                </c:pt>
                <c:pt idx="2890">
                  <c:v>317</c:v>
                </c:pt>
                <c:pt idx="2891">
                  <c:v>318</c:v>
                </c:pt>
                <c:pt idx="2892">
                  <c:v>318</c:v>
                </c:pt>
                <c:pt idx="2893">
                  <c:v>318</c:v>
                </c:pt>
                <c:pt idx="2894">
                  <c:v>318</c:v>
                </c:pt>
                <c:pt idx="2895">
                  <c:v>318</c:v>
                </c:pt>
                <c:pt idx="2896">
                  <c:v>318</c:v>
                </c:pt>
                <c:pt idx="2897">
                  <c:v>318</c:v>
                </c:pt>
                <c:pt idx="2898">
                  <c:v>319</c:v>
                </c:pt>
                <c:pt idx="2899">
                  <c:v>319</c:v>
                </c:pt>
                <c:pt idx="2900">
                  <c:v>319</c:v>
                </c:pt>
                <c:pt idx="2901">
                  <c:v>319</c:v>
                </c:pt>
                <c:pt idx="2902">
                  <c:v>319</c:v>
                </c:pt>
                <c:pt idx="2903">
                  <c:v>319</c:v>
                </c:pt>
                <c:pt idx="2904">
                  <c:v>319</c:v>
                </c:pt>
                <c:pt idx="2905">
                  <c:v>319</c:v>
                </c:pt>
                <c:pt idx="2906">
                  <c:v>319</c:v>
                </c:pt>
                <c:pt idx="2907">
                  <c:v>319</c:v>
                </c:pt>
                <c:pt idx="2908">
                  <c:v>319</c:v>
                </c:pt>
                <c:pt idx="2909">
                  <c:v>319</c:v>
                </c:pt>
                <c:pt idx="2910">
                  <c:v>319</c:v>
                </c:pt>
                <c:pt idx="2911">
                  <c:v>319</c:v>
                </c:pt>
                <c:pt idx="2912">
                  <c:v>320</c:v>
                </c:pt>
                <c:pt idx="2913">
                  <c:v>320</c:v>
                </c:pt>
                <c:pt idx="2914">
                  <c:v>320</c:v>
                </c:pt>
                <c:pt idx="2915">
                  <c:v>320</c:v>
                </c:pt>
                <c:pt idx="2916">
                  <c:v>320</c:v>
                </c:pt>
                <c:pt idx="2917">
                  <c:v>320</c:v>
                </c:pt>
                <c:pt idx="2918">
                  <c:v>320</c:v>
                </c:pt>
                <c:pt idx="2919">
                  <c:v>320</c:v>
                </c:pt>
                <c:pt idx="2920">
                  <c:v>320</c:v>
                </c:pt>
                <c:pt idx="2921">
                  <c:v>320</c:v>
                </c:pt>
                <c:pt idx="2922">
                  <c:v>320</c:v>
                </c:pt>
                <c:pt idx="2923">
                  <c:v>320</c:v>
                </c:pt>
                <c:pt idx="2924">
                  <c:v>320</c:v>
                </c:pt>
                <c:pt idx="2925">
                  <c:v>322</c:v>
                </c:pt>
                <c:pt idx="2926">
                  <c:v>322</c:v>
                </c:pt>
                <c:pt idx="2927">
                  <c:v>322</c:v>
                </c:pt>
                <c:pt idx="2928">
                  <c:v>322</c:v>
                </c:pt>
                <c:pt idx="2929">
                  <c:v>322</c:v>
                </c:pt>
                <c:pt idx="2930">
                  <c:v>323</c:v>
                </c:pt>
                <c:pt idx="2931">
                  <c:v>323</c:v>
                </c:pt>
                <c:pt idx="2932">
                  <c:v>323</c:v>
                </c:pt>
                <c:pt idx="2933">
                  <c:v>323</c:v>
                </c:pt>
                <c:pt idx="2934">
                  <c:v>323</c:v>
                </c:pt>
                <c:pt idx="2935">
                  <c:v>323</c:v>
                </c:pt>
                <c:pt idx="2936">
                  <c:v>323</c:v>
                </c:pt>
                <c:pt idx="2937">
                  <c:v>323</c:v>
                </c:pt>
                <c:pt idx="2938">
                  <c:v>323</c:v>
                </c:pt>
                <c:pt idx="2939">
                  <c:v>324</c:v>
                </c:pt>
                <c:pt idx="2940">
                  <c:v>324</c:v>
                </c:pt>
                <c:pt idx="2941">
                  <c:v>324</c:v>
                </c:pt>
                <c:pt idx="2942">
                  <c:v>324</c:v>
                </c:pt>
                <c:pt idx="2943">
                  <c:v>328</c:v>
                </c:pt>
                <c:pt idx="2944">
                  <c:v>328</c:v>
                </c:pt>
                <c:pt idx="2945">
                  <c:v>328</c:v>
                </c:pt>
                <c:pt idx="2946">
                  <c:v>328</c:v>
                </c:pt>
                <c:pt idx="2947">
                  <c:v>328</c:v>
                </c:pt>
                <c:pt idx="2948">
                  <c:v>330</c:v>
                </c:pt>
                <c:pt idx="2949">
                  <c:v>331</c:v>
                </c:pt>
                <c:pt idx="2950">
                  <c:v>331</c:v>
                </c:pt>
                <c:pt idx="2951">
                  <c:v>331</c:v>
                </c:pt>
                <c:pt idx="2952">
                  <c:v>331</c:v>
                </c:pt>
                <c:pt idx="2953">
                  <c:v>331</c:v>
                </c:pt>
                <c:pt idx="2954">
                  <c:v>332</c:v>
                </c:pt>
                <c:pt idx="2955">
                  <c:v>332</c:v>
                </c:pt>
                <c:pt idx="2956">
                  <c:v>332</c:v>
                </c:pt>
                <c:pt idx="2957">
                  <c:v>332</c:v>
                </c:pt>
                <c:pt idx="2958">
                  <c:v>332</c:v>
                </c:pt>
                <c:pt idx="2959">
                  <c:v>333</c:v>
                </c:pt>
                <c:pt idx="2960">
                  <c:v>333</c:v>
                </c:pt>
                <c:pt idx="2961">
                  <c:v>333</c:v>
                </c:pt>
                <c:pt idx="2962">
                  <c:v>333</c:v>
                </c:pt>
                <c:pt idx="2963">
                  <c:v>333</c:v>
                </c:pt>
                <c:pt idx="2964">
                  <c:v>334</c:v>
                </c:pt>
                <c:pt idx="2965">
                  <c:v>335</c:v>
                </c:pt>
                <c:pt idx="2966">
                  <c:v>335</c:v>
                </c:pt>
                <c:pt idx="2967">
                  <c:v>335</c:v>
                </c:pt>
                <c:pt idx="2968">
                  <c:v>335</c:v>
                </c:pt>
                <c:pt idx="2969">
                  <c:v>336</c:v>
                </c:pt>
                <c:pt idx="2970">
                  <c:v>336</c:v>
                </c:pt>
                <c:pt idx="2971">
                  <c:v>336</c:v>
                </c:pt>
                <c:pt idx="2972">
                  <c:v>336</c:v>
                </c:pt>
                <c:pt idx="2973">
                  <c:v>336</c:v>
                </c:pt>
                <c:pt idx="2974">
                  <c:v>336</c:v>
                </c:pt>
                <c:pt idx="2975">
                  <c:v>337</c:v>
                </c:pt>
                <c:pt idx="2976">
                  <c:v>337</c:v>
                </c:pt>
                <c:pt idx="2977">
                  <c:v>337</c:v>
                </c:pt>
                <c:pt idx="2978">
                  <c:v>337</c:v>
                </c:pt>
                <c:pt idx="2979">
                  <c:v>337</c:v>
                </c:pt>
                <c:pt idx="2980">
                  <c:v>337</c:v>
                </c:pt>
                <c:pt idx="2981">
                  <c:v>338</c:v>
                </c:pt>
                <c:pt idx="2982">
                  <c:v>338</c:v>
                </c:pt>
                <c:pt idx="2983">
                  <c:v>338</c:v>
                </c:pt>
                <c:pt idx="2984">
                  <c:v>338</c:v>
                </c:pt>
                <c:pt idx="2985">
                  <c:v>338</c:v>
                </c:pt>
                <c:pt idx="2986">
                  <c:v>338</c:v>
                </c:pt>
                <c:pt idx="2987">
                  <c:v>338</c:v>
                </c:pt>
                <c:pt idx="2988">
                  <c:v>338</c:v>
                </c:pt>
                <c:pt idx="2989">
                  <c:v>341</c:v>
                </c:pt>
                <c:pt idx="2990">
                  <c:v>342</c:v>
                </c:pt>
                <c:pt idx="2991">
                  <c:v>342</c:v>
                </c:pt>
                <c:pt idx="2992">
                  <c:v>343</c:v>
                </c:pt>
                <c:pt idx="2993">
                  <c:v>343</c:v>
                </c:pt>
                <c:pt idx="2994">
                  <c:v>343</c:v>
                </c:pt>
                <c:pt idx="2995">
                  <c:v>344</c:v>
                </c:pt>
                <c:pt idx="2996">
                  <c:v>349</c:v>
                </c:pt>
                <c:pt idx="2997">
                  <c:v>349</c:v>
                </c:pt>
                <c:pt idx="2998">
                  <c:v>350</c:v>
                </c:pt>
                <c:pt idx="2999">
                  <c:v>350</c:v>
                </c:pt>
                <c:pt idx="3000">
                  <c:v>350</c:v>
                </c:pt>
                <c:pt idx="3001">
                  <c:v>351</c:v>
                </c:pt>
                <c:pt idx="3002">
                  <c:v>351</c:v>
                </c:pt>
                <c:pt idx="3003">
                  <c:v>351</c:v>
                </c:pt>
                <c:pt idx="3004">
                  <c:v>351</c:v>
                </c:pt>
                <c:pt idx="3005">
                  <c:v>351</c:v>
                </c:pt>
                <c:pt idx="3006">
                  <c:v>351</c:v>
                </c:pt>
                <c:pt idx="3007">
                  <c:v>352</c:v>
                </c:pt>
                <c:pt idx="3008">
                  <c:v>352</c:v>
                </c:pt>
                <c:pt idx="3009">
                  <c:v>352</c:v>
                </c:pt>
                <c:pt idx="3010">
                  <c:v>352</c:v>
                </c:pt>
                <c:pt idx="3011">
                  <c:v>353</c:v>
                </c:pt>
                <c:pt idx="3012">
                  <c:v>353</c:v>
                </c:pt>
                <c:pt idx="3013">
                  <c:v>353</c:v>
                </c:pt>
                <c:pt idx="3014">
                  <c:v>353</c:v>
                </c:pt>
                <c:pt idx="3015">
                  <c:v>353</c:v>
                </c:pt>
                <c:pt idx="3016">
                  <c:v>353</c:v>
                </c:pt>
                <c:pt idx="3017">
                  <c:v>353</c:v>
                </c:pt>
                <c:pt idx="3018">
                  <c:v>353</c:v>
                </c:pt>
                <c:pt idx="3019">
                  <c:v>354</c:v>
                </c:pt>
                <c:pt idx="3020">
                  <c:v>354</c:v>
                </c:pt>
                <c:pt idx="3021">
                  <c:v>354</c:v>
                </c:pt>
                <c:pt idx="3022">
                  <c:v>354</c:v>
                </c:pt>
                <c:pt idx="3023">
                  <c:v>354</c:v>
                </c:pt>
                <c:pt idx="3024">
                  <c:v>355</c:v>
                </c:pt>
                <c:pt idx="3025">
                  <c:v>355</c:v>
                </c:pt>
                <c:pt idx="3026">
                  <c:v>355</c:v>
                </c:pt>
                <c:pt idx="3027">
                  <c:v>355</c:v>
                </c:pt>
                <c:pt idx="3028">
                  <c:v>355</c:v>
                </c:pt>
                <c:pt idx="3029">
                  <c:v>355</c:v>
                </c:pt>
                <c:pt idx="3030">
                  <c:v>357</c:v>
                </c:pt>
                <c:pt idx="3031">
                  <c:v>357</c:v>
                </c:pt>
                <c:pt idx="3032">
                  <c:v>357</c:v>
                </c:pt>
                <c:pt idx="3033">
                  <c:v>357</c:v>
                </c:pt>
                <c:pt idx="3034">
                  <c:v>357</c:v>
                </c:pt>
                <c:pt idx="3035">
                  <c:v>358</c:v>
                </c:pt>
                <c:pt idx="3036">
                  <c:v>358</c:v>
                </c:pt>
                <c:pt idx="3037">
                  <c:v>359</c:v>
                </c:pt>
                <c:pt idx="3038">
                  <c:v>359</c:v>
                </c:pt>
                <c:pt idx="3039">
                  <c:v>360</c:v>
                </c:pt>
                <c:pt idx="3040">
                  <c:v>360</c:v>
                </c:pt>
                <c:pt idx="3041">
                  <c:v>360</c:v>
                </c:pt>
                <c:pt idx="3042">
                  <c:v>360</c:v>
                </c:pt>
                <c:pt idx="3043">
                  <c:v>360</c:v>
                </c:pt>
                <c:pt idx="3044">
                  <c:v>360</c:v>
                </c:pt>
                <c:pt idx="3045">
                  <c:v>360</c:v>
                </c:pt>
                <c:pt idx="3046">
                  <c:v>360</c:v>
                </c:pt>
                <c:pt idx="3047">
                  <c:v>360</c:v>
                </c:pt>
                <c:pt idx="3048">
                  <c:v>360</c:v>
                </c:pt>
                <c:pt idx="3049">
                  <c:v>360</c:v>
                </c:pt>
                <c:pt idx="3050">
                  <c:v>360</c:v>
                </c:pt>
                <c:pt idx="3051">
                  <c:v>360</c:v>
                </c:pt>
                <c:pt idx="3052">
                  <c:v>360</c:v>
                </c:pt>
                <c:pt idx="3053">
                  <c:v>360</c:v>
                </c:pt>
                <c:pt idx="3054">
                  <c:v>360</c:v>
                </c:pt>
                <c:pt idx="3055">
                  <c:v>360</c:v>
                </c:pt>
                <c:pt idx="3056">
                  <c:v>360</c:v>
                </c:pt>
                <c:pt idx="3057">
                  <c:v>360</c:v>
                </c:pt>
                <c:pt idx="3058">
                  <c:v>360</c:v>
                </c:pt>
                <c:pt idx="3059">
                  <c:v>360</c:v>
                </c:pt>
                <c:pt idx="3060">
                  <c:v>360</c:v>
                </c:pt>
                <c:pt idx="3061">
                  <c:v>360</c:v>
                </c:pt>
                <c:pt idx="3062">
                  <c:v>360</c:v>
                </c:pt>
                <c:pt idx="3063">
                  <c:v>360</c:v>
                </c:pt>
                <c:pt idx="3064">
                  <c:v>360</c:v>
                </c:pt>
                <c:pt idx="3065">
                  <c:v>360</c:v>
                </c:pt>
                <c:pt idx="3066">
                  <c:v>360</c:v>
                </c:pt>
                <c:pt idx="3067">
                  <c:v>360</c:v>
                </c:pt>
                <c:pt idx="3068">
                  <c:v>360</c:v>
                </c:pt>
                <c:pt idx="3069">
                  <c:v>360</c:v>
                </c:pt>
                <c:pt idx="3070">
                  <c:v>360</c:v>
                </c:pt>
                <c:pt idx="3071">
                  <c:v>360</c:v>
                </c:pt>
                <c:pt idx="3072">
                  <c:v>360</c:v>
                </c:pt>
                <c:pt idx="3073">
                  <c:v>360</c:v>
                </c:pt>
                <c:pt idx="3074">
                  <c:v>360</c:v>
                </c:pt>
                <c:pt idx="3075">
                  <c:v>360</c:v>
                </c:pt>
                <c:pt idx="3076">
                  <c:v>361</c:v>
                </c:pt>
                <c:pt idx="3077">
                  <c:v>361</c:v>
                </c:pt>
                <c:pt idx="3078">
                  <c:v>361</c:v>
                </c:pt>
                <c:pt idx="3079">
                  <c:v>361</c:v>
                </c:pt>
                <c:pt idx="3080">
                  <c:v>361</c:v>
                </c:pt>
                <c:pt idx="3081">
                  <c:v>361</c:v>
                </c:pt>
                <c:pt idx="3082">
                  <c:v>361</c:v>
                </c:pt>
                <c:pt idx="3083">
                  <c:v>361</c:v>
                </c:pt>
                <c:pt idx="3084">
                  <c:v>361</c:v>
                </c:pt>
                <c:pt idx="3085">
                  <c:v>361</c:v>
                </c:pt>
                <c:pt idx="3086">
                  <c:v>361</c:v>
                </c:pt>
                <c:pt idx="3087">
                  <c:v>361</c:v>
                </c:pt>
                <c:pt idx="3088">
                  <c:v>361</c:v>
                </c:pt>
                <c:pt idx="3089">
                  <c:v>361</c:v>
                </c:pt>
                <c:pt idx="3090">
                  <c:v>361</c:v>
                </c:pt>
                <c:pt idx="3091">
                  <c:v>361</c:v>
                </c:pt>
                <c:pt idx="3092">
                  <c:v>361</c:v>
                </c:pt>
                <c:pt idx="3093">
                  <c:v>361</c:v>
                </c:pt>
                <c:pt idx="3094">
                  <c:v>361</c:v>
                </c:pt>
                <c:pt idx="3095">
                  <c:v>361</c:v>
                </c:pt>
                <c:pt idx="3096">
                  <c:v>361</c:v>
                </c:pt>
                <c:pt idx="3097">
                  <c:v>361</c:v>
                </c:pt>
                <c:pt idx="3098">
                  <c:v>361</c:v>
                </c:pt>
                <c:pt idx="3099">
                  <c:v>361</c:v>
                </c:pt>
                <c:pt idx="3100">
                  <c:v>361</c:v>
                </c:pt>
                <c:pt idx="3101">
                  <c:v>361</c:v>
                </c:pt>
                <c:pt idx="3102">
                  <c:v>362</c:v>
                </c:pt>
                <c:pt idx="3103">
                  <c:v>362</c:v>
                </c:pt>
                <c:pt idx="3104">
                  <c:v>362</c:v>
                </c:pt>
                <c:pt idx="3105">
                  <c:v>363</c:v>
                </c:pt>
                <c:pt idx="3106">
                  <c:v>363</c:v>
                </c:pt>
                <c:pt idx="3107">
                  <c:v>363</c:v>
                </c:pt>
                <c:pt idx="3108">
                  <c:v>363</c:v>
                </c:pt>
                <c:pt idx="3109">
                  <c:v>363</c:v>
                </c:pt>
                <c:pt idx="3110">
                  <c:v>363</c:v>
                </c:pt>
                <c:pt idx="3111">
                  <c:v>363</c:v>
                </c:pt>
                <c:pt idx="3112">
                  <c:v>363</c:v>
                </c:pt>
                <c:pt idx="3113">
                  <c:v>363</c:v>
                </c:pt>
                <c:pt idx="3114">
                  <c:v>363</c:v>
                </c:pt>
                <c:pt idx="3115">
                  <c:v>363</c:v>
                </c:pt>
                <c:pt idx="3116">
                  <c:v>363</c:v>
                </c:pt>
                <c:pt idx="3117">
                  <c:v>363</c:v>
                </c:pt>
                <c:pt idx="3118">
                  <c:v>364</c:v>
                </c:pt>
                <c:pt idx="3119">
                  <c:v>364</c:v>
                </c:pt>
                <c:pt idx="3120">
                  <c:v>364</c:v>
                </c:pt>
                <c:pt idx="3121">
                  <c:v>365</c:v>
                </c:pt>
                <c:pt idx="3122">
                  <c:v>365</c:v>
                </c:pt>
                <c:pt idx="3123">
                  <c:v>365</c:v>
                </c:pt>
                <c:pt idx="3124">
                  <c:v>365</c:v>
                </c:pt>
                <c:pt idx="3125">
                  <c:v>365</c:v>
                </c:pt>
                <c:pt idx="3126">
                  <c:v>365</c:v>
                </c:pt>
                <c:pt idx="3127">
                  <c:v>365</c:v>
                </c:pt>
                <c:pt idx="3128">
                  <c:v>365</c:v>
                </c:pt>
                <c:pt idx="3129">
                  <c:v>366</c:v>
                </c:pt>
                <c:pt idx="3130">
                  <c:v>366</c:v>
                </c:pt>
                <c:pt idx="3131">
                  <c:v>366</c:v>
                </c:pt>
                <c:pt idx="3132">
                  <c:v>366</c:v>
                </c:pt>
                <c:pt idx="3133">
                  <c:v>366</c:v>
                </c:pt>
                <c:pt idx="3134">
                  <c:v>366</c:v>
                </c:pt>
                <c:pt idx="3135">
                  <c:v>366</c:v>
                </c:pt>
                <c:pt idx="3136">
                  <c:v>366</c:v>
                </c:pt>
                <c:pt idx="3137">
                  <c:v>366</c:v>
                </c:pt>
                <c:pt idx="3138">
                  <c:v>366</c:v>
                </c:pt>
                <c:pt idx="3139">
                  <c:v>366</c:v>
                </c:pt>
                <c:pt idx="3140">
                  <c:v>366</c:v>
                </c:pt>
                <c:pt idx="3141">
                  <c:v>366</c:v>
                </c:pt>
                <c:pt idx="3142">
                  <c:v>366</c:v>
                </c:pt>
                <c:pt idx="3143">
                  <c:v>366</c:v>
                </c:pt>
                <c:pt idx="3144">
                  <c:v>366</c:v>
                </c:pt>
                <c:pt idx="3145">
                  <c:v>366</c:v>
                </c:pt>
                <c:pt idx="3146">
                  <c:v>366</c:v>
                </c:pt>
                <c:pt idx="3147">
                  <c:v>366</c:v>
                </c:pt>
                <c:pt idx="3148">
                  <c:v>366</c:v>
                </c:pt>
                <c:pt idx="3149">
                  <c:v>366</c:v>
                </c:pt>
                <c:pt idx="3150">
                  <c:v>366</c:v>
                </c:pt>
                <c:pt idx="3151">
                  <c:v>367</c:v>
                </c:pt>
                <c:pt idx="3152">
                  <c:v>367</c:v>
                </c:pt>
                <c:pt idx="3153">
                  <c:v>367</c:v>
                </c:pt>
                <c:pt idx="3154">
                  <c:v>367</c:v>
                </c:pt>
                <c:pt idx="3155">
                  <c:v>367</c:v>
                </c:pt>
                <c:pt idx="3156">
                  <c:v>367</c:v>
                </c:pt>
                <c:pt idx="3157">
                  <c:v>367</c:v>
                </c:pt>
                <c:pt idx="3158">
                  <c:v>367</c:v>
                </c:pt>
                <c:pt idx="3159">
                  <c:v>367</c:v>
                </c:pt>
                <c:pt idx="3160">
                  <c:v>367</c:v>
                </c:pt>
                <c:pt idx="3161">
                  <c:v>367</c:v>
                </c:pt>
                <c:pt idx="3162">
                  <c:v>367</c:v>
                </c:pt>
                <c:pt idx="3163">
                  <c:v>367</c:v>
                </c:pt>
                <c:pt idx="3164">
                  <c:v>368</c:v>
                </c:pt>
                <c:pt idx="3165">
                  <c:v>368</c:v>
                </c:pt>
                <c:pt idx="3166">
                  <c:v>368</c:v>
                </c:pt>
                <c:pt idx="3167">
                  <c:v>368</c:v>
                </c:pt>
                <c:pt idx="3168">
                  <c:v>369</c:v>
                </c:pt>
                <c:pt idx="3169">
                  <c:v>369</c:v>
                </c:pt>
                <c:pt idx="3170">
                  <c:v>369</c:v>
                </c:pt>
                <c:pt idx="3171">
                  <c:v>369</c:v>
                </c:pt>
                <c:pt idx="3172">
                  <c:v>369</c:v>
                </c:pt>
                <c:pt idx="3173">
                  <c:v>369</c:v>
                </c:pt>
                <c:pt idx="3174">
                  <c:v>369</c:v>
                </c:pt>
                <c:pt idx="3175">
                  <c:v>369</c:v>
                </c:pt>
                <c:pt idx="3176">
                  <c:v>369</c:v>
                </c:pt>
                <c:pt idx="3177">
                  <c:v>369</c:v>
                </c:pt>
                <c:pt idx="3178">
                  <c:v>370</c:v>
                </c:pt>
                <c:pt idx="3179">
                  <c:v>370</c:v>
                </c:pt>
                <c:pt idx="3180">
                  <c:v>370</c:v>
                </c:pt>
                <c:pt idx="3181">
                  <c:v>370</c:v>
                </c:pt>
                <c:pt idx="3182">
                  <c:v>370</c:v>
                </c:pt>
                <c:pt idx="3183">
                  <c:v>370</c:v>
                </c:pt>
                <c:pt idx="3184">
                  <c:v>371</c:v>
                </c:pt>
                <c:pt idx="3185">
                  <c:v>374</c:v>
                </c:pt>
                <c:pt idx="3186">
                  <c:v>375</c:v>
                </c:pt>
                <c:pt idx="3187">
                  <c:v>375</c:v>
                </c:pt>
                <c:pt idx="3188">
                  <c:v>375</c:v>
                </c:pt>
                <c:pt idx="3189">
                  <c:v>375</c:v>
                </c:pt>
                <c:pt idx="3190">
                  <c:v>375</c:v>
                </c:pt>
                <c:pt idx="3191">
                  <c:v>375</c:v>
                </c:pt>
                <c:pt idx="3192">
                  <c:v>375</c:v>
                </c:pt>
                <c:pt idx="3193">
                  <c:v>375</c:v>
                </c:pt>
                <c:pt idx="3194">
                  <c:v>375</c:v>
                </c:pt>
                <c:pt idx="3195">
                  <c:v>375</c:v>
                </c:pt>
                <c:pt idx="3196">
                  <c:v>377</c:v>
                </c:pt>
                <c:pt idx="3197">
                  <c:v>377</c:v>
                </c:pt>
                <c:pt idx="3198">
                  <c:v>379</c:v>
                </c:pt>
                <c:pt idx="3199">
                  <c:v>379</c:v>
                </c:pt>
                <c:pt idx="3200">
                  <c:v>379</c:v>
                </c:pt>
                <c:pt idx="3201">
                  <c:v>379</c:v>
                </c:pt>
                <c:pt idx="3202">
                  <c:v>379</c:v>
                </c:pt>
                <c:pt idx="3203">
                  <c:v>379</c:v>
                </c:pt>
                <c:pt idx="3204">
                  <c:v>379</c:v>
                </c:pt>
                <c:pt idx="3205">
                  <c:v>379</c:v>
                </c:pt>
                <c:pt idx="3206">
                  <c:v>381</c:v>
                </c:pt>
                <c:pt idx="3207">
                  <c:v>381</c:v>
                </c:pt>
                <c:pt idx="3208">
                  <c:v>381</c:v>
                </c:pt>
                <c:pt idx="3209">
                  <c:v>382</c:v>
                </c:pt>
                <c:pt idx="3210">
                  <c:v>382</c:v>
                </c:pt>
                <c:pt idx="3211">
                  <c:v>384</c:v>
                </c:pt>
                <c:pt idx="3212">
                  <c:v>384</c:v>
                </c:pt>
                <c:pt idx="3213">
                  <c:v>384</c:v>
                </c:pt>
                <c:pt idx="3214">
                  <c:v>384</c:v>
                </c:pt>
                <c:pt idx="3215">
                  <c:v>385</c:v>
                </c:pt>
                <c:pt idx="3216">
                  <c:v>385</c:v>
                </c:pt>
                <c:pt idx="3217">
                  <c:v>385</c:v>
                </c:pt>
                <c:pt idx="3218">
                  <c:v>385</c:v>
                </c:pt>
                <c:pt idx="3219">
                  <c:v>385</c:v>
                </c:pt>
                <c:pt idx="3220">
                  <c:v>385</c:v>
                </c:pt>
                <c:pt idx="3221">
                  <c:v>385</c:v>
                </c:pt>
                <c:pt idx="3222">
                  <c:v>386</c:v>
                </c:pt>
                <c:pt idx="3223">
                  <c:v>386</c:v>
                </c:pt>
                <c:pt idx="3224">
                  <c:v>386</c:v>
                </c:pt>
                <c:pt idx="3225">
                  <c:v>386</c:v>
                </c:pt>
                <c:pt idx="3226">
                  <c:v>386</c:v>
                </c:pt>
                <c:pt idx="3227">
                  <c:v>388</c:v>
                </c:pt>
                <c:pt idx="3228">
                  <c:v>388</c:v>
                </c:pt>
                <c:pt idx="3229">
                  <c:v>388</c:v>
                </c:pt>
                <c:pt idx="3230">
                  <c:v>388</c:v>
                </c:pt>
                <c:pt idx="3231">
                  <c:v>388</c:v>
                </c:pt>
                <c:pt idx="3232">
                  <c:v>388</c:v>
                </c:pt>
                <c:pt idx="3233">
                  <c:v>388</c:v>
                </c:pt>
                <c:pt idx="3234">
                  <c:v>389</c:v>
                </c:pt>
                <c:pt idx="3235">
                  <c:v>389</c:v>
                </c:pt>
                <c:pt idx="3236">
                  <c:v>389</c:v>
                </c:pt>
                <c:pt idx="3237">
                  <c:v>389</c:v>
                </c:pt>
                <c:pt idx="3238">
                  <c:v>389</c:v>
                </c:pt>
                <c:pt idx="3239">
                  <c:v>389</c:v>
                </c:pt>
                <c:pt idx="3240">
                  <c:v>390</c:v>
                </c:pt>
                <c:pt idx="3241">
                  <c:v>391</c:v>
                </c:pt>
                <c:pt idx="3242">
                  <c:v>391</c:v>
                </c:pt>
                <c:pt idx="3243">
                  <c:v>391</c:v>
                </c:pt>
                <c:pt idx="3244">
                  <c:v>391</c:v>
                </c:pt>
                <c:pt idx="3245">
                  <c:v>391</c:v>
                </c:pt>
                <c:pt idx="3246">
                  <c:v>391</c:v>
                </c:pt>
                <c:pt idx="3247">
                  <c:v>391</c:v>
                </c:pt>
                <c:pt idx="3248">
                  <c:v>391</c:v>
                </c:pt>
                <c:pt idx="3249">
                  <c:v>391</c:v>
                </c:pt>
                <c:pt idx="3250">
                  <c:v>391</c:v>
                </c:pt>
                <c:pt idx="3251">
                  <c:v>391</c:v>
                </c:pt>
                <c:pt idx="3252">
                  <c:v>391</c:v>
                </c:pt>
                <c:pt idx="3253">
                  <c:v>391</c:v>
                </c:pt>
                <c:pt idx="3254">
                  <c:v>391</c:v>
                </c:pt>
                <c:pt idx="3255">
                  <c:v>391</c:v>
                </c:pt>
                <c:pt idx="3256">
                  <c:v>391</c:v>
                </c:pt>
                <c:pt idx="3257">
                  <c:v>391</c:v>
                </c:pt>
                <c:pt idx="3258">
                  <c:v>391</c:v>
                </c:pt>
                <c:pt idx="3259">
                  <c:v>391</c:v>
                </c:pt>
                <c:pt idx="3260">
                  <c:v>391</c:v>
                </c:pt>
                <c:pt idx="3261">
                  <c:v>392</c:v>
                </c:pt>
                <c:pt idx="3262">
                  <c:v>392</c:v>
                </c:pt>
                <c:pt idx="3263">
                  <c:v>392</c:v>
                </c:pt>
                <c:pt idx="3264">
                  <c:v>392</c:v>
                </c:pt>
                <c:pt idx="3265">
                  <c:v>392</c:v>
                </c:pt>
                <c:pt idx="3266">
                  <c:v>392</c:v>
                </c:pt>
                <c:pt idx="3267">
                  <c:v>392</c:v>
                </c:pt>
                <c:pt idx="3268">
                  <c:v>392</c:v>
                </c:pt>
                <c:pt idx="3269">
                  <c:v>392</c:v>
                </c:pt>
                <c:pt idx="3270">
                  <c:v>393</c:v>
                </c:pt>
                <c:pt idx="3271">
                  <c:v>393</c:v>
                </c:pt>
                <c:pt idx="3272">
                  <c:v>393</c:v>
                </c:pt>
                <c:pt idx="3273">
                  <c:v>393</c:v>
                </c:pt>
                <c:pt idx="3274">
                  <c:v>393</c:v>
                </c:pt>
                <c:pt idx="3275">
                  <c:v>393</c:v>
                </c:pt>
                <c:pt idx="3276">
                  <c:v>393</c:v>
                </c:pt>
                <c:pt idx="3277">
                  <c:v>393</c:v>
                </c:pt>
                <c:pt idx="3278">
                  <c:v>393</c:v>
                </c:pt>
                <c:pt idx="3279">
                  <c:v>393</c:v>
                </c:pt>
                <c:pt idx="3280">
                  <c:v>393</c:v>
                </c:pt>
                <c:pt idx="3281">
                  <c:v>393</c:v>
                </c:pt>
                <c:pt idx="3282">
                  <c:v>393</c:v>
                </c:pt>
                <c:pt idx="3283">
                  <c:v>393</c:v>
                </c:pt>
                <c:pt idx="3284">
                  <c:v>393</c:v>
                </c:pt>
                <c:pt idx="3285">
                  <c:v>393</c:v>
                </c:pt>
                <c:pt idx="3286">
                  <c:v>393</c:v>
                </c:pt>
                <c:pt idx="3287">
                  <c:v>393</c:v>
                </c:pt>
                <c:pt idx="3288">
                  <c:v>393</c:v>
                </c:pt>
                <c:pt idx="3289">
                  <c:v>393</c:v>
                </c:pt>
                <c:pt idx="3290">
                  <c:v>394</c:v>
                </c:pt>
                <c:pt idx="3291">
                  <c:v>395</c:v>
                </c:pt>
                <c:pt idx="3292">
                  <c:v>395</c:v>
                </c:pt>
                <c:pt idx="3293">
                  <c:v>395</c:v>
                </c:pt>
                <c:pt idx="3294">
                  <c:v>396</c:v>
                </c:pt>
                <c:pt idx="3295">
                  <c:v>396</c:v>
                </c:pt>
                <c:pt idx="3296">
                  <c:v>396</c:v>
                </c:pt>
                <c:pt idx="3297">
                  <c:v>396</c:v>
                </c:pt>
                <c:pt idx="3298">
                  <c:v>396</c:v>
                </c:pt>
                <c:pt idx="3299">
                  <c:v>396</c:v>
                </c:pt>
                <c:pt idx="3300">
                  <c:v>396</c:v>
                </c:pt>
                <c:pt idx="3301">
                  <c:v>396</c:v>
                </c:pt>
                <c:pt idx="3302">
                  <c:v>396</c:v>
                </c:pt>
                <c:pt idx="3303">
                  <c:v>397</c:v>
                </c:pt>
                <c:pt idx="3304">
                  <c:v>399</c:v>
                </c:pt>
                <c:pt idx="3305">
                  <c:v>399</c:v>
                </c:pt>
                <c:pt idx="3306">
                  <c:v>399</c:v>
                </c:pt>
                <c:pt idx="3307">
                  <c:v>399</c:v>
                </c:pt>
                <c:pt idx="3308">
                  <c:v>399</c:v>
                </c:pt>
                <c:pt idx="3309">
                  <c:v>399</c:v>
                </c:pt>
                <c:pt idx="3310">
                  <c:v>399</c:v>
                </c:pt>
                <c:pt idx="3311">
                  <c:v>400</c:v>
                </c:pt>
                <c:pt idx="3312">
                  <c:v>401</c:v>
                </c:pt>
                <c:pt idx="3313">
                  <c:v>402</c:v>
                </c:pt>
                <c:pt idx="3314">
                  <c:v>402</c:v>
                </c:pt>
                <c:pt idx="3315">
                  <c:v>403</c:v>
                </c:pt>
                <c:pt idx="3316">
                  <c:v>404</c:v>
                </c:pt>
                <c:pt idx="3317">
                  <c:v>404</c:v>
                </c:pt>
                <c:pt idx="3318">
                  <c:v>404</c:v>
                </c:pt>
                <c:pt idx="3319">
                  <c:v>405</c:v>
                </c:pt>
                <c:pt idx="3320">
                  <c:v>405</c:v>
                </c:pt>
                <c:pt idx="3321">
                  <c:v>405</c:v>
                </c:pt>
                <c:pt idx="3322">
                  <c:v>405</c:v>
                </c:pt>
                <c:pt idx="3323">
                  <c:v>405</c:v>
                </c:pt>
                <c:pt idx="3324">
                  <c:v>406</c:v>
                </c:pt>
                <c:pt idx="3325">
                  <c:v>408</c:v>
                </c:pt>
                <c:pt idx="3326">
                  <c:v>408</c:v>
                </c:pt>
                <c:pt idx="3327">
                  <c:v>408</c:v>
                </c:pt>
                <c:pt idx="3328">
                  <c:v>408</c:v>
                </c:pt>
                <c:pt idx="3329">
                  <c:v>408</c:v>
                </c:pt>
                <c:pt idx="3330">
                  <c:v>408</c:v>
                </c:pt>
                <c:pt idx="3331">
                  <c:v>408</c:v>
                </c:pt>
                <c:pt idx="3332">
                  <c:v>409</c:v>
                </c:pt>
                <c:pt idx="3333">
                  <c:v>409</c:v>
                </c:pt>
                <c:pt idx="3334">
                  <c:v>409</c:v>
                </c:pt>
                <c:pt idx="3335">
                  <c:v>409</c:v>
                </c:pt>
                <c:pt idx="3336">
                  <c:v>409</c:v>
                </c:pt>
                <c:pt idx="3337">
                  <c:v>409</c:v>
                </c:pt>
                <c:pt idx="3338">
                  <c:v>409</c:v>
                </c:pt>
                <c:pt idx="3339">
                  <c:v>409</c:v>
                </c:pt>
                <c:pt idx="3340">
                  <c:v>409</c:v>
                </c:pt>
                <c:pt idx="3341">
                  <c:v>409</c:v>
                </c:pt>
                <c:pt idx="3342">
                  <c:v>409</c:v>
                </c:pt>
                <c:pt idx="3343">
                  <c:v>409</c:v>
                </c:pt>
                <c:pt idx="3344">
                  <c:v>409</c:v>
                </c:pt>
                <c:pt idx="3345">
                  <c:v>409</c:v>
                </c:pt>
                <c:pt idx="3346">
                  <c:v>411</c:v>
                </c:pt>
                <c:pt idx="3347">
                  <c:v>411</c:v>
                </c:pt>
                <c:pt idx="3348">
                  <c:v>411</c:v>
                </c:pt>
                <c:pt idx="3349">
                  <c:v>411</c:v>
                </c:pt>
                <c:pt idx="3350">
                  <c:v>411</c:v>
                </c:pt>
                <c:pt idx="3351">
                  <c:v>411</c:v>
                </c:pt>
                <c:pt idx="3352">
                  <c:v>411</c:v>
                </c:pt>
                <c:pt idx="3353">
                  <c:v>412</c:v>
                </c:pt>
                <c:pt idx="3354">
                  <c:v>412</c:v>
                </c:pt>
                <c:pt idx="3355">
                  <c:v>412</c:v>
                </c:pt>
                <c:pt idx="3356">
                  <c:v>412</c:v>
                </c:pt>
                <c:pt idx="3357">
                  <c:v>412</c:v>
                </c:pt>
                <c:pt idx="3358">
                  <c:v>412</c:v>
                </c:pt>
                <c:pt idx="3359">
                  <c:v>412</c:v>
                </c:pt>
                <c:pt idx="3360">
                  <c:v>412</c:v>
                </c:pt>
                <c:pt idx="3361">
                  <c:v>412</c:v>
                </c:pt>
                <c:pt idx="3362">
                  <c:v>412</c:v>
                </c:pt>
                <c:pt idx="3363">
                  <c:v>412</c:v>
                </c:pt>
                <c:pt idx="3364">
                  <c:v>412</c:v>
                </c:pt>
                <c:pt idx="3365">
                  <c:v>412</c:v>
                </c:pt>
                <c:pt idx="3366">
                  <c:v>413</c:v>
                </c:pt>
                <c:pt idx="3367">
                  <c:v>413</c:v>
                </c:pt>
                <c:pt idx="3368">
                  <c:v>413</c:v>
                </c:pt>
                <c:pt idx="3369">
                  <c:v>413</c:v>
                </c:pt>
                <c:pt idx="3370">
                  <c:v>413</c:v>
                </c:pt>
                <c:pt idx="3371">
                  <c:v>413</c:v>
                </c:pt>
                <c:pt idx="3372">
                  <c:v>414</c:v>
                </c:pt>
                <c:pt idx="3373">
                  <c:v>414</c:v>
                </c:pt>
                <c:pt idx="3374">
                  <c:v>414</c:v>
                </c:pt>
                <c:pt idx="3375">
                  <c:v>414</c:v>
                </c:pt>
                <c:pt idx="3376">
                  <c:v>414</c:v>
                </c:pt>
                <c:pt idx="3377">
                  <c:v>415</c:v>
                </c:pt>
                <c:pt idx="3378">
                  <c:v>415</c:v>
                </c:pt>
                <c:pt idx="3379">
                  <c:v>415</c:v>
                </c:pt>
                <c:pt idx="3380">
                  <c:v>415</c:v>
                </c:pt>
                <c:pt idx="3381">
                  <c:v>415</c:v>
                </c:pt>
                <c:pt idx="3382">
                  <c:v>415</c:v>
                </c:pt>
                <c:pt idx="3383">
                  <c:v>415</c:v>
                </c:pt>
                <c:pt idx="3384">
                  <c:v>415</c:v>
                </c:pt>
                <c:pt idx="3385">
                  <c:v>415</c:v>
                </c:pt>
                <c:pt idx="3386">
                  <c:v>415</c:v>
                </c:pt>
                <c:pt idx="3387">
                  <c:v>415</c:v>
                </c:pt>
                <c:pt idx="3388">
                  <c:v>416</c:v>
                </c:pt>
                <c:pt idx="3389">
                  <c:v>416</c:v>
                </c:pt>
                <c:pt idx="3390">
                  <c:v>416</c:v>
                </c:pt>
                <c:pt idx="3391">
                  <c:v>416</c:v>
                </c:pt>
                <c:pt idx="3392">
                  <c:v>416</c:v>
                </c:pt>
                <c:pt idx="3393">
                  <c:v>416</c:v>
                </c:pt>
                <c:pt idx="3394">
                  <c:v>417</c:v>
                </c:pt>
                <c:pt idx="3395">
                  <c:v>417</c:v>
                </c:pt>
                <c:pt idx="3396">
                  <c:v>417</c:v>
                </c:pt>
                <c:pt idx="3397">
                  <c:v>417</c:v>
                </c:pt>
                <c:pt idx="3398">
                  <c:v>417</c:v>
                </c:pt>
                <c:pt idx="3399">
                  <c:v>417</c:v>
                </c:pt>
                <c:pt idx="3400">
                  <c:v>417</c:v>
                </c:pt>
                <c:pt idx="3401">
                  <c:v>417</c:v>
                </c:pt>
                <c:pt idx="3402">
                  <c:v>417</c:v>
                </c:pt>
                <c:pt idx="3403">
                  <c:v>417</c:v>
                </c:pt>
                <c:pt idx="3404">
                  <c:v>417</c:v>
                </c:pt>
                <c:pt idx="3405">
                  <c:v>417</c:v>
                </c:pt>
                <c:pt idx="3406">
                  <c:v>417</c:v>
                </c:pt>
                <c:pt idx="3407">
                  <c:v>417</c:v>
                </c:pt>
                <c:pt idx="3408">
                  <c:v>417</c:v>
                </c:pt>
                <c:pt idx="3409">
                  <c:v>417</c:v>
                </c:pt>
                <c:pt idx="3410">
                  <c:v>417</c:v>
                </c:pt>
                <c:pt idx="3411">
                  <c:v>417</c:v>
                </c:pt>
                <c:pt idx="3412">
                  <c:v>417</c:v>
                </c:pt>
                <c:pt idx="3413">
                  <c:v>417</c:v>
                </c:pt>
                <c:pt idx="3414">
                  <c:v>417</c:v>
                </c:pt>
                <c:pt idx="3415">
                  <c:v>417</c:v>
                </c:pt>
                <c:pt idx="3416">
                  <c:v>419</c:v>
                </c:pt>
                <c:pt idx="3417">
                  <c:v>419</c:v>
                </c:pt>
                <c:pt idx="3418">
                  <c:v>420</c:v>
                </c:pt>
                <c:pt idx="3419">
                  <c:v>420</c:v>
                </c:pt>
                <c:pt idx="3420">
                  <c:v>420</c:v>
                </c:pt>
                <c:pt idx="3421">
                  <c:v>420</c:v>
                </c:pt>
                <c:pt idx="3422">
                  <c:v>420</c:v>
                </c:pt>
                <c:pt idx="3423">
                  <c:v>420</c:v>
                </c:pt>
                <c:pt idx="3424">
                  <c:v>420</c:v>
                </c:pt>
                <c:pt idx="3425">
                  <c:v>422</c:v>
                </c:pt>
                <c:pt idx="3426">
                  <c:v>422</c:v>
                </c:pt>
                <c:pt idx="3427">
                  <c:v>422</c:v>
                </c:pt>
                <c:pt idx="3428">
                  <c:v>422</c:v>
                </c:pt>
                <c:pt idx="3429">
                  <c:v>422</c:v>
                </c:pt>
                <c:pt idx="3430">
                  <c:v>422</c:v>
                </c:pt>
                <c:pt idx="3431">
                  <c:v>423</c:v>
                </c:pt>
                <c:pt idx="3432">
                  <c:v>423</c:v>
                </c:pt>
                <c:pt idx="3433">
                  <c:v>423</c:v>
                </c:pt>
                <c:pt idx="3434">
                  <c:v>423</c:v>
                </c:pt>
                <c:pt idx="3435">
                  <c:v>423</c:v>
                </c:pt>
                <c:pt idx="3436">
                  <c:v>423</c:v>
                </c:pt>
                <c:pt idx="3437">
                  <c:v>424</c:v>
                </c:pt>
                <c:pt idx="3438">
                  <c:v>424</c:v>
                </c:pt>
                <c:pt idx="3439">
                  <c:v>424</c:v>
                </c:pt>
                <c:pt idx="3440">
                  <c:v>424</c:v>
                </c:pt>
                <c:pt idx="3441">
                  <c:v>424</c:v>
                </c:pt>
                <c:pt idx="3442">
                  <c:v>424</c:v>
                </c:pt>
                <c:pt idx="3443">
                  <c:v>425</c:v>
                </c:pt>
                <c:pt idx="3444">
                  <c:v>425</c:v>
                </c:pt>
                <c:pt idx="3445">
                  <c:v>425</c:v>
                </c:pt>
                <c:pt idx="3446">
                  <c:v>425</c:v>
                </c:pt>
                <c:pt idx="3447">
                  <c:v>425</c:v>
                </c:pt>
                <c:pt idx="3448">
                  <c:v>425</c:v>
                </c:pt>
                <c:pt idx="3449">
                  <c:v>425</c:v>
                </c:pt>
                <c:pt idx="3450">
                  <c:v>425</c:v>
                </c:pt>
                <c:pt idx="3451">
                  <c:v>425</c:v>
                </c:pt>
                <c:pt idx="3452">
                  <c:v>426</c:v>
                </c:pt>
                <c:pt idx="3453">
                  <c:v>426</c:v>
                </c:pt>
                <c:pt idx="3454">
                  <c:v>426</c:v>
                </c:pt>
                <c:pt idx="3455">
                  <c:v>426</c:v>
                </c:pt>
                <c:pt idx="3456">
                  <c:v>426</c:v>
                </c:pt>
                <c:pt idx="3457">
                  <c:v>426</c:v>
                </c:pt>
                <c:pt idx="3458">
                  <c:v>426</c:v>
                </c:pt>
                <c:pt idx="3459">
                  <c:v>426</c:v>
                </c:pt>
                <c:pt idx="3460">
                  <c:v>426</c:v>
                </c:pt>
                <c:pt idx="3461">
                  <c:v>426</c:v>
                </c:pt>
                <c:pt idx="3462">
                  <c:v>426</c:v>
                </c:pt>
                <c:pt idx="3463">
                  <c:v>426</c:v>
                </c:pt>
                <c:pt idx="3464">
                  <c:v>426</c:v>
                </c:pt>
                <c:pt idx="3465">
                  <c:v>426</c:v>
                </c:pt>
                <c:pt idx="3466">
                  <c:v>426</c:v>
                </c:pt>
                <c:pt idx="3467">
                  <c:v>426</c:v>
                </c:pt>
                <c:pt idx="3468">
                  <c:v>426</c:v>
                </c:pt>
                <c:pt idx="3469">
                  <c:v>426</c:v>
                </c:pt>
                <c:pt idx="3470">
                  <c:v>426</c:v>
                </c:pt>
                <c:pt idx="3471">
                  <c:v>426</c:v>
                </c:pt>
                <c:pt idx="3472">
                  <c:v>426</c:v>
                </c:pt>
                <c:pt idx="3473">
                  <c:v>426</c:v>
                </c:pt>
                <c:pt idx="3474">
                  <c:v>426</c:v>
                </c:pt>
                <c:pt idx="3475">
                  <c:v>426</c:v>
                </c:pt>
                <c:pt idx="3476">
                  <c:v>426</c:v>
                </c:pt>
                <c:pt idx="3477">
                  <c:v>427</c:v>
                </c:pt>
                <c:pt idx="3478">
                  <c:v>427</c:v>
                </c:pt>
                <c:pt idx="3479">
                  <c:v>427</c:v>
                </c:pt>
                <c:pt idx="3480">
                  <c:v>427</c:v>
                </c:pt>
                <c:pt idx="3481">
                  <c:v>427</c:v>
                </c:pt>
                <c:pt idx="3482">
                  <c:v>427</c:v>
                </c:pt>
                <c:pt idx="3483">
                  <c:v>427</c:v>
                </c:pt>
                <c:pt idx="3484">
                  <c:v>427</c:v>
                </c:pt>
                <c:pt idx="3485">
                  <c:v>428</c:v>
                </c:pt>
                <c:pt idx="3486">
                  <c:v>428</c:v>
                </c:pt>
                <c:pt idx="3487">
                  <c:v>428</c:v>
                </c:pt>
                <c:pt idx="3488">
                  <c:v>428</c:v>
                </c:pt>
                <c:pt idx="3489">
                  <c:v>428</c:v>
                </c:pt>
                <c:pt idx="3490">
                  <c:v>428</c:v>
                </c:pt>
                <c:pt idx="3491">
                  <c:v>428</c:v>
                </c:pt>
                <c:pt idx="3492">
                  <c:v>428</c:v>
                </c:pt>
                <c:pt idx="3493">
                  <c:v>428</c:v>
                </c:pt>
                <c:pt idx="3494">
                  <c:v>428</c:v>
                </c:pt>
                <c:pt idx="3495">
                  <c:v>428</c:v>
                </c:pt>
                <c:pt idx="3496">
                  <c:v>428</c:v>
                </c:pt>
                <c:pt idx="3497">
                  <c:v>428</c:v>
                </c:pt>
                <c:pt idx="3498">
                  <c:v>428</c:v>
                </c:pt>
                <c:pt idx="3499">
                  <c:v>428</c:v>
                </c:pt>
                <c:pt idx="3500">
                  <c:v>428</c:v>
                </c:pt>
                <c:pt idx="3501">
                  <c:v>428</c:v>
                </c:pt>
                <c:pt idx="3502">
                  <c:v>428</c:v>
                </c:pt>
                <c:pt idx="3503">
                  <c:v>428</c:v>
                </c:pt>
                <c:pt idx="3504">
                  <c:v>428</c:v>
                </c:pt>
                <c:pt idx="3505">
                  <c:v>428</c:v>
                </c:pt>
                <c:pt idx="3506">
                  <c:v>429</c:v>
                </c:pt>
                <c:pt idx="3507">
                  <c:v>429</c:v>
                </c:pt>
                <c:pt idx="3508">
                  <c:v>429</c:v>
                </c:pt>
                <c:pt idx="3509">
                  <c:v>429</c:v>
                </c:pt>
                <c:pt idx="3510">
                  <c:v>429</c:v>
                </c:pt>
                <c:pt idx="3511">
                  <c:v>429</c:v>
                </c:pt>
                <c:pt idx="3512">
                  <c:v>429</c:v>
                </c:pt>
                <c:pt idx="3513">
                  <c:v>429</c:v>
                </c:pt>
                <c:pt idx="3514">
                  <c:v>429</c:v>
                </c:pt>
                <c:pt idx="3515">
                  <c:v>429</c:v>
                </c:pt>
                <c:pt idx="3516">
                  <c:v>429</c:v>
                </c:pt>
                <c:pt idx="3517">
                  <c:v>429</c:v>
                </c:pt>
                <c:pt idx="3518">
                  <c:v>430</c:v>
                </c:pt>
                <c:pt idx="3519">
                  <c:v>430</c:v>
                </c:pt>
                <c:pt idx="3520">
                  <c:v>430</c:v>
                </c:pt>
                <c:pt idx="3521">
                  <c:v>430</c:v>
                </c:pt>
                <c:pt idx="3522">
                  <c:v>430</c:v>
                </c:pt>
                <c:pt idx="3523">
                  <c:v>431</c:v>
                </c:pt>
                <c:pt idx="3524">
                  <c:v>431</c:v>
                </c:pt>
                <c:pt idx="3525">
                  <c:v>431</c:v>
                </c:pt>
                <c:pt idx="3526">
                  <c:v>431</c:v>
                </c:pt>
                <c:pt idx="3527">
                  <c:v>431</c:v>
                </c:pt>
                <c:pt idx="3528">
                  <c:v>431</c:v>
                </c:pt>
                <c:pt idx="3529">
                  <c:v>431</c:v>
                </c:pt>
                <c:pt idx="3530">
                  <c:v>432</c:v>
                </c:pt>
                <c:pt idx="3531">
                  <c:v>432</c:v>
                </c:pt>
                <c:pt idx="3532">
                  <c:v>432</c:v>
                </c:pt>
                <c:pt idx="3533">
                  <c:v>432</c:v>
                </c:pt>
                <c:pt idx="3534">
                  <c:v>432</c:v>
                </c:pt>
                <c:pt idx="3535">
                  <c:v>432</c:v>
                </c:pt>
                <c:pt idx="3536">
                  <c:v>432</c:v>
                </c:pt>
                <c:pt idx="3537">
                  <c:v>432</c:v>
                </c:pt>
                <c:pt idx="3538">
                  <c:v>432</c:v>
                </c:pt>
                <c:pt idx="3539">
                  <c:v>432</c:v>
                </c:pt>
                <c:pt idx="3540">
                  <c:v>432</c:v>
                </c:pt>
                <c:pt idx="3541">
                  <c:v>432</c:v>
                </c:pt>
                <c:pt idx="3542">
                  <c:v>432</c:v>
                </c:pt>
                <c:pt idx="3543">
                  <c:v>432</c:v>
                </c:pt>
                <c:pt idx="3544">
                  <c:v>432</c:v>
                </c:pt>
                <c:pt idx="3545">
                  <c:v>432</c:v>
                </c:pt>
                <c:pt idx="3546">
                  <c:v>432</c:v>
                </c:pt>
                <c:pt idx="3547">
                  <c:v>432</c:v>
                </c:pt>
                <c:pt idx="3548">
                  <c:v>432</c:v>
                </c:pt>
                <c:pt idx="3549">
                  <c:v>432</c:v>
                </c:pt>
                <c:pt idx="3550">
                  <c:v>432</c:v>
                </c:pt>
                <c:pt idx="3551">
                  <c:v>432</c:v>
                </c:pt>
                <c:pt idx="3552">
                  <c:v>432</c:v>
                </c:pt>
                <c:pt idx="3553">
                  <c:v>432</c:v>
                </c:pt>
                <c:pt idx="3554">
                  <c:v>432</c:v>
                </c:pt>
                <c:pt idx="3555">
                  <c:v>433</c:v>
                </c:pt>
                <c:pt idx="3556">
                  <c:v>433</c:v>
                </c:pt>
                <c:pt idx="3557">
                  <c:v>434</c:v>
                </c:pt>
                <c:pt idx="3558">
                  <c:v>434</c:v>
                </c:pt>
                <c:pt idx="3559">
                  <c:v>434</c:v>
                </c:pt>
                <c:pt idx="3560">
                  <c:v>434</c:v>
                </c:pt>
                <c:pt idx="3561">
                  <c:v>434</c:v>
                </c:pt>
                <c:pt idx="3562">
                  <c:v>434</c:v>
                </c:pt>
                <c:pt idx="3563">
                  <c:v>434</c:v>
                </c:pt>
                <c:pt idx="3564">
                  <c:v>434</c:v>
                </c:pt>
                <c:pt idx="3565">
                  <c:v>434</c:v>
                </c:pt>
                <c:pt idx="3566">
                  <c:v>434</c:v>
                </c:pt>
                <c:pt idx="3567">
                  <c:v>435</c:v>
                </c:pt>
                <c:pt idx="3568">
                  <c:v>435</c:v>
                </c:pt>
                <c:pt idx="3569">
                  <c:v>435</c:v>
                </c:pt>
                <c:pt idx="3570">
                  <c:v>435</c:v>
                </c:pt>
                <c:pt idx="3571">
                  <c:v>435</c:v>
                </c:pt>
                <c:pt idx="3572">
                  <c:v>435</c:v>
                </c:pt>
                <c:pt idx="3573">
                  <c:v>435</c:v>
                </c:pt>
                <c:pt idx="3574">
                  <c:v>437</c:v>
                </c:pt>
                <c:pt idx="3575">
                  <c:v>437</c:v>
                </c:pt>
                <c:pt idx="3576">
                  <c:v>437</c:v>
                </c:pt>
                <c:pt idx="3577">
                  <c:v>437</c:v>
                </c:pt>
                <c:pt idx="3578">
                  <c:v>437</c:v>
                </c:pt>
                <c:pt idx="3579">
                  <c:v>437</c:v>
                </c:pt>
                <c:pt idx="3580">
                  <c:v>437</c:v>
                </c:pt>
                <c:pt idx="3581">
                  <c:v>437</c:v>
                </c:pt>
                <c:pt idx="3582">
                  <c:v>437</c:v>
                </c:pt>
                <c:pt idx="3583">
                  <c:v>438</c:v>
                </c:pt>
                <c:pt idx="3584">
                  <c:v>438</c:v>
                </c:pt>
                <c:pt idx="3585">
                  <c:v>438</c:v>
                </c:pt>
                <c:pt idx="3586">
                  <c:v>438</c:v>
                </c:pt>
                <c:pt idx="3587">
                  <c:v>439</c:v>
                </c:pt>
                <c:pt idx="3588">
                  <c:v>440</c:v>
                </c:pt>
                <c:pt idx="3589">
                  <c:v>440</c:v>
                </c:pt>
                <c:pt idx="3590">
                  <c:v>440</c:v>
                </c:pt>
                <c:pt idx="3591">
                  <c:v>440</c:v>
                </c:pt>
                <c:pt idx="3592">
                  <c:v>440</c:v>
                </c:pt>
                <c:pt idx="3593">
                  <c:v>440</c:v>
                </c:pt>
                <c:pt idx="3594">
                  <c:v>440</c:v>
                </c:pt>
                <c:pt idx="3595">
                  <c:v>440</c:v>
                </c:pt>
                <c:pt idx="3596">
                  <c:v>440</c:v>
                </c:pt>
                <c:pt idx="3597">
                  <c:v>440</c:v>
                </c:pt>
                <c:pt idx="3598">
                  <c:v>440</c:v>
                </c:pt>
                <c:pt idx="3599">
                  <c:v>440</c:v>
                </c:pt>
                <c:pt idx="3600">
                  <c:v>440</c:v>
                </c:pt>
                <c:pt idx="3601">
                  <c:v>440</c:v>
                </c:pt>
                <c:pt idx="3602">
                  <c:v>440</c:v>
                </c:pt>
                <c:pt idx="3603">
                  <c:v>440</c:v>
                </c:pt>
                <c:pt idx="3604">
                  <c:v>440</c:v>
                </c:pt>
                <c:pt idx="3605">
                  <c:v>440</c:v>
                </c:pt>
                <c:pt idx="3606">
                  <c:v>440</c:v>
                </c:pt>
                <c:pt idx="3607">
                  <c:v>440</c:v>
                </c:pt>
                <c:pt idx="3608">
                  <c:v>440</c:v>
                </c:pt>
                <c:pt idx="3609">
                  <c:v>440</c:v>
                </c:pt>
                <c:pt idx="3610">
                  <c:v>440</c:v>
                </c:pt>
                <c:pt idx="3611">
                  <c:v>440</c:v>
                </c:pt>
                <c:pt idx="3612">
                  <c:v>441</c:v>
                </c:pt>
                <c:pt idx="3613">
                  <c:v>441</c:v>
                </c:pt>
                <c:pt idx="3614">
                  <c:v>441</c:v>
                </c:pt>
                <c:pt idx="3615">
                  <c:v>441</c:v>
                </c:pt>
                <c:pt idx="3616">
                  <c:v>441</c:v>
                </c:pt>
                <c:pt idx="3617">
                  <c:v>441</c:v>
                </c:pt>
                <c:pt idx="3618">
                  <c:v>442</c:v>
                </c:pt>
                <c:pt idx="3619">
                  <c:v>442</c:v>
                </c:pt>
                <c:pt idx="3620">
                  <c:v>442</c:v>
                </c:pt>
                <c:pt idx="3621">
                  <c:v>442</c:v>
                </c:pt>
                <c:pt idx="3622">
                  <c:v>442</c:v>
                </c:pt>
                <c:pt idx="3623">
                  <c:v>442</c:v>
                </c:pt>
                <c:pt idx="3624">
                  <c:v>442</c:v>
                </c:pt>
                <c:pt idx="3625">
                  <c:v>442</c:v>
                </c:pt>
                <c:pt idx="3626">
                  <c:v>442</c:v>
                </c:pt>
                <c:pt idx="3627">
                  <c:v>442</c:v>
                </c:pt>
                <c:pt idx="3628">
                  <c:v>442</c:v>
                </c:pt>
                <c:pt idx="3629">
                  <c:v>442</c:v>
                </c:pt>
                <c:pt idx="3630">
                  <c:v>442</c:v>
                </c:pt>
                <c:pt idx="3631">
                  <c:v>442</c:v>
                </c:pt>
                <c:pt idx="3632">
                  <c:v>442</c:v>
                </c:pt>
                <c:pt idx="3633">
                  <c:v>442</c:v>
                </c:pt>
                <c:pt idx="3634">
                  <c:v>443</c:v>
                </c:pt>
                <c:pt idx="3635">
                  <c:v>443</c:v>
                </c:pt>
                <c:pt idx="3636">
                  <c:v>443</c:v>
                </c:pt>
                <c:pt idx="3637">
                  <c:v>444</c:v>
                </c:pt>
                <c:pt idx="3638">
                  <c:v>445</c:v>
                </c:pt>
                <c:pt idx="3639">
                  <c:v>445</c:v>
                </c:pt>
                <c:pt idx="3640">
                  <c:v>445</c:v>
                </c:pt>
                <c:pt idx="3641">
                  <c:v>445</c:v>
                </c:pt>
                <c:pt idx="3642">
                  <c:v>445</c:v>
                </c:pt>
                <c:pt idx="3643">
                  <c:v>445</c:v>
                </c:pt>
                <c:pt idx="3644">
                  <c:v>445</c:v>
                </c:pt>
                <c:pt idx="3645">
                  <c:v>445</c:v>
                </c:pt>
                <c:pt idx="3646">
                  <c:v>446</c:v>
                </c:pt>
                <c:pt idx="3647">
                  <c:v>447</c:v>
                </c:pt>
                <c:pt idx="3648">
                  <c:v>447</c:v>
                </c:pt>
                <c:pt idx="3649">
                  <c:v>447</c:v>
                </c:pt>
                <c:pt idx="3650">
                  <c:v>447</c:v>
                </c:pt>
                <c:pt idx="3651">
                  <c:v>447</c:v>
                </c:pt>
                <c:pt idx="3652">
                  <c:v>447</c:v>
                </c:pt>
                <c:pt idx="3653">
                  <c:v>447</c:v>
                </c:pt>
                <c:pt idx="3654">
                  <c:v>447</c:v>
                </c:pt>
                <c:pt idx="3655">
                  <c:v>447</c:v>
                </c:pt>
                <c:pt idx="3656">
                  <c:v>447</c:v>
                </c:pt>
                <c:pt idx="3657">
                  <c:v>447</c:v>
                </c:pt>
                <c:pt idx="3658">
                  <c:v>447</c:v>
                </c:pt>
                <c:pt idx="3659">
                  <c:v>447</c:v>
                </c:pt>
                <c:pt idx="3660">
                  <c:v>447</c:v>
                </c:pt>
                <c:pt idx="3661">
                  <c:v>447</c:v>
                </c:pt>
                <c:pt idx="3662">
                  <c:v>447</c:v>
                </c:pt>
                <c:pt idx="3663">
                  <c:v>447</c:v>
                </c:pt>
                <c:pt idx="3664">
                  <c:v>447</c:v>
                </c:pt>
                <c:pt idx="3665">
                  <c:v>447</c:v>
                </c:pt>
                <c:pt idx="3666">
                  <c:v>448</c:v>
                </c:pt>
                <c:pt idx="3667">
                  <c:v>451</c:v>
                </c:pt>
                <c:pt idx="3668">
                  <c:v>451</c:v>
                </c:pt>
                <c:pt idx="3669">
                  <c:v>451</c:v>
                </c:pt>
                <c:pt idx="3670">
                  <c:v>451</c:v>
                </c:pt>
                <c:pt idx="3671">
                  <c:v>452</c:v>
                </c:pt>
                <c:pt idx="3672">
                  <c:v>452</c:v>
                </c:pt>
                <c:pt idx="3673">
                  <c:v>452</c:v>
                </c:pt>
                <c:pt idx="3674">
                  <c:v>452</c:v>
                </c:pt>
                <c:pt idx="3675">
                  <c:v>452</c:v>
                </c:pt>
                <c:pt idx="3676">
                  <c:v>452</c:v>
                </c:pt>
                <c:pt idx="3677">
                  <c:v>452</c:v>
                </c:pt>
                <c:pt idx="3678">
                  <c:v>452</c:v>
                </c:pt>
                <c:pt idx="3679">
                  <c:v>452</c:v>
                </c:pt>
                <c:pt idx="3680">
                  <c:v>452</c:v>
                </c:pt>
                <c:pt idx="3681">
                  <c:v>452</c:v>
                </c:pt>
                <c:pt idx="3682">
                  <c:v>452</c:v>
                </c:pt>
                <c:pt idx="3683">
                  <c:v>452</c:v>
                </c:pt>
                <c:pt idx="3684">
                  <c:v>452</c:v>
                </c:pt>
                <c:pt idx="3685">
                  <c:v>452</c:v>
                </c:pt>
                <c:pt idx="3686">
                  <c:v>452</c:v>
                </c:pt>
                <c:pt idx="3687">
                  <c:v>452</c:v>
                </c:pt>
                <c:pt idx="3688">
                  <c:v>452</c:v>
                </c:pt>
                <c:pt idx="3689">
                  <c:v>452</c:v>
                </c:pt>
                <c:pt idx="3690">
                  <c:v>452</c:v>
                </c:pt>
                <c:pt idx="3691">
                  <c:v>452</c:v>
                </c:pt>
                <c:pt idx="3692">
                  <c:v>452</c:v>
                </c:pt>
                <c:pt idx="3693">
                  <c:v>452</c:v>
                </c:pt>
                <c:pt idx="3694">
                  <c:v>452</c:v>
                </c:pt>
                <c:pt idx="3695">
                  <c:v>452</c:v>
                </c:pt>
                <c:pt idx="3696">
                  <c:v>452</c:v>
                </c:pt>
                <c:pt idx="3697">
                  <c:v>452</c:v>
                </c:pt>
                <c:pt idx="3698">
                  <c:v>452</c:v>
                </c:pt>
                <c:pt idx="3699">
                  <c:v>452</c:v>
                </c:pt>
                <c:pt idx="3700">
                  <c:v>452</c:v>
                </c:pt>
                <c:pt idx="3701">
                  <c:v>452</c:v>
                </c:pt>
                <c:pt idx="3702">
                  <c:v>452</c:v>
                </c:pt>
                <c:pt idx="3703">
                  <c:v>452</c:v>
                </c:pt>
                <c:pt idx="3704">
                  <c:v>452</c:v>
                </c:pt>
                <c:pt idx="3705">
                  <c:v>452</c:v>
                </c:pt>
                <c:pt idx="3706">
                  <c:v>452</c:v>
                </c:pt>
                <c:pt idx="3707">
                  <c:v>452</c:v>
                </c:pt>
                <c:pt idx="3708">
                  <c:v>452</c:v>
                </c:pt>
                <c:pt idx="3709">
                  <c:v>452</c:v>
                </c:pt>
                <c:pt idx="3710">
                  <c:v>452</c:v>
                </c:pt>
                <c:pt idx="3711">
                  <c:v>452</c:v>
                </c:pt>
                <c:pt idx="3712">
                  <c:v>452</c:v>
                </c:pt>
                <c:pt idx="3713">
                  <c:v>452</c:v>
                </c:pt>
                <c:pt idx="3714">
                  <c:v>452</c:v>
                </c:pt>
                <c:pt idx="3715">
                  <c:v>452</c:v>
                </c:pt>
                <c:pt idx="3716">
                  <c:v>452</c:v>
                </c:pt>
                <c:pt idx="3717">
                  <c:v>452</c:v>
                </c:pt>
                <c:pt idx="3718">
                  <c:v>452</c:v>
                </c:pt>
                <c:pt idx="3719">
                  <c:v>452</c:v>
                </c:pt>
                <c:pt idx="3720">
                  <c:v>452</c:v>
                </c:pt>
                <c:pt idx="3721">
                  <c:v>452</c:v>
                </c:pt>
                <c:pt idx="3722">
                  <c:v>452</c:v>
                </c:pt>
                <c:pt idx="3723">
                  <c:v>452</c:v>
                </c:pt>
                <c:pt idx="3724">
                  <c:v>452</c:v>
                </c:pt>
                <c:pt idx="3725">
                  <c:v>452</c:v>
                </c:pt>
                <c:pt idx="3726">
                  <c:v>452</c:v>
                </c:pt>
                <c:pt idx="3727">
                  <c:v>452</c:v>
                </c:pt>
                <c:pt idx="3728">
                  <c:v>452</c:v>
                </c:pt>
                <c:pt idx="3729">
                  <c:v>452</c:v>
                </c:pt>
                <c:pt idx="3730">
                  <c:v>452</c:v>
                </c:pt>
                <c:pt idx="3731">
                  <c:v>452</c:v>
                </c:pt>
                <c:pt idx="3732">
                  <c:v>452</c:v>
                </c:pt>
                <c:pt idx="3733">
                  <c:v>452</c:v>
                </c:pt>
                <c:pt idx="3734">
                  <c:v>453</c:v>
                </c:pt>
                <c:pt idx="3735">
                  <c:v>453</c:v>
                </c:pt>
                <c:pt idx="3736">
                  <c:v>453</c:v>
                </c:pt>
                <c:pt idx="3737">
                  <c:v>453</c:v>
                </c:pt>
                <c:pt idx="3738">
                  <c:v>453</c:v>
                </c:pt>
                <c:pt idx="3739">
                  <c:v>453</c:v>
                </c:pt>
                <c:pt idx="3740">
                  <c:v>453</c:v>
                </c:pt>
                <c:pt idx="3741">
                  <c:v>453</c:v>
                </c:pt>
                <c:pt idx="3742">
                  <c:v>453</c:v>
                </c:pt>
                <c:pt idx="3743">
                  <c:v>453</c:v>
                </c:pt>
                <c:pt idx="3744">
                  <c:v>453</c:v>
                </c:pt>
                <c:pt idx="3745">
                  <c:v>454</c:v>
                </c:pt>
                <c:pt idx="3746">
                  <c:v>454</c:v>
                </c:pt>
                <c:pt idx="3747">
                  <c:v>454</c:v>
                </c:pt>
                <c:pt idx="3748">
                  <c:v>454</c:v>
                </c:pt>
                <c:pt idx="3749">
                  <c:v>454</c:v>
                </c:pt>
                <c:pt idx="3750">
                  <c:v>454</c:v>
                </c:pt>
                <c:pt idx="3751">
                  <c:v>454</c:v>
                </c:pt>
                <c:pt idx="3752">
                  <c:v>454</c:v>
                </c:pt>
                <c:pt idx="3753">
                  <c:v>454</c:v>
                </c:pt>
                <c:pt idx="3754">
                  <c:v>454</c:v>
                </c:pt>
                <c:pt idx="3755">
                  <c:v>454</c:v>
                </c:pt>
                <c:pt idx="3756">
                  <c:v>454</c:v>
                </c:pt>
                <c:pt idx="3757">
                  <c:v>454</c:v>
                </c:pt>
                <c:pt idx="3758">
                  <c:v>455</c:v>
                </c:pt>
                <c:pt idx="3759">
                  <c:v>455</c:v>
                </c:pt>
                <c:pt idx="3760">
                  <c:v>455</c:v>
                </c:pt>
                <c:pt idx="3761">
                  <c:v>455</c:v>
                </c:pt>
                <c:pt idx="3762">
                  <c:v>455</c:v>
                </c:pt>
                <c:pt idx="3763">
                  <c:v>455</c:v>
                </c:pt>
                <c:pt idx="3764">
                  <c:v>455</c:v>
                </c:pt>
                <c:pt idx="3765">
                  <c:v>455</c:v>
                </c:pt>
                <c:pt idx="3766">
                  <c:v>455</c:v>
                </c:pt>
                <c:pt idx="3767">
                  <c:v>455</c:v>
                </c:pt>
                <c:pt idx="3768">
                  <c:v>455</c:v>
                </c:pt>
                <c:pt idx="3769">
                  <c:v>455</c:v>
                </c:pt>
                <c:pt idx="3770">
                  <c:v>455</c:v>
                </c:pt>
                <c:pt idx="3771">
                  <c:v>456</c:v>
                </c:pt>
                <c:pt idx="3772">
                  <c:v>456</c:v>
                </c:pt>
                <c:pt idx="3773">
                  <c:v>456</c:v>
                </c:pt>
                <c:pt idx="3774">
                  <c:v>457</c:v>
                </c:pt>
                <c:pt idx="3775">
                  <c:v>457</c:v>
                </c:pt>
                <c:pt idx="3776">
                  <c:v>457</c:v>
                </c:pt>
                <c:pt idx="3777">
                  <c:v>457</c:v>
                </c:pt>
                <c:pt idx="3778">
                  <c:v>457</c:v>
                </c:pt>
                <c:pt idx="3779">
                  <c:v>457</c:v>
                </c:pt>
                <c:pt idx="3780">
                  <c:v>458</c:v>
                </c:pt>
                <c:pt idx="3781">
                  <c:v>459</c:v>
                </c:pt>
                <c:pt idx="3782">
                  <c:v>459</c:v>
                </c:pt>
                <c:pt idx="3783">
                  <c:v>460</c:v>
                </c:pt>
                <c:pt idx="3784">
                  <c:v>460</c:v>
                </c:pt>
                <c:pt idx="3785">
                  <c:v>460</c:v>
                </c:pt>
                <c:pt idx="3786">
                  <c:v>461</c:v>
                </c:pt>
                <c:pt idx="3787">
                  <c:v>461</c:v>
                </c:pt>
                <c:pt idx="3788">
                  <c:v>461</c:v>
                </c:pt>
                <c:pt idx="3789">
                  <c:v>461</c:v>
                </c:pt>
                <c:pt idx="3790">
                  <c:v>461</c:v>
                </c:pt>
                <c:pt idx="3791">
                  <c:v>461</c:v>
                </c:pt>
                <c:pt idx="3792">
                  <c:v>461</c:v>
                </c:pt>
                <c:pt idx="3793">
                  <c:v>461</c:v>
                </c:pt>
                <c:pt idx="3794">
                  <c:v>461</c:v>
                </c:pt>
                <c:pt idx="3795">
                  <c:v>461</c:v>
                </c:pt>
                <c:pt idx="3796">
                  <c:v>461</c:v>
                </c:pt>
                <c:pt idx="3797">
                  <c:v>461</c:v>
                </c:pt>
                <c:pt idx="3798">
                  <c:v>461</c:v>
                </c:pt>
                <c:pt idx="3799">
                  <c:v>461</c:v>
                </c:pt>
                <c:pt idx="3800">
                  <c:v>461</c:v>
                </c:pt>
                <c:pt idx="3801">
                  <c:v>461</c:v>
                </c:pt>
                <c:pt idx="3802">
                  <c:v>462</c:v>
                </c:pt>
                <c:pt idx="3803">
                  <c:v>462</c:v>
                </c:pt>
                <c:pt idx="3804">
                  <c:v>462</c:v>
                </c:pt>
                <c:pt idx="3805">
                  <c:v>462</c:v>
                </c:pt>
                <c:pt idx="3806">
                  <c:v>462</c:v>
                </c:pt>
                <c:pt idx="3807">
                  <c:v>462</c:v>
                </c:pt>
                <c:pt idx="3808">
                  <c:v>462</c:v>
                </c:pt>
                <c:pt idx="3809">
                  <c:v>462</c:v>
                </c:pt>
                <c:pt idx="3810">
                  <c:v>462</c:v>
                </c:pt>
                <c:pt idx="3811">
                  <c:v>462</c:v>
                </c:pt>
                <c:pt idx="3812">
                  <c:v>462</c:v>
                </c:pt>
                <c:pt idx="3813">
                  <c:v>462</c:v>
                </c:pt>
                <c:pt idx="3814">
                  <c:v>463</c:v>
                </c:pt>
                <c:pt idx="3815">
                  <c:v>464</c:v>
                </c:pt>
                <c:pt idx="3816">
                  <c:v>464</c:v>
                </c:pt>
                <c:pt idx="3817">
                  <c:v>464</c:v>
                </c:pt>
                <c:pt idx="3818">
                  <c:v>464</c:v>
                </c:pt>
                <c:pt idx="3819">
                  <c:v>464</c:v>
                </c:pt>
                <c:pt idx="3820">
                  <c:v>464</c:v>
                </c:pt>
                <c:pt idx="3821">
                  <c:v>464</c:v>
                </c:pt>
                <c:pt idx="3822">
                  <c:v>464</c:v>
                </c:pt>
                <c:pt idx="3823">
                  <c:v>464</c:v>
                </c:pt>
                <c:pt idx="3824">
                  <c:v>464</c:v>
                </c:pt>
                <c:pt idx="3825">
                  <c:v>464</c:v>
                </c:pt>
                <c:pt idx="3826">
                  <c:v>464</c:v>
                </c:pt>
                <c:pt idx="3827">
                  <c:v>465</c:v>
                </c:pt>
                <c:pt idx="3828">
                  <c:v>465</c:v>
                </c:pt>
                <c:pt idx="3829">
                  <c:v>465</c:v>
                </c:pt>
                <c:pt idx="3830">
                  <c:v>465</c:v>
                </c:pt>
                <c:pt idx="3831">
                  <c:v>466</c:v>
                </c:pt>
                <c:pt idx="3832">
                  <c:v>466</c:v>
                </c:pt>
                <c:pt idx="3833">
                  <c:v>466</c:v>
                </c:pt>
                <c:pt idx="3834">
                  <c:v>466</c:v>
                </c:pt>
                <c:pt idx="3835">
                  <c:v>466</c:v>
                </c:pt>
                <c:pt idx="3836">
                  <c:v>466</c:v>
                </c:pt>
                <c:pt idx="3837">
                  <c:v>466</c:v>
                </c:pt>
                <c:pt idx="3838">
                  <c:v>466</c:v>
                </c:pt>
                <c:pt idx="3839">
                  <c:v>466</c:v>
                </c:pt>
                <c:pt idx="3840">
                  <c:v>466</c:v>
                </c:pt>
                <c:pt idx="3841">
                  <c:v>467</c:v>
                </c:pt>
                <c:pt idx="3842">
                  <c:v>467</c:v>
                </c:pt>
                <c:pt idx="3843">
                  <c:v>467</c:v>
                </c:pt>
                <c:pt idx="3844">
                  <c:v>467</c:v>
                </c:pt>
                <c:pt idx="3845">
                  <c:v>467</c:v>
                </c:pt>
                <c:pt idx="3846">
                  <c:v>467</c:v>
                </c:pt>
                <c:pt idx="3847">
                  <c:v>467</c:v>
                </c:pt>
                <c:pt idx="3848">
                  <c:v>467</c:v>
                </c:pt>
                <c:pt idx="3849">
                  <c:v>467</c:v>
                </c:pt>
                <c:pt idx="3850">
                  <c:v>467</c:v>
                </c:pt>
                <c:pt idx="3851">
                  <c:v>467</c:v>
                </c:pt>
                <c:pt idx="3852">
                  <c:v>467</c:v>
                </c:pt>
                <c:pt idx="3853">
                  <c:v>467</c:v>
                </c:pt>
                <c:pt idx="3854">
                  <c:v>467</c:v>
                </c:pt>
                <c:pt idx="3855">
                  <c:v>467</c:v>
                </c:pt>
                <c:pt idx="3856">
                  <c:v>467</c:v>
                </c:pt>
                <c:pt idx="3857">
                  <c:v>467</c:v>
                </c:pt>
                <c:pt idx="3858">
                  <c:v>468</c:v>
                </c:pt>
                <c:pt idx="3859">
                  <c:v>468</c:v>
                </c:pt>
                <c:pt idx="3860">
                  <c:v>468</c:v>
                </c:pt>
                <c:pt idx="3861">
                  <c:v>468</c:v>
                </c:pt>
                <c:pt idx="3862">
                  <c:v>468</c:v>
                </c:pt>
                <c:pt idx="3863">
                  <c:v>468</c:v>
                </c:pt>
                <c:pt idx="3864">
                  <c:v>468</c:v>
                </c:pt>
                <c:pt idx="3865">
                  <c:v>469</c:v>
                </c:pt>
                <c:pt idx="3866">
                  <c:v>469</c:v>
                </c:pt>
                <c:pt idx="3867">
                  <c:v>469</c:v>
                </c:pt>
                <c:pt idx="3868">
                  <c:v>469</c:v>
                </c:pt>
                <c:pt idx="3869">
                  <c:v>469</c:v>
                </c:pt>
                <c:pt idx="3870">
                  <c:v>469</c:v>
                </c:pt>
                <c:pt idx="3871">
                  <c:v>469</c:v>
                </c:pt>
                <c:pt idx="3872">
                  <c:v>469</c:v>
                </c:pt>
                <c:pt idx="3873">
                  <c:v>474</c:v>
                </c:pt>
                <c:pt idx="3874">
                  <c:v>508</c:v>
                </c:pt>
                <c:pt idx="3875">
                  <c:v>508</c:v>
                </c:pt>
                <c:pt idx="3876">
                  <c:v>508</c:v>
                </c:pt>
                <c:pt idx="3877">
                  <c:v>508</c:v>
                </c:pt>
                <c:pt idx="3878">
                  <c:v>508</c:v>
                </c:pt>
                <c:pt idx="3879">
                  <c:v>508</c:v>
                </c:pt>
                <c:pt idx="3880">
                  <c:v>508</c:v>
                </c:pt>
                <c:pt idx="3881">
                  <c:v>508</c:v>
                </c:pt>
                <c:pt idx="3882">
                  <c:v>508</c:v>
                </c:pt>
                <c:pt idx="3883">
                  <c:v>508</c:v>
                </c:pt>
                <c:pt idx="3884">
                  <c:v>508</c:v>
                </c:pt>
                <c:pt idx="3885">
                  <c:v>508</c:v>
                </c:pt>
                <c:pt idx="3886">
                  <c:v>508</c:v>
                </c:pt>
                <c:pt idx="3887">
                  <c:v>508</c:v>
                </c:pt>
                <c:pt idx="3888">
                  <c:v>508</c:v>
                </c:pt>
                <c:pt idx="3889">
                  <c:v>508</c:v>
                </c:pt>
                <c:pt idx="3890">
                  <c:v>508</c:v>
                </c:pt>
                <c:pt idx="3891">
                  <c:v>508</c:v>
                </c:pt>
                <c:pt idx="3892">
                  <c:v>508</c:v>
                </c:pt>
                <c:pt idx="3893">
                  <c:v>509</c:v>
                </c:pt>
                <c:pt idx="3894">
                  <c:v>509</c:v>
                </c:pt>
                <c:pt idx="3895">
                  <c:v>509</c:v>
                </c:pt>
                <c:pt idx="3896">
                  <c:v>509</c:v>
                </c:pt>
                <c:pt idx="3897">
                  <c:v>509</c:v>
                </c:pt>
                <c:pt idx="3898">
                  <c:v>509</c:v>
                </c:pt>
                <c:pt idx="3899">
                  <c:v>509</c:v>
                </c:pt>
                <c:pt idx="3900">
                  <c:v>509</c:v>
                </c:pt>
                <c:pt idx="3901">
                  <c:v>509</c:v>
                </c:pt>
                <c:pt idx="3902">
                  <c:v>509</c:v>
                </c:pt>
                <c:pt idx="3903">
                  <c:v>509</c:v>
                </c:pt>
                <c:pt idx="3904">
                  <c:v>509</c:v>
                </c:pt>
                <c:pt idx="3905">
                  <c:v>509</c:v>
                </c:pt>
                <c:pt idx="3906">
                  <c:v>510</c:v>
                </c:pt>
                <c:pt idx="3907">
                  <c:v>510</c:v>
                </c:pt>
                <c:pt idx="3908">
                  <c:v>510</c:v>
                </c:pt>
                <c:pt idx="3909">
                  <c:v>510</c:v>
                </c:pt>
                <c:pt idx="3910">
                  <c:v>510</c:v>
                </c:pt>
                <c:pt idx="3911">
                  <c:v>510</c:v>
                </c:pt>
                <c:pt idx="3912">
                  <c:v>511</c:v>
                </c:pt>
                <c:pt idx="3913">
                  <c:v>511</c:v>
                </c:pt>
                <c:pt idx="3914">
                  <c:v>511</c:v>
                </c:pt>
                <c:pt idx="3915">
                  <c:v>511</c:v>
                </c:pt>
                <c:pt idx="3916">
                  <c:v>511</c:v>
                </c:pt>
                <c:pt idx="3917">
                  <c:v>511</c:v>
                </c:pt>
                <c:pt idx="3918">
                  <c:v>511</c:v>
                </c:pt>
                <c:pt idx="3919">
                  <c:v>511</c:v>
                </c:pt>
                <c:pt idx="3920">
                  <c:v>511</c:v>
                </c:pt>
                <c:pt idx="3921">
                  <c:v>511</c:v>
                </c:pt>
                <c:pt idx="3922">
                  <c:v>511</c:v>
                </c:pt>
                <c:pt idx="3923">
                  <c:v>511</c:v>
                </c:pt>
                <c:pt idx="3924">
                  <c:v>511</c:v>
                </c:pt>
                <c:pt idx="3925">
                  <c:v>511</c:v>
                </c:pt>
                <c:pt idx="3926">
                  <c:v>511</c:v>
                </c:pt>
                <c:pt idx="3927">
                  <c:v>511</c:v>
                </c:pt>
                <c:pt idx="3928">
                  <c:v>511</c:v>
                </c:pt>
                <c:pt idx="3929">
                  <c:v>512</c:v>
                </c:pt>
                <c:pt idx="3930">
                  <c:v>512</c:v>
                </c:pt>
                <c:pt idx="3931">
                  <c:v>512</c:v>
                </c:pt>
                <c:pt idx="3932">
                  <c:v>512</c:v>
                </c:pt>
                <c:pt idx="3933">
                  <c:v>512</c:v>
                </c:pt>
                <c:pt idx="3934">
                  <c:v>512</c:v>
                </c:pt>
                <c:pt idx="3935">
                  <c:v>512</c:v>
                </c:pt>
                <c:pt idx="3936">
                  <c:v>512</c:v>
                </c:pt>
                <c:pt idx="3937">
                  <c:v>513</c:v>
                </c:pt>
                <c:pt idx="3938">
                  <c:v>513</c:v>
                </c:pt>
                <c:pt idx="3939">
                  <c:v>513</c:v>
                </c:pt>
                <c:pt idx="3940">
                  <c:v>514</c:v>
                </c:pt>
                <c:pt idx="3941">
                  <c:v>514</c:v>
                </c:pt>
                <c:pt idx="3942">
                  <c:v>514</c:v>
                </c:pt>
                <c:pt idx="3943">
                  <c:v>514</c:v>
                </c:pt>
                <c:pt idx="3944">
                  <c:v>514</c:v>
                </c:pt>
                <c:pt idx="3945">
                  <c:v>514</c:v>
                </c:pt>
                <c:pt idx="3946">
                  <c:v>514</c:v>
                </c:pt>
                <c:pt idx="3947">
                  <c:v>514</c:v>
                </c:pt>
                <c:pt idx="3948">
                  <c:v>514</c:v>
                </c:pt>
                <c:pt idx="3949">
                  <c:v>514</c:v>
                </c:pt>
                <c:pt idx="3950">
                  <c:v>514</c:v>
                </c:pt>
                <c:pt idx="3951">
                  <c:v>514</c:v>
                </c:pt>
                <c:pt idx="3952">
                  <c:v>514</c:v>
                </c:pt>
                <c:pt idx="3953">
                  <c:v>514</c:v>
                </c:pt>
                <c:pt idx="3954">
                  <c:v>514</c:v>
                </c:pt>
                <c:pt idx="3955">
                  <c:v>515</c:v>
                </c:pt>
                <c:pt idx="3956">
                  <c:v>515</c:v>
                </c:pt>
                <c:pt idx="3957">
                  <c:v>515</c:v>
                </c:pt>
                <c:pt idx="3958">
                  <c:v>515</c:v>
                </c:pt>
                <c:pt idx="3959">
                  <c:v>515</c:v>
                </c:pt>
                <c:pt idx="3960">
                  <c:v>515</c:v>
                </c:pt>
                <c:pt idx="3961">
                  <c:v>515</c:v>
                </c:pt>
                <c:pt idx="3962">
                  <c:v>516</c:v>
                </c:pt>
                <c:pt idx="3963">
                  <c:v>516</c:v>
                </c:pt>
                <c:pt idx="3964">
                  <c:v>516</c:v>
                </c:pt>
                <c:pt idx="3965">
                  <c:v>516</c:v>
                </c:pt>
                <c:pt idx="3966">
                  <c:v>516</c:v>
                </c:pt>
                <c:pt idx="3967">
                  <c:v>516</c:v>
                </c:pt>
                <c:pt idx="3968">
                  <c:v>516</c:v>
                </c:pt>
                <c:pt idx="3969">
                  <c:v>516</c:v>
                </c:pt>
                <c:pt idx="3970">
                  <c:v>516</c:v>
                </c:pt>
                <c:pt idx="3971">
                  <c:v>516</c:v>
                </c:pt>
                <c:pt idx="3972">
                  <c:v>516</c:v>
                </c:pt>
                <c:pt idx="3973">
                  <c:v>517</c:v>
                </c:pt>
                <c:pt idx="3974">
                  <c:v>517</c:v>
                </c:pt>
                <c:pt idx="3975">
                  <c:v>517</c:v>
                </c:pt>
                <c:pt idx="3976">
                  <c:v>517</c:v>
                </c:pt>
                <c:pt idx="3977">
                  <c:v>517</c:v>
                </c:pt>
                <c:pt idx="3978">
                  <c:v>517</c:v>
                </c:pt>
                <c:pt idx="3979">
                  <c:v>517</c:v>
                </c:pt>
                <c:pt idx="3980">
                  <c:v>517</c:v>
                </c:pt>
                <c:pt idx="3981">
                  <c:v>517</c:v>
                </c:pt>
                <c:pt idx="3982">
                  <c:v>517</c:v>
                </c:pt>
                <c:pt idx="3983">
                  <c:v>518</c:v>
                </c:pt>
                <c:pt idx="3984">
                  <c:v>518</c:v>
                </c:pt>
                <c:pt idx="3985">
                  <c:v>519</c:v>
                </c:pt>
                <c:pt idx="3986">
                  <c:v>519</c:v>
                </c:pt>
                <c:pt idx="3987">
                  <c:v>519</c:v>
                </c:pt>
                <c:pt idx="3988">
                  <c:v>520</c:v>
                </c:pt>
                <c:pt idx="3989">
                  <c:v>520</c:v>
                </c:pt>
                <c:pt idx="3990">
                  <c:v>520</c:v>
                </c:pt>
                <c:pt idx="3991">
                  <c:v>520</c:v>
                </c:pt>
                <c:pt idx="3992">
                  <c:v>520</c:v>
                </c:pt>
                <c:pt idx="3993">
                  <c:v>520</c:v>
                </c:pt>
                <c:pt idx="3994">
                  <c:v>520</c:v>
                </c:pt>
                <c:pt idx="3995">
                  <c:v>520</c:v>
                </c:pt>
                <c:pt idx="3996">
                  <c:v>520</c:v>
                </c:pt>
                <c:pt idx="3997">
                  <c:v>520</c:v>
                </c:pt>
                <c:pt idx="3998">
                  <c:v>520</c:v>
                </c:pt>
                <c:pt idx="3999">
                  <c:v>521</c:v>
                </c:pt>
                <c:pt idx="4000">
                  <c:v>521</c:v>
                </c:pt>
                <c:pt idx="4001">
                  <c:v>522</c:v>
                </c:pt>
                <c:pt idx="4002">
                  <c:v>522</c:v>
                </c:pt>
                <c:pt idx="4003">
                  <c:v>523</c:v>
                </c:pt>
                <c:pt idx="4004">
                  <c:v>523</c:v>
                </c:pt>
                <c:pt idx="4005">
                  <c:v>523</c:v>
                </c:pt>
                <c:pt idx="4006">
                  <c:v>523</c:v>
                </c:pt>
                <c:pt idx="4007">
                  <c:v>523</c:v>
                </c:pt>
                <c:pt idx="4008">
                  <c:v>523</c:v>
                </c:pt>
                <c:pt idx="4009">
                  <c:v>523</c:v>
                </c:pt>
                <c:pt idx="4010">
                  <c:v>524</c:v>
                </c:pt>
                <c:pt idx="4011">
                  <c:v>524</c:v>
                </c:pt>
                <c:pt idx="4012">
                  <c:v>524</c:v>
                </c:pt>
                <c:pt idx="4013">
                  <c:v>524</c:v>
                </c:pt>
                <c:pt idx="4014">
                  <c:v>525</c:v>
                </c:pt>
                <c:pt idx="4015">
                  <c:v>525</c:v>
                </c:pt>
                <c:pt idx="4016">
                  <c:v>525</c:v>
                </c:pt>
                <c:pt idx="4017">
                  <c:v>525</c:v>
                </c:pt>
                <c:pt idx="4018">
                  <c:v>525</c:v>
                </c:pt>
                <c:pt idx="4019">
                  <c:v>525</c:v>
                </c:pt>
                <c:pt idx="4020">
                  <c:v>525</c:v>
                </c:pt>
                <c:pt idx="4021">
                  <c:v>525</c:v>
                </c:pt>
                <c:pt idx="4022">
                  <c:v>525</c:v>
                </c:pt>
                <c:pt idx="4023">
                  <c:v>525</c:v>
                </c:pt>
                <c:pt idx="4024">
                  <c:v>525</c:v>
                </c:pt>
                <c:pt idx="4025">
                  <c:v>525</c:v>
                </c:pt>
                <c:pt idx="4026">
                  <c:v>525</c:v>
                </c:pt>
                <c:pt idx="4027">
                  <c:v>525</c:v>
                </c:pt>
                <c:pt idx="4028">
                  <c:v>525</c:v>
                </c:pt>
                <c:pt idx="4029">
                  <c:v>525</c:v>
                </c:pt>
                <c:pt idx="4030">
                  <c:v>525</c:v>
                </c:pt>
                <c:pt idx="4031">
                  <c:v>525</c:v>
                </c:pt>
                <c:pt idx="4032">
                  <c:v>525</c:v>
                </c:pt>
                <c:pt idx="4033">
                  <c:v>525</c:v>
                </c:pt>
                <c:pt idx="4034">
                  <c:v>525</c:v>
                </c:pt>
                <c:pt idx="4035">
                  <c:v>525</c:v>
                </c:pt>
                <c:pt idx="4036">
                  <c:v>525</c:v>
                </c:pt>
                <c:pt idx="4037">
                  <c:v>526</c:v>
                </c:pt>
                <c:pt idx="4038">
                  <c:v>526</c:v>
                </c:pt>
                <c:pt idx="4039">
                  <c:v>526</c:v>
                </c:pt>
                <c:pt idx="4040">
                  <c:v>528</c:v>
                </c:pt>
                <c:pt idx="4041">
                  <c:v>528</c:v>
                </c:pt>
                <c:pt idx="4042">
                  <c:v>528</c:v>
                </c:pt>
                <c:pt idx="4043">
                  <c:v>528</c:v>
                </c:pt>
                <c:pt idx="4044">
                  <c:v>528</c:v>
                </c:pt>
                <c:pt idx="4045">
                  <c:v>528</c:v>
                </c:pt>
                <c:pt idx="4046">
                  <c:v>528</c:v>
                </c:pt>
                <c:pt idx="4047">
                  <c:v>528</c:v>
                </c:pt>
                <c:pt idx="4048">
                  <c:v>528</c:v>
                </c:pt>
                <c:pt idx="4049">
                  <c:v>528</c:v>
                </c:pt>
                <c:pt idx="4050">
                  <c:v>528</c:v>
                </c:pt>
                <c:pt idx="4051">
                  <c:v>528</c:v>
                </c:pt>
                <c:pt idx="4052">
                  <c:v>528</c:v>
                </c:pt>
                <c:pt idx="4053">
                  <c:v>528</c:v>
                </c:pt>
                <c:pt idx="4054">
                  <c:v>528</c:v>
                </c:pt>
                <c:pt idx="4055">
                  <c:v>528</c:v>
                </c:pt>
                <c:pt idx="4056">
                  <c:v>528</c:v>
                </c:pt>
                <c:pt idx="4057">
                  <c:v>528</c:v>
                </c:pt>
                <c:pt idx="4058">
                  <c:v>528</c:v>
                </c:pt>
                <c:pt idx="4059">
                  <c:v>528</c:v>
                </c:pt>
                <c:pt idx="4060">
                  <c:v>528</c:v>
                </c:pt>
                <c:pt idx="4061">
                  <c:v>528</c:v>
                </c:pt>
                <c:pt idx="4062">
                  <c:v>528</c:v>
                </c:pt>
                <c:pt idx="4063">
                  <c:v>528</c:v>
                </c:pt>
                <c:pt idx="4064">
                  <c:v>528</c:v>
                </c:pt>
                <c:pt idx="4065">
                  <c:v>528</c:v>
                </c:pt>
                <c:pt idx="4066">
                  <c:v>528</c:v>
                </c:pt>
                <c:pt idx="4067">
                  <c:v>528</c:v>
                </c:pt>
                <c:pt idx="4068">
                  <c:v>528</c:v>
                </c:pt>
                <c:pt idx="4069">
                  <c:v>528</c:v>
                </c:pt>
                <c:pt idx="4070">
                  <c:v>528</c:v>
                </c:pt>
                <c:pt idx="4071">
                  <c:v>528</c:v>
                </c:pt>
                <c:pt idx="4072">
                  <c:v>528</c:v>
                </c:pt>
                <c:pt idx="4073">
                  <c:v>528</c:v>
                </c:pt>
                <c:pt idx="4074">
                  <c:v>528</c:v>
                </c:pt>
                <c:pt idx="4075">
                  <c:v>528</c:v>
                </c:pt>
                <c:pt idx="4076">
                  <c:v>528</c:v>
                </c:pt>
                <c:pt idx="4077">
                  <c:v>528</c:v>
                </c:pt>
                <c:pt idx="4078">
                  <c:v>528</c:v>
                </c:pt>
                <c:pt idx="4079">
                  <c:v>528</c:v>
                </c:pt>
                <c:pt idx="4080">
                  <c:v>529</c:v>
                </c:pt>
                <c:pt idx="4081">
                  <c:v>529</c:v>
                </c:pt>
                <c:pt idx="4082">
                  <c:v>529</c:v>
                </c:pt>
                <c:pt idx="4083">
                  <c:v>529</c:v>
                </c:pt>
                <c:pt idx="4084">
                  <c:v>529</c:v>
                </c:pt>
                <c:pt idx="4085">
                  <c:v>529</c:v>
                </c:pt>
                <c:pt idx="4086">
                  <c:v>529</c:v>
                </c:pt>
                <c:pt idx="4087">
                  <c:v>529</c:v>
                </c:pt>
                <c:pt idx="4088">
                  <c:v>529</c:v>
                </c:pt>
                <c:pt idx="4089">
                  <c:v>529</c:v>
                </c:pt>
                <c:pt idx="4090">
                  <c:v>529</c:v>
                </c:pt>
                <c:pt idx="4091">
                  <c:v>529</c:v>
                </c:pt>
                <c:pt idx="4092">
                  <c:v>529</c:v>
                </c:pt>
                <c:pt idx="4093">
                  <c:v>529</c:v>
                </c:pt>
                <c:pt idx="4094">
                  <c:v>529</c:v>
                </c:pt>
                <c:pt idx="4095">
                  <c:v>529</c:v>
                </c:pt>
                <c:pt idx="4096">
                  <c:v>529</c:v>
                </c:pt>
                <c:pt idx="4097">
                  <c:v>529</c:v>
                </c:pt>
                <c:pt idx="4098">
                  <c:v>529</c:v>
                </c:pt>
                <c:pt idx="4099">
                  <c:v>529</c:v>
                </c:pt>
                <c:pt idx="4100">
                  <c:v>529</c:v>
                </c:pt>
                <c:pt idx="4101">
                  <c:v>529</c:v>
                </c:pt>
                <c:pt idx="4102">
                  <c:v>529</c:v>
                </c:pt>
                <c:pt idx="4103">
                  <c:v>529</c:v>
                </c:pt>
                <c:pt idx="4104">
                  <c:v>529</c:v>
                </c:pt>
                <c:pt idx="4105">
                  <c:v>529</c:v>
                </c:pt>
                <c:pt idx="4106">
                  <c:v>530</c:v>
                </c:pt>
                <c:pt idx="4107">
                  <c:v>530</c:v>
                </c:pt>
                <c:pt idx="4108">
                  <c:v>530</c:v>
                </c:pt>
                <c:pt idx="4109">
                  <c:v>530</c:v>
                </c:pt>
                <c:pt idx="4110">
                  <c:v>530</c:v>
                </c:pt>
                <c:pt idx="4111">
                  <c:v>530</c:v>
                </c:pt>
                <c:pt idx="4112">
                  <c:v>530</c:v>
                </c:pt>
                <c:pt idx="4113">
                  <c:v>530</c:v>
                </c:pt>
                <c:pt idx="4114">
                  <c:v>530</c:v>
                </c:pt>
                <c:pt idx="4115">
                  <c:v>530</c:v>
                </c:pt>
                <c:pt idx="4116">
                  <c:v>530</c:v>
                </c:pt>
                <c:pt idx="4117">
                  <c:v>530</c:v>
                </c:pt>
                <c:pt idx="4118">
                  <c:v>530</c:v>
                </c:pt>
                <c:pt idx="4119">
                  <c:v>530</c:v>
                </c:pt>
                <c:pt idx="4120">
                  <c:v>530</c:v>
                </c:pt>
                <c:pt idx="4121">
                  <c:v>530</c:v>
                </c:pt>
                <c:pt idx="4122">
                  <c:v>530</c:v>
                </c:pt>
                <c:pt idx="4123">
                  <c:v>530</c:v>
                </c:pt>
                <c:pt idx="4124">
                  <c:v>530</c:v>
                </c:pt>
                <c:pt idx="4125">
                  <c:v>530</c:v>
                </c:pt>
                <c:pt idx="4126">
                  <c:v>530</c:v>
                </c:pt>
                <c:pt idx="4127">
                  <c:v>530</c:v>
                </c:pt>
                <c:pt idx="4128">
                  <c:v>530</c:v>
                </c:pt>
                <c:pt idx="4129">
                  <c:v>530</c:v>
                </c:pt>
                <c:pt idx="4130">
                  <c:v>530</c:v>
                </c:pt>
                <c:pt idx="4131">
                  <c:v>530</c:v>
                </c:pt>
                <c:pt idx="4132">
                  <c:v>530</c:v>
                </c:pt>
                <c:pt idx="4133">
                  <c:v>530</c:v>
                </c:pt>
                <c:pt idx="4134">
                  <c:v>530</c:v>
                </c:pt>
                <c:pt idx="4135">
                  <c:v>530</c:v>
                </c:pt>
                <c:pt idx="4136">
                  <c:v>530</c:v>
                </c:pt>
                <c:pt idx="4137">
                  <c:v>530</c:v>
                </c:pt>
                <c:pt idx="4138">
                  <c:v>530</c:v>
                </c:pt>
                <c:pt idx="4139">
                  <c:v>530</c:v>
                </c:pt>
                <c:pt idx="4140">
                  <c:v>530</c:v>
                </c:pt>
                <c:pt idx="4141">
                  <c:v>530</c:v>
                </c:pt>
                <c:pt idx="4142">
                  <c:v>530</c:v>
                </c:pt>
                <c:pt idx="4143">
                  <c:v>530</c:v>
                </c:pt>
                <c:pt idx="4144">
                  <c:v>530</c:v>
                </c:pt>
                <c:pt idx="4145">
                  <c:v>530</c:v>
                </c:pt>
                <c:pt idx="4146">
                  <c:v>530</c:v>
                </c:pt>
                <c:pt idx="4147">
                  <c:v>530</c:v>
                </c:pt>
                <c:pt idx="4148">
                  <c:v>530</c:v>
                </c:pt>
                <c:pt idx="4149">
                  <c:v>530</c:v>
                </c:pt>
                <c:pt idx="4150">
                  <c:v>530</c:v>
                </c:pt>
                <c:pt idx="4151">
                  <c:v>530</c:v>
                </c:pt>
                <c:pt idx="4152">
                  <c:v>530</c:v>
                </c:pt>
                <c:pt idx="4153">
                  <c:v>530</c:v>
                </c:pt>
                <c:pt idx="4154">
                  <c:v>530</c:v>
                </c:pt>
                <c:pt idx="4155">
                  <c:v>530</c:v>
                </c:pt>
                <c:pt idx="4156">
                  <c:v>530</c:v>
                </c:pt>
                <c:pt idx="4157">
                  <c:v>530</c:v>
                </c:pt>
                <c:pt idx="4158">
                  <c:v>530</c:v>
                </c:pt>
                <c:pt idx="4159">
                  <c:v>530</c:v>
                </c:pt>
                <c:pt idx="4160">
                  <c:v>530</c:v>
                </c:pt>
                <c:pt idx="4161">
                  <c:v>530</c:v>
                </c:pt>
                <c:pt idx="4162">
                  <c:v>531</c:v>
                </c:pt>
                <c:pt idx="4163">
                  <c:v>531</c:v>
                </c:pt>
                <c:pt idx="4164">
                  <c:v>531</c:v>
                </c:pt>
                <c:pt idx="4165">
                  <c:v>531</c:v>
                </c:pt>
                <c:pt idx="4166">
                  <c:v>531</c:v>
                </c:pt>
                <c:pt idx="4167">
                  <c:v>531</c:v>
                </c:pt>
                <c:pt idx="4168">
                  <c:v>531</c:v>
                </c:pt>
                <c:pt idx="4169">
                  <c:v>531</c:v>
                </c:pt>
                <c:pt idx="4170">
                  <c:v>531</c:v>
                </c:pt>
                <c:pt idx="4171">
                  <c:v>531</c:v>
                </c:pt>
                <c:pt idx="4172">
                  <c:v>531</c:v>
                </c:pt>
                <c:pt idx="4173">
                  <c:v>531</c:v>
                </c:pt>
                <c:pt idx="4174">
                  <c:v>532</c:v>
                </c:pt>
                <c:pt idx="4175">
                  <c:v>532</c:v>
                </c:pt>
                <c:pt idx="4176">
                  <c:v>533</c:v>
                </c:pt>
                <c:pt idx="4177">
                  <c:v>533</c:v>
                </c:pt>
                <c:pt idx="4178">
                  <c:v>533</c:v>
                </c:pt>
                <c:pt idx="4179">
                  <c:v>533</c:v>
                </c:pt>
                <c:pt idx="4180">
                  <c:v>533</c:v>
                </c:pt>
                <c:pt idx="4181">
                  <c:v>533</c:v>
                </c:pt>
                <c:pt idx="4182">
                  <c:v>533</c:v>
                </c:pt>
                <c:pt idx="4183">
                  <c:v>533</c:v>
                </c:pt>
                <c:pt idx="4184">
                  <c:v>533</c:v>
                </c:pt>
                <c:pt idx="4185">
                  <c:v>533</c:v>
                </c:pt>
                <c:pt idx="4186">
                  <c:v>533</c:v>
                </c:pt>
                <c:pt idx="4187">
                  <c:v>533</c:v>
                </c:pt>
                <c:pt idx="4188">
                  <c:v>533</c:v>
                </c:pt>
                <c:pt idx="4189">
                  <c:v>533</c:v>
                </c:pt>
                <c:pt idx="4190">
                  <c:v>533</c:v>
                </c:pt>
                <c:pt idx="4191">
                  <c:v>533</c:v>
                </c:pt>
                <c:pt idx="4192">
                  <c:v>533</c:v>
                </c:pt>
                <c:pt idx="4193">
                  <c:v>533</c:v>
                </c:pt>
                <c:pt idx="4194">
                  <c:v>533</c:v>
                </c:pt>
                <c:pt idx="4195">
                  <c:v>533</c:v>
                </c:pt>
                <c:pt idx="4196">
                  <c:v>533</c:v>
                </c:pt>
                <c:pt idx="4197">
                  <c:v>533</c:v>
                </c:pt>
                <c:pt idx="4198">
                  <c:v>533</c:v>
                </c:pt>
                <c:pt idx="4199">
                  <c:v>533</c:v>
                </c:pt>
                <c:pt idx="4200">
                  <c:v>533</c:v>
                </c:pt>
                <c:pt idx="4201">
                  <c:v>533</c:v>
                </c:pt>
                <c:pt idx="4202">
                  <c:v>533</c:v>
                </c:pt>
              </c:numCache>
            </c:numRef>
          </c:val>
          <c:smooth val="0"/>
          <c:extLst>
            <c:ext xmlns:c16="http://schemas.microsoft.com/office/drawing/2014/chart" uri="{C3380CC4-5D6E-409C-BE32-E72D297353CC}">
              <c16:uniqueId val="{00000004-C115-4CA6-900F-79EE473006FD}"/>
            </c:ext>
          </c:extLst>
        </c:ser>
        <c:ser>
          <c:idx val="5"/>
          <c:order val="5"/>
          <c:tx>
            <c:strRef>
              <c:f>GroupsNumberPerMemberTop20!$G$1</c:f>
              <c:strCache>
                <c:ptCount val="1"/>
                <c:pt idx="0">
                  <c:v>3893698</c:v>
                </c:pt>
              </c:strCache>
            </c:strRef>
          </c:tx>
          <c:spPr>
            <a:ln w="28575" cap="rnd">
              <a:solidFill>
                <a:schemeClr val="dk1">
                  <a:tint val="600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GroupsNumberPerMemberTop20!$G$2:$G$4205</c:f>
              <c:numCache>
                <c:formatCode>General</c:formatCode>
                <c:ptCount val="4204"/>
                <c:pt idx="657">
                  <c:v>0</c:v>
                </c:pt>
                <c:pt idx="658">
                  <c:v>1</c:v>
                </c:pt>
                <c:pt idx="659">
                  <c:v>1</c:v>
                </c:pt>
                <c:pt idx="660">
                  <c:v>1</c:v>
                </c:pt>
                <c:pt idx="661">
                  <c:v>1</c:v>
                </c:pt>
                <c:pt idx="662">
                  <c:v>1</c:v>
                </c:pt>
                <c:pt idx="663">
                  <c:v>1</c:v>
                </c:pt>
                <c:pt idx="664">
                  <c:v>1</c:v>
                </c:pt>
                <c:pt idx="665">
                  <c:v>1</c:v>
                </c:pt>
                <c:pt idx="666">
                  <c:v>1</c:v>
                </c:pt>
                <c:pt idx="667">
                  <c:v>1</c:v>
                </c:pt>
                <c:pt idx="668">
                  <c:v>1</c:v>
                </c:pt>
                <c:pt idx="669">
                  <c:v>1</c:v>
                </c:pt>
                <c:pt idx="670">
                  <c:v>1</c:v>
                </c:pt>
                <c:pt idx="671">
                  <c:v>1</c:v>
                </c:pt>
                <c:pt idx="672">
                  <c:v>1</c:v>
                </c:pt>
                <c:pt idx="673">
                  <c:v>1</c:v>
                </c:pt>
                <c:pt idx="674">
                  <c:v>1</c:v>
                </c:pt>
                <c:pt idx="675">
                  <c:v>1</c:v>
                </c:pt>
                <c:pt idx="676">
                  <c:v>1</c:v>
                </c:pt>
                <c:pt idx="677">
                  <c:v>1</c:v>
                </c:pt>
                <c:pt idx="678">
                  <c:v>1</c:v>
                </c:pt>
                <c:pt idx="679">
                  <c:v>1</c:v>
                </c:pt>
                <c:pt idx="680">
                  <c:v>1</c:v>
                </c:pt>
                <c:pt idx="681">
                  <c:v>1</c:v>
                </c:pt>
                <c:pt idx="682">
                  <c:v>1</c:v>
                </c:pt>
                <c:pt idx="683">
                  <c:v>1</c:v>
                </c:pt>
                <c:pt idx="684">
                  <c:v>1</c:v>
                </c:pt>
                <c:pt idx="685">
                  <c:v>1</c:v>
                </c:pt>
                <c:pt idx="686">
                  <c:v>1</c:v>
                </c:pt>
                <c:pt idx="687">
                  <c:v>1</c:v>
                </c:pt>
                <c:pt idx="688">
                  <c:v>1</c:v>
                </c:pt>
                <c:pt idx="689">
                  <c:v>1</c:v>
                </c:pt>
                <c:pt idx="690">
                  <c:v>1</c:v>
                </c:pt>
                <c:pt idx="691">
                  <c:v>1</c:v>
                </c:pt>
                <c:pt idx="692">
                  <c:v>1</c:v>
                </c:pt>
                <c:pt idx="693">
                  <c:v>1</c:v>
                </c:pt>
                <c:pt idx="694">
                  <c:v>1</c:v>
                </c:pt>
                <c:pt idx="695">
                  <c:v>1</c:v>
                </c:pt>
                <c:pt idx="696">
                  <c:v>1</c:v>
                </c:pt>
                <c:pt idx="697">
                  <c:v>1</c:v>
                </c:pt>
                <c:pt idx="698">
                  <c:v>1</c:v>
                </c:pt>
                <c:pt idx="699">
                  <c:v>1</c:v>
                </c:pt>
                <c:pt idx="700">
                  <c:v>1</c:v>
                </c:pt>
                <c:pt idx="701">
                  <c:v>1</c:v>
                </c:pt>
                <c:pt idx="702">
                  <c:v>1</c:v>
                </c:pt>
                <c:pt idx="703">
                  <c:v>1</c:v>
                </c:pt>
                <c:pt idx="704">
                  <c:v>1</c:v>
                </c:pt>
                <c:pt idx="705">
                  <c:v>1</c:v>
                </c:pt>
                <c:pt idx="706">
                  <c:v>1</c:v>
                </c:pt>
                <c:pt idx="707">
                  <c:v>1</c:v>
                </c:pt>
                <c:pt idx="708">
                  <c:v>1</c:v>
                </c:pt>
                <c:pt idx="709">
                  <c:v>1</c:v>
                </c:pt>
                <c:pt idx="710">
                  <c:v>1</c:v>
                </c:pt>
                <c:pt idx="711">
                  <c:v>1</c:v>
                </c:pt>
                <c:pt idx="712">
                  <c:v>1</c:v>
                </c:pt>
                <c:pt idx="713">
                  <c:v>1</c:v>
                </c:pt>
                <c:pt idx="714">
                  <c:v>1</c:v>
                </c:pt>
                <c:pt idx="715">
                  <c:v>1</c:v>
                </c:pt>
                <c:pt idx="716">
                  <c:v>1</c:v>
                </c:pt>
                <c:pt idx="717">
                  <c:v>1</c:v>
                </c:pt>
                <c:pt idx="718">
                  <c:v>1</c:v>
                </c:pt>
                <c:pt idx="719">
                  <c:v>1</c:v>
                </c:pt>
                <c:pt idx="720">
                  <c:v>1</c:v>
                </c:pt>
                <c:pt idx="721">
                  <c:v>1</c:v>
                </c:pt>
                <c:pt idx="722">
                  <c:v>1</c:v>
                </c:pt>
                <c:pt idx="723">
                  <c:v>1</c:v>
                </c:pt>
                <c:pt idx="724">
                  <c:v>1</c:v>
                </c:pt>
                <c:pt idx="725">
                  <c:v>1</c:v>
                </c:pt>
                <c:pt idx="726">
                  <c:v>1</c:v>
                </c:pt>
                <c:pt idx="727">
                  <c:v>1</c:v>
                </c:pt>
                <c:pt idx="728">
                  <c:v>1</c:v>
                </c:pt>
                <c:pt idx="729">
                  <c:v>1</c:v>
                </c:pt>
                <c:pt idx="730">
                  <c:v>1</c:v>
                </c:pt>
                <c:pt idx="731">
                  <c:v>1</c:v>
                </c:pt>
                <c:pt idx="732">
                  <c:v>1</c:v>
                </c:pt>
                <c:pt idx="733">
                  <c:v>1</c:v>
                </c:pt>
                <c:pt idx="734">
                  <c:v>1</c:v>
                </c:pt>
                <c:pt idx="735">
                  <c:v>1</c:v>
                </c:pt>
                <c:pt idx="736">
                  <c:v>1</c:v>
                </c:pt>
                <c:pt idx="737">
                  <c:v>1</c:v>
                </c:pt>
                <c:pt idx="738">
                  <c:v>1</c:v>
                </c:pt>
                <c:pt idx="739">
                  <c:v>1</c:v>
                </c:pt>
                <c:pt idx="740">
                  <c:v>1</c:v>
                </c:pt>
                <c:pt idx="741">
                  <c:v>1</c:v>
                </c:pt>
                <c:pt idx="742">
                  <c:v>1</c:v>
                </c:pt>
                <c:pt idx="743">
                  <c:v>1</c:v>
                </c:pt>
                <c:pt idx="744">
                  <c:v>1</c:v>
                </c:pt>
                <c:pt idx="745">
                  <c:v>1</c:v>
                </c:pt>
                <c:pt idx="746">
                  <c:v>1</c:v>
                </c:pt>
                <c:pt idx="747">
                  <c:v>1</c:v>
                </c:pt>
                <c:pt idx="748">
                  <c:v>1</c:v>
                </c:pt>
                <c:pt idx="749">
                  <c:v>1</c:v>
                </c:pt>
                <c:pt idx="750">
                  <c:v>1</c:v>
                </c:pt>
                <c:pt idx="751">
                  <c:v>1</c:v>
                </c:pt>
                <c:pt idx="752">
                  <c:v>1</c:v>
                </c:pt>
                <c:pt idx="753">
                  <c:v>1</c:v>
                </c:pt>
                <c:pt idx="754">
                  <c:v>1</c:v>
                </c:pt>
                <c:pt idx="755">
                  <c:v>1</c:v>
                </c:pt>
                <c:pt idx="756">
                  <c:v>1</c:v>
                </c:pt>
                <c:pt idx="757">
                  <c:v>1</c:v>
                </c:pt>
                <c:pt idx="758">
                  <c:v>1</c:v>
                </c:pt>
                <c:pt idx="759">
                  <c:v>1</c:v>
                </c:pt>
                <c:pt idx="760">
                  <c:v>1</c:v>
                </c:pt>
                <c:pt idx="761">
                  <c:v>1</c:v>
                </c:pt>
                <c:pt idx="762">
                  <c:v>1</c:v>
                </c:pt>
                <c:pt idx="763">
                  <c:v>1</c:v>
                </c:pt>
                <c:pt idx="764">
                  <c:v>1</c:v>
                </c:pt>
                <c:pt idx="765">
                  <c:v>1</c:v>
                </c:pt>
                <c:pt idx="766">
                  <c:v>1</c:v>
                </c:pt>
                <c:pt idx="767">
                  <c:v>1</c:v>
                </c:pt>
                <c:pt idx="768">
                  <c:v>1</c:v>
                </c:pt>
                <c:pt idx="769">
                  <c:v>1</c:v>
                </c:pt>
                <c:pt idx="770">
                  <c:v>1</c:v>
                </c:pt>
                <c:pt idx="771">
                  <c:v>1</c:v>
                </c:pt>
                <c:pt idx="772">
                  <c:v>1</c:v>
                </c:pt>
                <c:pt idx="773">
                  <c:v>1</c:v>
                </c:pt>
                <c:pt idx="774">
                  <c:v>1</c:v>
                </c:pt>
                <c:pt idx="775">
                  <c:v>1</c:v>
                </c:pt>
                <c:pt idx="776">
                  <c:v>1</c:v>
                </c:pt>
                <c:pt idx="777">
                  <c:v>1</c:v>
                </c:pt>
                <c:pt idx="778">
                  <c:v>1</c:v>
                </c:pt>
                <c:pt idx="779">
                  <c:v>1</c:v>
                </c:pt>
                <c:pt idx="780">
                  <c:v>1</c:v>
                </c:pt>
                <c:pt idx="781">
                  <c:v>1</c:v>
                </c:pt>
                <c:pt idx="782">
                  <c:v>1</c:v>
                </c:pt>
                <c:pt idx="783">
                  <c:v>1</c:v>
                </c:pt>
                <c:pt idx="784">
                  <c:v>1</c:v>
                </c:pt>
                <c:pt idx="785">
                  <c:v>1</c:v>
                </c:pt>
                <c:pt idx="786">
                  <c:v>1</c:v>
                </c:pt>
                <c:pt idx="787">
                  <c:v>1</c:v>
                </c:pt>
                <c:pt idx="788">
                  <c:v>1</c:v>
                </c:pt>
                <c:pt idx="789">
                  <c:v>1</c:v>
                </c:pt>
                <c:pt idx="790">
                  <c:v>1</c:v>
                </c:pt>
                <c:pt idx="791">
                  <c:v>1</c:v>
                </c:pt>
                <c:pt idx="792">
                  <c:v>1</c:v>
                </c:pt>
                <c:pt idx="793">
                  <c:v>1</c:v>
                </c:pt>
                <c:pt idx="794">
                  <c:v>1</c:v>
                </c:pt>
                <c:pt idx="795">
                  <c:v>1</c:v>
                </c:pt>
                <c:pt idx="796">
                  <c:v>1</c:v>
                </c:pt>
                <c:pt idx="797">
                  <c:v>1</c:v>
                </c:pt>
                <c:pt idx="798">
                  <c:v>1</c:v>
                </c:pt>
                <c:pt idx="799">
                  <c:v>1</c:v>
                </c:pt>
                <c:pt idx="800">
                  <c:v>1</c:v>
                </c:pt>
                <c:pt idx="801">
                  <c:v>1</c:v>
                </c:pt>
                <c:pt idx="802">
                  <c:v>1</c:v>
                </c:pt>
                <c:pt idx="803">
                  <c:v>1</c:v>
                </c:pt>
                <c:pt idx="804">
                  <c:v>1</c:v>
                </c:pt>
                <c:pt idx="805">
                  <c:v>1</c:v>
                </c:pt>
                <c:pt idx="806">
                  <c:v>1</c:v>
                </c:pt>
                <c:pt idx="807">
                  <c:v>1</c:v>
                </c:pt>
                <c:pt idx="808">
                  <c:v>1</c:v>
                </c:pt>
                <c:pt idx="809">
                  <c:v>1</c:v>
                </c:pt>
                <c:pt idx="810">
                  <c:v>1</c:v>
                </c:pt>
                <c:pt idx="811">
                  <c:v>1</c:v>
                </c:pt>
                <c:pt idx="812">
                  <c:v>1</c:v>
                </c:pt>
                <c:pt idx="813">
                  <c:v>1</c:v>
                </c:pt>
                <c:pt idx="814">
                  <c:v>1</c:v>
                </c:pt>
                <c:pt idx="815">
                  <c:v>1</c:v>
                </c:pt>
                <c:pt idx="816">
                  <c:v>1</c:v>
                </c:pt>
                <c:pt idx="817">
                  <c:v>1</c:v>
                </c:pt>
                <c:pt idx="818">
                  <c:v>1</c:v>
                </c:pt>
                <c:pt idx="819">
                  <c:v>1</c:v>
                </c:pt>
                <c:pt idx="820">
                  <c:v>1</c:v>
                </c:pt>
                <c:pt idx="821">
                  <c:v>1</c:v>
                </c:pt>
                <c:pt idx="822">
                  <c:v>1</c:v>
                </c:pt>
                <c:pt idx="823">
                  <c:v>1</c:v>
                </c:pt>
                <c:pt idx="824">
                  <c:v>1</c:v>
                </c:pt>
                <c:pt idx="825">
                  <c:v>1</c:v>
                </c:pt>
                <c:pt idx="826">
                  <c:v>1</c:v>
                </c:pt>
                <c:pt idx="827">
                  <c:v>1</c:v>
                </c:pt>
                <c:pt idx="828">
                  <c:v>1</c:v>
                </c:pt>
                <c:pt idx="829">
                  <c:v>1</c:v>
                </c:pt>
                <c:pt idx="830">
                  <c:v>1</c:v>
                </c:pt>
                <c:pt idx="831">
                  <c:v>1</c:v>
                </c:pt>
                <c:pt idx="832">
                  <c:v>1</c:v>
                </c:pt>
                <c:pt idx="833">
                  <c:v>1</c:v>
                </c:pt>
                <c:pt idx="834">
                  <c:v>1</c:v>
                </c:pt>
                <c:pt idx="835">
                  <c:v>1</c:v>
                </c:pt>
                <c:pt idx="836">
                  <c:v>1</c:v>
                </c:pt>
                <c:pt idx="837">
                  <c:v>1</c:v>
                </c:pt>
                <c:pt idx="838">
                  <c:v>1</c:v>
                </c:pt>
                <c:pt idx="839">
                  <c:v>1</c:v>
                </c:pt>
                <c:pt idx="840">
                  <c:v>1</c:v>
                </c:pt>
                <c:pt idx="841">
                  <c:v>1</c:v>
                </c:pt>
                <c:pt idx="842">
                  <c:v>1</c:v>
                </c:pt>
                <c:pt idx="843">
                  <c:v>1</c:v>
                </c:pt>
                <c:pt idx="844">
                  <c:v>1</c:v>
                </c:pt>
                <c:pt idx="845">
                  <c:v>1</c:v>
                </c:pt>
                <c:pt idx="846">
                  <c:v>1</c:v>
                </c:pt>
                <c:pt idx="847">
                  <c:v>1</c:v>
                </c:pt>
                <c:pt idx="848">
                  <c:v>1</c:v>
                </c:pt>
                <c:pt idx="849">
                  <c:v>1</c:v>
                </c:pt>
                <c:pt idx="850">
                  <c:v>1</c:v>
                </c:pt>
                <c:pt idx="851">
                  <c:v>1</c:v>
                </c:pt>
                <c:pt idx="852">
                  <c:v>1</c:v>
                </c:pt>
                <c:pt idx="853">
                  <c:v>1</c:v>
                </c:pt>
                <c:pt idx="854">
                  <c:v>1</c:v>
                </c:pt>
                <c:pt idx="855">
                  <c:v>1</c:v>
                </c:pt>
                <c:pt idx="856">
                  <c:v>1</c:v>
                </c:pt>
                <c:pt idx="857">
                  <c:v>1</c:v>
                </c:pt>
                <c:pt idx="858">
                  <c:v>1</c:v>
                </c:pt>
                <c:pt idx="859">
                  <c:v>1</c:v>
                </c:pt>
                <c:pt idx="860">
                  <c:v>1</c:v>
                </c:pt>
                <c:pt idx="861">
                  <c:v>1</c:v>
                </c:pt>
                <c:pt idx="862">
                  <c:v>1</c:v>
                </c:pt>
                <c:pt idx="863">
                  <c:v>1</c:v>
                </c:pt>
                <c:pt idx="864">
                  <c:v>1</c:v>
                </c:pt>
                <c:pt idx="865">
                  <c:v>1</c:v>
                </c:pt>
                <c:pt idx="866">
                  <c:v>1</c:v>
                </c:pt>
                <c:pt idx="867">
                  <c:v>1</c:v>
                </c:pt>
                <c:pt idx="868">
                  <c:v>1</c:v>
                </c:pt>
                <c:pt idx="869">
                  <c:v>1</c:v>
                </c:pt>
                <c:pt idx="870">
                  <c:v>1</c:v>
                </c:pt>
                <c:pt idx="871">
                  <c:v>1</c:v>
                </c:pt>
                <c:pt idx="872">
                  <c:v>1</c:v>
                </c:pt>
                <c:pt idx="873">
                  <c:v>1</c:v>
                </c:pt>
                <c:pt idx="874">
                  <c:v>1</c:v>
                </c:pt>
                <c:pt idx="875">
                  <c:v>1</c:v>
                </c:pt>
                <c:pt idx="876">
                  <c:v>1</c:v>
                </c:pt>
                <c:pt idx="877">
                  <c:v>1</c:v>
                </c:pt>
                <c:pt idx="878">
                  <c:v>1</c:v>
                </c:pt>
                <c:pt idx="879">
                  <c:v>1</c:v>
                </c:pt>
                <c:pt idx="880">
                  <c:v>1</c:v>
                </c:pt>
                <c:pt idx="881">
                  <c:v>1</c:v>
                </c:pt>
                <c:pt idx="882">
                  <c:v>1</c:v>
                </c:pt>
                <c:pt idx="883">
                  <c:v>1</c:v>
                </c:pt>
                <c:pt idx="884">
                  <c:v>1</c:v>
                </c:pt>
                <c:pt idx="885">
                  <c:v>1</c:v>
                </c:pt>
                <c:pt idx="886">
                  <c:v>1</c:v>
                </c:pt>
                <c:pt idx="887">
                  <c:v>1</c:v>
                </c:pt>
                <c:pt idx="888">
                  <c:v>1</c:v>
                </c:pt>
                <c:pt idx="889">
                  <c:v>1</c:v>
                </c:pt>
                <c:pt idx="890">
                  <c:v>1</c:v>
                </c:pt>
                <c:pt idx="891">
                  <c:v>1</c:v>
                </c:pt>
                <c:pt idx="892">
                  <c:v>1</c:v>
                </c:pt>
                <c:pt idx="893">
                  <c:v>1</c:v>
                </c:pt>
                <c:pt idx="894">
                  <c:v>1</c:v>
                </c:pt>
                <c:pt idx="895">
                  <c:v>1</c:v>
                </c:pt>
                <c:pt idx="896">
                  <c:v>1</c:v>
                </c:pt>
                <c:pt idx="897">
                  <c:v>1</c:v>
                </c:pt>
                <c:pt idx="898">
                  <c:v>1</c:v>
                </c:pt>
                <c:pt idx="899">
                  <c:v>1</c:v>
                </c:pt>
                <c:pt idx="900">
                  <c:v>1</c:v>
                </c:pt>
                <c:pt idx="901">
                  <c:v>1</c:v>
                </c:pt>
                <c:pt idx="902">
                  <c:v>1</c:v>
                </c:pt>
                <c:pt idx="903">
                  <c:v>1</c:v>
                </c:pt>
                <c:pt idx="904">
                  <c:v>1</c:v>
                </c:pt>
                <c:pt idx="905">
                  <c:v>1</c:v>
                </c:pt>
                <c:pt idx="906">
                  <c:v>1</c:v>
                </c:pt>
                <c:pt idx="907">
                  <c:v>1</c:v>
                </c:pt>
                <c:pt idx="908">
                  <c:v>1</c:v>
                </c:pt>
                <c:pt idx="909">
                  <c:v>1</c:v>
                </c:pt>
                <c:pt idx="910">
                  <c:v>1</c:v>
                </c:pt>
                <c:pt idx="911">
                  <c:v>1</c:v>
                </c:pt>
                <c:pt idx="912">
                  <c:v>1</c:v>
                </c:pt>
                <c:pt idx="913">
                  <c:v>1</c:v>
                </c:pt>
                <c:pt idx="914">
                  <c:v>1</c:v>
                </c:pt>
                <c:pt idx="915">
                  <c:v>1</c:v>
                </c:pt>
                <c:pt idx="916">
                  <c:v>1</c:v>
                </c:pt>
                <c:pt idx="917">
                  <c:v>1</c:v>
                </c:pt>
                <c:pt idx="918">
                  <c:v>1</c:v>
                </c:pt>
                <c:pt idx="919">
                  <c:v>1</c:v>
                </c:pt>
                <c:pt idx="920">
                  <c:v>1</c:v>
                </c:pt>
                <c:pt idx="921">
                  <c:v>1</c:v>
                </c:pt>
                <c:pt idx="922">
                  <c:v>1</c:v>
                </c:pt>
                <c:pt idx="923">
                  <c:v>1</c:v>
                </c:pt>
                <c:pt idx="924">
                  <c:v>1</c:v>
                </c:pt>
                <c:pt idx="925">
                  <c:v>1</c:v>
                </c:pt>
                <c:pt idx="926">
                  <c:v>1</c:v>
                </c:pt>
                <c:pt idx="927">
                  <c:v>1</c:v>
                </c:pt>
                <c:pt idx="928">
                  <c:v>1</c:v>
                </c:pt>
                <c:pt idx="929">
                  <c:v>1</c:v>
                </c:pt>
                <c:pt idx="930">
                  <c:v>1</c:v>
                </c:pt>
                <c:pt idx="931">
                  <c:v>1</c:v>
                </c:pt>
                <c:pt idx="932">
                  <c:v>1</c:v>
                </c:pt>
                <c:pt idx="933">
                  <c:v>1</c:v>
                </c:pt>
                <c:pt idx="934">
                  <c:v>1</c:v>
                </c:pt>
                <c:pt idx="935">
                  <c:v>1</c:v>
                </c:pt>
                <c:pt idx="936">
                  <c:v>1</c:v>
                </c:pt>
                <c:pt idx="937">
                  <c:v>1</c:v>
                </c:pt>
                <c:pt idx="938">
                  <c:v>1</c:v>
                </c:pt>
                <c:pt idx="939">
                  <c:v>1</c:v>
                </c:pt>
                <c:pt idx="940">
                  <c:v>1</c:v>
                </c:pt>
                <c:pt idx="941">
                  <c:v>1</c:v>
                </c:pt>
                <c:pt idx="942">
                  <c:v>1</c:v>
                </c:pt>
                <c:pt idx="943">
                  <c:v>1</c:v>
                </c:pt>
                <c:pt idx="944">
                  <c:v>1</c:v>
                </c:pt>
                <c:pt idx="945">
                  <c:v>1</c:v>
                </c:pt>
                <c:pt idx="946">
                  <c:v>1</c:v>
                </c:pt>
                <c:pt idx="947">
                  <c:v>1</c:v>
                </c:pt>
                <c:pt idx="948">
                  <c:v>1</c:v>
                </c:pt>
                <c:pt idx="949">
                  <c:v>1</c:v>
                </c:pt>
                <c:pt idx="950">
                  <c:v>1</c:v>
                </c:pt>
                <c:pt idx="951">
                  <c:v>1</c:v>
                </c:pt>
                <c:pt idx="952">
                  <c:v>1</c:v>
                </c:pt>
                <c:pt idx="953">
                  <c:v>1</c:v>
                </c:pt>
                <c:pt idx="954">
                  <c:v>1</c:v>
                </c:pt>
                <c:pt idx="955">
                  <c:v>1</c:v>
                </c:pt>
                <c:pt idx="956">
                  <c:v>1</c:v>
                </c:pt>
                <c:pt idx="957">
                  <c:v>1</c:v>
                </c:pt>
                <c:pt idx="958">
                  <c:v>1</c:v>
                </c:pt>
                <c:pt idx="959">
                  <c:v>1</c:v>
                </c:pt>
                <c:pt idx="960">
                  <c:v>1</c:v>
                </c:pt>
                <c:pt idx="961">
                  <c:v>1</c:v>
                </c:pt>
                <c:pt idx="962">
                  <c:v>1</c:v>
                </c:pt>
                <c:pt idx="963">
                  <c:v>1</c:v>
                </c:pt>
                <c:pt idx="964">
                  <c:v>1</c:v>
                </c:pt>
                <c:pt idx="965">
                  <c:v>1</c:v>
                </c:pt>
                <c:pt idx="966">
                  <c:v>1</c:v>
                </c:pt>
                <c:pt idx="967">
                  <c:v>1</c:v>
                </c:pt>
                <c:pt idx="968">
                  <c:v>1</c:v>
                </c:pt>
                <c:pt idx="969">
                  <c:v>1</c:v>
                </c:pt>
                <c:pt idx="970">
                  <c:v>1</c:v>
                </c:pt>
                <c:pt idx="971">
                  <c:v>1</c:v>
                </c:pt>
                <c:pt idx="972">
                  <c:v>1</c:v>
                </c:pt>
                <c:pt idx="973">
                  <c:v>1</c:v>
                </c:pt>
                <c:pt idx="974">
                  <c:v>1</c:v>
                </c:pt>
                <c:pt idx="975">
                  <c:v>1</c:v>
                </c:pt>
                <c:pt idx="976">
                  <c:v>1</c:v>
                </c:pt>
                <c:pt idx="977">
                  <c:v>1</c:v>
                </c:pt>
                <c:pt idx="978">
                  <c:v>1</c:v>
                </c:pt>
                <c:pt idx="979">
                  <c:v>1</c:v>
                </c:pt>
                <c:pt idx="980">
                  <c:v>1</c:v>
                </c:pt>
                <c:pt idx="981">
                  <c:v>1</c:v>
                </c:pt>
                <c:pt idx="982">
                  <c:v>1</c:v>
                </c:pt>
                <c:pt idx="983">
                  <c:v>1</c:v>
                </c:pt>
                <c:pt idx="984">
                  <c:v>1</c:v>
                </c:pt>
                <c:pt idx="985">
                  <c:v>1</c:v>
                </c:pt>
                <c:pt idx="986">
                  <c:v>1</c:v>
                </c:pt>
                <c:pt idx="987">
                  <c:v>1</c:v>
                </c:pt>
                <c:pt idx="988">
                  <c:v>1</c:v>
                </c:pt>
                <c:pt idx="989">
                  <c:v>1</c:v>
                </c:pt>
                <c:pt idx="990">
                  <c:v>1</c:v>
                </c:pt>
                <c:pt idx="991">
                  <c:v>1</c:v>
                </c:pt>
                <c:pt idx="992">
                  <c:v>1</c:v>
                </c:pt>
                <c:pt idx="993">
                  <c:v>1</c:v>
                </c:pt>
                <c:pt idx="994">
                  <c:v>1</c:v>
                </c:pt>
                <c:pt idx="995">
                  <c:v>1</c:v>
                </c:pt>
                <c:pt idx="996">
                  <c:v>1</c:v>
                </c:pt>
                <c:pt idx="997">
                  <c:v>1</c:v>
                </c:pt>
                <c:pt idx="998">
                  <c:v>1</c:v>
                </c:pt>
                <c:pt idx="999">
                  <c:v>1</c:v>
                </c:pt>
                <c:pt idx="1000">
                  <c:v>1</c:v>
                </c:pt>
                <c:pt idx="1001">
                  <c:v>1</c:v>
                </c:pt>
                <c:pt idx="1002">
                  <c:v>1</c:v>
                </c:pt>
                <c:pt idx="1003">
                  <c:v>1</c:v>
                </c:pt>
                <c:pt idx="1004">
                  <c:v>1</c:v>
                </c:pt>
                <c:pt idx="1005">
                  <c:v>1</c:v>
                </c:pt>
                <c:pt idx="1006">
                  <c:v>1</c:v>
                </c:pt>
                <c:pt idx="1007">
                  <c:v>1</c:v>
                </c:pt>
                <c:pt idx="1008">
                  <c:v>1</c:v>
                </c:pt>
                <c:pt idx="1009">
                  <c:v>1</c:v>
                </c:pt>
                <c:pt idx="1010">
                  <c:v>1</c:v>
                </c:pt>
                <c:pt idx="1011">
                  <c:v>1</c:v>
                </c:pt>
                <c:pt idx="1012">
                  <c:v>1</c:v>
                </c:pt>
                <c:pt idx="1013">
                  <c:v>1</c:v>
                </c:pt>
                <c:pt idx="1014">
                  <c:v>1</c:v>
                </c:pt>
                <c:pt idx="1015">
                  <c:v>1</c:v>
                </c:pt>
                <c:pt idx="1016">
                  <c:v>1</c:v>
                </c:pt>
                <c:pt idx="1017">
                  <c:v>1</c:v>
                </c:pt>
                <c:pt idx="1018">
                  <c:v>1</c:v>
                </c:pt>
                <c:pt idx="1019">
                  <c:v>1</c:v>
                </c:pt>
                <c:pt idx="1020">
                  <c:v>1</c:v>
                </c:pt>
                <c:pt idx="1021">
                  <c:v>1</c:v>
                </c:pt>
                <c:pt idx="1022">
                  <c:v>1</c:v>
                </c:pt>
                <c:pt idx="1023">
                  <c:v>1</c:v>
                </c:pt>
                <c:pt idx="1024">
                  <c:v>1</c:v>
                </c:pt>
                <c:pt idx="1025">
                  <c:v>1</c:v>
                </c:pt>
                <c:pt idx="1026">
                  <c:v>1</c:v>
                </c:pt>
                <c:pt idx="1027">
                  <c:v>1</c:v>
                </c:pt>
                <c:pt idx="1028">
                  <c:v>1</c:v>
                </c:pt>
                <c:pt idx="1029">
                  <c:v>1</c:v>
                </c:pt>
                <c:pt idx="1030">
                  <c:v>1</c:v>
                </c:pt>
                <c:pt idx="1031">
                  <c:v>1</c:v>
                </c:pt>
                <c:pt idx="1032">
                  <c:v>1</c:v>
                </c:pt>
                <c:pt idx="1033">
                  <c:v>1</c:v>
                </c:pt>
                <c:pt idx="1034">
                  <c:v>1</c:v>
                </c:pt>
                <c:pt idx="1035">
                  <c:v>1</c:v>
                </c:pt>
                <c:pt idx="1036">
                  <c:v>1</c:v>
                </c:pt>
                <c:pt idx="1037">
                  <c:v>1</c:v>
                </c:pt>
                <c:pt idx="1038">
                  <c:v>1</c:v>
                </c:pt>
                <c:pt idx="1039">
                  <c:v>1</c:v>
                </c:pt>
                <c:pt idx="1040">
                  <c:v>1</c:v>
                </c:pt>
                <c:pt idx="1041">
                  <c:v>1</c:v>
                </c:pt>
                <c:pt idx="1042">
                  <c:v>1</c:v>
                </c:pt>
                <c:pt idx="1043">
                  <c:v>1</c:v>
                </c:pt>
                <c:pt idx="1044">
                  <c:v>1</c:v>
                </c:pt>
                <c:pt idx="1045">
                  <c:v>1</c:v>
                </c:pt>
                <c:pt idx="1046">
                  <c:v>1</c:v>
                </c:pt>
                <c:pt idx="1047">
                  <c:v>1</c:v>
                </c:pt>
                <c:pt idx="1048">
                  <c:v>1</c:v>
                </c:pt>
                <c:pt idx="1049">
                  <c:v>1</c:v>
                </c:pt>
                <c:pt idx="1050">
                  <c:v>1</c:v>
                </c:pt>
                <c:pt idx="1051">
                  <c:v>1</c:v>
                </c:pt>
                <c:pt idx="1052">
                  <c:v>1</c:v>
                </c:pt>
                <c:pt idx="1053">
                  <c:v>1</c:v>
                </c:pt>
                <c:pt idx="1054">
                  <c:v>1</c:v>
                </c:pt>
                <c:pt idx="1055">
                  <c:v>1</c:v>
                </c:pt>
                <c:pt idx="1056">
                  <c:v>1</c:v>
                </c:pt>
                <c:pt idx="1057">
                  <c:v>1</c:v>
                </c:pt>
                <c:pt idx="1058">
                  <c:v>1</c:v>
                </c:pt>
                <c:pt idx="1059">
                  <c:v>1</c:v>
                </c:pt>
                <c:pt idx="1060">
                  <c:v>1</c:v>
                </c:pt>
                <c:pt idx="1061">
                  <c:v>1</c:v>
                </c:pt>
                <c:pt idx="1062">
                  <c:v>1</c:v>
                </c:pt>
                <c:pt idx="1063">
                  <c:v>1</c:v>
                </c:pt>
                <c:pt idx="1064">
                  <c:v>1</c:v>
                </c:pt>
                <c:pt idx="1065">
                  <c:v>1</c:v>
                </c:pt>
                <c:pt idx="1066">
                  <c:v>1</c:v>
                </c:pt>
                <c:pt idx="1067">
                  <c:v>1</c:v>
                </c:pt>
                <c:pt idx="1068">
                  <c:v>1</c:v>
                </c:pt>
                <c:pt idx="1069">
                  <c:v>1</c:v>
                </c:pt>
                <c:pt idx="1070">
                  <c:v>1</c:v>
                </c:pt>
                <c:pt idx="1071">
                  <c:v>1</c:v>
                </c:pt>
                <c:pt idx="1072">
                  <c:v>1</c:v>
                </c:pt>
                <c:pt idx="1073">
                  <c:v>1</c:v>
                </c:pt>
                <c:pt idx="1074">
                  <c:v>1</c:v>
                </c:pt>
                <c:pt idx="1075">
                  <c:v>1</c:v>
                </c:pt>
                <c:pt idx="1076">
                  <c:v>1</c:v>
                </c:pt>
                <c:pt idx="1077">
                  <c:v>1</c:v>
                </c:pt>
                <c:pt idx="1078">
                  <c:v>1</c:v>
                </c:pt>
                <c:pt idx="1079">
                  <c:v>1</c:v>
                </c:pt>
                <c:pt idx="1080">
                  <c:v>1</c:v>
                </c:pt>
                <c:pt idx="1081">
                  <c:v>1</c:v>
                </c:pt>
                <c:pt idx="1082">
                  <c:v>1</c:v>
                </c:pt>
                <c:pt idx="1083">
                  <c:v>1</c:v>
                </c:pt>
                <c:pt idx="1084">
                  <c:v>1</c:v>
                </c:pt>
                <c:pt idx="1085">
                  <c:v>1</c:v>
                </c:pt>
                <c:pt idx="1086">
                  <c:v>1</c:v>
                </c:pt>
                <c:pt idx="1087">
                  <c:v>1</c:v>
                </c:pt>
                <c:pt idx="1088">
                  <c:v>1</c:v>
                </c:pt>
                <c:pt idx="1089">
                  <c:v>1</c:v>
                </c:pt>
                <c:pt idx="1090">
                  <c:v>1</c:v>
                </c:pt>
                <c:pt idx="1091">
                  <c:v>1</c:v>
                </c:pt>
                <c:pt idx="1092">
                  <c:v>1</c:v>
                </c:pt>
                <c:pt idx="1093">
                  <c:v>1</c:v>
                </c:pt>
                <c:pt idx="1094">
                  <c:v>1</c:v>
                </c:pt>
                <c:pt idx="1095">
                  <c:v>1</c:v>
                </c:pt>
                <c:pt idx="1096">
                  <c:v>1</c:v>
                </c:pt>
                <c:pt idx="1097">
                  <c:v>1</c:v>
                </c:pt>
                <c:pt idx="1098">
                  <c:v>1</c:v>
                </c:pt>
                <c:pt idx="1099">
                  <c:v>1</c:v>
                </c:pt>
                <c:pt idx="1100">
                  <c:v>1</c:v>
                </c:pt>
                <c:pt idx="1101">
                  <c:v>1</c:v>
                </c:pt>
                <c:pt idx="1102">
                  <c:v>1</c:v>
                </c:pt>
                <c:pt idx="1103">
                  <c:v>1</c:v>
                </c:pt>
                <c:pt idx="1104">
                  <c:v>1</c:v>
                </c:pt>
                <c:pt idx="1105">
                  <c:v>1</c:v>
                </c:pt>
                <c:pt idx="1106">
                  <c:v>1</c:v>
                </c:pt>
                <c:pt idx="1107">
                  <c:v>1</c:v>
                </c:pt>
                <c:pt idx="1108">
                  <c:v>1</c:v>
                </c:pt>
                <c:pt idx="1109">
                  <c:v>1</c:v>
                </c:pt>
                <c:pt idx="1110">
                  <c:v>1</c:v>
                </c:pt>
                <c:pt idx="1111">
                  <c:v>1</c:v>
                </c:pt>
                <c:pt idx="1112">
                  <c:v>1</c:v>
                </c:pt>
                <c:pt idx="1113">
                  <c:v>1</c:v>
                </c:pt>
                <c:pt idx="1114">
                  <c:v>1</c:v>
                </c:pt>
                <c:pt idx="1115">
                  <c:v>1</c:v>
                </c:pt>
                <c:pt idx="1116">
                  <c:v>1</c:v>
                </c:pt>
                <c:pt idx="1117">
                  <c:v>1</c:v>
                </c:pt>
                <c:pt idx="1118">
                  <c:v>1</c:v>
                </c:pt>
                <c:pt idx="1119">
                  <c:v>1</c:v>
                </c:pt>
                <c:pt idx="1120">
                  <c:v>1</c:v>
                </c:pt>
                <c:pt idx="1121">
                  <c:v>1</c:v>
                </c:pt>
                <c:pt idx="1122">
                  <c:v>1</c:v>
                </c:pt>
                <c:pt idx="1123">
                  <c:v>1</c:v>
                </c:pt>
                <c:pt idx="1124">
                  <c:v>1</c:v>
                </c:pt>
                <c:pt idx="1125">
                  <c:v>1</c:v>
                </c:pt>
                <c:pt idx="1126">
                  <c:v>1</c:v>
                </c:pt>
                <c:pt idx="1127">
                  <c:v>1</c:v>
                </c:pt>
                <c:pt idx="1128">
                  <c:v>1</c:v>
                </c:pt>
                <c:pt idx="1129">
                  <c:v>1</c:v>
                </c:pt>
                <c:pt idx="1130">
                  <c:v>1</c:v>
                </c:pt>
                <c:pt idx="1131">
                  <c:v>1</c:v>
                </c:pt>
                <c:pt idx="1132">
                  <c:v>1</c:v>
                </c:pt>
                <c:pt idx="1133">
                  <c:v>1</c:v>
                </c:pt>
                <c:pt idx="1134">
                  <c:v>1</c:v>
                </c:pt>
                <c:pt idx="1135">
                  <c:v>1</c:v>
                </c:pt>
                <c:pt idx="1136">
                  <c:v>1</c:v>
                </c:pt>
                <c:pt idx="1137">
                  <c:v>1</c:v>
                </c:pt>
                <c:pt idx="1138">
                  <c:v>1</c:v>
                </c:pt>
                <c:pt idx="1139">
                  <c:v>1</c:v>
                </c:pt>
                <c:pt idx="1140">
                  <c:v>1</c:v>
                </c:pt>
                <c:pt idx="1141">
                  <c:v>1</c:v>
                </c:pt>
                <c:pt idx="1142">
                  <c:v>1</c:v>
                </c:pt>
                <c:pt idx="1143">
                  <c:v>1</c:v>
                </c:pt>
                <c:pt idx="1144">
                  <c:v>1</c:v>
                </c:pt>
                <c:pt idx="1145">
                  <c:v>1</c:v>
                </c:pt>
                <c:pt idx="1146">
                  <c:v>1</c:v>
                </c:pt>
                <c:pt idx="1147">
                  <c:v>1</c:v>
                </c:pt>
                <c:pt idx="1148">
                  <c:v>1</c:v>
                </c:pt>
                <c:pt idx="1149">
                  <c:v>1</c:v>
                </c:pt>
                <c:pt idx="1150">
                  <c:v>1</c:v>
                </c:pt>
                <c:pt idx="1151">
                  <c:v>1</c:v>
                </c:pt>
                <c:pt idx="1152">
                  <c:v>1</c:v>
                </c:pt>
                <c:pt idx="1153">
                  <c:v>1</c:v>
                </c:pt>
                <c:pt idx="1154">
                  <c:v>1</c:v>
                </c:pt>
                <c:pt idx="1155">
                  <c:v>1</c:v>
                </c:pt>
                <c:pt idx="1156">
                  <c:v>1</c:v>
                </c:pt>
                <c:pt idx="1157">
                  <c:v>1</c:v>
                </c:pt>
                <c:pt idx="1158">
                  <c:v>1</c:v>
                </c:pt>
                <c:pt idx="1159">
                  <c:v>1</c:v>
                </c:pt>
                <c:pt idx="1160">
                  <c:v>1</c:v>
                </c:pt>
                <c:pt idx="1161">
                  <c:v>1</c:v>
                </c:pt>
                <c:pt idx="1162">
                  <c:v>1</c:v>
                </c:pt>
                <c:pt idx="1163">
                  <c:v>1</c:v>
                </c:pt>
                <c:pt idx="1164">
                  <c:v>1</c:v>
                </c:pt>
                <c:pt idx="1165">
                  <c:v>1</c:v>
                </c:pt>
                <c:pt idx="1166">
                  <c:v>1</c:v>
                </c:pt>
                <c:pt idx="1167">
                  <c:v>1</c:v>
                </c:pt>
                <c:pt idx="1168">
                  <c:v>1</c:v>
                </c:pt>
                <c:pt idx="1169">
                  <c:v>1</c:v>
                </c:pt>
                <c:pt idx="1170">
                  <c:v>1</c:v>
                </c:pt>
                <c:pt idx="1171">
                  <c:v>1</c:v>
                </c:pt>
                <c:pt idx="1172">
                  <c:v>1</c:v>
                </c:pt>
                <c:pt idx="1173">
                  <c:v>1</c:v>
                </c:pt>
                <c:pt idx="1174">
                  <c:v>1</c:v>
                </c:pt>
                <c:pt idx="1175">
                  <c:v>1</c:v>
                </c:pt>
                <c:pt idx="1176">
                  <c:v>1</c:v>
                </c:pt>
                <c:pt idx="1177">
                  <c:v>1</c:v>
                </c:pt>
                <c:pt idx="1178">
                  <c:v>1</c:v>
                </c:pt>
                <c:pt idx="1179">
                  <c:v>1</c:v>
                </c:pt>
                <c:pt idx="1180">
                  <c:v>1</c:v>
                </c:pt>
                <c:pt idx="1181">
                  <c:v>1</c:v>
                </c:pt>
                <c:pt idx="1182">
                  <c:v>1</c:v>
                </c:pt>
                <c:pt idx="1183">
                  <c:v>1</c:v>
                </c:pt>
                <c:pt idx="1184">
                  <c:v>1</c:v>
                </c:pt>
                <c:pt idx="1185">
                  <c:v>1</c:v>
                </c:pt>
                <c:pt idx="1186">
                  <c:v>1</c:v>
                </c:pt>
                <c:pt idx="1187">
                  <c:v>1</c:v>
                </c:pt>
                <c:pt idx="1188">
                  <c:v>1</c:v>
                </c:pt>
                <c:pt idx="1189">
                  <c:v>1</c:v>
                </c:pt>
                <c:pt idx="1190">
                  <c:v>1</c:v>
                </c:pt>
                <c:pt idx="1191">
                  <c:v>1</c:v>
                </c:pt>
                <c:pt idx="1192">
                  <c:v>1</c:v>
                </c:pt>
                <c:pt idx="1193">
                  <c:v>1</c:v>
                </c:pt>
                <c:pt idx="1194">
                  <c:v>1</c:v>
                </c:pt>
                <c:pt idx="1195">
                  <c:v>1</c:v>
                </c:pt>
                <c:pt idx="1196">
                  <c:v>1</c:v>
                </c:pt>
                <c:pt idx="1197">
                  <c:v>1</c:v>
                </c:pt>
                <c:pt idx="1198">
                  <c:v>1</c:v>
                </c:pt>
                <c:pt idx="1199">
                  <c:v>1</c:v>
                </c:pt>
                <c:pt idx="1200">
                  <c:v>1</c:v>
                </c:pt>
                <c:pt idx="1201">
                  <c:v>1</c:v>
                </c:pt>
                <c:pt idx="1202">
                  <c:v>1</c:v>
                </c:pt>
                <c:pt idx="1203">
                  <c:v>1</c:v>
                </c:pt>
                <c:pt idx="1204">
                  <c:v>1</c:v>
                </c:pt>
                <c:pt idx="1205">
                  <c:v>1</c:v>
                </c:pt>
                <c:pt idx="1206">
                  <c:v>1</c:v>
                </c:pt>
                <c:pt idx="1207">
                  <c:v>1</c:v>
                </c:pt>
                <c:pt idx="1208">
                  <c:v>1</c:v>
                </c:pt>
                <c:pt idx="1209">
                  <c:v>1</c:v>
                </c:pt>
                <c:pt idx="1210">
                  <c:v>1</c:v>
                </c:pt>
                <c:pt idx="1211">
                  <c:v>1</c:v>
                </c:pt>
                <c:pt idx="1212">
                  <c:v>1</c:v>
                </c:pt>
                <c:pt idx="1213">
                  <c:v>1</c:v>
                </c:pt>
                <c:pt idx="1214">
                  <c:v>1</c:v>
                </c:pt>
                <c:pt idx="1215">
                  <c:v>1</c:v>
                </c:pt>
                <c:pt idx="1216">
                  <c:v>1</c:v>
                </c:pt>
                <c:pt idx="1217">
                  <c:v>1</c:v>
                </c:pt>
                <c:pt idx="1218">
                  <c:v>1</c:v>
                </c:pt>
                <c:pt idx="1219">
                  <c:v>1</c:v>
                </c:pt>
                <c:pt idx="1220">
                  <c:v>1</c:v>
                </c:pt>
                <c:pt idx="1221">
                  <c:v>1</c:v>
                </c:pt>
                <c:pt idx="1222">
                  <c:v>1</c:v>
                </c:pt>
                <c:pt idx="1223">
                  <c:v>1</c:v>
                </c:pt>
                <c:pt idx="1224">
                  <c:v>1</c:v>
                </c:pt>
                <c:pt idx="1225">
                  <c:v>1</c:v>
                </c:pt>
                <c:pt idx="1226">
                  <c:v>1</c:v>
                </c:pt>
                <c:pt idx="1227">
                  <c:v>1</c:v>
                </c:pt>
                <c:pt idx="1228">
                  <c:v>1</c:v>
                </c:pt>
                <c:pt idx="1229">
                  <c:v>1</c:v>
                </c:pt>
                <c:pt idx="1230">
                  <c:v>1</c:v>
                </c:pt>
                <c:pt idx="1231">
                  <c:v>1</c:v>
                </c:pt>
                <c:pt idx="1232">
                  <c:v>1</c:v>
                </c:pt>
                <c:pt idx="1233">
                  <c:v>1</c:v>
                </c:pt>
                <c:pt idx="1234">
                  <c:v>1</c:v>
                </c:pt>
                <c:pt idx="1235">
                  <c:v>1</c:v>
                </c:pt>
                <c:pt idx="1236">
                  <c:v>1</c:v>
                </c:pt>
                <c:pt idx="1237">
                  <c:v>1</c:v>
                </c:pt>
                <c:pt idx="1238">
                  <c:v>1</c:v>
                </c:pt>
                <c:pt idx="1239">
                  <c:v>1</c:v>
                </c:pt>
                <c:pt idx="1240">
                  <c:v>1</c:v>
                </c:pt>
                <c:pt idx="1241">
                  <c:v>1</c:v>
                </c:pt>
                <c:pt idx="1242">
                  <c:v>1</c:v>
                </c:pt>
                <c:pt idx="1243">
                  <c:v>1</c:v>
                </c:pt>
                <c:pt idx="1244">
                  <c:v>1</c:v>
                </c:pt>
                <c:pt idx="1245">
                  <c:v>1</c:v>
                </c:pt>
                <c:pt idx="1246">
                  <c:v>1</c:v>
                </c:pt>
                <c:pt idx="1247">
                  <c:v>1</c:v>
                </c:pt>
                <c:pt idx="1248">
                  <c:v>1</c:v>
                </c:pt>
                <c:pt idx="1249">
                  <c:v>1</c:v>
                </c:pt>
                <c:pt idx="1250">
                  <c:v>1</c:v>
                </c:pt>
                <c:pt idx="1251">
                  <c:v>1</c:v>
                </c:pt>
                <c:pt idx="1252">
                  <c:v>1</c:v>
                </c:pt>
                <c:pt idx="1253">
                  <c:v>1</c:v>
                </c:pt>
                <c:pt idx="1254">
                  <c:v>1</c:v>
                </c:pt>
                <c:pt idx="1255">
                  <c:v>1</c:v>
                </c:pt>
                <c:pt idx="1256">
                  <c:v>1</c:v>
                </c:pt>
                <c:pt idx="1257">
                  <c:v>1</c:v>
                </c:pt>
                <c:pt idx="1258">
                  <c:v>1</c:v>
                </c:pt>
                <c:pt idx="1259">
                  <c:v>1</c:v>
                </c:pt>
                <c:pt idx="1260">
                  <c:v>1</c:v>
                </c:pt>
                <c:pt idx="1261">
                  <c:v>1</c:v>
                </c:pt>
                <c:pt idx="1262">
                  <c:v>1</c:v>
                </c:pt>
                <c:pt idx="1263">
                  <c:v>1</c:v>
                </c:pt>
                <c:pt idx="1264">
                  <c:v>1</c:v>
                </c:pt>
                <c:pt idx="1265">
                  <c:v>1</c:v>
                </c:pt>
                <c:pt idx="1266">
                  <c:v>1</c:v>
                </c:pt>
                <c:pt idx="1267">
                  <c:v>1</c:v>
                </c:pt>
                <c:pt idx="1268">
                  <c:v>1</c:v>
                </c:pt>
                <c:pt idx="1269">
                  <c:v>1</c:v>
                </c:pt>
                <c:pt idx="1270">
                  <c:v>1</c:v>
                </c:pt>
                <c:pt idx="1271">
                  <c:v>1</c:v>
                </c:pt>
                <c:pt idx="1272">
                  <c:v>1</c:v>
                </c:pt>
                <c:pt idx="1273">
                  <c:v>1</c:v>
                </c:pt>
                <c:pt idx="1274">
                  <c:v>1</c:v>
                </c:pt>
                <c:pt idx="1275">
                  <c:v>1</c:v>
                </c:pt>
                <c:pt idx="1276">
                  <c:v>1</c:v>
                </c:pt>
                <c:pt idx="1277">
                  <c:v>1</c:v>
                </c:pt>
                <c:pt idx="1278">
                  <c:v>1</c:v>
                </c:pt>
                <c:pt idx="1279">
                  <c:v>1</c:v>
                </c:pt>
                <c:pt idx="1280">
                  <c:v>1</c:v>
                </c:pt>
                <c:pt idx="1281">
                  <c:v>1</c:v>
                </c:pt>
                <c:pt idx="1282">
                  <c:v>1</c:v>
                </c:pt>
                <c:pt idx="1283">
                  <c:v>1</c:v>
                </c:pt>
                <c:pt idx="1284">
                  <c:v>1</c:v>
                </c:pt>
                <c:pt idx="1285">
                  <c:v>1</c:v>
                </c:pt>
                <c:pt idx="1286">
                  <c:v>1</c:v>
                </c:pt>
                <c:pt idx="1287">
                  <c:v>1</c:v>
                </c:pt>
                <c:pt idx="1288">
                  <c:v>1</c:v>
                </c:pt>
                <c:pt idx="1289">
                  <c:v>1</c:v>
                </c:pt>
                <c:pt idx="1290">
                  <c:v>1</c:v>
                </c:pt>
                <c:pt idx="1291">
                  <c:v>1</c:v>
                </c:pt>
                <c:pt idx="1292">
                  <c:v>1</c:v>
                </c:pt>
                <c:pt idx="1293">
                  <c:v>1</c:v>
                </c:pt>
                <c:pt idx="1294">
                  <c:v>1</c:v>
                </c:pt>
                <c:pt idx="1295">
                  <c:v>1</c:v>
                </c:pt>
                <c:pt idx="1296">
                  <c:v>1</c:v>
                </c:pt>
                <c:pt idx="1297">
                  <c:v>1</c:v>
                </c:pt>
                <c:pt idx="1298">
                  <c:v>1</c:v>
                </c:pt>
                <c:pt idx="1299">
                  <c:v>1</c:v>
                </c:pt>
                <c:pt idx="1300">
                  <c:v>1</c:v>
                </c:pt>
                <c:pt idx="1301">
                  <c:v>1</c:v>
                </c:pt>
                <c:pt idx="1302">
                  <c:v>1</c:v>
                </c:pt>
                <c:pt idx="1303">
                  <c:v>1</c:v>
                </c:pt>
                <c:pt idx="1304">
                  <c:v>1</c:v>
                </c:pt>
                <c:pt idx="1305">
                  <c:v>1</c:v>
                </c:pt>
                <c:pt idx="1306">
                  <c:v>1</c:v>
                </c:pt>
                <c:pt idx="1307">
                  <c:v>1</c:v>
                </c:pt>
                <c:pt idx="1308">
                  <c:v>1</c:v>
                </c:pt>
                <c:pt idx="1309">
                  <c:v>1</c:v>
                </c:pt>
                <c:pt idx="1310">
                  <c:v>1</c:v>
                </c:pt>
                <c:pt idx="1311">
                  <c:v>1</c:v>
                </c:pt>
                <c:pt idx="1312">
                  <c:v>1</c:v>
                </c:pt>
                <c:pt idx="1313">
                  <c:v>1</c:v>
                </c:pt>
                <c:pt idx="1314">
                  <c:v>1</c:v>
                </c:pt>
                <c:pt idx="1315">
                  <c:v>1</c:v>
                </c:pt>
                <c:pt idx="1316">
                  <c:v>1</c:v>
                </c:pt>
                <c:pt idx="1317">
                  <c:v>1</c:v>
                </c:pt>
                <c:pt idx="1318">
                  <c:v>1</c:v>
                </c:pt>
                <c:pt idx="1319">
                  <c:v>1</c:v>
                </c:pt>
                <c:pt idx="1320">
                  <c:v>1</c:v>
                </c:pt>
                <c:pt idx="1321">
                  <c:v>1</c:v>
                </c:pt>
                <c:pt idx="1322">
                  <c:v>1</c:v>
                </c:pt>
                <c:pt idx="1323">
                  <c:v>1</c:v>
                </c:pt>
                <c:pt idx="1324">
                  <c:v>1</c:v>
                </c:pt>
                <c:pt idx="1325">
                  <c:v>1</c:v>
                </c:pt>
                <c:pt idx="1326">
                  <c:v>1</c:v>
                </c:pt>
                <c:pt idx="1327">
                  <c:v>1</c:v>
                </c:pt>
                <c:pt idx="1328">
                  <c:v>1</c:v>
                </c:pt>
                <c:pt idx="1329">
                  <c:v>1</c:v>
                </c:pt>
                <c:pt idx="1330">
                  <c:v>1</c:v>
                </c:pt>
                <c:pt idx="1331">
                  <c:v>1</c:v>
                </c:pt>
                <c:pt idx="1332">
                  <c:v>1</c:v>
                </c:pt>
                <c:pt idx="1333">
                  <c:v>1</c:v>
                </c:pt>
                <c:pt idx="1334">
                  <c:v>1</c:v>
                </c:pt>
                <c:pt idx="1335">
                  <c:v>1</c:v>
                </c:pt>
                <c:pt idx="1336">
                  <c:v>1</c:v>
                </c:pt>
                <c:pt idx="1337">
                  <c:v>1</c:v>
                </c:pt>
                <c:pt idx="1338">
                  <c:v>1</c:v>
                </c:pt>
                <c:pt idx="1339">
                  <c:v>1</c:v>
                </c:pt>
                <c:pt idx="1340">
                  <c:v>1</c:v>
                </c:pt>
                <c:pt idx="1341">
                  <c:v>1</c:v>
                </c:pt>
                <c:pt idx="1342">
                  <c:v>1</c:v>
                </c:pt>
                <c:pt idx="1343">
                  <c:v>1</c:v>
                </c:pt>
                <c:pt idx="1344">
                  <c:v>1</c:v>
                </c:pt>
                <c:pt idx="1345">
                  <c:v>1</c:v>
                </c:pt>
                <c:pt idx="1346">
                  <c:v>1</c:v>
                </c:pt>
                <c:pt idx="1347">
                  <c:v>1</c:v>
                </c:pt>
                <c:pt idx="1348">
                  <c:v>1</c:v>
                </c:pt>
                <c:pt idx="1349">
                  <c:v>1</c:v>
                </c:pt>
                <c:pt idx="1350">
                  <c:v>1</c:v>
                </c:pt>
                <c:pt idx="1351">
                  <c:v>1</c:v>
                </c:pt>
                <c:pt idx="1352">
                  <c:v>1</c:v>
                </c:pt>
                <c:pt idx="1353">
                  <c:v>1</c:v>
                </c:pt>
                <c:pt idx="1354">
                  <c:v>1</c:v>
                </c:pt>
                <c:pt idx="1355">
                  <c:v>1</c:v>
                </c:pt>
                <c:pt idx="1356">
                  <c:v>1</c:v>
                </c:pt>
                <c:pt idx="1357">
                  <c:v>1</c:v>
                </c:pt>
                <c:pt idx="1358">
                  <c:v>1</c:v>
                </c:pt>
                <c:pt idx="1359">
                  <c:v>1</c:v>
                </c:pt>
                <c:pt idx="1360">
                  <c:v>1</c:v>
                </c:pt>
                <c:pt idx="1361">
                  <c:v>1</c:v>
                </c:pt>
                <c:pt idx="1362">
                  <c:v>1</c:v>
                </c:pt>
                <c:pt idx="1363">
                  <c:v>1</c:v>
                </c:pt>
                <c:pt idx="1364">
                  <c:v>1</c:v>
                </c:pt>
                <c:pt idx="1365">
                  <c:v>1</c:v>
                </c:pt>
                <c:pt idx="1366">
                  <c:v>1</c:v>
                </c:pt>
                <c:pt idx="1367">
                  <c:v>1</c:v>
                </c:pt>
                <c:pt idx="1368">
                  <c:v>1</c:v>
                </c:pt>
                <c:pt idx="1369">
                  <c:v>1</c:v>
                </c:pt>
                <c:pt idx="1370">
                  <c:v>1</c:v>
                </c:pt>
                <c:pt idx="1371">
                  <c:v>1</c:v>
                </c:pt>
                <c:pt idx="1372">
                  <c:v>1</c:v>
                </c:pt>
                <c:pt idx="1373">
                  <c:v>1</c:v>
                </c:pt>
                <c:pt idx="1374">
                  <c:v>1</c:v>
                </c:pt>
                <c:pt idx="1375">
                  <c:v>1</c:v>
                </c:pt>
                <c:pt idx="1376">
                  <c:v>1</c:v>
                </c:pt>
                <c:pt idx="1377">
                  <c:v>1</c:v>
                </c:pt>
                <c:pt idx="1378">
                  <c:v>1</c:v>
                </c:pt>
                <c:pt idx="1379">
                  <c:v>1</c:v>
                </c:pt>
                <c:pt idx="1380">
                  <c:v>1</c:v>
                </c:pt>
                <c:pt idx="1381">
                  <c:v>1</c:v>
                </c:pt>
                <c:pt idx="1382">
                  <c:v>1</c:v>
                </c:pt>
                <c:pt idx="1383">
                  <c:v>1</c:v>
                </c:pt>
                <c:pt idx="1384">
                  <c:v>1</c:v>
                </c:pt>
                <c:pt idx="1385">
                  <c:v>1</c:v>
                </c:pt>
                <c:pt idx="1386">
                  <c:v>1</c:v>
                </c:pt>
                <c:pt idx="1387">
                  <c:v>1</c:v>
                </c:pt>
                <c:pt idx="1388">
                  <c:v>1</c:v>
                </c:pt>
                <c:pt idx="1389">
                  <c:v>1</c:v>
                </c:pt>
                <c:pt idx="1390">
                  <c:v>1</c:v>
                </c:pt>
                <c:pt idx="1391">
                  <c:v>1</c:v>
                </c:pt>
                <c:pt idx="1392">
                  <c:v>1</c:v>
                </c:pt>
                <c:pt idx="1393">
                  <c:v>1</c:v>
                </c:pt>
                <c:pt idx="1394">
                  <c:v>1</c:v>
                </c:pt>
                <c:pt idx="1395">
                  <c:v>1</c:v>
                </c:pt>
                <c:pt idx="1396">
                  <c:v>1</c:v>
                </c:pt>
                <c:pt idx="1397">
                  <c:v>1</c:v>
                </c:pt>
                <c:pt idx="1398">
                  <c:v>1</c:v>
                </c:pt>
                <c:pt idx="1399">
                  <c:v>1</c:v>
                </c:pt>
                <c:pt idx="1400">
                  <c:v>1</c:v>
                </c:pt>
                <c:pt idx="1401">
                  <c:v>1</c:v>
                </c:pt>
                <c:pt idx="1402">
                  <c:v>1</c:v>
                </c:pt>
                <c:pt idx="1403">
                  <c:v>1</c:v>
                </c:pt>
                <c:pt idx="1404">
                  <c:v>1</c:v>
                </c:pt>
                <c:pt idx="1405">
                  <c:v>1</c:v>
                </c:pt>
                <c:pt idx="1406">
                  <c:v>1</c:v>
                </c:pt>
                <c:pt idx="1407">
                  <c:v>1</c:v>
                </c:pt>
                <c:pt idx="1408">
                  <c:v>1</c:v>
                </c:pt>
                <c:pt idx="1409">
                  <c:v>1</c:v>
                </c:pt>
                <c:pt idx="1410">
                  <c:v>1</c:v>
                </c:pt>
                <c:pt idx="1411">
                  <c:v>1</c:v>
                </c:pt>
                <c:pt idx="1412">
                  <c:v>1</c:v>
                </c:pt>
                <c:pt idx="1413">
                  <c:v>1</c:v>
                </c:pt>
                <c:pt idx="1414">
                  <c:v>1</c:v>
                </c:pt>
                <c:pt idx="1415">
                  <c:v>1</c:v>
                </c:pt>
                <c:pt idx="1416">
                  <c:v>1</c:v>
                </c:pt>
                <c:pt idx="1417">
                  <c:v>1</c:v>
                </c:pt>
                <c:pt idx="1418">
                  <c:v>1</c:v>
                </c:pt>
                <c:pt idx="1419">
                  <c:v>1</c:v>
                </c:pt>
                <c:pt idx="1420">
                  <c:v>1</c:v>
                </c:pt>
                <c:pt idx="1421">
                  <c:v>1</c:v>
                </c:pt>
                <c:pt idx="1422">
                  <c:v>1</c:v>
                </c:pt>
                <c:pt idx="1423">
                  <c:v>1</c:v>
                </c:pt>
                <c:pt idx="1424">
                  <c:v>1</c:v>
                </c:pt>
                <c:pt idx="1425">
                  <c:v>1</c:v>
                </c:pt>
                <c:pt idx="1426">
                  <c:v>1</c:v>
                </c:pt>
                <c:pt idx="1427">
                  <c:v>1</c:v>
                </c:pt>
                <c:pt idx="1428">
                  <c:v>1</c:v>
                </c:pt>
                <c:pt idx="1429">
                  <c:v>1</c:v>
                </c:pt>
                <c:pt idx="1430">
                  <c:v>1</c:v>
                </c:pt>
                <c:pt idx="1431">
                  <c:v>1</c:v>
                </c:pt>
                <c:pt idx="1432">
                  <c:v>1</c:v>
                </c:pt>
                <c:pt idx="1433">
                  <c:v>1</c:v>
                </c:pt>
                <c:pt idx="1434">
                  <c:v>1</c:v>
                </c:pt>
                <c:pt idx="1435">
                  <c:v>1</c:v>
                </c:pt>
                <c:pt idx="1436">
                  <c:v>1</c:v>
                </c:pt>
                <c:pt idx="1437">
                  <c:v>1</c:v>
                </c:pt>
                <c:pt idx="1438">
                  <c:v>1</c:v>
                </c:pt>
                <c:pt idx="1439">
                  <c:v>1</c:v>
                </c:pt>
                <c:pt idx="1440">
                  <c:v>1</c:v>
                </c:pt>
                <c:pt idx="1441">
                  <c:v>1</c:v>
                </c:pt>
                <c:pt idx="1442">
                  <c:v>1</c:v>
                </c:pt>
                <c:pt idx="1443">
                  <c:v>1</c:v>
                </c:pt>
                <c:pt idx="1444">
                  <c:v>1</c:v>
                </c:pt>
                <c:pt idx="1445">
                  <c:v>1</c:v>
                </c:pt>
                <c:pt idx="1446">
                  <c:v>1</c:v>
                </c:pt>
                <c:pt idx="1447">
                  <c:v>1</c:v>
                </c:pt>
                <c:pt idx="1448">
                  <c:v>1</c:v>
                </c:pt>
                <c:pt idx="1449">
                  <c:v>1</c:v>
                </c:pt>
                <c:pt idx="1450">
                  <c:v>1</c:v>
                </c:pt>
                <c:pt idx="1451">
                  <c:v>1</c:v>
                </c:pt>
                <c:pt idx="1452">
                  <c:v>1</c:v>
                </c:pt>
                <c:pt idx="1453">
                  <c:v>1</c:v>
                </c:pt>
                <c:pt idx="1454">
                  <c:v>1</c:v>
                </c:pt>
                <c:pt idx="1455">
                  <c:v>1</c:v>
                </c:pt>
                <c:pt idx="1456">
                  <c:v>1</c:v>
                </c:pt>
                <c:pt idx="1457">
                  <c:v>1</c:v>
                </c:pt>
                <c:pt idx="1458">
                  <c:v>1</c:v>
                </c:pt>
                <c:pt idx="1459">
                  <c:v>1</c:v>
                </c:pt>
                <c:pt idx="1460">
                  <c:v>1</c:v>
                </c:pt>
                <c:pt idx="1461">
                  <c:v>1</c:v>
                </c:pt>
                <c:pt idx="1462">
                  <c:v>1</c:v>
                </c:pt>
                <c:pt idx="1463">
                  <c:v>1</c:v>
                </c:pt>
                <c:pt idx="1464">
                  <c:v>1</c:v>
                </c:pt>
                <c:pt idx="1465">
                  <c:v>1</c:v>
                </c:pt>
                <c:pt idx="1466">
                  <c:v>1</c:v>
                </c:pt>
                <c:pt idx="1467">
                  <c:v>1</c:v>
                </c:pt>
                <c:pt idx="1468">
                  <c:v>1</c:v>
                </c:pt>
                <c:pt idx="1469">
                  <c:v>1</c:v>
                </c:pt>
                <c:pt idx="1470">
                  <c:v>1</c:v>
                </c:pt>
                <c:pt idx="1471">
                  <c:v>1</c:v>
                </c:pt>
                <c:pt idx="1472">
                  <c:v>1</c:v>
                </c:pt>
                <c:pt idx="1473">
                  <c:v>1</c:v>
                </c:pt>
                <c:pt idx="1474">
                  <c:v>1</c:v>
                </c:pt>
                <c:pt idx="1475">
                  <c:v>1</c:v>
                </c:pt>
                <c:pt idx="1476">
                  <c:v>1</c:v>
                </c:pt>
                <c:pt idx="1477">
                  <c:v>1</c:v>
                </c:pt>
                <c:pt idx="1478">
                  <c:v>1</c:v>
                </c:pt>
                <c:pt idx="1479">
                  <c:v>1</c:v>
                </c:pt>
                <c:pt idx="1480">
                  <c:v>1</c:v>
                </c:pt>
                <c:pt idx="1481">
                  <c:v>1</c:v>
                </c:pt>
                <c:pt idx="1482">
                  <c:v>1</c:v>
                </c:pt>
                <c:pt idx="1483">
                  <c:v>1</c:v>
                </c:pt>
                <c:pt idx="1484">
                  <c:v>1</c:v>
                </c:pt>
                <c:pt idx="1485">
                  <c:v>1</c:v>
                </c:pt>
                <c:pt idx="1486">
                  <c:v>1</c:v>
                </c:pt>
                <c:pt idx="1487">
                  <c:v>1</c:v>
                </c:pt>
                <c:pt idx="1488">
                  <c:v>1</c:v>
                </c:pt>
                <c:pt idx="1489">
                  <c:v>1</c:v>
                </c:pt>
                <c:pt idx="1490">
                  <c:v>1</c:v>
                </c:pt>
                <c:pt idx="1491">
                  <c:v>1</c:v>
                </c:pt>
                <c:pt idx="1492">
                  <c:v>1</c:v>
                </c:pt>
                <c:pt idx="1493">
                  <c:v>1</c:v>
                </c:pt>
                <c:pt idx="1494">
                  <c:v>1</c:v>
                </c:pt>
                <c:pt idx="1495">
                  <c:v>1</c:v>
                </c:pt>
                <c:pt idx="1496">
                  <c:v>1</c:v>
                </c:pt>
                <c:pt idx="1497">
                  <c:v>1</c:v>
                </c:pt>
                <c:pt idx="1498">
                  <c:v>1</c:v>
                </c:pt>
                <c:pt idx="1499">
                  <c:v>1</c:v>
                </c:pt>
                <c:pt idx="1500">
                  <c:v>1</c:v>
                </c:pt>
                <c:pt idx="1501">
                  <c:v>1</c:v>
                </c:pt>
                <c:pt idx="1502">
                  <c:v>1</c:v>
                </c:pt>
                <c:pt idx="1503">
                  <c:v>1</c:v>
                </c:pt>
                <c:pt idx="1504">
                  <c:v>1</c:v>
                </c:pt>
                <c:pt idx="1505">
                  <c:v>1</c:v>
                </c:pt>
                <c:pt idx="1506">
                  <c:v>1</c:v>
                </c:pt>
                <c:pt idx="1507">
                  <c:v>1</c:v>
                </c:pt>
                <c:pt idx="1508">
                  <c:v>1</c:v>
                </c:pt>
                <c:pt idx="1509">
                  <c:v>1</c:v>
                </c:pt>
                <c:pt idx="1510">
                  <c:v>1</c:v>
                </c:pt>
                <c:pt idx="1511">
                  <c:v>1</c:v>
                </c:pt>
                <c:pt idx="1512">
                  <c:v>1</c:v>
                </c:pt>
                <c:pt idx="1513">
                  <c:v>1</c:v>
                </c:pt>
                <c:pt idx="1514">
                  <c:v>1</c:v>
                </c:pt>
                <c:pt idx="1515">
                  <c:v>1</c:v>
                </c:pt>
                <c:pt idx="1516">
                  <c:v>1</c:v>
                </c:pt>
                <c:pt idx="1517">
                  <c:v>1</c:v>
                </c:pt>
                <c:pt idx="1518">
                  <c:v>1</c:v>
                </c:pt>
                <c:pt idx="1519">
                  <c:v>1</c:v>
                </c:pt>
                <c:pt idx="1520">
                  <c:v>1</c:v>
                </c:pt>
                <c:pt idx="1521">
                  <c:v>1</c:v>
                </c:pt>
                <c:pt idx="1522">
                  <c:v>1</c:v>
                </c:pt>
                <c:pt idx="1523">
                  <c:v>1</c:v>
                </c:pt>
                <c:pt idx="1524">
                  <c:v>1</c:v>
                </c:pt>
                <c:pt idx="1525">
                  <c:v>1</c:v>
                </c:pt>
                <c:pt idx="1526">
                  <c:v>1</c:v>
                </c:pt>
                <c:pt idx="1527">
                  <c:v>1</c:v>
                </c:pt>
                <c:pt idx="1528">
                  <c:v>1</c:v>
                </c:pt>
                <c:pt idx="1529">
                  <c:v>1</c:v>
                </c:pt>
                <c:pt idx="1530">
                  <c:v>1</c:v>
                </c:pt>
                <c:pt idx="1531">
                  <c:v>1</c:v>
                </c:pt>
                <c:pt idx="1532">
                  <c:v>1</c:v>
                </c:pt>
                <c:pt idx="1533">
                  <c:v>1</c:v>
                </c:pt>
                <c:pt idx="1534">
                  <c:v>1</c:v>
                </c:pt>
                <c:pt idx="1535">
                  <c:v>1</c:v>
                </c:pt>
                <c:pt idx="1536">
                  <c:v>1</c:v>
                </c:pt>
                <c:pt idx="1537">
                  <c:v>1</c:v>
                </c:pt>
                <c:pt idx="1538">
                  <c:v>1</c:v>
                </c:pt>
                <c:pt idx="1539">
                  <c:v>1</c:v>
                </c:pt>
                <c:pt idx="1540">
                  <c:v>1</c:v>
                </c:pt>
                <c:pt idx="1541">
                  <c:v>1</c:v>
                </c:pt>
                <c:pt idx="1542">
                  <c:v>1</c:v>
                </c:pt>
                <c:pt idx="1543">
                  <c:v>1</c:v>
                </c:pt>
                <c:pt idx="1544">
                  <c:v>1</c:v>
                </c:pt>
                <c:pt idx="1545">
                  <c:v>1</c:v>
                </c:pt>
                <c:pt idx="1546">
                  <c:v>1</c:v>
                </c:pt>
                <c:pt idx="1547">
                  <c:v>1</c:v>
                </c:pt>
                <c:pt idx="1548">
                  <c:v>1</c:v>
                </c:pt>
                <c:pt idx="1549">
                  <c:v>1</c:v>
                </c:pt>
                <c:pt idx="1550">
                  <c:v>1</c:v>
                </c:pt>
                <c:pt idx="1551">
                  <c:v>1</c:v>
                </c:pt>
                <c:pt idx="1552">
                  <c:v>1</c:v>
                </c:pt>
                <c:pt idx="1553">
                  <c:v>1</c:v>
                </c:pt>
                <c:pt idx="1554">
                  <c:v>1</c:v>
                </c:pt>
                <c:pt idx="1555">
                  <c:v>1</c:v>
                </c:pt>
                <c:pt idx="1556">
                  <c:v>1</c:v>
                </c:pt>
                <c:pt idx="1557">
                  <c:v>1</c:v>
                </c:pt>
                <c:pt idx="1558">
                  <c:v>1</c:v>
                </c:pt>
                <c:pt idx="1559">
                  <c:v>1</c:v>
                </c:pt>
                <c:pt idx="1560">
                  <c:v>1</c:v>
                </c:pt>
                <c:pt idx="1561">
                  <c:v>1</c:v>
                </c:pt>
                <c:pt idx="1562">
                  <c:v>1</c:v>
                </c:pt>
                <c:pt idx="1563">
                  <c:v>1</c:v>
                </c:pt>
                <c:pt idx="1564">
                  <c:v>1</c:v>
                </c:pt>
                <c:pt idx="1565">
                  <c:v>1</c:v>
                </c:pt>
                <c:pt idx="1566">
                  <c:v>1</c:v>
                </c:pt>
                <c:pt idx="1567">
                  <c:v>1</c:v>
                </c:pt>
                <c:pt idx="1568">
                  <c:v>1</c:v>
                </c:pt>
                <c:pt idx="1569">
                  <c:v>1</c:v>
                </c:pt>
                <c:pt idx="1570">
                  <c:v>1</c:v>
                </c:pt>
                <c:pt idx="1571">
                  <c:v>1</c:v>
                </c:pt>
                <c:pt idx="1572">
                  <c:v>1</c:v>
                </c:pt>
                <c:pt idx="1573">
                  <c:v>1</c:v>
                </c:pt>
                <c:pt idx="1574">
                  <c:v>1</c:v>
                </c:pt>
                <c:pt idx="1575">
                  <c:v>1</c:v>
                </c:pt>
                <c:pt idx="1576">
                  <c:v>1</c:v>
                </c:pt>
                <c:pt idx="1577">
                  <c:v>1</c:v>
                </c:pt>
                <c:pt idx="1578">
                  <c:v>1</c:v>
                </c:pt>
                <c:pt idx="1579">
                  <c:v>1</c:v>
                </c:pt>
                <c:pt idx="1580">
                  <c:v>1</c:v>
                </c:pt>
                <c:pt idx="1581">
                  <c:v>1</c:v>
                </c:pt>
                <c:pt idx="1582">
                  <c:v>1</c:v>
                </c:pt>
                <c:pt idx="1583">
                  <c:v>1</c:v>
                </c:pt>
                <c:pt idx="1584">
                  <c:v>1</c:v>
                </c:pt>
                <c:pt idx="1585">
                  <c:v>1</c:v>
                </c:pt>
                <c:pt idx="1586">
                  <c:v>1</c:v>
                </c:pt>
                <c:pt idx="1587">
                  <c:v>1</c:v>
                </c:pt>
                <c:pt idx="1588">
                  <c:v>1</c:v>
                </c:pt>
                <c:pt idx="1589">
                  <c:v>1</c:v>
                </c:pt>
                <c:pt idx="1590">
                  <c:v>1</c:v>
                </c:pt>
                <c:pt idx="1591">
                  <c:v>1</c:v>
                </c:pt>
                <c:pt idx="1592">
                  <c:v>1</c:v>
                </c:pt>
                <c:pt idx="1593">
                  <c:v>1</c:v>
                </c:pt>
                <c:pt idx="1594">
                  <c:v>1</c:v>
                </c:pt>
                <c:pt idx="1595">
                  <c:v>1</c:v>
                </c:pt>
                <c:pt idx="1596">
                  <c:v>1</c:v>
                </c:pt>
                <c:pt idx="1597">
                  <c:v>1</c:v>
                </c:pt>
                <c:pt idx="1598">
                  <c:v>1</c:v>
                </c:pt>
                <c:pt idx="1599">
                  <c:v>1</c:v>
                </c:pt>
                <c:pt idx="1600">
                  <c:v>1</c:v>
                </c:pt>
                <c:pt idx="1601">
                  <c:v>1</c:v>
                </c:pt>
                <c:pt idx="1602">
                  <c:v>1</c:v>
                </c:pt>
                <c:pt idx="1603">
                  <c:v>1</c:v>
                </c:pt>
                <c:pt idx="1604">
                  <c:v>1</c:v>
                </c:pt>
                <c:pt idx="1605">
                  <c:v>1</c:v>
                </c:pt>
                <c:pt idx="1606">
                  <c:v>1</c:v>
                </c:pt>
                <c:pt idx="1607">
                  <c:v>1</c:v>
                </c:pt>
                <c:pt idx="1608">
                  <c:v>1</c:v>
                </c:pt>
                <c:pt idx="1609">
                  <c:v>1</c:v>
                </c:pt>
                <c:pt idx="1610">
                  <c:v>1</c:v>
                </c:pt>
                <c:pt idx="1611">
                  <c:v>1</c:v>
                </c:pt>
                <c:pt idx="1612">
                  <c:v>1</c:v>
                </c:pt>
                <c:pt idx="1613">
                  <c:v>1</c:v>
                </c:pt>
                <c:pt idx="1614">
                  <c:v>1</c:v>
                </c:pt>
                <c:pt idx="1615">
                  <c:v>1</c:v>
                </c:pt>
                <c:pt idx="1616">
                  <c:v>1</c:v>
                </c:pt>
                <c:pt idx="1617">
                  <c:v>1</c:v>
                </c:pt>
                <c:pt idx="1618">
                  <c:v>1</c:v>
                </c:pt>
                <c:pt idx="1619">
                  <c:v>1</c:v>
                </c:pt>
                <c:pt idx="1620">
                  <c:v>1</c:v>
                </c:pt>
                <c:pt idx="1621">
                  <c:v>1</c:v>
                </c:pt>
                <c:pt idx="1622">
                  <c:v>1</c:v>
                </c:pt>
                <c:pt idx="1623">
                  <c:v>1</c:v>
                </c:pt>
                <c:pt idx="1624">
                  <c:v>1</c:v>
                </c:pt>
                <c:pt idx="1625">
                  <c:v>1</c:v>
                </c:pt>
                <c:pt idx="1626">
                  <c:v>1</c:v>
                </c:pt>
                <c:pt idx="1627">
                  <c:v>1</c:v>
                </c:pt>
                <c:pt idx="1628">
                  <c:v>1</c:v>
                </c:pt>
                <c:pt idx="1629">
                  <c:v>1</c:v>
                </c:pt>
                <c:pt idx="1630">
                  <c:v>1</c:v>
                </c:pt>
                <c:pt idx="1631">
                  <c:v>1</c:v>
                </c:pt>
                <c:pt idx="1632">
                  <c:v>1</c:v>
                </c:pt>
                <c:pt idx="1633">
                  <c:v>1</c:v>
                </c:pt>
                <c:pt idx="1634">
                  <c:v>1</c:v>
                </c:pt>
                <c:pt idx="1635">
                  <c:v>1</c:v>
                </c:pt>
                <c:pt idx="1636">
                  <c:v>1</c:v>
                </c:pt>
                <c:pt idx="1637">
                  <c:v>1</c:v>
                </c:pt>
                <c:pt idx="1638">
                  <c:v>1</c:v>
                </c:pt>
                <c:pt idx="1639">
                  <c:v>1</c:v>
                </c:pt>
                <c:pt idx="1640">
                  <c:v>1</c:v>
                </c:pt>
                <c:pt idx="1641">
                  <c:v>1</c:v>
                </c:pt>
                <c:pt idx="1642">
                  <c:v>1</c:v>
                </c:pt>
                <c:pt idx="1643">
                  <c:v>1</c:v>
                </c:pt>
                <c:pt idx="1644">
                  <c:v>1</c:v>
                </c:pt>
                <c:pt idx="1645">
                  <c:v>1</c:v>
                </c:pt>
                <c:pt idx="1646">
                  <c:v>1</c:v>
                </c:pt>
                <c:pt idx="1647">
                  <c:v>1</c:v>
                </c:pt>
                <c:pt idx="1648">
                  <c:v>1</c:v>
                </c:pt>
                <c:pt idx="1649">
                  <c:v>1</c:v>
                </c:pt>
                <c:pt idx="1650">
                  <c:v>1</c:v>
                </c:pt>
                <c:pt idx="1651">
                  <c:v>1</c:v>
                </c:pt>
                <c:pt idx="1652">
                  <c:v>1</c:v>
                </c:pt>
                <c:pt idx="1653">
                  <c:v>1</c:v>
                </c:pt>
                <c:pt idx="1654">
                  <c:v>1</c:v>
                </c:pt>
                <c:pt idx="1655">
                  <c:v>1</c:v>
                </c:pt>
                <c:pt idx="1656">
                  <c:v>1</c:v>
                </c:pt>
                <c:pt idx="1657">
                  <c:v>1</c:v>
                </c:pt>
                <c:pt idx="1658">
                  <c:v>1</c:v>
                </c:pt>
                <c:pt idx="1659">
                  <c:v>1</c:v>
                </c:pt>
                <c:pt idx="1660">
                  <c:v>1</c:v>
                </c:pt>
                <c:pt idx="1661">
                  <c:v>1</c:v>
                </c:pt>
                <c:pt idx="1662">
                  <c:v>1</c:v>
                </c:pt>
                <c:pt idx="1663">
                  <c:v>1</c:v>
                </c:pt>
                <c:pt idx="1664">
                  <c:v>1</c:v>
                </c:pt>
                <c:pt idx="1665">
                  <c:v>1</c:v>
                </c:pt>
                <c:pt idx="1666">
                  <c:v>1</c:v>
                </c:pt>
                <c:pt idx="1667">
                  <c:v>1</c:v>
                </c:pt>
                <c:pt idx="1668">
                  <c:v>1</c:v>
                </c:pt>
                <c:pt idx="1669">
                  <c:v>1</c:v>
                </c:pt>
                <c:pt idx="1670">
                  <c:v>1</c:v>
                </c:pt>
                <c:pt idx="1671">
                  <c:v>1</c:v>
                </c:pt>
                <c:pt idx="1672">
                  <c:v>1</c:v>
                </c:pt>
                <c:pt idx="1673">
                  <c:v>1</c:v>
                </c:pt>
                <c:pt idx="1674">
                  <c:v>1</c:v>
                </c:pt>
                <c:pt idx="1675">
                  <c:v>1</c:v>
                </c:pt>
                <c:pt idx="1676">
                  <c:v>1</c:v>
                </c:pt>
                <c:pt idx="1677">
                  <c:v>1</c:v>
                </c:pt>
                <c:pt idx="1678">
                  <c:v>1</c:v>
                </c:pt>
                <c:pt idx="1679">
                  <c:v>1</c:v>
                </c:pt>
                <c:pt idx="1680">
                  <c:v>1</c:v>
                </c:pt>
                <c:pt idx="1681">
                  <c:v>1</c:v>
                </c:pt>
                <c:pt idx="1682">
                  <c:v>1</c:v>
                </c:pt>
                <c:pt idx="1683">
                  <c:v>1</c:v>
                </c:pt>
                <c:pt idx="1684">
                  <c:v>1</c:v>
                </c:pt>
                <c:pt idx="1685">
                  <c:v>1</c:v>
                </c:pt>
                <c:pt idx="1686">
                  <c:v>1</c:v>
                </c:pt>
                <c:pt idx="1687">
                  <c:v>1</c:v>
                </c:pt>
                <c:pt idx="1688">
                  <c:v>1</c:v>
                </c:pt>
                <c:pt idx="1689">
                  <c:v>1</c:v>
                </c:pt>
                <c:pt idx="1690">
                  <c:v>1</c:v>
                </c:pt>
                <c:pt idx="1691">
                  <c:v>1</c:v>
                </c:pt>
                <c:pt idx="1692">
                  <c:v>1</c:v>
                </c:pt>
                <c:pt idx="1693">
                  <c:v>1</c:v>
                </c:pt>
                <c:pt idx="1694">
                  <c:v>1</c:v>
                </c:pt>
                <c:pt idx="1695">
                  <c:v>1</c:v>
                </c:pt>
                <c:pt idx="1696">
                  <c:v>1</c:v>
                </c:pt>
                <c:pt idx="1697">
                  <c:v>1</c:v>
                </c:pt>
                <c:pt idx="1698">
                  <c:v>1</c:v>
                </c:pt>
                <c:pt idx="1699">
                  <c:v>1</c:v>
                </c:pt>
                <c:pt idx="1700">
                  <c:v>1</c:v>
                </c:pt>
                <c:pt idx="1701">
                  <c:v>1</c:v>
                </c:pt>
                <c:pt idx="1702">
                  <c:v>1</c:v>
                </c:pt>
                <c:pt idx="1703">
                  <c:v>1</c:v>
                </c:pt>
                <c:pt idx="1704">
                  <c:v>1</c:v>
                </c:pt>
                <c:pt idx="1705">
                  <c:v>1</c:v>
                </c:pt>
                <c:pt idx="1706">
                  <c:v>1</c:v>
                </c:pt>
                <c:pt idx="1707">
                  <c:v>1</c:v>
                </c:pt>
                <c:pt idx="1708">
                  <c:v>1</c:v>
                </c:pt>
                <c:pt idx="1709">
                  <c:v>1</c:v>
                </c:pt>
                <c:pt idx="1710">
                  <c:v>1</c:v>
                </c:pt>
                <c:pt idx="1711">
                  <c:v>1</c:v>
                </c:pt>
                <c:pt idx="1712">
                  <c:v>1</c:v>
                </c:pt>
                <c:pt idx="1713">
                  <c:v>1</c:v>
                </c:pt>
                <c:pt idx="1714">
                  <c:v>1</c:v>
                </c:pt>
                <c:pt idx="1715">
                  <c:v>1</c:v>
                </c:pt>
                <c:pt idx="1716">
                  <c:v>1</c:v>
                </c:pt>
                <c:pt idx="1717">
                  <c:v>1</c:v>
                </c:pt>
                <c:pt idx="1718">
                  <c:v>1</c:v>
                </c:pt>
                <c:pt idx="1719">
                  <c:v>1</c:v>
                </c:pt>
                <c:pt idx="1720">
                  <c:v>1</c:v>
                </c:pt>
                <c:pt idx="1721">
                  <c:v>1</c:v>
                </c:pt>
                <c:pt idx="1722">
                  <c:v>1</c:v>
                </c:pt>
                <c:pt idx="1723">
                  <c:v>1</c:v>
                </c:pt>
                <c:pt idx="1724">
                  <c:v>1</c:v>
                </c:pt>
                <c:pt idx="1725">
                  <c:v>1</c:v>
                </c:pt>
                <c:pt idx="1726">
                  <c:v>1</c:v>
                </c:pt>
                <c:pt idx="1727">
                  <c:v>1</c:v>
                </c:pt>
                <c:pt idx="1728">
                  <c:v>1</c:v>
                </c:pt>
                <c:pt idx="1729">
                  <c:v>1</c:v>
                </c:pt>
                <c:pt idx="1730">
                  <c:v>1</c:v>
                </c:pt>
                <c:pt idx="1731">
                  <c:v>1</c:v>
                </c:pt>
                <c:pt idx="1732">
                  <c:v>1</c:v>
                </c:pt>
                <c:pt idx="1733">
                  <c:v>1</c:v>
                </c:pt>
                <c:pt idx="1734">
                  <c:v>1</c:v>
                </c:pt>
                <c:pt idx="1735">
                  <c:v>1</c:v>
                </c:pt>
                <c:pt idx="1736">
                  <c:v>1</c:v>
                </c:pt>
                <c:pt idx="1737">
                  <c:v>1</c:v>
                </c:pt>
                <c:pt idx="1738">
                  <c:v>1</c:v>
                </c:pt>
                <c:pt idx="1739">
                  <c:v>1</c:v>
                </c:pt>
                <c:pt idx="1740">
                  <c:v>1</c:v>
                </c:pt>
                <c:pt idx="1741">
                  <c:v>1</c:v>
                </c:pt>
                <c:pt idx="1742">
                  <c:v>1</c:v>
                </c:pt>
                <c:pt idx="1743">
                  <c:v>1</c:v>
                </c:pt>
                <c:pt idx="1744">
                  <c:v>1</c:v>
                </c:pt>
                <c:pt idx="1745">
                  <c:v>1</c:v>
                </c:pt>
                <c:pt idx="1746">
                  <c:v>1</c:v>
                </c:pt>
                <c:pt idx="1747">
                  <c:v>1</c:v>
                </c:pt>
                <c:pt idx="1748">
                  <c:v>1</c:v>
                </c:pt>
                <c:pt idx="1749">
                  <c:v>1</c:v>
                </c:pt>
                <c:pt idx="1750">
                  <c:v>1</c:v>
                </c:pt>
                <c:pt idx="1751">
                  <c:v>1</c:v>
                </c:pt>
                <c:pt idx="1752">
                  <c:v>1</c:v>
                </c:pt>
                <c:pt idx="1753">
                  <c:v>1</c:v>
                </c:pt>
                <c:pt idx="1754">
                  <c:v>1</c:v>
                </c:pt>
                <c:pt idx="1755">
                  <c:v>1</c:v>
                </c:pt>
                <c:pt idx="1756">
                  <c:v>1</c:v>
                </c:pt>
                <c:pt idx="1757">
                  <c:v>1</c:v>
                </c:pt>
                <c:pt idx="1758">
                  <c:v>1</c:v>
                </c:pt>
                <c:pt idx="1759">
                  <c:v>1</c:v>
                </c:pt>
                <c:pt idx="1760">
                  <c:v>1</c:v>
                </c:pt>
                <c:pt idx="1761">
                  <c:v>1</c:v>
                </c:pt>
                <c:pt idx="1762">
                  <c:v>1</c:v>
                </c:pt>
                <c:pt idx="1763">
                  <c:v>1</c:v>
                </c:pt>
                <c:pt idx="1764">
                  <c:v>1</c:v>
                </c:pt>
                <c:pt idx="1765">
                  <c:v>1</c:v>
                </c:pt>
                <c:pt idx="1766">
                  <c:v>1</c:v>
                </c:pt>
                <c:pt idx="1767">
                  <c:v>1</c:v>
                </c:pt>
                <c:pt idx="1768">
                  <c:v>1</c:v>
                </c:pt>
                <c:pt idx="1769">
                  <c:v>1</c:v>
                </c:pt>
                <c:pt idx="1770">
                  <c:v>1</c:v>
                </c:pt>
                <c:pt idx="1771">
                  <c:v>1</c:v>
                </c:pt>
                <c:pt idx="1772">
                  <c:v>1</c:v>
                </c:pt>
                <c:pt idx="1773">
                  <c:v>1</c:v>
                </c:pt>
                <c:pt idx="1774">
                  <c:v>1</c:v>
                </c:pt>
                <c:pt idx="1775">
                  <c:v>1</c:v>
                </c:pt>
                <c:pt idx="1776">
                  <c:v>1</c:v>
                </c:pt>
                <c:pt idx="1777">
                  <c:v>1</c:v>
                </c:pt>
                <c:pt idx="1778">
                  <c:v>1</c:v>
                </c:pt>
                <c:pt idx="1779">
                  <c:v>1</c:v>
                </c:pt>
                <c:pt idx="1780">
                  <c:v>1</c:v>
                </c:pt>
                <c:pt idx="1781">
                  <c:v>1</c:v>
                </c:pt>
                <c:pt idx="1782">
                  <c:v>1</c:v>
                </c:pt>
                <c:pt idx="1783">
                  <c:v>1</c:v>
                </c:pt>
                <c:pt idx="1784">
                  <c:v>1</c:v>
                </c:pt>
                <c:pt idx="1785">
                  <c:v>1</c:v>
                </c:pt>
                <c:pt idx="1786">
                  <c:v>1</c:v>
                </c:pt>
                <c:pt idx="1787">
                  <c:v>1</c:v>
                </c:pt>
                <c:pt idx="1788">
                  <c:v>1</c:v>
                </c:pt>
                <c:pt idx="1789">
                  <c:v>1</c:v>
                </c:pt>
                <c:pt idx="1790">
                  <c:v>1</c:v>
                </c:pt>
                <c:pt idx="1791">
                  <c:v>1</c:v>
                </c:pt>
                <c:pt idx="1792">
                  <c:v>1</c:v>
                </c:pt>
                <c:pt idx="1793">
                  <c:v>1</c:v>
                </c:pt>
                <c:pt idx="1794">
                  <c:v>1</c:v>
                </c:pt>
                <c:pt idx="1795">
                  <c:v>1</c:v>
                </c:pt>
                <c:pt idx="1796">
                  <c:v>1</c:v>
                </c:pt>
                <c:pt idx="1797">
                  <c:v>1</c:v>
                </c:pt>
                <c:pt idx="1798">
                  <c:v>1</c:v>
                </c:pt>
                <c:pt idx="1799">
                  <c:v>1</c:v>
                </c:pt>
                <c:pt idx="1800">
                  <c:v>1</c:v>
                </c:pt>
                <c:pt idx="1801">
                  <c:v>1</c:v>
                </c:pt>
                <c:pt idx="1802">
                  <c:v>1</c:v>
                </c:pt>
                <c:pt idx="1803">
                  <c:v>1</c:v>
                </c:pt>
                <c:pt idx="1804">
                  <c:v>1</c:v>
                </c:pt>
                <c:pt idx="1805">
                  <c:v>1</c:v>
                </c:pt>
                <c:pt idx="1806">
                  <c:v>1</c:v>
                </c:pt>
                <c:pt idx="1807">
                  <c:v>1</c:v>
                </c:pt>
                <c:pt idx="1808">
                  <c:v>1</c:v>
                </c:pt>
                <c:pt idx="1809">
                  <c:v>1</c:v>
                </c:pt>
                <c:pt idx="1810">
                  <c:v>1</c:v>
                </c:pt>
                <c:pt idx="1811">
                  <c:v>1</c:v>
                </c:pt>
                <c:pt idx="1812">
                  <c:v>1</c:v>
                </c:pt>
                <c:pt idx="1813">
                  <c:v>1</c:v>
                </c:pt>
                <c:pt idx="1814">
                  <c:v>1</c:v>
                </c:pt>
                <c:pt idx="1815">
                  <c:v>1</c:v>
                </c:pt>
                <c:pt idx="1816">
                  <c:v>1</c:v>
                </c:pt>
                <c:pt idx="1817">
                  <c:v>1</c:v>
                </c:pt>
                <c:pt idx="1818">
                  <c:v>1</c:v>
                </c:pt>
                <c:pt idx="1819">
                  <c:v>1</c:v>
                </c:pt>
                <c:pt idx="1820">
                  <c:v>1</c:v>
                </c:pt>
                <c:pt idx="1821">
                  <c:v>1</c:v>
                </c:pt>
                <c:pt idx="1822">
                  <c:v>1</c:v>
                </c:pt>
                <c:pt idx="1823">
                  <c:v>1</c:v>
                </c:pt>
                <c:pt idx="1824">
                  <c:v>1</c:v>
                </c:pt>
                <c:pt idx="1825">
                  <c:v>1</c:v>
                </c:pt>
                <c:pt idx="1826">
                  <c:v>1</c:v>
                </c:pt>
                <c:pt idx="1827">
                  <c:v>1</c:v>
                </c:pt>
                <c:pt idx="1828">
                  <c:v>1</c:v>
                </c:pt>
                <c:pt idx="1829">
                  <c:v>1</c:v>
                </c:pt>
                <c:pt idx="1830">
                  <c:v>1</c:v>
                </c:pt>
                <c:pt idx="1831">
                  <c:v>1</c:v>
                </c:pt>
                <c:pt idx="1832">
                  <c:v>1</c:v>
                </c:pt>
                <c:pt idx="1833">
                  <c:v>1</c:v>
                </c:pt>
                <c:pt idx="1834">
                  <c:v>1</c:v>
                </c:pt>
                <c:pt idx="1835">
                  <c:v>1</c:v>
                </c:pt>
                <c:pt idx="1836">
                  <c:v>1</c:v>
                </c:pt>
                <c:pt idx="1837">
                  <c:v>1</c:v>
                </c:pt>
                <c:pt idx="1838">
                  <c:v>1</c:v>
                </c:pt>
                <c:pt idx="1839">
                  <c:v>1</c:v>
                </c:pt>
                <c:pt idx="1840">
                  <c:v>1</c:v>
                </c:pt>
                <c:pt idx="1841">
                  <c:v>1</c:v>
                </c:pt>
                <c:pt idx="1842">
                  <c:v>1</c:v>
                </c:pt>
                <c:pt idx="1843">
                  <c:v>1</c:v>
                </c:pt>
                <c:pt idx="1844">
                  <c:v>1</c:v>
                </c:pt>
                <c:pt idx="1845">
                  <c:v>1</c:v>
                </c:pt>
                <c:pt idx="1846">
                  <c:v>1</c:v>
                </c:pt>
                <c:pt idx="1847">
                  <c:v>1</c:v>
                </c:pt>
                <c:pt idx="1848">
                  <c:v>1</c:v>
                </c:pt>
                <c:pt idx="1849">
                  <c:v>1</c:v>
                </c:pt>
                <c:pt idx="1850">
                  <c:v>1</c:v>
                </c:pt>
                <c:pt idx="1851">
                  <c:v>1</c:v>
                </c:pt>
                <c:pt idx="1852">
                  <c:v>1</c:v>
                </c:pt>
                <c:pt idx="1853">
                  <c:v>1</c:v>
                </c:pt>
                <c:pt idx="1854">
                  <c:v>1</c:v>
                </c:pt>
                <c:pt idx="1855">
                  <c:v>1</c:v>
                </c:pt>
                <c:pt idx="1856">
                  <c:v>1</c:v>
                </c:pt>
                <c:pt idx="1857">
                  <c:v>1</c:v>
                </c:pt>
                <c:pt idx="1858">
                  <c:v>1</c:v>
                </c:pt>
                <c:pt idx="1859">
                  <c:v>1</c:v>
                </c:pt>
                <c:pt idx="1860">
                  <c:v>1</c:v>
                </c:pt>
                <c:pt idx="1861">
                  <c:v>1</c:v>
                </c:pt>
                <c:pt idx="1862">
                  <c:v>1</c:v>
                </c:pt>
                <c:pt idx="1863">
                  <c:v>1</c:v>
                </c:pt>
                <c:pt idx="1864">
                  <c:v>1</c:v>
                </c:pt>
                <c:pt idx="1865">
                  <c:v>1</c:v>
                </c:pt>
                <c:pt idx="1866">
                  <c:v>1</c:v>
                </c:pt>
                <c:pt idx="1867">
                  <c:v>1</c:v>
                </c:pt>
                <c:pt idx="1868">
                  <c:v>1</c:v>
                </c:pt>
                <c:pt idx="1869">
                  <c:v>1</c:v>
                </c:pt>
                <c:pt idx="1870">
                  <c:v>1</c:v>
                </c:pt>
                <c:pt idx="1871">
                  <c:v>1</c:v>
                </c:pt>
                <c:pt idx="1872">
                  <c:v>1</c:v>
                </c:pt>
                <c:pt idx="1873">
                  <c:v>1</c:v>
                </c:pt>
                <c:pt idx="1874">
                  <c:v>1</c:v>
                </c:pt>
                <c:pt idx="1875">
                  <c:v>1</c:v>
                </c:pt>
                <c:pt idx="1876">
                  <c:v>1</c:v>
                </c:pt>
                <c:pt idx="1877">
                  <c:v>1</c:v>
                </c:pt>
                <c:pt idx="1878">
                  <c:v>1</c:v>
                </c:pt>
                <c:pt idx="1879">
                  <c:v>1</c:v>
                </c:pt>
                <c:pt idx="1880">
                  <c:v>1</c:v>
                </c:pt>
                <c:pt idx="1881">
                  <c:v>1</c:v>
                </c:pt>
                <c:pt idx="1882">
                  <c:v>1</c:v>
                </c:pt>
                <c:pt idx="1883">
                  <c:v>1</c:v>
                </c:pt>
                <c:pt idx="1884">
                  <c:v>1</c:v>
                </c:pt>
                <c:pt idx="1885">
                  <c:v>1</c:v>
                </c:pt>
                <c:pt idx="1886">
                  <c:v>1</c:v>
                </c:pt>
                <c:pt idx="1887">
                  <c:v>1</c:v>
                </c:pt>
                <c:pt idx="1888">
                  <c:v>1</c:v>
                </c:pt>
                <c:pt idx="1889">
                  <c:v>1</c:v>
                </c:pt>
                <c:pt idx="1890">
                  <c:v>1</c:v>
                </c:pt>
                <c:pt idx="1891">
                  <c:v>1</c:v>
                </c:pt>
                <c:pt idx="1892">
                  <c:v>1</c:v>
                </c:pt>
                <c:pt idx="1893">
                  <c:v>1</c:v>
                </c:pt>
                <c:pt idx="1894">
                  <c:v>1</c:v>
                </c:pt>
                <c:pt idx="1895">
                  <c:v>1</c:v>
                </c:pt>
                <c:pt idx="1896">
                  <c:v>1</c:v>
                </c:pt>
                <c:pt idx="1897">
                  <c:v>1</c:v>
                </c:pt>
                <c:pt idx="1898">
                  <c:v>1</c:v>
                </c:pt>
                <c:pt idx="1899">
                  <c:v>1</c:v>
                </c:pt>
                <c:pt idx="1900">
                  <c:v>1</c:v>
                </c:pt>
                <c:pt idx="1901">
                  <c:v>1</c:v>
                </c:pt>
                <c:pt idx="1902">
                  <c:v>1</c:v>
                </c:pt>
                <c:pt idx="1903">
                  <c:v>1</c:v>
                </c:pt>
                <c:pt idx="1904">
                  <c:v>1</c:v>
                </c:pt>
                <c:pt idx="1905">
                  <c:v>1</c:v>
                </c:pt>
                <c:pt idx="1906">
                  <c:v>1</c:v>
                </c:pt>
                <c:pt idx="1907">
                  <c:v>1</c:v>
                </c:pt>
                <c:pt idx="1908">
                  <c:v>1</c:v>
                </c:pt>
                <c:pt idx="1909">
                  <c:v>1</c:v>
                </c:pt>
                <c:pt idx="1910">
                  <c:v>1</c:v>
                </c:pt>
                <c:pt idx="1911">
                  <c:v>1</c:v>
                </c:pt>
                <c:pt idx="1912">
                  <c:v>1</c:v>
                </c:pt>
                <c:pt idx="1913">
                  <c:v>1</c:v>
                </c:pt>
                <c:pt idx="1914">
                  <c:v>1</c:v>
                </c:pt>
                <c:pt idx="1915">
                  <c:v>1</c:v>
                </c:pt>
                <c:pt idx="1916">
                  <c:v>1</c:v>
                </c:pt>
                <c:pt idx="1917">
                  <c:v>1</c:v>
                </c:pt>
                <c:pt idx="1918">
                  <c:v>1</c:v>
                </c:pt>
                <c:pt idx="1919">
                  <c:v>1</c:v>
                </c:pt>
                <c:pt idx="1920">
                  <c:v>1</c:v>
                </c:pt>
                <c:pt idx="1921">
                  <c:v>1</c:v>
                </c:pt>
                <c:pt idx="1922">
                  <c:v>1</c:v>
                </c:pt>
                <c:pt idx="1923">
                  <c:v>1</c:v>
                </c:pt>
                <c:pt idx="1924">
                  <c:v>1</c:v>
                </c:pt>
                <c:pt idx="1925">
                  <c:v>1</c:v>
                </c:pt>
                <c:pt idx="1926">
                  <c:v>1</c:v>
                </c:pt>
                <c:pt idx="1927">
                  <c:v>1</c:v>
                </c:pt>
                <c:pt idx="1928">
                  <c:v>1</c:v>
                </c:pt>
                <c:pt idx="1929">
                  <c:v>1</c:v>
                </c:pt>
                <c:pt idx="1930">
                  <c:v>1</c:v>
                </c:pt>
                <c:pt idx="1931">
                  <c:v>1</c:v>
                </c:pt>
                <c:pt idx="1932">
                  <c:v>1</c:v>
                </c:pt>
                <c:pt idx="1933">
                  <c:v>1</c:v>
                </c:pt>
                <c:pt idx="1934">
                  <c:v>1</c:v>
                </c:pt>
                <c:pt idx="1935">
                  <c:v>1</c:v>
                </c:pt>
                <c:pt idx="1936">
                  <c:v>1</c:v>
                </c:pt>
                <c:pt idx="1937">
                  <c:v>1</c:v>
                </c:pt>
                <c:pt idx="1938">
                  <c:v>1</c:v>
                </c:pt>
                <c:pt idx="1939">
                  <c:v>1</c:v>
                </c:pt>
                <c:pt idx="1940">
                  <c:v>1</c:v>
                </c:pt>
                <c:pt idx="1941">
                  <c:v>1</c:v>
                </c:pt>
                <c:pt idx="1942">
                  <c:v>1</c:v>
                </c:pt>
                <c:pt idx="1943">
                  <c:v>1</c:v>
                </c:pt>
                <c:pt idx="1944">
                  <c:v>1</c:v>
                </c:pt>
                <c:pt idx="1945">
                  <c:v>1</c:v>
                </c:pt>
                <c:pt idx="1946">
                  <c:v>1</c:v>
                </c:pt>
                <c:pt idx="1947">
                  <c:v>1</c:v>
                </c:pt>
                <c:pt idx="1948">
                  <c:v>1</c:v>
                </c:pt>
                <c:pt idx="1949">
                  <c:v>1</c:v>
                </c:pt>
                <c:pt idx="1950">
                  <c:v>1</c:v>
                </c:pt>
                <c:pt idx="1951">
                  <c:v>1</c:v>
                </c:pt>
                <c:pt idx="1952">
                  <c:v>1</c:v>
                </c:pt>
                <c:pt idx="1953">
                  <c:v>1</c:v>
                </c:pt>
                <c:pt idx="1954">
                  <c:v>1</c:v>
                </c:pt>
                <c:pt idx="1955">
                  <c:v>1</c:v>
                </c:pt>
                <c:pt idx="1956">
                  <c:v>1</c:v>
                </c:pt>
                <c:pt idx="1957">
                  <c:v>1</c:v>
                </c:pt>
                <c:pt idx="1958">
                  <c:v>1</c:v>
                </c:pt>
                <c:pt idx="1959">
                  <c:v>1</c:v>
                </c:pt>
                <c:pt idx="1960">
                  <c:v>1</c:v>
                </c:pt>
                <c:pt idx="1961">
                  <c:v>1</c:v>
                </c:pt>
                <c:pt idx="1962">
                  <c:v>1</c:v>
                </c:pt>
                <c:pt idx="1963">
                  <c:v>1</c:v>
                </c:pt>
                <c:pt idx="1964">
                  <c:v>1</c:v>
                </c:pt>
                <c:pt idx="1965">
                  <c:v>1</c:v>
                </c:pt>
                <c:pt idx="1966">
                  <c:v>1</c:v>
                </c:pt>
                <c:pt idx="1967">
                  <c:v>1</c:v>
                </c:pt>
                <c:pt idx="1968">
                  <c:v>1</c:v>
                </c:pt>
                <c:pt idx="1969">
                  <c:v>1</c:v>
                </c:pt>
                <c:pt idx="1970">
                  <c:v>1</c:v>
                </c:pt>
                <c:pt idx="1971">
                  <c:v>1</c:v>
                </c:pt>
                <c:pt idx="1972">
                  <c:v>1</c:v>
                </c:pt>
                <c:pt idx="1973">
                  <c:v>1</c:v>
                </c:pt>
                <c:pt idx="1974">
                  <c:v>1</c:v>
                </c:pt>
                <c:pt idx="1975">
                  <c:v>1</c:v>
                </c:pt>
                <c:pt idx="1976">
                  <c:v>1</c:v>
                </c:pt>
                <c:pt idx="1977">
                  <c:v>1</c:v>
                </c:pt>
                <c:pt idx="1978">
                  <c:v>1</c:v>
                </c:pt>
                <c:pt idx="1979">
                  <c:v>1</c:v>
                </c:pt>
                <c:pt idx="1980">
                  <c:v>1</c:v>
                </c:pt>
                <c:pt idx="1981">
                  <c:v>1</c:v>
                </c:pt>
                <c:pt idx="1982">
                  <c:v>1</c:v>
                </c:pt>
                <c:pt idx="1983">
                  <c:v>1</c:v>
                </c:pt>
                <c:pt idx="1984">
                  <c:v>1</c:v>
                </c:pt>
                <c:pt idx="1985">
                  <c:v>1</c:v>
                </c:pt>
                <c:pt idx="1986">
                  <c:v>1</c:v>
                </c:pt>
                <c:pt idx="1987">
                  <c:v>1</c:v>
                </c:pt>
                <c:pt idx="1988">
                  <c:v>1</c:v>
                </c:pt>
                <c:pt idx="1989">
                  <c:v>1</c:v>
                </c:pt>
                <c:pt idx="1990">
                  <c:v>1</c:v>
                </c:pt>
                <c:pt idx="1991">
                  <c:v>1</c:v>
                </c:pt>
                <c:pt idx="1992">
                  <c:v>1</c:v>
                </c:pt>
                <c:pt idx="1993">
                  <c:v>1</c:v>
                </c:pt>
                <c:pt idx="1994">
                  <c:v>1</c:v>
                </c:pt>
                <c:pt idx="1995">
                  <c:v>1</c:v>
                </c:pt>
                <c:pt idx="1996">
                  <c:v>1</c:v>
                </c:pt>
                <c:pt idx="1997">
                  <c:v>1</c:v>
                </c:pt>
                <c:pt idx="1998">
                  <c:v>1</c:v>
                </c:pt>
                <c:pt idx="1999">
                  <c:v>1</c:v>
                </c:pt>
                <c:pt idx="2000">
                  <c:v>1</c:v>
                </c:pt>
                <c:pt idx="2001">
                  <c:v>1</c:v>
                </c:pt>
                <c:pt idx="2002">
                  <c:v>1</c:v>
                </c:pt>
                <c:pt idx="2003">
                  <c:v>1</c:v>
                </c:pt>
                <c:pt idx="2004">
                  <c:v>1</c:v>
                </c:pt>
                <c:pt idx="2005">
                  <c:v>1</c:v>
                </c:pt>
                <c:pt idx="2006">
                  <c:v>1</c:v>
                </c:pt>
                <c:pt idx="2007">
                  <c:v>1</c:v>
                </c:pt>
                <c:pt idx="2008">
                  <c:v>1</c:v>
                </c:pt>
                <c:pt idx="2009">
                  <c:v>1</c:v>
                </c:pt>
                <c:pt idx="2010">
                  <c:v>1</c:v>
                </c:pt>
                <c:pt idx="2011">
                  <c:v>1</c:v>
                </c:pt>
                <c:pt idx="2012">
                  <c:v>1</c:v>
                </c:pt>
                <c:pt idx="2013">
                  <c:v>1</c:v>
                </c:pt>
                <c:pt idx="2014">
                  <c:v>1</c:v>
                </c:pt>
                <c:pt idx="2015">
                  <c:v>1</c:v>
                </c:pt>
                <c:pt idx="2016">
                  <c:v>1</c:v>
                </c:pt>
                <c:pt idx="2017">
                  <c:v>1</c:v>
                </c:pt>
                <c:pt idx="2018">
                  <c:v>1</c:v>
                </c:pt>
                <c:pt idx="2019">
                  <c:v>1</c:v>
                </c:pt>
                <c:pt idx="2020">
                  <c:v>1</c:v>
                </c:pt>
                <c:pt idx="2021">
                  <c:v>1</c:v>
                </c:pt>
                <c:pt idx="2022">
                  <c:v>1</c:v>
                </c:pt>
                <c:pt idx="2023">
                  <c:v>1</c:v>
                </c:pt>
                <c:pt idx="2024">
                  <c:v>1</c:v>
                </c:pt>
                <c:pt idx="2025">
                  <c:v>1</c:v>
                </c:pt>
                <c:pt idx="2026">
                  <c:v>1</c:v>
                </c:pt>
                <c:pt idx="2027">
                  <c:v>1</c:v>
                </c:pt>
                <c:pt idx="2028">
                  <c:v>1</c:v>
                </c:pt>
                <c:pt idx="2029">
                  <c:v>1</c:v>
                </c:pt>
                <c:pt idx="2030">
                  <c:v>1</c:v>
                </c:pt>
                <c:pt idx="2031">
                  <c:v>1</c:v>
                </c:pt>
                <c:pt idx="2032">
                  <c:v>1</c:v>
                </c:pt>
                <c:pt idx="2033">
                  <c:v>1</c:v>
                </c:pt>
                <c:pt idx="2034">
                  <c:v>1</c:v>
                </c:pt>
                <c:pt idx="2035">
                  <c:v>1</c:v>
                </c:pt>
                <c:pt idx="2036">
                  <c:v>1</c:v>
                </c:pt>
                <c:pt idx="2037">
                  <c:v>1</c:v>
                </c:pt>
                <c:pt idx="2038">
                  <c:v>1</c:v>
                </c:pt>
                <c:pt idx="2039">
                  <c:v>1</c:v>
                </c:pt>
                <c:pt idx="2040">
                  <c:v>1</c:v>
                </c:pt>
                <c:pt idx="2041">
                  <c:v>1</c:v>
                </c:pt>
                <c:pt idx="2042">
                  <c:v>1</c:v>
                </c:pt>
                <c:pt idx="2043">
                  <c:v>1</c:v>
                </c:pt>
                <c:pt idx="2044">
                  <c:v>1</c:v>
                </c:pt>
                <c:pt idx="2045">
                  <c:v>1</c:v>
                </c:pt>
                <c:pt idx="2046">
                  <c:v>1</c:v>
                </c:pt>
                <c:pt idx="2047">
                  <c:v>1</c:v>
                </c:pt>
                <c:pt idx="2048">
                  <c:v>1</c:v>
                </c:pt>
                <c:pt idx="2049">
                  <c:v>1</c:v>
                </c:pt>
                <c:pt idx="2050">
                  <c:v>1</c:v>
                </c:pt>
                <c:pt idx="2051">
                  <c:v>1</c:v>
                </c:pt>
                <c:pt idx="2052">
                  <c:v>1</c:v>
                </c:pt>
                <c:pt idx="2053">
                  <c:v>1</c:v>
                </c:pt>
                <c:pt idx="2054">
                  <c:v>1</c:v>
                </c:pt>
                <c:pt idx="2055">
                  <c:v>1</c:v>
                </c:pt>
                <c:pt idx="2056">
                  <c:v>1</c:v>
                </c:pt>
                <c:pt idx="2057">
                  <c:v>1</c:v>
                </c:pt>
                <c:pt idx="2058">
                  <c:v>1</c:v>
                </c:pt>
                <c:pt idx="2059">
                  <c:v>1</c:v>
                </c:pt>
                <c:pt idx="2060">
                  <c:v>1</c:v>
                </c:pt>
                <c:pt idx="2061">
                  <c:v>1</c:v>
                </c:pt>
                <c:pt idx="2062">
                  <c:v>1</c:v>
                </c:pt>
                <c:pt idx="2063">
                  <c:v>1</c:v>
                </c:pt>
                <c:pt idx="2064">
                  <c:v>1</c:v>
                </c:pt>
                <c:pt idx="2065">
                  <c:v>1</c:v>
                </c:pt>
                <c:pt idx="2066">
                  <c:v>1</c:v>
                </c:pt>
                <c:pt idx="2067">
                  <c:v>1</c:v>
                </c:pt>
                <c:pt idx="2068">
                  <c:v>1</c:v>
                </c:pt>
                <c:pt idx="2069">
                  <c:v>1</c:v>
                </c:pt>
                <c:pt idx="2070">
                  <c:v>1</c:v>
                </c:pt>
                <c:pt idx="2071">
                  <c:v>1</c:v>
                </c:pt>
                <c:pt idx="2072">
                  <c:v>1</c:v>
                </c:pt>
                <c:pt idx="2073">
                  <c:v>1</c:v>
                </c:pt>
                <c:pt idx="2074">
                  <c:v>1</c:v>
                </c:pt>
                <c:pt idx="2075">
                  <c:v>1</c:v>
                </c:pt>
                <c:pt idx="2076">
                  <c:v>1</c:v>
                </c:pt>
                <c:pt idx="2077">
                  <c:v>1</c:v>
                </c:pt>
                <c:pt idx="2078">
                  <c:v>1</c:v>
                </c:pt>
                <c:pt idx="2079">
                  <c:v>1</c:v>
                </c:pt>
                <c:pt idx="2080">
                  <c:v>1</c:v>
                </c:pt>
                <c:pt idx="2081">
                  <c:v>1</c:v>
                </c:pt>
                <c:pt idx="2082">
                  <c:v>1</c:v>
                </c:pt>
                <c:pt idx="2083">
                  <c:v>1</c:v>
                </c:pt>
                <c:pt idx="2084">
                  <c:v>1</c:v>
                </c:pt>
                <c:pt idx="2085">
                  <c:v>1</c:v>
                </c:pt>
                <c:pt idx="2086">
                  <c:v>1</c:v>
                </c:pt>
                <c:pt idx="2087">
                  <c:v>1</c:v>
                </c:pt>
                <c:pt idx="2088">
                  <c:v>1</c:v>
                </c:pt>
                <c:pt idx="2089">
                  <c:v>1</c:v>
                </c:pt>
                <c:pt idx="2090">
                  <c:v>1</c:v>
                </c:pt>
                <c:pt idx="2091">
                  <c:v>1</c:v>
                </c:pt>
                <c:pt idx="2092">
                  <c:v>1</c:v>
                </c:pt>
                <c:pt idx="2093">
                  <c:v>1</c:v>
                </c:pt>
                <c:pt idx="2094">
                  <c:v>1</c:v>
                </c:pt>
                <c:pt idx="2095">
                  <c:v>1</c:v>
                </c:pt>
                <c:pt idx="2096">
                  <c:v>1</c:v>
                </c:pt>
                <c:pt idx="2097">
                  <c:v>1</c:v>
                </c:pt>
                <c:pt idx="2098">
                  <c:v>1</c:v>
                </c:pt>
                <c:pt idx="2099">
                  <c:v>1</c:v>
                </c:pt>
                <c:pt idx="2100">
                  <c:v>1</c:v>
                </c:pt>
                <c:pt idx="2101">
                  <c:v>1</c:v>
                </c:pt>
                <c:pt idx="2102">
                  <c:v>1</c:v>
                </c:pt>
                <c:pt idx="2103">
                  <c:v>1</c:v>
                </c:pt>
                <c:pt idx="2104">
                  <c:v>1</c:v>
                </c:pt>
                <c:pt idx="2105">
                  <c:v>1</c:v>
                </c:pt>
                <c:pt idx="2106">
                  <c:v>1</c:v>
                </c:pt>
                <c:pt idx="2107">
                  <c:v>1</c:v>
                </c:pt>
                <c:pt idx="2108">
                  <c:v>1</c:v>
                </c:pt>
                <c:pt idx="2109">
                  <c:v>1</c:v>
                </c:pt>
                <c:pt idx="2110">
                  <c:v>1</c:v>
                </c:pt>
                <c:pt idx="2111">
                  <c:v>1</c:v>
                </c:pt>
                <c:pt idx="2112">
                  <c:v>1</c:v>
                </c:pt>
                <c:pt idx="2113">
                  <c:v>1</c:v>
                </c:pt>
                <c:pt idx="2114">
                  <c:v>1</c:v>
                </c:pt>
                <c:pt idx="2115">
                  <c:v>1</c:v>
                </c:pt>
                <c:pt idx="2116">
                  <c:v>1</c:v>
                </c:pt>
                <c:pt idx="2117">
                  <c:v>1</c:v>
                </c:pt>
                <c:pt idx="2118">
                  <c:v>1</c:v>
                </c:pt>
                <c:pt idx="2119">
                  <c:v>1</c:v>
                </c:pt>
                <c:pt idx="2120">
                  <c:v>1</c:v>
                </c:pt>
                <c:pt idx="2121">
                  <c:v>1</c:v>
                </c:pt>
                <c:pt idx="2122">
                  <c:v>1</c:v>
                </c:pt>
                <c:pt idx="2123">
                  <c:v>1</c:v>
                </c:pt>
                <c:pt idx="2124">
                  <c:v>1</c:v>
                </c:pt>
                <c:pt idx="2125">
                  <c:v>1</c:v>
                </c:pt>
                <c:pt idx="2126">
                  <c:v>1</c:v>
                </c:pt>
                <c:pt idx="2127">
                  <c:v>1</c:v>
                </c:pt>
                <c:pt idx="2128">
                  <c:v>1</c:v>
                </c:pt>
                <c:pt idx="2129">
                  <c:v>1</c:v>
                </c:pt>
                <c:pt idx="2130">
                  <c:v>1</c:v>
                </c:pt>
                <c:pt idx="2131">
                  <c:v>1</c:v>
                </c:pt>
                <c:pt idx="2132">
                  <c:v>1</c:v>
                </c:pt>
                <c:pt idx="2133">
                  <c:v>1</c:v>
                </c:pt>
                <c:pt idx="2134">
                  <c:v>1</c:v>
                </c:pt>
                <c:pt idx="2135">
                  <c:v>1</c:v>
                </c:pt>
                <c:pt idx="2136">
                  <c:v>1</c:v>
                </c:pt>
                <c:pt idx="2137">
                  <c:v>1</c:v>
                </c:pt>
                <c:pt idx="2138">
                  <c:v>1</c:v>
                </c:pt>
                <c:pt idx="2139">
                  <c:v>1</c:v>
                </c:pt>
                <c:pt idx="2140">
                  <c:v>1</c:v>
                </c:pt>
                <c:pt idx="2141">
                  <c:v>1</c:v>
                </c:pt>
                <c:pt idx="2142">
                  <c:v>1</c:v>
                </c:pt>
                <c:pt idx="2143">
                  <c:v>1</c:v>
                </c:pt>
                <c:pt idx="2144">
                  <c:v>1</c:v>
                </c:pt>
                <c:pt idx="2145">
                  <c:v>1</c:v>
                </c:pt>
                <c:pt idx="2146">
                  <c:v>1</c:v>
                </c:pt>
                <c:pt idx="2147">
                  <c:v>1</c:v>
                </c:pt>
                <c:pt idx="2148">
                  <c:v>1</c:v>
                </c:pt>
                <c:pt idx="2149">
                  <c:v>1</c:v>
                </c:pt>
                <c:pt idx="2150">
                  <c:v>1</c:v>
                </c:pt>
                <c:pt idx="2151">
                  <c:v>1</c:v>
                </c:pt>
                <c:pt idx="2152">
                  <c:v>1</c:v>
                </c:pt>
                <c:pt idx="2153">
                  <c:v>1</c:v>
                </c:pt>
                <c:pt idx="2154">
                  <c:v>1</c:v>
                </c:pt>
                <c:pt idx="2155">
                  <c:v>1</c:v>
                </c:pt>
                <c:pt idx="2156">
                  <c:v>1</c:v>
                </c:pt>
                <c:pt idx="2157">
                  <c:v>1</c:v>
                </c:pt>
                <c:pt idx="2158">
                  <c:v>1</c:v>
                </c:pt>
                <c:pt idx="2159">
                  <c:v>1</c:v>
                </c:pt>
                <c:pt idx="2160">
                  <c:v>1</c:v>
                </c:pt>
                <c:pt idx="2161">
                  <c:v>1</c:v>
                </c:pt>
                <c:pt idx="2162">
                  <c:v>1</c:v>
                </c:pt>
                <c:pt idx="2163">
                  <c:v>1</c:v>
                </c:pt>
                <c:pt idx="2164">
                  <c:v>1</c:v>
                </c:pt>
                <c:pt idx="2165">
                  <c:v>1</c:v>
                </c:pt>
                <c:pt idx="2166">
                  <c:v>1</c:v>
                </c:pt>
                <c:pt idx="2167">
                  <c:v>1</c:v>
                </c:pt>
                <c:pt idx="2168">
                  <c:v>1</c:v>
                </c:pt>
                <c:pt idx="2169">
                  <c:v>1</c:v>
                </c:pt>
                <c:pt idx="2170">
                  <c:v>1</c:v>
                </c:pt>
                <c:pt idx="2171">
                  <c:v>1</c:v>
                </c:pt>
                <c:pt idx="2172">
                  <c:v>1</c:v>
                </c:pt>
                <c:pt idx="2173">
                  <c:v>1</c:v>
                </c:pt>
                <c:pt idx="2174">
                  <c:v>1</c:v>
                </c:pt>
                <c:pt idx="2175">
                  <c:v>1</c:v>
                </c:pt>
                <c:pt idx="2176">
                  <c:v>1</c:v>
                </c:pt>
                <c:pt idx="2177">
                  <c:v>1</c:v>
                </c:pt>
                <c:pt idx="2178">
                  <c:v>1</c:v>
                </c:pt>
                <c:pt idx="2179">
                  <c:v>1</c:v>
                </c:pt>
                <c:pt idx="2180">
                  <c:v>1</c:v>
                </c:pt>
                <c:pt idx="2181">
                  <c:v>1</c:v>
                </c:pt>
                <c:pt idx="2182">
                  <c:v>1</c:v>
                </c:pt>
                <c:pt idx="2183">
                  <c:v>1</c:v>
                </c:pt>
                <c:pt idx="2184">
                  <c:v>1</c:v>
                </c:pt>
                <c:pt idx="2185">
                  <c:v>1</c:v>
                </c:pt>
                <c:pt idx="2186">
                  <c:v>1</c:v>
                </c:pt>
                <c:pt idx="2187">
                  <c:v>1</c:v>
                </c:pt>
                <c:pt idx="2188">
                  <c:v>1</c:v>
                </c:pt>
                <c:pt idx="2189">
                  <c:v>1</c:v>
                </c:pt>
                <c:pt idx="2190">
                  <c:v>1</c:v>
                </c:pt>
                <c:pt idx="2191">
                  <c:v>1</c:v>
                </c:pt>
                <c:pt idx="2192">
                  <c:v>1</c:v>
                </c:pt>
                <c:pt idx="2193">
                  <c:v>1</c:v>
                </c:pt>
                <c:pt idx="2194">
                  <c:v>1</c:v>
                </c:pt>
                <c:pt idx="2195">
                  <c:v>1</c:v>
                </c:pt>
                <c:pt idx="2196">
                  <c:v>1</c:v>
                </c:pt>
                <c:pt idx="2197">
                  <c:v>1</c:v>
                </c:pt>
                <c:pt idx="2198">
                  <c:v>1</c:v>
                </c:pt>
                <c:pt idx="2199">
                  <c:v>1</c:v>
                </c:pt>
                <c:pt idx="2200">
                  <c:v>1</c:v>
                </c:pt>
                <c:pt idx="2201">
                  <c:v>1</c:v>
                </c:pt>
                <c:pt idx="2202">
                  <c:v>1</c:v>
                </c:pt>
                <c:pt idx="2203">
                  <c:v>1</c:v>
                </c:pt>
                <c:pt idx="2204">
                  <c:v>1</c:v>
                </c:pt>
                <c:pt idx="2205">
                  <c:v>1</c:v>
                </c:pt>
                <c:pt idx="2206">
                  <c:v>1</c:v>
                </c:pt>
                <c:pt idx="2207">
                  <c:v>1</c:v>
                </c:pt>
                <c:pt idx="2208">
                  <c:v>1</c:v>
                </c:pt>
                <c:pt idx="2209">
                  <c:v>1</c:v>
                </c:pt>
                <c:pt idx="2210">
                  <c:v>1</c:v>
                </c:pt>
                <c:pt idx="2211">
                  <c:v>1</c:v>
                </c:pt>
                <c:pt idx="2212">
                  <c:v>1</c:v>
                </c:pt>
                <c:pt idx="2213">
                  <c:v>1</c:v>
                </c:pt>
                <c:pt idx="2214">
                  <c:v>1</c:v>
                </c:pt>
                <c:pt idx="2215">
                  <c:v>1</c:v>
                </c:pt>
                <c:pt idx="2216">
                  <c:v>1</c:v>
                </c:pt>
                <c:pt idx="2217">
                  <c:v>1</c:v>
                </c:pt>
                <c:pt idx="2218">
                  <c:v>1</c:v>
                </c:pt>
                <c:pt idx="2219">
                  <c:v>1</c:v>
                </c:pt>
                <c:pt idx="2220">
                  <c:v>1</c:v>
                </c:pt>
                <c:pt idx="2221">
                  <c:v>1</c:v>
                </c:pt>
                <c:pt idx="2222">
                  <c:v>1</c:v>
                </c:pt>
                <c:pt idx="2223">
                  <c:v>1</c:v>
                </c:pt>
                <c:pt idx="2224">
                  <c:v>1</c:v>
                </c:pt>
                <c:pt idx="2225">
                  <c:v>1</c:v>
                </c:pt>
                <c:pt idx="2226">
                  <c:v>1</c:v>
                </c:pt>
                <c:pt idx="2227">
                  <c:v>1</c:v>
                </c:pt>
                <c:pt idx="2228">
                  <c:v>1</c:v>
                </c:pt>
                <c:pt idx="2229">
                  <c:v>1</c:v>
                </c:pt>
                <c:pt idx="2230">
                  <c:v>1</c:v>
                </c:pt>
                <c:pt idx="2231">
                  <c:v>1</c:v>
                </c:pt>
                <c:pt idx="2232">
                  <c:v>1</c:v>
                </c:pt>
                <c:pt idx="2233">
                  <c:v>1</c:v>
                </c:pt>
                <c:pt idx="2234">
                  <c:v>1</c:v>
                </c:pt>
                <c:pt idx="2235">
                  <c:v>1</c:v>
                </c:pt>
                <c:pt idx="2236">
                  <c:v>1</c:v>
                </c:pt>
                <c:pt idx="2237">
                  <c:v>1</c:v>
                </c:pt>
                <c:pt idx="2238">
                  <c:v>1</c:v>
                </c:pt>
                <c:pt idx="2239">
                  <c:v>1</c:v>
                </c:pt>
                <c:pt idx="2240">
                  <c:v>1</c:v>
                </c:pt>
                <c:pt idx="2241">
                  <c:v>1</c:v>
                </c:pt>
                <c:pt idx="2242">
                  <c:v>1</c:v>
                </c:pt>
                <c:pt idx="2243">
                  <c:v>1</c:v>
                </c:pt>
                <c:pt idx="2244">
                  <c:v>1</c:v>
                </c:pt>
                <c:pt idx="2245">
                  <c:v>1</c:v>
                </c:pt>
                <c:pt idx="2246">
                  <c:v>1</c:v>
                </c:pt>
                <c:pt idx="2247">
                  <c:v>1</c:v>
                </c:pt>
                <c:pt idx="2248">
                  <c:v>1</c:v>
                </c:pt>
                <c:pt idx="2249">
                  <c:v>1</c:v>
                </c:pt>
                <c:pt idx="2250">
                  <c:v>1</c:v>
                </c:pt>
                <c:pt idx="2251">
                  <c:v>1</c:v>
                </c:pt>
                <c:pt idx="2252">
                  <c:v>1</c:v>
                </c:pt>
                <c:pt idx="2253">
                  <c:v>1</c:v>
                </c:pt>
                <c:pt idx="2254">
                  <c:v>1</c:v>
                </c:pt>
                <c:pt idx="2255">
                  <c:v>1</c:v>
                </c:pt>
                <c:pt idx="2256">
                  <c:v>1</c:v>
                </c:pt>
                <c:pt idx="2257">
                  <c:v>1</c:v>
                </c:pt>
                <c:pt idx="2258">
                  <c:v>1</c:v>
                </c:pt>
                <c:pt idx="2259">
                  <c:v>1</c:v>
                </c:pt>
                <c:pt idx="2260">
                  <c:v>1</c:v>
                </c:pt>
                <c:pt idx="2261">
                  <c:v>1</c:v>
                </c:pt>
                <c:pt idx="2262">
                  <c:v>1</c:v>
                </c:pt>
                <c:pt idx="2263">
                  <c:v>1</c:v>
                </c:pt>
                <c:pt idx="2264">
                  <c:v>1</c:v>
                </c:pt>
                <c:pt idx="2265">
                  <c:v>1</c:v>
                </c:pt>
                <c:pt idx="2266">
                  <c:v>1</c:v>
                </c:pt>
                <c:pt idx="2267">
                  <c:v>1</c:v>
                </c:pt>
                <c:pt idx="2268">
                  <c:v>1</c:v>
                </c:pt>
                <c:pt idx="2269">
                  <c:v>1</c:v>
                </c:pt>
                <c:pt idx="2270">
                  <c:v>1</c:v>
                </c:pt>
                <c:pt idx="2271">
                  <c:v>1</c:v>
                </c:pt>
                <c:pt idx="2272">
                  <c:v>1</c:v>
                </c:pt>
                <c:pt idx="2273">
                  <c:v>1</c:v>
                </c:pt>
                <c:pt idx="2274">
                  <c:v>1</c:v>
                </c:pt>
                <c:pt idx="2275">
                  <c:v>1</c:v>
                </c:pt>
                <c:pt idx="2276">
                  <c:v>1</c:v>
                </c:pt>
                <c:pt idx="2277">
                  <c:v>1</c:v>
                </c:pt>
                <c:pt idx="2278">
                  <c:v>1</c:v>
                </c:pt>
                <c:pt idx="2279">
                  <c:v>1</c:v>
                </c:pt>
                <c:pt idx="2280">
                  <c:v>1</c:v>
                </c:pt>
                <c:pt idx="2281">
                  <c:v>1</c:v>
                </c:pt>
                <c:pt idx="2282">
                  <c:v>1</c:v>
                </c:pt>
                <c:pt idx="2283">
                  <c:v>1</c:v>
                </c:pt>
                <c:pt idx="2284">
                  <c:v>1</c:v>
                </c:pt>
                <c:pt idx="2285">
                  <c:v>1</c:v>
                </c:pt>
                <c:pt idx="2286">
                  <c:v>1</c:v>
                </c:pt>
                <c:pt idx="2287">
                  <c:v>1</c:v>
                </c:pt>
                <c:pt idx="2288">
                  <c:v>1</c:v>
                </c:pt>
                <c:pt idx="2289">
                  <c:v>1</c:v>
                </c:pt>
                <c:pt idx="2290">
                  <c:v>1</c:v>
                </c:pt>
                <c:pt idx="2291">
                  <c:v>1</c:v>
                </c:pt>
                <c:pt idx="2292">
                  <c:v>1</c:v>
                </c:pt>
                <c:pt idx="2293">
                  <c:v>1</c:v>
                </c:pt>
                <c:pt idx="2294">
                  <c:v>1</c:v>
                </c:pt>
                <c:pt idx="2295">
                  <c:v>1</c:v>
                </c:pt>
                <c:pt idx="2296">
                  <c:v>1</c:v>
                </c:pt>
                <c:pt idx="2297">
                  <c:v>1</c:v>
                </c:pt>
                <c:pt idx="2298">
                  <c:v>1</c:v>
                </c:pt>
                <c:pt idx="2299">
                  <c:v>1</c:v>
                </c:pt>
                <c:pt idx="2300">
                  <c:v>1</c:v>
                </c:pt>
                <c:pt idx="2301">
                  <c:v>1</c:v>
                </c:pt>
                <c:pt idx="2302">
                  <c:v>1</c:v>
                </c:pt>
                <c:pt idx="2303">
                  <c:v>1</c:v>
                </c:pt>
                <c:pt idx="2304">
                  <c:v>1</c:v>
                </c:pt>
                <c:pt idx="2305">
                  <c:v>1</c:v>
                </c:pt>
                <c:pt idx="2306">
                  <c:v>1</c:v>
                </c:pt>
                <c:pt idx="2307">
                  <c:v>1</c:v>
                </c:pt>
                <c:pt idx="2308">
                  <c:v>1</c:v>
                </c:pt>
                <c:pt idx="2309">
                  <c:v>1</c:v>
                </c:pt>
                <c:pt idx="2310">
                  <c:v>1</c:v>
                </c:pt>
                <c:pt idx="2311">
                  <c:v>1</c:v>
                </c:pt>
                <c:pt idx="2312">
                  <c:v>1</c:v>
                </c:pt>
                <c:pt idx="2313">
                  <c:v>1</c:v>
                </c:pt>
                <c:pt idx="2314">
                  <c:v>1</c:v>
                </c:pt>
                <c:pt idx="2315">
                  <c:v>1</c:v>
                </c:pt>
                <c:pt idx="2316">
                  <c:v>1</c:v>
                </c:pt>
                <c:pt idx="2317">
                  <c:v>1</c:v>
                </c:pt>
                <c:pt idx="2318">
                  <c:v>1</c:v>
                </c:pt>
                <c:pt idx="2319">
                  <c:v>1</c:v>
                </c:pt>
                <c:pt idx="2320">
                  <c:v>1</c:v>
                </c:pt>
                <c:pt idx="2321">
                  <c:v>1</c:v>
                </c:pt>
                <c:pt idx="2322">
                  <c:v>1</c:v>
                </c:pt>
                <c:pt idx="2323">
                  <c:v>1</c:v>
                </c:pt>
                <c:pt idx="2324">
                  <c:v>1</c:v>
                </c:pt>
                <c:pt idx="2325">
                  <c:v>1</c:v>
                </c:pt>
                <c:pt idx="2326">
                  <c:v>1</c:v>
                </c:pt>
                <c:pt idx="2327">
                  <c:v>1</c:v>
                </c:pt>
                <c:pt idx="2328">
                  <c:v>1</c:v>
                </c:pt>
                <c:pt idx="2329">
                  <c:v>1</c:v>
                </c:pt>
                <c:pt idx="2330">
                  <c:v>1</c:v>
                </c:pt>
                <c:pt idx="2331">
                  <c:v>1</c:v>
                </c:pt>
                <c:pt idx="2332">
                  <c:v>1</c:v>
                </c:pt>
                <c:pt idx="2333">
                  <c:v>1</c:v>
                </c:pt>
                <c:pt idx="2334">
                  <c:v>1</c:v>
                </c:pt>
                <c:pt idx="2335">
                  <c:v>1</c:v>
                </c:pt>
                <c:pt idx="2336">
                  <c:v>1</c:v>
                </c:pt>
                <c:pt idx="2337">
                  <c:v>1</c:v>
                </c:pt>
                <c:pt idx="2338">
                  <c:v>1</c:v>
                </c:pt>
                <c:pt idx="2339">
                  <c:v>1</c:v>
                </c:pt>
                <c:pt idx="2340">
                  <c:v>1</c:v>
                </c:pt>
                <c:pt idx="2341">
                  <c:v>1</c:v>
                </c:pt>
                <c:pt idx="2342">
                  <c:v>1</c:v>
                </c:pt>
                <c:pt idx="2343">
                  <c:v>1</c:v>
                </c:pt>
                <c:pt idx="2344">
                  <c:v>1</c:v>
                </c:pt>
                <c:pt idx="2345">
                  <c:v>1</c:v>
                </c:pt>
                <c:pt idx="2346">
                  <c:v>1</c:v>
                </c:pt>
                <c:pt idx="2347">
                  <c:v>1</c:v>
                </c:pt>
                <c:pt idx="2348">
                  <c:v>1</c:v>
                </c:pt>
                <c:pt idx="2349">
                  <c:v>1</c:v>
                </c:pt>
                <c:pt idx="2350">
                  <c:v>1</c:v>
                </c:pt>
                <c:pt idx="2351">
                  <c:v>1</c:v>
                </c:pt>
                <c:pt idx="2352">
                  <c:v>1</c:v>
                </c:pt>
                <c:pt idx="2353">
                  <c:v>1</c:v>
                </c:pt>
                <c:pt idx="2354">
                  <c:v>1</c:v>
                </c:pt>
                <c:pt idx="2355">
                  <c:v>1</c:v>
                </c:pt>
                <c:pt idx="2356">
                  <c:v>1</c:v>
                </c:pt>
                <c:pt idx="2357">
                  <c:v>1</c:v>
                </c:pt>
                <c:pt idx="2358">
                  <c:v>1</c:v>
                </c:pt>
                <c:pt idx="2359">
                  <c:v>1</c:v>
                </c:pt>
                <c:pt idx="2360">
                  <c:v>1</c:v>
                </c:pt>
                <c:pt idx="2361">
                  <c:v>1</c:v>
                </c:pt>
                <c:pt idx="2362">
                  <c:v>1</c:v>
                </c:pt>
                <c:pt idx="2363">
                  <c:v>1</c:v>
                </c:pt>
                <c:pt idx="2364">
                  <c:v>1</c:v>
                </c:pt>
                <c:pt idx="2365">
                  <c:v>1</c:v>
                </c:pt>
                <c:pt idx="2366">
                  <c:v>1</c:v>
                </c:pt>
                <c:pt idx="2367">
                  <c:v>1</c:v>
                </c:pt>
                <c:pt idx="2368">
                  <c:v>1</c:v>
                </c:pt>
                <c:pt idx="2369">
                  <c:v>1</c:v>
                </c:pt>
                <c:pt idx="2370">
                  <c:v>1</c:v>
                </c:pt>
                <c:pt idx="2371">
                  <c:v>1</c:v>
                </c:pt>
                <c:pt idx="2372">
                  <c:v>1</c:v>
                </c:pt>
                <c:pt idx="2373">
                  <c:v>1</c:v>
                </c:pt>
                <c:pt idx="2374">
                  <c:v>1</c:v>
                </c:pt>
                <c:pt idx="2375">
                  <c:v>1</c:v>
                </c:pt>
                <c:pt idx="2376">
                  <c:v>1</c:v>
                </c:pt>
                <c:pt idx="2377">
                  <c:v>1</c:v>
                </c:pt>
                <c:pt idx="2378">
                  <c:v>1</c:v>
                </c:pt>
                <c:pt idx="2379">
                  <c:v>1</c:v>
                </c:pt>
                <c:pt idx="2380">
                  <c:v>1</c:v>
                </c:pt>
                <c:pt idx="2381">
                  <c:v>1</c:v>
                </c:pt>
                <c:pt idx="2382">
                  <c:v>1</c:v>
                </c:pt>
                <c:pt idx="2383">
                  <c:v>1</c:v>
                </c:pt>
                <c:pt idx="2384">
                  <c:v>1</c:v>
                </c:pt>
                <c:pt idx="2385">
                  <c:v>1</c:v>
                </c:pt>
                <c:pt idx="2386">
                  <c:v>1</c:v>
                </c:pt>
                <c:pt idx="2387">
                  <c:v>1</c:v>
                </c:pt>
                <c:pt idx="2388">
                  <c:v>1</c:v>
                </c:pt>
                <c:pt idx="2389">
                  <c:v>1</c:v>
                </c:pt>
                <c:pt idx="2390">
                  <c:v>1</c:v>
                </c:pt>
                <c:pt idx="2391">
                  <c:v>1</c:v>
                </c:pt>
                <c:pt idx="2392">
                  <c:v>1</c:v>
                </c:pt>
                <c:pt idx="2393">
                  <c:v>1</c:v>
                </c:pt>
                <c:pt idx="2394">
                  <c:v>1</c:v>
                </c:pt>
                <c:pt idx="2395">
                  <c:v>1</c:v>
                </c:pt>
                <c:pt idx="2396">
                  <c:v>1</c:v>
                </c:pt>
                <c:pt idx="2397">
                  <c:v>1</c:v>
                </c:pt>
                <c:pt idx="2398">
                  <c:v>1</c:v>
                </c:pt>
                <c:pt idx="2399">
                  <c:v>1</c:v>
                </c:pt>
                <c:pt idx="2400">
                  <c:v>1</c:v>
                </c:pt>
                <c:pt idx="2401">
                  <c:v>1</c:v>
                </c:pt>
                <c:pt idx="2402">
                  <c:v>1</c:v>
                </c:pt>
                <c:pt idx="2403">
                  <c:v>1</c:v>
                </c:pt>
                <c:pt idx="2404">
                  <c:v>1</c:v>
                </c:pt>
                <c:pt idx="2405">
                  <c:v>1</c:v>
                </c:pt>
                <c:pt idx="2406">
                  <c:v>1</c:v>
                </c:pt>
                <c:pt idx="2407">
                  <c:v>1</c:v>
                </c:pt>
                <c:pt idx="2408">
                  <c:v>1</c:v>
                </c:pt>
                <c:pt idx="2409">
                  <c:v>1</c:v>
                </c:pt>
                <c:pt idx="2410">
                  <c:v>1</c:v>
                </c:pt>
                <c:pt idx="2411">
                  <c:v>1</c:v>
                </c:pt>
                <c:pt idx="2412">
                  <c:v>1</c:v>
                </c:pt>
                <c:pt idx="2413">
                  <c:v>1</c:v>
                </c:pt>
                <c:pt idx="2414">
                  <c:v>1</c:v>
                </c:pt>
                <c:pt idx="2415">
                  <c:v>1</c:v>
                </c:pt>
                <c:pt idx="2416">
                  <c:v>1</c:v>
                </c:pt>
                <c:pt idx="2417">
                  <c:v>1</c:v>
                </c:pt>
                <c:pt idx="2418">
                  <c:v>1</c:v>
                </c:pt>
                <c:pt idx="2419">
                  <c:v>1</c:v>
                </c:pt>
                <c:pt idx="2420">
                  <c:v>1</c:v>
                </c:pt>
                <c:pt idx="2421">
                  <c:v>1</c:v>
                </c:pt>
                <c:pt idx="2422">
                  <c:v>1</c:v>
                </c:pt>
                <c:pt idx="2423">
                  <c:v>1</c:v>
                </c:pt>
                <c:pt idx="2424">
                  <c:v>1</c:v>
                </c:pt>
                <c:pt idx="2425">
                  <c:v>1</c:v>
                </c:pt>
                <c:pt idx="2426">
                  <c:v>1</c:v>
                </c:pt>
                <c:pt idx="2427">
                  <c:v>1</c:v>
                </c:pt>
                <c:pt idx="2428">
                  <c:v>1</c:v>
                </c:pt>
                <c:pt idx="2429">
                  <c:v>1</c:v>
                </c:pt>
                <c:pt idx="2430">
                  <c:v>1</c:v>
                </c:pt>
                <c:pt idx="2431">
                  <c:v>1</c:v>
                </c:pt>
                <c:pt idx="2432">
                  <c:v>1</c:v>
                </c:pt>
                <c:pt idx="2433">
                  <c:v>1</c:v>
                </c:pt>
                <c:pt idx="2434">
                  <c:v>1</c:v>
                </c:pt>
                <c:pt idx="2435">
                  <c:v>1</c:v>
                </c:pt>
                <c:pt idx="2436">
                  <c:v>1</c:v>
                </c:pt>
                <c:pt idx="2437">
                  <c:v>1</c:v>
                </c:pt>
                <c:pt idx="2438">
                  <c:v>1</c:v>
                </c:pt>
                <c:pt idx="2439">
                  <c:v>1</c:v>
                </c:pt>
                <c:pt idx="2440">
                  <c:v>1</c:v>
                </c:pt>
                <c:pt idx="2441">
                  <c:v>1</c:v>
                </c:pt>
                <c:pt idx="2442">
                  <c:v>1</c:v>
                </c:pt>
                <c:pt idx="2443">
                  <c:v>1</c:v>
                </c:pt>
                <c:pt idx="2444">
                  <c:v>1</c:v>
                </c:pt>
                <c:pt idx="2445">
                  <c:v>1</c:v>
                </c:pt>
                <c:pt idx="2446">
                  <c:v>1</c:v>
                </c:pt>
                <c:pt idx="2447">
                  <c:v>1</c:v>
                </c:pt>
                <c:pt idx="2448">
                  <c:v>1</c:v>
                </c:pt>
                <c:pt idx="2449">
                  <c:v>1</c:v>
                </c:pt>
                <c:pt idx="2450">
                  <c:v>1</c:v>
                </c:pt>
                <c:pt idx="2451">
                  <c:v>1</c:v>
                </c:pt>
                <c:pt idx="2452">
                  <c:v>1</c:v>
                </c:pt>
                <c:pt idx="2453">
                  <c:v>1</c:v>
                </c:pt>
                <c:pt idx="2454">
                  <c:v>1</c:v>
                </c:pt>
                <c:pt idx="2455">
                  <c:v>1</c:v>
                </c:pt>
                <c:pt idx="2456">
                  <c:v>1</c:v>
                </c:pt>
                <c:pt idx="2457">
                  <c:v>1</c:v>
                </c:pt>
                <c:pt idx="2458">
                  <c:v>1</c:v>
                </c:pt>
                <c:pt idx="2459">
                  <c:v>1</c:v>
                </c:pt>
                <c:pt idx="2460">
                  <c:v>1</c:v>
                </c:pt>
                <c:pt idx="2461">
                  <c:v>1</c:v>
                </c:pt>
                <c:pt idx="2462">
                  <c:v>1</c:v>
                </c:pt>
                <c:pt idx="2463">
                  <c:v>1</c:v>
                </c:pt>
                <c:pt idx="2464">
                  <c:v>1</c:v>
                </c:pt>
                <c:pt idx="2465">
                  <c:v>1</c:v>
                </c:pt>
                <c:pt idx="2466">
                  <c:v>1</c:v>
                </c:pt>
                <c:pt idx="2467">
                  <c:v>1</c:v>
                </c:pt>
                <c:pt idx="2468">
                  <c:v>1</c:v>
                </c:pt>
                <c:pt idx="2469">
                  <c:v>1</c:v>
                </c:pt>
                <c:pt idx="2470">
                  <c:v>1</c:v>
                </c:pt>
                <c:pt idx="2471">
                  <c:v>1</c:v>
                </c:pt>
                <c:pt idx="2472">
                  <c:v>1</c:v>
                </c:pt>
                <c:pt idx="2473">
                  <c:v>1</c:v>
                </c:pt>
                <c:pt idx="2474">
                  <c:v>1</c:v>
                </c:pt>
                <c:pt idx="2475">
                  <c:v>1</c:v>
                </c:pt>
                <c:pt idx="2476">
                  <c:v>1</c:v>
                </c:pt>
                <c:pt idx="2477">
                  <c:v>1</c:v>
                </c:pt>
                <c:pt idx="2478">
                  <c:v>1</c:v>
                </c:pt>
                <c:pt idx="2479">
                  <c:v>1</c:v>
                </c:pt>
                <c:pt idx="2480">
                  <c:v>1</c:v>
                </c:pt>
                <c:pt idx="2481">
                  <c:v>1</c:v>
                </c:pt>
                <c:pt idx="2482">
                  <c:v>1</c:v>
                </c:pt>
                <c:pt idx="2483">
                  <c:v>1</c:v>
                </c:pt>
                <c:pt idx="2484">
                  <c:v>1</c:v>
                </c:pt>
                <c:pt idx="2485">
                  <c:v>1</c:v>
                </c:pt>
                <c:pt idx="2486">
                  <c:v>1</c:v>
                </c:pt>
                <c:pt idx="2487">
                  <c:v>1</c:v>
                </c:pt>
                <c:pt idx="2488">
                  <c:v>1</c:v>
                </c:pt>
                <c:pt idx="2489">
                  <c:v>1</c:v>
                </c:pt>
                <c:pt idx="2490">
                  <c:v>1</c:v>
                </c:pt>
                <c:pt idx="2491">
                  <c:v>1</c:v>
                </c:pt>
                <c:pt idx="2492">
                  <c:v>1</c:v>
                </c:pt>
                <c:pt idx="2493">
                  <c:v>1</c:v>
                </c:pt>
                <c:pt idx="2494">
                  <c:v>1</c:v>
                </c:pt>
                <c:pt idx="2495">
                  <c:v>1</c:v>
                </c:pt>
                <c:pt idx="2496">
                  <c:v>1</c:v>
                </c:pt>
                <c:pt idx="2497">
                  <c:v>1</c:v>
                </c:pt>
                <c:pt idx="2498">
                  <c:v>1</c:v>
                </c:pt>
                <c:pt idx="2499">
                  <c:v>1</c:v>
                </c:pt>
                <c:pt idx="2500">
                  <c:v>1</c:v>
                </c:pt>
                <c:pt idx="2501">
                  <c:v>1</c:v>
                </c:pt>
                <c:pt idx="2502">
                  <c:v>1</c:v>
                </c:pt>
                <c:pt idx="2503">
                  <c:v>1</c:v>
                </c:pt>
                <c:pt idx="2504">
                  <c:v>1</c:v>
                </c:pt>
                <c:pt idx="2505">
                  <c:v>1</c:v>
                </c:pt>
                <c:pt idx="2506">
                  <c:v>1</c:v>
                </c:pt>
                <c:pt idx="2507">
                  <c:v>1</c:v>
                </c:pt>
                <c:pt idx="2508">
                  <c:v>1</c:v>
                </c:pt>
                <c:pt idx="2509">
                  <c:v>1</c:v>
                </c:pt>
                <c:pt idx="2510">
                  <c:v>1</c:v>
                </c:pt>
                <c:pt idx="2511">
                  <c:v>1</c:v>
                </c:pt>
                <c:pt idx="2512">
                  <c:v>1</c:v>
                </c:pt>
                <c:pt idx="2513">
                  <c:v>1</c:v>
                </c:pt>
                <c:pt idx="2514">
                  <c:v>1</c:v>
                </c:pt>
                <c:pt idx="2515">
                  <c:v>1</c:v>
                </c:pt>
                <c:pt idx="2516">
                  <c:v>1</c:v>
                </c:pt>
                <c:pt idx="2517">
                  <c:v>1</c:v>
                </c:pt>
                <c:pt idx="2518">
                  <c:v>1</c:v>
                </c:pt>
                <c:pt idx="2519">
                  <c:v>1</c:v>
                </c:pt>
                <c:pt idx="2520">
                  <c:v>1</c:v>
                </c:pt>
                <c:pt idx="2521">
                  <c:v>1</c:v>
                </c:pt>
                <c:pt idx="2522">
                  <c:v>1</c:v>
                </c:pt>
                <c:pt idx="2523">
                  <c:v>1</c:v>
                </c:pt>
                <c:pt idx="2524">
                  <c:v>1</c:v>
                </c:pt>
                <c:pt idx="2525">
                  <c:v>1</c:v>
                </c:pt>
                <c:pt idx="2526">
                  <c:v>1</c:v>
                </c:pt>
                <c:pt idx="2527">
                  <c:v>1</c:v>
                </c:pt>
                <c:pt idx="2528">
                  <c:v>1</c:v>
                </c:pt>
                <c:pt idx="2529">
                  <c:v>1</c:v>
                </c:pt>
                <c:pt idx="2530">
                  <c:v>1</c:v>
                </c:pt>
                <c:pt idx="2531">
                  <c:v>1</c:v>
                </c:pt>
                <c:pt idx="2532">
                  <c:v>1</c:v>
                </c:pt>
                <c:pt idx="2533">
                  <c:v>1</c:v>
                </c:pt>
                <c:pt idx="2534">
                  <c:v>1</c:v>
                </c:pt>
                <c:pt idx="2535">
                  <c:v>1</c:v>
                </c:pt>
                <c:pt idx="2536">
                  <c:v>1</c:v>
                </c:pt>
                <c:pt idx="2537">
                  <c:v>1</c:v>
                </c:pt>
                <c:pt idx="2538">
                  <c:v>1</c:v>
                </c:pt>
                <c:pt idx="2539">
                  <c:v>1</c:v>
                </c:pt>
                <c:pt idx="2540">
                  <c:v>1</c:v>
                </c:pt>
                <c:pt idx="2541">
                  <c:v>1</c:v>
                </c:pt>
                <c:pt idx="2542">
                  <c:v>1</c:v>
                </c:pt>
                <c:pt idx="2543">
                  <c:v>1</c:v>
                </c:pt>
                <c:pt idx="2544">
                  <c:v>1</c:v>
                </c:pt>
                <c:pt idx="2545">
                  <c:v>1</c:v>
                </c:pt>
                <c:pt idx="2546">
                  <c:v>1</c:v>
                </c:pt>
                <c:pt idx="2547">
                  <c:v>1</c:v>
                </c:pt>
                <c:pt idx="2548">
                  <c:v>1</c:v>
                </c:pt>
                <c:pt idx="2549">
                  <c:v>1</c:v>
                </c:pt>
                <c:pt idx="2550">
                  <c:v>1</c:v>
                </c:pt>
                <c:pt idx="2551">
                  <c:v>1</c:v>
                </c:pt>
                <c:pt idx="2552">
                  <c:v>1</c:v>
                </c:pt>
                <c:pt idx="2553">
                  <c:v>1</c:v>
                </c:pt>
                <c:pt idx="2554">
                  <c:v>1</c:v>
                </c:pt>
                <c:pt idx="2555">
                  <c:v>1</c:v>
                </c:pt>
                <c:pt idx="2556">
                  <c:v>1</c:v>
                </c:pt>
                <c:pt idx="2557">
                  <c:v>1</c:v>
                </c:pt>
                <c:pt idx="2558">
                  <c:v>1</c:v>
                </c:pt>
                <c:pt idx="2559">
                  <c:v>1</c:v>
                </c:pt>
                <c:pt idx="2560">
                  <c:v>1</c:v>
                </c:pt>
                <c:pt idx="2561">
                  <c:v>1</c:v>
                </c:pt>
                <c:pt idx="2562">
                  <c:v>1</c:v>
                </c:pt>
                <c:pt idx="2563">
                  <c:v>1</c:v>
                </c:pt>
                <c:pt idx="2564">
                  <c:v>1</c:v>
                </c:pt>
                <c:pt idx="2565">
                  <c:v>1</c:v>
                </c:pt>
                <c:pt idx="2566">
                  <c:v>1</c:v>
                </c:pt>
                <c:pt idx="2567">
                  <c:v>1</c:v>
                </c:pt>
                <c:pt idx="2568">
                  <c:v>1</c:v>
                </c:pt>
                <c:pt idx="2569">
                  <c:v>1</c:v>
                </c:pt>
                <c:pt idx="2570">
                  <c:v>1</c:v>
                </c:pt>
                <c:pt idx="2571">
                  <c:v>1</c:v>
                </c:pt>
                <c:pt idx="2572">
                  <c:v>1</c:v>
                </c:pt>
                <c:pt idx="2573">
                  <c:v>1</c:v>
                </c:pt>
                <c:pt idx="2574">
                  <c:v>1</c:v>
                </c:pt>
                <c:pt idx="2575">
                  <c:v>1</c:v>
                </c:pt>
                <c:pt idx="2576">
                  <c:v>1</c:v>
                </c:pt>
                <c:pt idx="2577">
                  <c:v>1</c:v>
                </c:pt>
                <c:pt idx="2578">
                  <c:v>1</c:v>
                </c:pt>
                <c:pt idx="2579">
                  <c:v>1</c:v>
                </c:pt>
                <c:pt idx="2580">
                  <c:v>1</c:v>
                </c:pt>
                <c:pt idx="2581">
                  <c:v>1</c:v>
                </c:pt>
                <c:pt idx="2582">
                  <c:v>1</c:v>
                </c:pt>
                <c:pt idx="2583">
                  <c:v>1</c:v>
                </c:pt>
                <c:pt idx="2584">
                  <c:v>1</c:v>
                </c:pt>
                <c:pt idx="2585">
                  <c:v>1</c:v>
                </c:pt>
                <c:pt idx="2586">
                  <c:v>1</c:v>
                </c:pt>
                <c:pt idx="2587">
                  <c:v>1</c:v>
                </c:pt>
                <c:pt idx="2588">
                  <c:v>1</c:v>
                </c:pt>
                <c:pt idx="2589">
                  <c:v>1</c:v>
                </c:pt>
                <c:pt idx="2590">
                  <c:v>1</c:v>
                </c:pt>
                <c:pt idx="2591">
                  <c:v>1</c:v>
                </c:pt>
                <c:pt idx="2592">
                  <c:v>1</c:v>
                </c:pt>
                <c:pt idx="2593">
                  <c:v>1</c:v>
                </c:pt>
                <c:pt idx="2594">
                  <c:v>1</c:v>
                </c:pt>
                <c:pt idx="2595">
                  <c:v>1</c:v>
                </c:pt>
                <c:pt idx="2596">
                  <c:v>1</c:v>
                </c:pt>
                <c:pt idx="2597">
                  <c:v>1</c:v>
                </c:pt>
                <c:pt idx="2598">
                  <c:v>1</c:v>
                </c:pt>
                <c:pt idx="2599">
                  <c:v>1</c:v>
                </c:pt>
                <c:pt idx="2600">
                  <c:v>1</c:v>
                </c:pt>
                <c:pt idx="2601">
                  <c:v>1</c:v>
                </c:pt>
                <c:pt idx="2602">
                  <c:v>1</c:v>
                </c:pt>
                <c:pt idx="2603">
                  <c:v>1</c:v>
                </c:pt>
                <c:pt idx="2604">
                  <c:v>1</c:v>
                </c:pt>
                <c:pt idx="2605">
                  <c:v>1</c:v>
                </c:pt>
                <c:pt idx="2606">
                  <c:v>1</c:v>
                </c:pt>
                <c:pt idx="2607">
                  <c:v>1</c:v>
                </c:pt>
                <c:pt idx="2608">
                  <c:v>1</c:v>
                </c:pt>
                <c:pt idx="2609">
                  <c:v>1</c:v>
                </c:pt>
                <c:pt idx="2610">
                  <c:v>1</c:v>
                </c:pt>
                <c:pt idx="2611">
                  <c:v>1</c:v>
                </c:pt>
                <c:pt idx="2612">
                  <c:v>1</c:v>
                </c:pt>
                <c:pt idx="2613">
                  <c:v>1</c:v>
                </c:pt>
                <c:pt idx="2614">
                  <c:v>1</c:v>
                </c:pt>
                <c:pt idx="2615">
                  <c:v>1</c:v>
                </c:pt>
                <c:pt idx="2616">
                  <c:v>1</c:v>
                </c:pt>
                <c:pt idx="2617">
                  <c:v>1</c:v>
                </c:pt>
                <c:pt idx="2618">
                  <c:v>1</c:v>
                </c:pt>
                <c:pt idx="2619">
                  <c:v>1</c:v>
                </c:pt>
                <c:pt idx="2620">
                  <c:v>1</c:v>
                </c:pt>
                <c:pt idx="2621">
                  <c:v>1</c:v>
                </c:pt>
                <c:pt idx="2622">
                  <c:v>1</c:v>
                </c:pt>
                <c:pt idx="2623">
                  <c:v>1</c:v>
                </c:pt>
                <c:pt idx="2624">
                  <c:v>1</c:v>
                </c:pt>
                <c:pt idx="2625">
                  <c:v>1</c:v>
                </c:pt>
                <c:pt idx="2626">
                  <c:v>1</c:v>
                </c:pt>
                <c:pt idx="2627">
                  <c:v>1</c:v>
                </c:pt>
                <c:pt idx="2628">
                  <c:v>1</c:v>
                </c:pt>
                <c:pt idx="2629">
                  <c:v>1</c:v>
                </c:pt>
                <c:pt idx="2630">
                  <c:v>1</c:v>
                </c:pt>
                <c:pt idx="2631">
                  <c:v>1</c:v>
                </c:pt>
                <c:pt idx="2632">
                  <c:v>1</c:v>
                </c:pt>
                <c:pt idx="2633">
                  <c:v>1</c:v>
                </c:pt>
                <c:pt idx="2634">
                  <c:v>1</c:v>
                </c:pt>
                <c:pt idx="2635">
                  <c:v>1</c:v>
                </c:pt>
                <c:pt idx="2636">
                  <c:v>1</c:v>
                </c:pt>
                <c:pt idx="2637">
                  <c:v>1</c:v>
                </c:pt>
                <c:pt idx="2638">
                  <c:v>1</c:v>
                </c:pt>
                <c:pt idx="2639">
                  <c:v>1</c:v>
                </c:pt>
                <c:pt idx="2640">
                  <c:v>1</c:v>
                </c:pt>
                <c:pt idx="2641">
                  <c:v>1</c:v>
                </c:pt>
                <c:pt idx="2642">
                  <c:v>1</c:v>
                </c:pt>
                <c:pt idx="2643">
                  <c:v>1</c:v>
                </c:pt>
                <c:pt idx="2644">
                  <c:v>1</c:v>
                </c:pt>
                <c:pt idx="2645">
                  <c:v>1</c:v>
                </c:pt>
                <c:pt idx="2646">
                  <c:v>1</c:v>
                </c:pt>
                <c:pt idx="2647">
                  <c:v>1</c:v>
                </c:pt>
                <c:pt idx="2648">
                  <c:v>1</c:v>
                </c:pt>
                <c:pt idx="2649">
                  <c:v>1</c:v>
                </c:pt>
                <c:pt idx="2650">
                  <c:v>1</c:v>
                </c:pt>
                <c:pt idx="2651">
                  <c:v>1</c:v>
                </c:pt>
                <c:pt idx="2652">
                  <c:v>1</c:v>
                </c:pt>
                <c:pt idx="2653">
                  <c:v>1</c:v>
                </c:pt>
                <c:pt idx="2654">
                  <c:v>1</c:v>
                </c:pt>
                <c:pt idx="2655">
                  <c:v>1</c:v>
                </c:pt>
                <c:pt idx="2656">
                  <c:v>1</c:v>
                </c:pt>
                <c:pt idx="2657">
                  <c:v>1</c:v>
                </c:pt>
                <c:pt idx="2658">
                  <c:v>1</c:v>
                </c:pt>
                <c:pt idx="2659">
                  <c:v>1</c:v>
                </c:pt>
                <c:pt idx="2660">
                  <c:v>1</c:v>
                </c:pt>
                <c:pt idx="2661">
                  <c:v>1</c:v>
                </c:pt>
                <c:pt idx="2662">
                  <c:v>1</c:v>
                </c:pt>
                <c:pt idx="2663">
                  <c:v>1</c:v>
                </c:pt>
                <c:pt idx="2664">
                  <c:v>1</c:v>
                </c:pt>
                <c:pt idx="2665">
                  <c:v>1</c:v>
                </c:pt>
                <c:pt idx="2666">
                  <c:v>1</c:v>
                </c:pt>
                <c:pt idx="2667">
                  <c:v>1</c:v>
                </c:pt>
                <c:pt idx="2668">
                  <c:v>1</c:v>
                </c:pt>
                <c:pt idx="2669">
                  <c:v>1</c:v>
                </c:pt>
                <c:pt idx="2670">
                  <c:v>1</c:v>
                </c:pt>
                <c:pt idx="2671">
                  <c:v>1</c:v>
                </c:pt>
                <c:pt idx="2672">
                  <c:v>1</c:v>
                </c:pt>
                <c:pt idx="2673">
                  <c:v>1</c:v>
                </c:pt>
                <c:pt idx="2674">
                  <c:v>1</c:v>
                </c:pt>
                <c:pt idx="2675">
                  <c:v>1</c:v>
                </c:pt>
                <c:pt idx="2676">
                  <c:v>1</c:v>
                </c:pt>
                <c:pt idx="2677">
                  <c:v>1</c:v>
                </c:pt>
                <c:pt idx="2678">
                  <c:v>1</c:v>
                </c:pt>
                <c:pt idx="2679">
                  <c:v>1</c:v>
                </c:pt>
                <c:pt idx="2680">
                  <c:v>1</c:v>
                </c:pt>
                <c:pt idx="2681">
                  <c:v>1</c:v>
                </c:pt>
                <c:pt idx="2682">
                  <c:v>1</c:v>
                </c:pt>
                <c:pt idx="2683">
                  <c:v>1</c:v>
                </c:pt>
                <c:pt idx="2684">
                  <c:v>1</c:v>
                </c:pt>
                <c:pt idx="2685">
                  <c:v>1</c:v>
                </c:pt>
                <c:pt idx="2686">
                  <c:v>1</c:v>
                </c:pt>
                <c:pt idx="2687">
                  <c:v>1</c:v>
                </c:pt>
                <c:pt idx="2688">
                  <c:v>1</c:v>
                </c:pt>
                <c:pt idx="2689">
                  <c:v>1</c:v>
                </c:pt>
                <c:pt idx="2690">
                  <c:v>1</c:v>
                </c:pt>
                <c:pt idx="2691">
                  <c:v>1</c:v>
                </c:pt>
                <c:pt idx="2692">
                  <c:v>1</c:v>
                </c:pt>
                <c:pt idx="2693">
                  <c:v>1</c:v>
                </c:pt>
                <c:pt idx="2694">
                  <c:v>1</c:v>
                </c:pt>
                <c:pt idx="2695">
                  <c:v>1</c:v>
                </c:pt>
                <c:pt idx="2696">
                  <c:v>1</c:v>
                </c:pt>
                <c:pt idx="2697">
                  <c:v>1</c:v>
                </c:pt>
                <c:pt idx="2698">
                  <c:v>1</c:v>
                </c:pt>
                <c:pt idx="2699">
                  <c:v>1</c:v>
                </c:pt>
                <c:pt idx="2700">
                  <c:v>1</c:v>
                </c:pt>
                <c:pt idx="2701">
                  <c:v>1</c:v>
                </c:pt>
                <c:pt idx="2702">
                  <c:v>1</c:v>
                </c:pt>
                <c:pt idx="2703">
                  <c:v>1</c:v>
                </c:pt>
                <c:pt idx="2704">
                  <c:v>1</c:v>
                </c:pt>
                <c:pt idx="2705">
                  <c:v>1</c:v>
                </c:pt>
                <c:pt idx="2706">
                  <c:v>1</c:v>
                </c:pt>
                <c:pt idx="2707">
                  <c:v>1</c:v>
                </c:pt>
                <c:pt idx="2708">
                  <c:v>1</c:v>
                </c:pt>
                <c:pt idx="2709">
                  <c:v>1</c:v>
                </c:pt>
                <c:pt idx="2710">
                  <c:v>1</c:v>
                </c:pt>
                <c:pt idx="2711">
                  <c:v>1</c:v>
                </c:pt>
                <c:pt idx="2712">
                  <c:v>1</c:v>
                </c:pt>
                <c:pt idx="2713">
                  <c:v>1</c:v>
                </c:pt>
                <c:pt idx="2714">
                  <c:v>1</c:v>
                </c:pt>
                <c:pt idx="2715">
                  <c:v>1</c:v>
                </c:pt>
                <c:pt idx="2716">
                  <c:v>1</c:v>
                </c:pt>
                <c:pt idx="2717">
                  <c:v>1</c:v>
                </c:pt>
                <c:pt idx="2718">
                  <c:v>1</c:v>
                </c:pt>
                <c:pt idx="2719">
                  <c:v>1</c:v>
                </c:pt>
                <c:pt idx="2720">
                  <c:v>1</c:v>
                </c:pt>
                <c:pt idx="2721">
                  <c:v>1</c:v>
                </c:pt>
                <c:pt idx="2722">
                  <c:v>1</c:v>
                </c:pt>
                <c:pt idx="2723">
                  <c:v>1</c:v>
                </c:pt>
                <c:pt idx="2724">
                  <c:v>1</c:v>
                </c:pt>
                <c:pt idx="2725">
                  <c:v>1</c:v>
                </c:pt>
                <c:pt idx="2726">
                  <c:v>1</c:v>
                </c:pt>
                <c:pt idx="2727">
                  <c:v>1</c:v>
                </c:pt>
                <c:pt idx="2728">
                  <c:v>1</c:v>
                </c:pt>
                <c:pt idx="2729">
                  <c:v>1</c:v>
                </c:pt>
                <c:pt idx="2730">
                  <c:v>1</c:v>
                </c:pt>
                <c:pt idx="2731">
                  <c:v>1</c:v>
                </c:pt>
                <c:pt idx="2732">
                  <c:v>1</c:v>
                </c:pt>
                <c:pt idx="2733">
                  <c:v>1</c:v>
                </c:pt>
                <c:pt idx="2734">
                  <c:v>1</c:v>
                </c:pt>
                <c:pt idx="2735">
                  <c:v>1</c:v>
                </c:pt>
                <c:pt idx="2736">
                  <c:v>1</c:v>
                </c:pt>
                <c:pt idx="2737">
                  <c:v>1</c:v>
                </c:pt>
                <c:pt idx="2738">
                  <c:v>1</c:v>
                </c:pt>
                <c:pt idx="2739">
                  <c:v>1</c:v>
                </c:pt>
                <c:pt idx="2740">
                  <c:v>1</c:v>
                </c:pt>
                <c:pt idx="2741">
                  <c:v>1</c:v>
                </c:pt>
                <c:pt idx="2742">
                  <c:v>1</c:v>
                </c:pt>
                <c:pt idx="2743">
                  <c:v>1</c:v>
                </c:pt>
                <c:pt idx="2744">
                  <c:v>1</c:v>
                </c:pt>
                <c:pt idx="2745">
                  <c:v>1</c:v>
                </c:pt>
                <c:pt idx="2746">
                  <c:v>1</c:v>
                </c:pt>
                <c:pt idx="2747">
                  <c:v>1</c:v>
                </c:pt>
                <c:pt idx="2748">
                  <c:v>1</c:v>
                </c:pt>
                <c:pt idx="2749">
                  <c:v>1</c:v>
                </c:pt>
                <c:pt idx="2750">
                  <c:v>1</c:v>
                </c:pt>
                <c:pt idx="2751">
                  <c:v>1</c:v>
                </c:pt>
                <c:pt idx="2752">
                  <c:v>1</c:v>
                </c:pt>
                <c:pt idx="2753">
                  <c:v>1</c:v>
                </c:pt>
                <c:pt idx="2754">
                  <c:v>1</c:v>
                </c:pt>
                <c:pt idx="2755">
                  <c:v>1</c:v>
                </c:pt>
                <c:pt idx="2756">
                  <c:v>1</c:v>
                </c:pt>
                <c:pt idx="2757">
                  <c:v>1</c:v>
                </c:pt>
                <c:pt idx="2758">
                  <c:v>1</c:v>
                </c:pt>
                <c:pt idx="2759">
                  <c:v>1</c:v>
                </c:pt>
                <c:pt idx="2760">
                  <c:v>1</c:v>
                </c:pt>
                <c:pt idx="2761">
                  <c:v>1</c:v>
                </c:pt>
                <c:pt idx="2762">
                  <c:v>1</c:v>
                </c:pt>
                <c:pt idx="2763">
                  <c:v>1</c:v>
                </c:pt>
                <c:pt idx="2764">
                  <c:v>1</c:v>
                </c:pt>
                <c:pt idx="2765">
                  <c:v>1</c:v>
                </c:pt>
                <c:pt idx="2766">
                  <c:v>1</c:v>
                </c:pt>
                <c:pt idx="2767">
                  <c:v>1</c:v>
                </c:pt>
                <c:pt idx="2768">
                  <c:v>1</c:v>
                </c:pt>
                <c:pt idx="2769">
                  <c:v>1</c:v>
                </c:pt>
                <c:pt idx="2770">
                  <c:v>1</c:v>
                </c:pt>
                <c:pt idx="2771">
                  <c:v>1</c:v>
                </c:pt>
                <c:pt idx="2772">
                  <c:v>1</c:v>
                </c:pt>
                <c:pt idx="2773">
                  <c:v>1</c:v>
                </c:pt>
                <c:pt idx="2774">
                  <c:v>1</c:v>
                </c:pt>
                <c:pt idx="2775">
                  <c:v>1</c:v>
                </c:pt>
                <c:pt idx="2776">
                  <c:v>1</c:v>
                </c:pt>
                <c:pt idx="2777">
                  <c:v>1</c:v>
                </c:pt>
                <c:pt idx="2778">
                  <c:v>1</c:v>
                </c:pt>
                <c:pt idx="2779">
                  <c:v>1</c:v>
                </c:pt>
                <c:pt idx="2780">
                  <c:v>1</c:v>
                </c:pt>
                <c:pt idx="2781">
                  <c:v>1</c:v>
                </c:pt>
                <c:pt idx="2782">
                  <c:v>1</c:v>
                </c:pt>
                <c:pt idx="2783">
                  <c:v>1</c:v>
                </c:pt>
                <c:pt idx="2784">
                  <c:v>1</c:v>
                </c:pt>
                <c:pt idx="2785">
                  <c:v>1</c:v>
                </c:pt>
                <c:pt idx="2786">
                  <c:v>1</c:v>
                </c:pt>
                <c:pt idx="2787">
                  <c:v>1</c:v>
                </c:pt>
                <c:pt idx="2788">
                  <c:v>1</c:v>
                </c:pt>
                <c:pt idx="2789">
                  <c:v>1</c:v>
                </c:pt>
                <c:pt idx="2790">
                  <c:v>1</c:v>
                </c:pt>
                <c:pt idx="2791">
                  <c:v>1</c:v>
                </c:pt>
                <c:pt idx="2792">
                  <c:v>1</c:v>
                </c:pt>
                <c:pt idx="2793">
                  <c:v>1</c:v>
                </c:pt>
                <c:pt idx="2794">
                  <c:v>1</c:v>
                </c:pt>
                <c:pt idx="2795">
                  <c:v>1</c:v>
                </c:pt>
                <c:pt idx="2796">
                  <c:v>1</c:v>
                </c:pt>
                <c:pt idx="2797">
                  <c:v>1</c:v>
                </c:pt>
                <c:pt idx="2798">
                  <c:v>1</c:v>
                </c:pt>
                <c:pt idx="2799">
                  <c:v>1</c:v>
                </c:pt>
                <c:pt idx="2800">
                  <c:v>1</c:v>
                </c:pt>
                <c:pt idx="2801">
                  <c:v>1</c:v>
                </c:pt>
                <c:pt idx="2802">
                  <c:v>1</c:v>
                </c:pt>
                <c:pt idx="2803">
                  <c:v>1</c:v>
                </c:pt>
                <c:pt idx="2804">
                  <c:v>1</c:v>
                </c:pt>
                <c:pt idx="2805">
                  <c:v>1</c:v>
                </c:pt>
                <c:pt idx="2806">
                  <c:v>1</c:v>
                </c:pt>
                <c:pt idx="2807">
                  <c:v>1</c:v>
                </c:pt>
                <c:pt idx="2808">
                  <c:v>1</c:v>
                </c:pt>
                <c:pt idx="2809">
                  <c:v>1</c:v>
                </c:pt>
                <c:pt idx="2810">
                  <c:v>1</c:v>
                </c:pt>
                <c:pt idx="2811">
                  <c:v>1</c:v>
                </c:pt>
                <c:pt idx="2812">
                  <c:v>1</c:v>
                </c:pt>
                <c:pt idx="2813">
                  <c:v>1</c:v>
                </c:pt>
                <c:pt idx="2814">
                  <c:v>1</c:v>
                </c:pt>
                <c:pt idx="2815">
                  <c:v>1</c:v>
                </c:pt>
                <c:pt idx="2816">
                  <c:v>1</c:v>
                </c:pt>
                <c:pt idx="2817">
                  <c:v>1</c:v>
                </c:pt>
                <c:pt idx="2818">
                  <c:v>1</c:v>
                </c:pt>
                <c:pt idx="2819">
                  <c:v>1</c:v>
                </c:pt>
                <c:pt idx="2820">
                  <c:v>1</c:v>
                </c:pt>
                <c:pt idx="2821">
                  <c:v>1</c:v>
                </c:pt>
                <c:pt idx="2822">
                  <c:v>1</c:v>
                </c:pt>
                <c:pt idx="2823">
                  <c:v>1</c:v>
                </c:pt>
                <c:pt idx="2824">
                  <c:v>1</c:v>
                </c:pt>
                <c:pt idx="2825">
                  <c:v>1</c:v>
                </c:pt>
                <c:pt idx="2826">
                  <c:v>1</c:v>
                </c:pt>
                <c:pt idx="2827">
                  <c:v>1</c:v>
                </c:pt>
                <c:pt idx="2828">
                  <c:v>1</c:v>
                </c:pt>
                <c:pt idx="2829">
                  <c:v>1</c:v>
                </c:pt>
                <c:pt idx="2830">
                  <c:v>1</c:v>
                </c:pt>
                <c:pt idx="2831">
                  <c:v>1</c:v>
                </c:pt>
                <c:pt idx="2832">
                  <c:v>1</c:v>
                </c:pt>
                <c:pt idx="2833">
                  <c:v>1</c:v>
                </c:pt>
                <c:pt idx="2834">
                  <c:v>1</c:v>
                </c:pt>
                <c:pt idx="2835">
                  <c:v>1</c:v>
                </c:pt>
                <c:pt idx="2836">
                  <c:v>1</c:v>
                </c:pt>
                <c:pt idx="2837">
                  <c:v>1</c:v>
                </c:pt>
                <c:pt idx="2838">
                  <c:v>1</c:v>
                </c:pt>
                <c:pt idx="2839">
                  <c:v>1</c:v>
                </c:pt>
                <c:pt idx="2840">
                  <c:v>1</c:v>
                </c:pt>
                <c:pt idx="2841">
                  <c:v>1</c:v>
                </c:pt>
                <c:pt idx="2842">
                  <c:v>1</c:v>
                </c:pt>
                <c:pt idx="2843">
                  <c:v>1</c:v>
                </c:pt>
                <c:pt idx="2844">
                  <c:v>1</c:v>
                </c:pt>
                <c:pt idx="2845">
                  <c:v>1</c:v>
                </c:pt>
                <c:pt idx="2846">
                  <c:v>1</c:v>
                </c:pt>
                <c:pt idx="2847">
                  <c:v>1</c:v>
                </c:pt>
                <c:pt idx="2848">
                  <c:v>1</c:v>
                </c:pt>
                <c:pt idx="2849">
                  <c:v>1</c:v>
                </c:pt>
                <c:pt idx="2850">
                  <c:v>1</c:v>
                </c:pt>
                <c:pt idx="2851">
                  <c:v>1</c:v>
                </c:pt>
                <c:pt idx="2852">
                  <c:v>1</c:v>
                </c:pt>
                <c:pt idx="2853">
                  <c:v>1</c:v>
                </c:pt>
                <c:pt idx="2854">
                  <c:v>1</c:v>
                </c:pt>
                <c:pt idx="2855">
                  <c:v>1</c:v>
                </c:pt>
                <c:pt idx="2856">
                  <c:v>1</c:v>
                </c:pt>
                <c:pt idx="2857">
                  <c:v>1</c:v>
                </c:pt>
                <c:pt idx="2858">
                  <c:v>1</c:v>
                </c:pt>
                <c:pt idx="2859">
                  <c:v>1</c:v>
                </c:pt>
                <c:pt idx="2860">
                  <c:v>1</c:v>
                </c:pt>
                <c:pt idx="2861">
                  <c:v>1</c:v>
                </c:pt>
                <c:pt idx="2862">
                  <c:v>1</c:v>
                </c:pt>
                <c:pt idx="2863">
                  <c:v>1</c:v>
                </c:pt>
                <c:pt idx="2864">
                  <c:v>1</c:v>
                </c:pt>
                <c:pt idx="2865">
                  <c:v>1</c:v>
                </c:pt>
                <c:pt idx="2866">
                  <c:v>1</c:v>
                </c:pt>
                <c:pt idx="2867">
                  <c:v>1</c:v>
                </c:pt>
                <c:pt idx="2868">
                  <c:v>1</c:v>
                </c:pt>
                <c:pt idx="2869">
                  <c:v>1</c:v>
                </c:pt>
                <c:pt idx="2870">
                  <c:v>1</c:v>
                </c:pt>
                <c:pt idx="2871">
                  <c:v>1</c:v>
                </c:pt>
                <c:pt idx="2872">
                  <c:v>1</c:v>
                </c:pt>
                <c:pt idx="2873">
                  <c:v>1</c:v>
                </c:pt>
                <c:pt idx="2874">
                  <c:v>1</c:v>
                </c:pt>
                <c:pt idx="2875">
                  <c:v>1</c:v>
                </c:pt>
                <c:pt idx="2876">
                  <c:v>1</c:v>
                </c:pt>
                <c:pt idx="2877">
                  <c:v>1</c:v>
                </c:pt>
                <c:pt idx="2878">
                  <c:v>1</c:v>
                </c:pt>
                <c:pt idx="2879">
                  <c:v>1</c:v>
                </c:pt>
                <c:pt idx="2880">
                  <c:v>1</c:v>
                </c:pt>
                <c:pt idx="2881">
                  <c:v>1</c:v>
                </c:pt>
                <c:pt idx="2882">
                  <c:v>1</c:v>
                </c:pt>
                <c:pt idx="2883">
                  <c:v>1</c:v>
                </c:pt>
                <c:pt idx="2884">
                  <c:v>1</c:v>
                </c:pt>
                <c:pt idx="2885">
                  <c:v>1</c:v>
                </c:pt>
                <c:pt idx="2886">
                  <c:v>1</c:v>
                </c:pt>
                <c:pt idx="2887">
                  <c:v>1</c:v>
                </c:pt>
                <c:pt idx="2888">
                  <c:v>1</c:v>
                </c:pt>
                <c:pt idx="2889">
                  <c:v>1</c:v>
                </c:pt>
                <c:pt idx="2890">
                  <c:v>1</c:v>
                </c:pt>
                <c:pt idx="2891">
                  <c:v>1</c:v>
                </c:pt>
                <c:pt idx="2892">
                  <c:v>1</c:v>
                </c:pt>
                <c:pt idx="2893">
                  <c:v>1</c:v>
                </c:pt>
                <c:pt idx="2894">
                  <c:v>1</c:v>
                </c:pt>
                <c:pt idx="2895">
                  <c:v>1</c:v>
                </c:pt>
                <c:pt idx="2896">
                  <c:v>1</c:v>
                </c:pt>
                <c:pt idx="2897">
                  <c:v>1</c:v>
                </c:pt>
                <c:pt idx="2898">
                  <c:v>1</c:v>
                </c:pt>
                <c:pt idx="2899">
                  <c:v>1</c:v>
                </c:pt>
                <c:pt idx="2900">
                  <c:v>1</c:v>
                </c:pt>
                <c:pt idx="2901">
                  <c:v>1</c:v>
                </c:pt>
                <c:pt idx="2902">
                  <c:v>1</c:v>
                </c:pt>
                <c:pt idx="2903">
                  <c:v>1</c:v>
                </c:pt>
                <c:pt idx="2904">
                  <c:v>1</c:v>
                </c:pt>
                <c:pt idx="2905">
                  <c:v>1</c:v>
                </c:pt>
                <c:pt idx="2906">
                  <c:v>1</c:v>
                </c:pt>
                <c:pt idx="2907">
                  <c:v>1</c:v>
                </c:pt>
                <c:pt idx="2908">
                  <c:v>1</c:v>
                </c:pt>
                <c:pt idx="2909">
                  <c:v>1</c:v>
                </c:pt>
                <c:pt idx="2910">
                  <c:v>1</c:v>
                </c:pt>
                <c:pt idx="2911">
                  <c:v>1</c:v>
                </c:pt>
                <c:pt idx="2912">
                  <c:v>1</c:v>
                </c:pt>
                <c:pt idx="2913">
                  <c:v>1</c:v>
                </c:pt>
                <c:pt idx="2914">
                  <c:v>1</c:v>
                </c:pt>
                <c:pt idx="2915">
                  <c:v>1</c:v>
                </c:pt>
                <c:pt idx="2916">
                  <c:v>1</c:v>
                </c:pt>
                <c:pt idx="2917">
                  <c:v>1</c:v>
                </c:pt>
                <c:pt idx="2918">
                  <c:v>1</c:v>
                </c:pt>
                <c:pt idx="2919">
                  <c:v>1</c:v>
                </c:pt>
                <c:pt idx="2920">
                  <c:v>1</c:v>
                </c:pt>
                <c:pt idx="2921">
                  <c:v>1</c:v>
                </c:pt>
                <c:pt idx="2922">
                  <c:v>1</c:v>
                </c:pt>
                <c:pt idx="2923">
                  <c:v>1</c:v>
                </c:pt>
                <c:pt idx="2924">
                  <c:v>1</c:v>
                </c:pt>
                <c:pt idx="2925">
                  <c:v>1</c:v>
                </c:pt>
                <c:pt idx="2926">
                  <c:v>1</c:v>
                </c:pt>
                <c:pt idx="2927">
                  <c:v>1</c:v>
                </c:pt>
                <c:pt idx="2928">
                  <c:v>1</c:v>
                </c:pt>
                <c:pt idx="2929">
                  <c:v>1</c:v>
                </c:pt>
                <c:pt idx="2930">
                  <c:v>1</c:v>
                </c:pt>
                <c:pt idx="2931">
                  <c:v>1</c:v>
                </c:pt>
                <c:pt idx="2932">
                  <c:v>1</c:v>
                </c:pt>
                <c:pt idx="2933">
                  <c:v>1</c:v>
                </c:pt>
                <c:pt idx="2934">
                  <c:v>1</c:v>
                </c:pt>
                <c:pt idx="2935">
                  <c:v>1</c:v>
                </c:pt>
                <c:pt idx="2936">
                  <c:v>1</c:v>
                </c:pt>
                <c:pt idx="2937">
                  <c:v>1</c:v>
                </c:pt>
                <c:pt idx="2938">
                  <c:v>1</c:v>
                </c:pt>
                <c:pt idx="2939">
                  <c:v>1</c:v>
                </c:pt>
                <c:pt idx="2940">
                  <c:v>1</c:v>
                </c:pt>
                <c:pt idx="2941">
                  <c:v>1</c:v>
                </c:pt>
                <c:pt idx="2942">
                  <c:v>1</c:v>
                </c:pt>
                <c:pt idx="2943">
                  <c:v>1</c:v>
                </c:pt>
                <c:pt idx="2944">
                  <c:v>1</c:v>
                </c:pt>
                <c:pt idx="2945">
                  <c:v>1</c:v>
                </c:pt>
                <c:pt idx="2946">
                  <c:v>1</c:v>
                </c:pt>
                <c:pt idx="2947">
                  <c:v>1</c:v>
                </c:pt>
                <c:pt idx="2948">
                  <c:v>1</c:v>
                </c:pt>
                <c:pt idx="2949">
                  <c:v>1</c:v>
                </c:pt>
                <c:pt idx="2950">
                  <c:v>1</c:v>
                </c:pt>
                <c:pt idx="2951">
                  <c:v>1</c:v>
                </c:pt>
                <c:pt idx="2952">
                  <c:v>1</c:v>
                </c:pt>
                <c:pt idx="2953">
                  <c:v>1</c:v>
                </c:pt>
                <c:pt idx="2954">
                  <c:v>1</c:v>
                </c:pt>
                <c:pt idx="2955">
                  <c:v>1</c:v>
                </c:pt>
                <c:pt idx="2956">
                  <c:v>1</c:v>
                </c:pt>
                <c:pt idx="2957">
                  <c:v>1</c:v>
                </c:pt>
                <c:pt idx="2958">
                  <c:v>1</c:v>
                </c:pt>
                <c:pt idx="2959">
                  <c:v>1</c:v>
                </c:pt>
                <c:pt idx="2960">
                  <c:v>1</c:v>
                </c:pt>
                <c:pt idx="2961">
                  <c:v>1</c:v>
                </c:pt>
                <c:pt idx="2962">
                  <c:v>1</c:v>
                </c:pt>
                <c:pt idx="2963">
                  <c:v>1</c:v>
                </c:pt>
                <c:pt idx="2964">
                  <c:v>1</c:v>
                </c:pt>
                <c:pt idx="2965">
                  <c:v>1</c:v>
                </c:pt>
                <c:pt idx="2966">
                  <c:v>1</c:v>
                </c:pt>
                <c:pt idx="2967">
                  <c:v>1</c:v>
                </c:pt>
                <c:pt idx="2968">
                  <c:v>1</c:v>
                </c:pt>
                <c:pt idx="2969">
                  <c:v>1</c:v>
                </c:pt>
                <c:pt idx="2970">
                  <c:v>1</c:v>
                </c:pt>
                <c:pt idx="2971">
                  <c:v>1</c:v>
                </c:pt>
                <c:pt idx="2972">
                  <c:v>1</c:v>
                </c:pt>
                <c:pt idx="2973">
                  <c:v>1</c:v>
                </c:pt>
                <c:pt idx="2974">
                  <c:v>1</c:v>
                </c:pt>
                <c:pt idx="2975">
                  <c:v>1</c:v>
                </c:pt>
                <c:pt idx="2976">
                  <c:v>1</c:v>
                </c:pt>
                <c:pt idx="2977">
                  <c:v>1</c:v>
                </c:pt>
                <c:pt idx="2978">
                  <c:v>1</c:v>
                </c:pt>
                <c:pt idx="2979">
                  <c:v>1</c:v>
                </c:pt>
                <c:pt idx="2980">
                  <c:v>1</c:v>
                </c:pt>
                <c:pt idx="2981">
                  <c:v>1</c:v>
                </c:pt>
                <c:pt idx="2982">
                  <c:v>1</c:v>
                </c:pt>
                <c:pt idx="2983">
                  <c:v>1</c:v>
                </c:pt>
                <c:pt idx="2984">
                  <c:v>1</c:v>
                </c:pt>
                <c:pt idx="2985">
                  <c:v>1</c:v>
                </c:pt>
                <c:pt idx="2986">
                  <c:v>1</c:v>
                </c:pt>
                <c:pt idx="2987">
                  <c:v>1</c:v>
                </c:pt>
                <c:pt idx="2988">
                  <c:v>1</c:v>
                </c:pt>
                <c:pt idx="2989">
                  <c:v>1</c:v>
                </c:pt>
                <c:pt idx="2990">
                  <c:v>1</c:v>
                </c:pt>
                <c:pt idx="2991">
                  <c:v>1</c:v>
                </c:pt>
                <c:pt idx="2992">
                  <c:v>1</c:v>
                </c:pt>
                <c:pt idx="2993">
                  <c:v>1</c:v>
                </c:pt>
                <c:pt idx="2994">
                  <c:v>1</c:v>
                </c:pt>
                <c:pt idx="2995">
                  <c:v>1</c:v>
                </c:pt>
                <c:pt idx="2996">
                  <c:v>1</c:v>
                </c:pt>
                <c:pt idx="2997">
                  <c:v>1</c:v>
                </c:pt>
                <c:pt idx="2998">
                  <c:v>1</c:v>
                </c:pt>
                <c:pt idx="2999">
                  <c:v>1</c:v>
                </c:pt>
                <c:pt idx="3000">
                  <c:v>1</c:v>
                </c:pt>
                <c:pt idx="3001">
                  <c:v>1</c:v>
                </c:pt>
                <c:pt idx="3002">
                  <c:v>1</c:v>
                </c:pt>
                <c:pt idx="3003">
                  <c:v>2</c:v>
                </c:pt>
                <c:pt idx="3004">
                  <c:v>2</c:v>
                </c:pt>
                <c:pt idx="3005">
                  <c:v>2</c:v>
                </c:pt>
                <c:pt idx="3006">
                  <c:v>2</c:v>
                </c:pt>
                <c:pt idx="3007">
                  <c:v>2</c:v>
                </c:pt>
                <c:pt idx="3008">
                  <c:v>2</c:v>
                </c:pt>
                <c:pt idx="3009">
                  <c:v>2</c:v>
                </c:pt>
                <c:pt idx="3010">
                  <c:v>2</c:v>
                </c:pt>
                <c:pt idx="3011">
                  <c:v>2</c:v>
                </c:pt>
                <c:pt idx="3012">
                  <c:v>2</c:v>
                </c:pt>
                <c:pt idx="3013">
                  <c:v>2</c:v>
                </c:pt>
                <c:pt idx="3014">
                  <c:v>2</c:v>
                </c:pt>
                <c:pt idx="3015">
                  <c:v>2</c:v>
                </c:pt>
                <c:pt idx="3016">
                  <c:v>2</c:v>
                </c:pt>
                <c:pt idx="3017">
                  <c:v>2</c:v>
                </c:pt>
                <c:pt idx="3018">
                  <c:v>2</c:v>
                </c:pt>
                <c:pt idx="3019">
                  <c:v>2</c:v>
                </c:pt>
                <c:pt idx="3020">
                  <c:v>2</c:v>
                </c:pt>
                <c:pt idx="3021">
                  <c:v>2</c:v>
                </c:pt>
                <c:pt idx="3022">
                  <c:v>2</c:v>
                </c:pt>
                <c:pt idx="3023">
                  <c:v>2</c:v>
                </c:pt>
                <c:pt idx="3024">
                  <c:v>2</c:v>
                </c:pt>
                <c:pt idx="3025">
                  <c:v>2</c:v>
                </c:pt>
                <c:pt idx="3026">
                  <c:v>2</c:v>
                </c:pt>
                <c:pt idx="3027">
                  <c:v>2</c:v>
                </c:pt>
                <c:pt idx="3028">
                  <c:v>2</c:v>
                </c:pt>
                <c:pt idx="3029">
                  <c:v>2</c:v>
                </c:pt>
                <c:pt idx="3030">
                  <c:v>3</c:v>
                </c:pt>
                <c:pt idx="3031">
                  <c:v>4</c:v>
                </c:pt>
                <c:pt idx="3032">
                  <c:v>4</c:v>
                </c:pt>
                <c:pt idx="3033">
                  <c:v>4</c:v>
                </c:pt>
                <c:pt idx="3034">
                  <c:v>4</c:v>
                </c:pt>
                <c:pt idx="3035">
                  <c:v>4</c:v>
                </c:pt>
                <c:pt idx="3036">
                  <c:v>4</c:v>
                </c:pt>
                <c:pt idx="3037">
                  <c:v>4</c:v>
                </c:pt>
                <c:pt idx="3038">
                  <c:v>4</c:v>
                </c:pt>
                <c:pt idx="3039">
                  <c:v>4</c:v>
                </c:pt>
                <c:pt idx="3040">
                  <c:v>4</c:v>
                </c:pt>
                <c:pt idx="3041">
                  <c:v>4</c:v>
                </c:pt>
                <c:pt idx="3042">
                  <c:v>4</c:v>
                </c:pt>
                <c:pt idx="3043">
                  <c:v>4</c:v>
                </c:pt>
                <c:pt idx="3044">
                  <c:v>4</c:v>
                </c:pt>
                <c:pt idx="3045">
                  <c:v>4</c:v>
                </c:pt>
                <c:pt idx="3046">
                  <c:v>4</c:v>
                </c:pt>
                <c:pt idx="3047">
                  <c:v>4</c:v>
                </c:pt>
                <c:pt idx="3048">
                  <c:v>4</c:v>
                </c:pt>
                <c:pt idx="3049">
                  <c:v>4</c:v>
                </c:pt>
                <c:pt idx="3050">
                  <c:v>4</c:v>
                </c:pt>
                <c:pt idx="3051">
                  <c:v>4</c:v>
                </c:pt>
                <c:pt idx="3052">
                  <c:v>4</c:v>
                </c:pt>
                <c:pt idx="3053">
                  <c:v>4</c:v>
                </c:pt>
                <c:pt idx="3054">
                  <c:v>4</c:v>
                </c:pt>
                <c:pt idx="3055">
                  <c:v>4</c:v>
                </c:pt>
                <c:pt idx="3056">
                  <c:v>4</c:v>
                </c:pt>
                <c:pt idx="3057">
                  <c:v>4</c:v>
                </c:pt>
                <c:pt idx="3058">
                  <c:v>4</c:v>
                </c:pt>
                <c:pt idx="3059">
                  <c:v>4</c:v>
                </c:pt>
                <c:pt idx="3060">
                  <c:v>4</c:v>
                </c:pt>
                <c:pt idx="3061">
                  <c:v>4</c:v>
                </c:pt>
                <c:pt idx="3062">
                  <c:v>4</c:v>
                </c:pt>
                <c:pt idx="3063">
                  <c:v>17</c:v>
                </c:pt>
                <c:pt idx="3064">
                  <c:v>24</c:v>
                </c:pt>
                <c:pt idx="3065">
                  <c:v>24</c:v>
                </c:pt>
                <c:pt idx="3066">
                  <c:v>24</c:v>
                </c:pt>
                <c:pt idx="3067">
                  <c:v>33</c:v>
                </c:pt>
                <c:pt idx="3068">
                  <c:v>33</c:v>
                </c:pt>
                <c:pt idx="3069">
                  <c:v>41</c:v>
                </c:pt>
                <c:pt idx="3070">
                  <c:v>46</c:v>
                </c:pt>
                <c:pt idx="3071">
                  <c:v>54</c:v>
                </c:pt>
                <c:pt idx="3072">
                  <c:v>54</c:v>
                </c:pt>
                <c:pt idx="3073">
                  <c:v>54</c:v>
                </c:pt>
                <c:pt idx="3074">
                  <c:v>59</c:v>
                </c:pt>
                <c:pt idx="3075">
                  <c:v>59</c:v>
                </c:pt>
                <c:pt idx="3076">
                  <c:v>63</c:v>
                </c:pt>
                <c:pt idx="3077">
                  <c:v>72</c:v>
                </c:pt>
                <c:pt idx="3078">
                  <c:v>80</c:v>
                </c:pt>
                <c:pt idx="3079">
                  <c:v>86</c:v>
                </c:pt>
                <c:pt idx="3080">
                  <c:v>86</c:v>
                </c:pt>
                <c:pt idx="3081">
                  <c:v>90</c:v>
                </c:pt>
                <c:pt idx="3082">
                  <c:v>95</c:v>
                </c:pt>
                <c:pt idx="3083">
                  <c:v>100</c:v>
                </c:pt>
                <c:pt idx="3084">
                  <c:v>104</c:v>
                </c:pt>
                <c:pt idx="3085">
                  <c:v>104</c:v>
                </c:pt>
                <c:pt idx="3086">
                  <c:v>104</c:v>
                </c:pt>
                <c:pt idx="3087">
                  <c:v>110</c:v>
                </c:pt>
                <c:pt idx="3088">
                  <c:v>114</c:v>
                </c:pt>
                <c:pt idx="3089">
                  <c:v>122</c:v>
                </c:pt>
                <c:pt idx="3090">
                  <c:v>130</c:v>
                </c:pt>
                <c:pt idx="3091">
                  <c:v>134</c:v>
                </c:pt>
                <c:pt idx="3092">
                  <c:v>140</c:v>
                </c:pt>
                <c:pt idx="3093">
                  <c:v>140</c:v>
                </c:pt>
                <c:pt idx="3094">
                  <c:v>147</c:v>
                </c:pt>
                <c:pt idx="3095">
                  <c:v>154</c:v>
                </c:pt>
                <c:pt idx="3096">
                  <c:v>158</c:v>
                </c:pt>
                <c:pt idx="3097">
                  <c:v>168</c:v>
                </c:pt>
                <c:pt idx="3098">
                  <c:v>175</c:v>
                </c:pt>
                <c:pt idx="3099">
                  <c:v>183</c:v>
                </c:pt>
                <c:pt idx="3100">
                  <c:v>189</c:v>
                </c:pt>
                <c:pt idx="3101">
                  <c:v>199</c:v>
                </c:pt>
                <c:pt idx="3102">
                  <c:v>204</c:v>
                </c:pt>
                <c:pt idx="3103">
                  <c:v>211</c:v>
                </c:pt>
                <c:pt idx="3104">
                  <c:v>216</c:v>
                </c:pt>
                <c:pt idx="3105">
                  <c:v>226</c:v>
                </c:pt>
                <c:pt idx="3106">
                  <c:v>233</c:v>
                </c:pt>
                <c:pt idx="3107">
                  <c:v>233</c:v>
                </c:pt>
                <c:pt idx="3108">
                  <c:v>241</c:v>
                </c:pt>
                <c:pt idx="3109">
                  <c:v>250</c:v>
                </c:pt>
                <c:pt idx="3110">
                  <c:v>261</c:v>
                </c:pt>
                <c:pt idx="3111">
                  <c:v>273</c:v>
                </c:pt>
                <c:pt idx="3112">
                  <c:v>278</c:v>
                </c:pt>
                <c:pt idx="3113">
                  <c:v>282</c:v>
                </c:pt>
                <c:pt idx="3114">
                  <c:v>282</c:v>
                </c:pt>
                <c:pt idx="3115">
                  <c:v>288</c:v>
                </c:pt>
                <c:pt idx="3116">
                  <c:v>288</c:v>
                </c:pt>
                <c:pt idx="3117">
                  <c:v>296</c:v>
                </c:pt>
                <c:pt idx="3118">
                  <c:v>303</c:v>
                </c:pt>
                <c:pt idx="3119">
                  <c:v>311</c:v>
                </c:pt>
                <c:pt idx="3120">
                  <c:v>315</c:v>
                </c:pt>
                <c:pt idx="3121">
                  <c:v>322</c:v>
                </c:pt>
                <c:pt idx="3122">
                  <c:v>328</c:v>
                </c:pt>
                <c:pt idx="3123">
                  <c:v>335</c:v>
                </c:pt>
                <c:pt idx="3124">
                  <c:v>338</c:v>
                </c:pt>
                <c:pt idx="3125">
                  <c:v>338</c:v>
                </c:pt>
                <c:pt idx="3126">
                  <c:v>338</c:v>
                </c:pt>
                <c:pt idx="3127">
                  <c:v>338</c:v>
                </c:pt>
                <c:pt idx="3128">
                  <c:v>338</c:v>
                </c:pt>
                <c:pt idx="3129">
                  <c:v>338</c:v>
                </c:pt>
                <c:pt idx="3130">
                  <c:v>338</c:v>
                </c:pt>
                <c:pt idx="3131">
                  <c:v>338</c:v>
                </c:pt>
                <c:pt idx="3132">
                  <c:v>338</c:v>
                </c:pt>
                <c:pt idx="3133">
                  <c:v>340</c:v>
                </c:pt>
                <c:pt idx="3134">
                  <c:v>340</c:v>
                </c:pt>
                <c:pt idx="3135">
                  <c:v>340</c:v>
                </c:pt>
                <c:pt idx="3136">
                  <c:v>341</c:v>
                </c:pt>
                <c:pt idx="3137">
                  <c:v>341</c:v>
                </c:pt>
                <c:pt idx="3138">
                  <c:v>341</c:v>
                </c:pt>
                <c:pt idx="3139">
                  <c:v>341</c:v>
                </c:pt>
                <c:pt idx="3140">
                  <c:v>341</c:v>
                </c:pt>
                <c:pt idx="3141">
                  <c:v>341</c:v>
                </c:pt>
                <c:pt idx="3142">
                  <c:v>341</c:v>
                </c:pt>
                <c:pt idx="3143">
                  <c:v>341</c:v>
                </c:pt>
                <c:pt idx="3144">
                  <c:v>341</c:v>
                </c:pt>
                <c:pt idx="3145">
                  <c:v>341</c:v>
                </c:pt>
                <c:pt idx="3146">
                  <c:v>346</c:v>
                </c:pt>
                <c:pt idx="3147">
                  <c:v>346</c:v>
                </c:pt>
                <c:pt idx="3148">
                  <c:v>346</c:v>
                </c:pt>
                <c:pt idx="3149">
                  <c:v>346</c:v>
                </c:pt>
                <c:pt idx="3150">
                  <c:v>346</c:v>
                </c:pt>
                <c:pt idx="3151">
                  <c:v>346</c:v>
                </c:pt>
                <c:pt idx="3152">
                  <c:v>346</c:v>
                </c:pt>
                <c:pt idx="3153">
                  <c:v>346</c:v>
                </c:pt>
                <c:pt idx="3154">
                  <c:v>346</c:v>
                </c:pt>
                <c:pt idx="3155">
                  <c:v>346</c:v>
                </c:pt>
                <c:pt idx="3156">
                  <c:v>346</c:v>
                </c:pt>
                <c:pt idx="3157">
                  <c:v>347</c:v>
                </c:pt>
                <c:pt idx="3158">
                  <c:v>347</c:v>
                </c:pt>
                <c:pt idx="3159">
                  <c:v>347</c:v>
                </c:pt>
                <c:pt idx="3160">
                  <c:v>348</c:v>
                </c:pt>
                <c:pt idx="3161">
                  <c:v>348</c:v>
                </c:pt>
                <c:pt idx="3162">
                  <c:v>349</c:v>
                </c:pt>
                <c:pt idx="3163">
                  <c:v>349</c:v>
                </c:pt>
                <c:pt idx="3164">
                  <c:v>349</c:v>
                </c:pt>
                <c:pt idx="3165">
                  <c:v>350</c:v>
                </c:pt>
                <c:pt idx="3166">
                  <c:v>350</c:v>
                </c:pt>
                <c:pt idx="3167">
                  <c:v>350</c:v>
                </c:pt>
                <c:pt idx="3168">
                  <c:v>350</c:v>
                </c:pt>
                <c:pt idx="3169">
                  <c:v>350</c:v>
                </c:pt>
                <c:pt idx="3170">
                  <c:v>350</c:v>
                </c:pt>
                <c:pt idx="3171">
                  <c:v>353</c:v>
                </c:pt>
                <c:pt idx="3172">
                  <c:v>353</c:v>
                </c:pt>
                <c:pt idx="3173">
                  <c:v>353</c:v>
                </c:pt>
                <c:pt idx="3174">
                  <c:v>353</c:v>
                </c:pt>
                <c:pt idx="3175">
                  <c:v>355</c:v>
                </c:pt>
                <c:pt idx="3176">
                  <c:v>355</c:v>
                </c:pt>
                <c:pt idx="3177">
                  <c:v>355</c:v>
                </c:pt>
                <c:pt idx="3178">
                  <c:v>363</c:v>
                </c:pt>
                <c:pt idx="3179">
                  <c:v>363</c:v>
                </c:pt>
                <c:pt idx="3180">
                  <c:v>363</c:v>
                </c:pt>
                <c:pt idx="3181">
                  <c:v>364</c:v>
                </c:pt>
                <c:pt idx="3182">
                  <c:v>364</c:v>
                </c:pt>
                <c:pt idx="3183">
                  <c:v>364</c:v>
                </c:pt>
                <c:pt idx="3184">
                  <c:v>364</c:v>
                </c:pt>
                <c:pt idx="3185">
                  <c:v>364</c:v>
                </c:pt>
                <c:pt idx="3186">
                  <c:v>364</c:v>
                </c:pt>
                <c:pt idx="3187">
                  <c:v>364</c:v>
                </c:pt>
                <c:pt idx="3188">
                  <c:v>366</c:v>
                </c:pt>
                <c:pt idx="3189">
                  <c:v>366</c:v>
                </c:pt>
                <c:pt idx="3190">
                  <c:v>367</c:v>
                </c:pt>
                <c:pt idx="3191">
                  <c:v>367</c:v>
                </c:pt>
                <c:pt idx="3192">
                  <c:v>368</c:v>
                </c:pt>
                <c:pt idx="3193">
                  <c:v>377</c:v>
                </c:pt>
                <c:pt idx="3194">
                  <c:v>377</c:v>
                </c:pt>
                <c:pt idx="3195">
                  <c:v>377</c:v>
                </c:pt>
                <c:pt idx="3196">
                  <c:v>377</c:v>
                </c:pt>
                <c:pt idx="3197">
                  <c:v>377</c:v>
                </c:pt>
                <c:pt idx="3198">
                  <c:v>377</c:v>
                </c:pt>
                <c:pt idx="3199">
                  <c:v>377</c:v>
                </c:pt>
                <c:pt idx="3200">
                  <c:v>377</c:v>
                </c:pt>
                <c:pt idx="3201">
                  <c:v>377</c:v>
                </c:pt>
                <c:pt idx="3202">
                  <c:v>377</c:v>
                </c:pt>
                <c:pt idx="3203">
                  <c:v>377</c:v>
                </c:pt>
                <c:pt idx="3204">
                  <c:v>380</c:v>
                </c:pt>
                <c:pt idx="3205">
                  <c:v>380</c:v>
                </c:pt>
                <c:pt idx="3206">
                  <c:v>381</c:v>
                </c:pt>
                <c:pt idx="3207">
                  <c:v>381</c:v>
                </c:pt>
                <c:pt idx="3208">
                  <c:v>381</c:v>
                </c:pt>
                <c:pt idx="3209">
                  <c:v>381</c:v>
                </c:pt>
                <c:pt idx="3210">
                  <c:v>381</c:v>
                </c:pt>
                <c:pt idx="3211">
                  <c:v>381</c:v>
                </c:pt>
                <c:pt idx="3212">
                  <c:v>381</c:v>
                </c:pt>
                <c:pt idx="3213">
                  <c:v>381</c:v>
                </c:pt>
                <c:pt idx="3214">
                  <c:v>381</c:v>
                </c:pt>
                <c:pt idx="3215">
                  <c:v>381</c:v>
                </c:pt>
                <c:pt idx="3216">
                  <c:v>384</c:v>
                </c:pt>
                <c:pt idx="3217">
                  <c:v>384</c:v>
                </c:pt>
                <c:pt idx="3218">
                  <c:v>384</c:v>
                </c:pt>
                <c:pt idx="3219">
                  <c:v>384</c:v>
                </c:pt>
                <c:pt idx="3220">
                  <c:v>384</c:v>
                </c:pt>
                <c:pt idx="3221">
                  <c:v>384</c:v>
                </c:pt>
                <c:pt idx="3222">
                  <c:v>396</c:v>
                </c:pt>
                <c:pt idx="3223">
                  <c:v>396</c:v>
                </c:pt>
                <c:pt idx="3224">
                  <c:v>396</c:v>
                </c:pt>
                <c:pt idx="3225">
                  <c:v>396</c:v>
                </c:pt>
                <c:pt idx="3226">
                  <c:v>396</c:v>
                </c:pt>
                <c:pt idx="3227">
                  <c:v>396</c:v>
                </c:pt>
                <c:pt idx="3228">
                  <c:v>396</c:v>
                </c:pt>
                <c:pt idx="3229">
                  <c:v>396</c:v>
                </c:pt>
                <c:pt idx="3230">
                  <c:v>396</c:v>
                </c:pt>
                <c:pt idx="3231">
                  <c:v>400</c:v>
                </c:pt>
                <c:pt idx="3232">
                  <c:v>400</c:v>
                </c:pt>
                <c:pt idx="3233">
                  <c:v>400</c:v>
                </c:pt>
                <c:pt idx="3234">
                  <c:v>400</c:v>
                </c:pt>
                <c:pt idx="3235">
                  <c:v>400</c:v>
                </c:pt>
                <c:pt idx="3236">
                  <c:v>400</c:v>
                </c:pt>
                <c:pt idx="3237">
                  <c:v>400</c:v>
                </c:pt>
                <c:pt idx="3238">
                  <c:v>400</c:v>
                </c:pt>
                <c:pt idx="3239">
                  <c:v>400</c:v>
                </c:pt>
                <c:pt idx="3240">
                  <c:v>400</c:v>
                </c:pt>
                <c:pt idx="3241">
                  <c:v>400</c:v>
                </c:pt>
                <c:pt idx="3242">
                  <c:v>400</c:v>
                </c:pt>
                <c:pt idx="3243">
                  <c:v>400</c:v>
                </c:pt>
                <c:pt idx="3244">
                  <c:v>400</c:v>
                </c:pt>
                <c:pt idx="3245">
                  <c:v>400</c:v>
                </c:pt>
                <c:pt idx="3246">
                  <c:v>400</c:v>
                </c:pt>
                <c:pt idx="3247">
                  <c:v>400</c:v>
                </c:pt>
                <c:pt idx="3248">
                  <c:v>402</c:v>
                </c:pt>
                <c:pt idx="3249">
                  <c:v>402</c:v>
                </c:pt>
                <c:pt idx="3250">
                  <c:v>402</c:v>
                </c:pt>
                <c:pt idx="3251">
                  <c:v>404</c:v>
                </c:pt>
                <c:pt idx="3252">
                  <c:v>404</c:v>
                </c:pt>
                <c:pt idx="3253">
                  <c:v>405</c:v>
                </c:pt>
                <c:pt idx="3254">
                  <c:v>406</c:v>
                </c:pt>
                <c:pt idx="3255">
                  <c:v>406</c:v>
                </c:pt>
                <c:pt idx="3256">
                  <c:v>406</c:v>
                </c:pt>
                <c:pt idx="3257">
                  <c:v>406</c:v>
                </c:pt>
                <c:pt idx="3258">
                  <c:v>410</c:v>
                </c:pt>
                <c:pt idx="3259">
                  <c:v>413</c:v>
                </c:pt>
                <c:pt idx="3260">
                  <c:v>414</c:v>
                </c:pt>
                <c:pt idx="3261">
                  <c:v>414</c:v>
                </c:pt>
                <c:pt idx="3262">
                  <c:v>416</c:v>
                </c:pt>
                <c:pt idx="3263">
                  <c:v>417</c:v>
                </c:pt>
                <c:pt idx="3264">
                  <c:v>421</c:v>
                </c:pt>
                <c:pt idx="3265">
                  <c:v>421</c:v>
                </c:pt>
                <c:pt idx="3266">
                  <c:v>423</c:v>
                </c:pt>
                <c:pt idx="3267">
                  <c:v>423</c:v>
                </c:pt>
                <c:pt idx="3268">
                  <c:v>423</c:v>
                </c:pt>
                <c:pt idx="3269">
                  <c:v>423</c:v>
                </c:pt>
                <c:pt idx="3270">
                  <c:v>423</c:v>
                </c:pt>
                <c:pt idx="3271">
                  <c:v>423</c:v>
                </c:pt>
                <c:pt idx="3272">
                  <c:v>423</c:v>
                </c:pt>
                <c:pt idx="3273">
                  <c:v>423</c:v>
                </c:pt>
                <c:pt idx="3274">
                  <c:v>423</c:v>
                </c:pt>
                <c:pt idx="3275">
                  <c:v>423</c:v>
                </c:pt>
                <c:pt idx="3276">
                  <c:v>424</c:v>
                </c:pt>
                <c:pt idx="3277">
                  <c:v>424</c:v>
                </c:pt>
                <c:pt idx="3278">
                  <c:v>424</c:v>
                </c:pt>
                <c:pt idx="3279">
                  <c:v>424</c:v>
                </c:pt>
                <c:pt idx="3280">
                  <c:v>424</c:v>
                </c:pt>
                <c:pt idx="3281">
                  <c:v>424</c:v>
                </c:pt>
                <c:pt idx="3282">
                  <c:v>424</c:v>
                </c:pt>
                <c:pt idx="3283">
                  <c:v>424</c:v>
                </c:pt>
                <c:pt idx="3284">
                  <c:v>424</c:v>
                </c:pt>
                <c:pt idx="3285">
                  <c:v>424</c:v>
                </c:pt>
                <c:pt idx="3286">
                  <c:v>424</c:v>
                </c:pt>
                <c:pt idx="3287">
                  <c:v>424</c:v>
                </c:pt>
                <c:pt idx="3288">
                  <c:v>424</c:v>
                </c:pt>
                <c:pt idx="3289">
                  <c:v>424</c:v>
                </c:pt>
                <c:pt idx="3290">
                  <c:v>424</c:v>
                </c:pt>
                <c:pt idx="3291">
                  <c:v>424</c:v>
                </c:pt>
                <c:pt idx="3292">
                  <c:v>424</c:v>
                </c:pt>
                <c:pt idx="3293">
                  <c:v>424</c:v>
                </c:pt>
                <c:pt idx="3294">
                  <c:v>425</c:v>
                </c:pt>
                <c:pt idx="3295">
                  <c:v>426</c:v>
                </c:pt>
                <c:pt idx="3296">
                  <c:v>428</c:v>
                </c:pt>
                <c:pt idx="3297">
                  <c:v>428</c:v>
                </c:pt>
                <c:pt idx="3298">
                  <c:v>428</c:v>
                </c:pt>
                <c:pt idx="3299">
                  <c:v>428</c:v>
                </c:pt>
                <c:pt idx="3300">
                  <c:v>428</c:v>
                </c:pt>
                <c:pt idx="3301">
                  <c:v>430</c:v>
                </c:pt>
                <c:pt idx="3302">
                  <c:v>430</c:v>
                </c:pt>
                <c:pt idx="3303">
                  <c:v>430</c:v>
                </c:pt>
                <c:pt idx="3304">
                  <c:v>430</c:v>
                </c:pt>
                <c:pt idx="3305">
                  <c:v>430</c:v>
                </c:pt>
                <c:pt idx="3306">
                  <c:v>430</c:v>
                </c:pt>
                <c:pt idx="3307">
                  <c:v>430</c:v>
                </c:pt>
                <c:pt idx="3308">
                  <c:v>432</c:v>
                </c:pt>
                <c:pt idx="3309">
                  <c:v>437</c:v>
                </c:pt>
                <c:pt idx="3310">
                  <c:v>437</c:v>
                </c:pt>
                <c:pt idx="3311">
                  <c:v>437</c:v>
                </c:pt>
                <c:pt idx="3312">
                  <c:v>438</c:v>
                </c:pt>
                <c:pt idx="3313">
                  <c:v>440</c:v>
                </c:pt>
                <c:pt idx="3314">
                  <c:v>442</c:v>
                </c:pt>
                <c:pt idx="3315">
                  <c:v>442</c:v>
                </c:pt>
                <c:pt idx="3316">
                  <c:v>442</c:v>
                </c:pt>
                <c:pt idx="3317">
                  <c:v>442</c:v>
                </c:pt>
                <c:pt idx="3318">
                  <c:v>443</c:v>
                </c:pt>
                <c:pt idx="3319">
                  <c:v>445</c:v>
                </c:pt>
                <c:pt idx="3320">
                  <c:v>445</c:v>
                </c:pt>
                <c:pt idx="3321">
                  <c:v>445</c:v>
                </c:pt>
                <c:pt idx="3322">
                  <c:v>445</c:v>
                </c:pt>
                <c:pt idx="3323">
                  <c:v>446</c:v>
                </c:pt>
                <c:pt idx="3324">
                  <c:v>446</c:v>
                </c:pt>
                <c:pt idx="3325">
                  <c:v>446</c:v>
                </c:pt>
                <c:pt idx="3326">
                  <c:v>449</c:v>
                </c:pt>
                <c:pt idx="3327">
                  <c:v>453</c:v>
                </c:pt>
                <c:pt idx="3328">
                  <c:v>455</c:v>
                </c:pt>
                <c:pt idx="3329">
                  <c:v>455</c:v>
                </c:pt>
                <c:pt idx="3330">
                  <c:v>455</c:v>
                </c:pt>
                <c:pt idx="3331">
                  <c:v>455</c:v>
                </c:pt>
                <c:pt idx="3332">
                  <c:v>459</c:v>
                </c:pt>
                <c:pt idx="3333">
                  <c:v>459</c:v>
                </c:pt>
                <c:pt idx="3334">
                  <c:v>460</c:v>
                </c:pt>
                <c:pt idx="3335">
                  <c:v>460</c:v>
                </c:pt>
                <c:pt idx="3336">
                  <c:v>460</c:v>
                </c:pt>
                <c:pt idx="3337">
                  <c:v>460</c:v>
                </c:pt>
                <c:pt idx="3338">
                  <c:v>460</c:v>
                </c:pt>
                <c:pt idx="3339">
                  <c:v>460</c:v>
                </c:pt>
                <c:pt idx="3340">
                  <c:v>462</c:v>
                </c:pt>
                <c:pt idx="3341">
                  <c:v>462</c:v>
                </c:pt>
                <c:pt idx="3342">
                  <c:v>462</c:v>
                </c:pt>
                <c:pt idx="3343">
                  <c:v>462</c:v>
                </c:pt>
                <c:pt idx="3344">
                  <c:v>462</c:v>
                </c:pt>
                <c:pt idx="3345">
                  <c:v>462</c:v>
                </c:pt>
                <c:pt idx="3346">
                  <c:v>462</c:v>
                </c:pt>
                <c:pt idx="3347">
                  <c:v>462</c:v>
                </c:pt>
                <c:pt idx="3348">
                  <c:v>462</c:v>
                </c:pt>
                <c:pt idx="3349">
                  <c:v>462</c:v>
                </c:pt>
                <c:pt idx="3350">
                  <c:v>462</c:v>
                </c:pt>
                <c:pt idx="3351">
                  <c:v>462</c:v>
                </c:pt>
                <c:pt idx="3352">
                  <c:v>462</c:v>
                </c:pt>
                <c:pt idx="3353">
                  <c:v>462</c:v>
                </c:pt>
                <c:pt idx="3354">
                  <c:v>462</c:v>
                </c:pt>
                <c:pt idx="3355">
                  <c:v>462</c:v>
                </c:pt>
                <c:pt idx="3356">
                  <c:v>463</c:v>
                </c:pt>
                <c:pt idx="3357">
                  <c:v>463</c:v>
                </c:pt>
                <c:pt idx="3358">
                  <c:v>463</c:v>
                </c:pt>
                <c:pt idx="3359">
                  <c:v>463</c:v>
                </c:pt>
                <c:pt idx="3360">
                  <c:v>463</c:v>
                </c:pt>
                <c:pt idx="3361">
                  <c:v>463</c:v>
                </c:pt>
                <c:pt idx="3362">
                  <c:v>463</c:v>
                </c:pt>
                <c:pt idx="3363">
                  <c:v>463</c:v>
                </c:pt>
                <c:pt idx="3364">
                  <c:v>463</c:v>
                </c:pt>
                <c:pt idx="3365">
                  <c:v>463</c:v>
                </c:pt>
                <c:pt idx="3366">
                  <c:v>463</c:v>
                </c:pt>
                <c:pt idx="3367">
                  <c:v>463</c:v>
                </c:pt>
                <c:pt idx="3368">
                  <c:v>463</c:v>
                </c:pt>
                <c:pt idx="3369">
                  <c:v>463</c:v>
                </c:pt>
                <c:pt idx="3370">
                  <c:v>463</c:v>
                </c:pt>
                <c:pt idx="3371">
                  <c:v>463</c:v>
                </c:pt>
                <c:pt idx="3372">
                  <c:v>463</c:v>
                </c:pt>
                <c:pt idx="3373">
                  <c:v>463</c:v>
                </c:pt>
                <c:pt idx="3374">
                  <c:v>463</c:v>
                </c:pt>
                <c:pt idx="3375">
                  <c:v>463</c:v>
                </c:pt>
                <c:pt idx="3376">
                  <c:v>463</c:v>
                </c:pt>
                <c:pt idx="3377">
                  <c:v>463</c:v>
                </c:pt>
                <c:pt idx="3378">
                  <c:v>463</c:v>
                </c:pt>
                <c:pt idx="3379">
                  <c:v>463</c:v>
                </c:pt>
                <c:pt idx="3380">
                  <c:v>463</c:v>
                </c:pt>
                <c:pt idx="3381">
                  <c:v>463</c:v>
                </c:pt>
                <c:pt idx="3382">
                  <c:v>463</c:v>
                </c:pt>
                <c:pt idx="3383">
                  <c:v>463</c:v>
                </c:pt>
                <c:pt idx="3384">
                  <c:v>463</c:v>
                </c:pt>
                <c:pt idx="3385">
                  <c:v>463</c:v>
                </c:pt>
                <c:pt idx="3386">
                  <c:v>463</c:v>
                </c:pt>
                <c:pt idx="3387">
                  <c:v>463</c:v>
                </c:pt>
                <c:pt idx="3388">
                  <c:v>463</c:v>
                </c:pt>
                <c:pt idx="3389">
                  <c:v>463</c:v>
                </c:pt>
                <c:pt idx="3390">
                  <c:v>463</c:v>
                </c:pt>
                <c:pt idx="3391">
                  <c:v>463</c:v>
                </c:pt>
                <c:pt idx="3392">
                  <c:v>463</c:v>
                </c:pt>
                <c:pt idx="3393">
                  <c:v>463</c:v>
                </c:pt>
                <c:pt idx="3394">
                  <c:v>463</c:v>
                </c:pt>
                <c:pt idx="3395">
                  <c:v>463</c:v>
                </c:pt>
                <c:pt idx="3396">
                  <c:v>464</c:v>
                </c:pt>
                <c:pt idx="3397">
                  <c:v>464</c:v>
                </c:pt>
                <c:pt idx="3398">
                  <c:v>464</c:v>
                </c:pt>
                <c:pt idx="3399">
                  <c:v>464</c:v>
                </c:pt>
                <c:pt idx="3400">
                  <c:v>464</c:v>
                </c:pt>
                <c:pt idx="3401">
                  <c:v>466</c:v>
                </c:pt>
                <c:pt idx="3402">
                  <c:v>466</c:v>
                </c:pt>
                <c:pt idx="3403">
                  <c:v>466</c:v>
                </c:pt>
                <c:pt idx="3404">
                  <c:v>466</c:v>
                </c:pt>
                <c:pt idx="3405">
                  <c:v>468</c:v>
                </c:pt>
                <c:pt idx="3406">
                  <c:v>468</c:v>
                </c:pt>
                <c:pt idx="3407">
                  <c:v>468</c:v>
                </c:pt>
                <c:pt idx="3408">
                  <c:v>471</c:v>
                </c:pt>
                <c:pt idx="3409">
                  <c:v>471</c:v>
                </c:pt>
                <c:pt idx="3410">
                  <c:v>471</c:v>
                </c:pt>
                <c:pt idx="3411">
                  <c:v>471</c:v>
                </c:pt>
                <c:pt idx="3412">
                  <c:v>471</c:v>
                </c:pt>
                <c:pt idx="3413">
                  <c:v>479</c:v>
                </c:pt>
                <c:pt idx="3414">
                  <c:v>479</c:v>
                </c:pt>
                <c:pt idx="3415">
                  <c:v>479</c:v>
                </c:pt>
                <c:pt idx="3416">
                  <c:v>479</c:v>
                </c:pt>
                <c:pt idx="3417">
                  <c:v>480</c:v>
                </c:pt>
                <c:pt idx="3418">
                  <c:v>480</c:v>
                </c:pt>
                <c:pt idx="3419">
                  <c:v>480</c:v>
                </c:pt>
                <c:pt idx="3420">
                  <c:v>480</c:v>
                </c:pt>
                <c:pt idx="3421">
                  <c:v>480</c:v>
                </c:pt>
                <c:pt idx="3422">
                  <c:v>480</c:v>
                </c:pt>
                <c:pt idx="3423">
                  <c:v>480</c:v>
                </c:pt>
                <c:pt idx="3424">
                  <c:v>483</c:v>
                </c:pt>
                <c:pt idx="3425">
                  <c:v>483</c:v>
                </c:pt>
                <c:pt idx="3426">
                  <c:v>483</c:v>
                </c:pt>
                <c:pt idx="3427">
                  <c:v>483</c:v>
                </c:pt>
                <c:pt idx="3428">
                  <c:v>483</c:v>
                </c:pt>
                <c:pt idx="3429">
                  <c:v>485</c:v>
                </c:pt>
                <c:pt idx="3430">
                  <c:v>485</c:v>
                </c:pt>
                <c:pt idx="3431">
                  <c:v>485</c:v>
                </c:pt>
                <c:pt idx="3432">
                  <c:v>485</c:v>
                </c:pt>
                <c:pt idx="3433">
                  <c:v>485</c:v>
                </c:pt>
                <c:pt idx="3434">
                  <c:v>485</c:v>
                </c:pt>
                <c:pt idx="3435">
                  <c:v>485</c:v>
                </c:pt>
                <c:pt idx="3436">
                  <c:v>489</c:v>
                </c:pt>
                <c:pt idx="3437">
                  <c:v>489</c:v>
                </c:pt>
                <c:pt idx="3438">
                  <c:v>489</c:v>
                </c:pt>
                <c:pt idx="3439">
                  <c:v>489</c:v>
                </c:pt>
                <c:pt idx="3440">
                  <c:v>489</c:v>
                </c:pt>
                <c:pt idx="3441">
                  <c:v>489</c:v>
                </c:pt>
                <c:pt idx="3442">
                  <c:v>489</c:v>
                </c:pt>
                <c:pt idx="3443">
                  <c:v>491</c:v>
                </c:pt>
                <c:pt idx="3444">
                  <c:v>491</c:v>
                </c:pt>
                <c:pt idx="3445">
                  <c:v>491</c:v>
                </c:pt>
                <c:pt idx="3446">
                  <c:v>491</c:v>
                </c:pt>
                <c:pt idx="3447">
                  <c:v>491</c:v>
                </c:pt>
                <c:pt idx="3448">
                  <c:v>491</c:v>
                </c:pt>
                <c:pt idx="3449">
                  <c:v>491</c:v>
                </c:pt>
                <c:pt idx="3450">
                  <c:v>492</c:v>
                </c:pt>
                <c:pt idx="3451">
                  <c:v>492</c:v>
                </c:pt>
                <c:pt idx="3452">
                  <c:v>492</c:v>
                </c:pt>
                <c:pt idx="3453">
                  <c:v>492</c:v>
                </c:pt>
                <c:pt idx="3454">
                  <c:v>492</c:v>
                </c:pt>
                <c:pt idx="3455">
                  <c:v>492</c:v>
                </c:pt>
                <c:pt idx="3456">
                  <c:v>495</c:v>
                </c:pt>
                <c:pt idx="3457">
                  <c:v>495</c:v>
                </c:pt>
                <c:pt idx="3458">
                  <c:v>495</c:v>
                </c:pt>
                <c:pt idx="3459">
                  <c:v>495</c:v>
                </c:pt>
                <c:pt idx="3460">
                  <c:v>495</c:v>
                </c:pt>
                <c:pt idx="3461">
                  <c:v>495</c:v>
                </c:pt>
                <c:pt idx="3462">
                  <c:v>495</c:v>
                </c:pt>
                <c:pt idx="3463">
                  <c:v>497</c:v>
                </c:pt>
                <c:pt idx="3464">
                  <c:v>497</c:v>
                </c:pt>
                <c:pt idx="3465">
                  <c:v>497</c:v>
                </c:pt>
                <c:pt idx="3466">
                  <c:v>497</c:v>
                </c:pt>
                <c:pt idx="3467">
                  <c:v>497</c:v>
                </c:pt>
                <c:pt idx="3468">
                  <c:v>497</c:v>
                </c:pt>
                <c:pt idx="3469">
                  <c:v>497</c:v>
                </c:pt>
                <c:pt idx="3470">
                  <c:v>497</c:v>
                </c:pt>
                <c:pt idx="3471">
                  <c:v>497</c:v>
                </c:pt>
                <c:pt idx="3472">
                  <c:v>497</c:v>
                </c:pt>
                <c:pt idx="3473">
                  <c:v>497</c:v>
                </c:pt>
                <c:pt idx="3474">
                  <c:v>497</c:v>
                </c:pt>
                <c:pt idx="3475">
                  <c:v>497</c:v>
                </c:pt>
                <c:pt idx="3476">
                  <c:v>497</c:v>
                </c:pt>
                <c:pt idx="3477">
                  <c:v>500</c:v>
                </c:pt>
                <c:pt idx="3478">
                  <c:v>500</c:v>
                </c:pt>
                <c:pt idx="3479">
                  <c:v>500</c:v>
                </c:pt>
                <c:pt idx="3480">
                  <c:v>500</c:v>
                </c:pt>
                <c:pt idx="3481">
                  <c:v>500</c:v>
                </c:pt>
                <c:pt idx="3482">
                  <c:v>500</c:v>
                </c:pt>
                <c:pt idx="3483">
                  <c:v>500</c:v>
                </c:pt>
                <c:pt idx="3484">
                  <c:v>500</c:v>
                </c:pt>
                <c:pt idx="3485">
                  <c:v>500</c:v>
                </c:pt>
                <c:pt idx="3486">
                  <c:v>500</c:v>
                </c:pt>
                <c:pt idx="3487">
                  <c:v>501</c:v>
                </c:pt>
                <c:pt idx="3488">
                  <c:v>501</c:v>
                </c:pt>
                <c:pt idx="3489">
                  <c:v>501</c:v>
                </c:pt>
                <c:pt idx="3490">
                  <c:v>501</c:v>
                </c:pt>
                <c:pt idx="3491">
                  <c:v>501</c:v>
                </c:pt>
                <c:pt idx="3492">
                  <c:v>501</c:v>
                </c:pt>
                <c:pt idx="3493">
                  <c:v>501</c:v>
                </c:pt>
                <c:pt idx="3494">
                  <c:v>501</c:v>
                </c:pt>
                <c:pt idx="3495">
                  <c:v>502</c:v>
                </c:pt>
                <c:pt idx="3496">
                  <c:v>502</c:v>
                </c:pt>
                <c:pt idx="3497">
                  <c:v>502</c:v>
                </c:pt>
                <c:pt idx="3498">
                  <c:v>504</c:v>
                </c:pt>
                <c:pt idx="3499">
                  <c:v>504</c:v>
                </c:pt>
                <c:pt idx="3500">
                  <c:v>504</c:v>
                </c:pt>
                <c:pt idx="3501">
                  <c:v>504</c:v>
                </c:pt>
                <c:pt idx="3502">
                  <c:v>504</c:v>
                </c:pt>
                <c:pt idx="3503">
                  <c:v>504</c:v>
                </c:pt>
                <c:pt idx="3504">
                  <c:v>504</c:v>
                </c:pt>
                <c:pt idx="3505">
                  <c:v>507</c:v>
                </c:pt>
                <c:pt idx="3506">
                  <c:v>507</c:v>
                </c:pt>
                <c:pt idx="3507">
                  <c:v>507</c:v>
                </c:pt>
                <c:pt idx="3508">
                  <c:v>507</c:v>
                </c:pt>
                <c:pt idx="3509">
                  <c:v>507</c:v>
                </c:pt>
                <c:pt idx="3510">
                  <c:v>507</c:v>
                </c:pt>
                <c:pt idx="3511">
                  <c:v>507</c:v>
                </c:pt>
                <c:pt idx="3512">
                  <c:v>507</c:v>
                </c:pt>
                <c:pt idx="3513">
                  <c:v>507</c:v>
                </c:pt>
                <c:pt idx="3514">
                  <c:v>507</c:v>
                </c:pt>
                <c:pt idx="3515">
                  <c:v>507</c:v>
                </c:pt>
                <c:pt idx="3516">
                  <c:v>507</c:v>
                </c:pt>
                <c:pt idx="3517">
                  <c:v>507</c:v>
                </c:pt>
                <c:pt idx="3518">
                  <c:v>507</c:v>
                </c:pt>
                <c:pt idx="3519">
                  <c:v>507</c:v>
                </c:pt>
                <c:pt idx="3520">
                  <c:v>507</c:v>
                </c:pt>
                <c:pt idx="3521">
                  <c:v>507</c:v>
                </c:pt>
                <c:pt idx="3522">
                  <c:v>507</c:v>
                </c:pt>
                <c:pt idx="3523">
                  <c:v>507</c:v>
                </c:pt>
                <c:pt idx="3524">
                  <c:v>507</c:v>
                </c:pt>
                <c:pt idx="3525">
                  <c:v>507</c:v>
                </c:pt>
                <c:pt idx="3526">
                  <c:v>507</c:v>
                </c:pt>
                <c:pt idx="3527">
                  <c:v>507</c:v>
                </c:pt>
                <c:pt idx="3528">
                  <c:v>507</c:v>
                </c:pt>
                <c:pt idx="3529">
                  <c:v>507</c:v>
                </c:pt>
                <c:pt idx="3530">
                  <c:v>507</c:v>
                </c:pt>
                <c:pt idx="3531">
                  <c:v>507</c:v>
                </c:pt>
                <c:pt idx="3532">
                  <c:v>510</c:v>
                </c:pt>
                <c:pt idx="3533">
                  <c:v>510</c:v>
                </c:pt>
                <c:pt idx="3534">
                  <c:v>510</c:v>
                </c:pt>
                <c:pt idx="3535">
                  <c:v>510</c:v>
                </c:pt>
                <c:pt idx="3536">
                  <c:v>510</c:v>
                </c:pt>
                <c:pt idx="3537">
                  <c:v>510</c:v>
                </c:pt>
                <c:pt idx="3538">
                  <c:v>510</c:v>
                </c:pt>
                <c:pt idx="3539">
                  <c:v>510</c:v>
                </c:pt>
                <c:pt idx="3540">
                  <c:v>510</c:v>
                </c:pt>
                <c:pt idx="3541">
                  <c:v>510</c:v>
                </c:pt>
                <c:pt idx="3542">
                  <c:v>510</c:v>
                </c:pt>
                <c:pt idx="3543">
                  <c:v>510</c:v>
                </c:pt>
                <c:pt idx="3544">
                  <c:v>510</c:v>
                </c:pt>
                <c:pt idx="3545">
                  <c:v>510</c:v>
                </c:pt>
                <c:pt idx="3546">
                  <c:v>510</c:v>
                </c:pt>
                <c:pt idx="3547">
                  <c:v>510</c:v>
                </c:pt>
                <c:pt idx="3548">
                  <c:v>510</c:v>
                </c:pt>
                <c:pt idx="3549">
                  <c:v>510</c:v>
                </c:pt>
                <c:pt idx="3550">
                  <c:v>510</c:v>
                </c:pt>
                <c:pt idx="3551">
                  <c:v>510</c:v>
                </c:pt>
                <c:pt idx="3552">
                  <c:v>510</c:v>
                </c:pt>
                <c:pt idx="3553">
                  <c:v>510</c:v>
                </c:pt>
                <c:pt idx="3554">
                  <c:v>510</c:v>
                </c:pt>
                <c:pt idx="3555">
                  <c:v>511</c:v>
                </c:pt>
                <c:pt idx="3556">
                  <c:v>511</c:v>
                </c:pt>
                <c:pt idx="3557">
                  <c:v>511</c:v>
                </c:pt>
                <c:pt idx="3558">
                  <c:v>511</c:v>
                </c:pt>
                <c:pt idx="3559">
                  <c:v>511</c:v>
                </c:pt>
                <c:pt idx="3560">
                  <c:v>511</c:v>
                </c:pt>
                <c:pt idx="3561">
                  <c:v>511</c:v>
                </c:pt>
                <c:pt idx="3562">
                  <c:v>513</c:v>
                </c:pt>
                <c:pt idx="3563">
                  <c:v>513</c:v>
                </c:pt>
                <c:pt idx="3564">
                  <c:v>513</c:v>
                </c:pt>
                <c:pt idx="3565">
                  <c:v>513</c:v>
                </c:pt>
                <c:pt idx="3566">
                  <c:v>513</c:v>
                </c:pt>
                <c:pt idx="3567">
                  <c:v>513</c:v>
                </c:pt>
                <c:pt idx="3568">
                  <c:v>513</c:v>
                </c:pt>
                <c:pt idx="3569">
                  <c:v>515</c:v>
                </c:pt>
                <c:pt idx="3570">
                  <c:v>515</c:v>
                </c:pt>
                <c:pt idx="3571">
                  <c:v>515</c:v>
                </c:pt>
                <c:pt idx="3572">
                  <c:v>515</c:v>
                </c:pt>
                <c:pt idx="3573">
                  <c:v>515</c:v>
                </c:pt>
                <c:pt idx="3574">
                  <c:v>515</c:v>
                </c:pt>
                <c:pt idx="3575">
                  <c:v>515</c:v>
                </c:pt>
                <c:pt idx="3576">
                  <c:v>515</c:v>
                </c:pt>
                <c:pt idx="3577">
                  <c:v>515</c:v>
                </c:pt>
                <c:pt idx="3578">
                  <c:v>519</c:v>
                </c:pt>
                <c:pt idx="3579">
                  <c:v>519</c:v>
                </c:pt>
                <c:pt idx="3580">
                  <c:v>519</c:v>
                </c:pt>
                <c:pt idx="3581">
                  <c:v>519</c:v>
                </c:pt>
                <c:pt idx="3582">
                  <c:v>522</c:v>
                </c:pt>
                <c:pt idx="3583">
                  <c:v>522</c:v>
                </c:pt>
                <c:pt idx="3584">
                  <c:v>522</c:v>
                </c:pt>
                <c:pt idx="3585">
                  <c:v>522</c:v>
                </c:pt>
                <c:pt idx="3586">
                  <c:v>522</c:v>
                </c:pt>
                <c:pt idx="3587">
                  <c:v>522</c:v>
                </c:pt>
                <c:pt idx="3588">
                  <c:v>522</c:v>
                </c:pt>
                <c:pt idx="3589">
                  <c:v>522</c:v>
                </c:pt>
                <c:pt idx="3590">
                  <c:v>522</c:v>
                </c:pt>
                <c:pt idx="3591">
                  <c:v>527</c:v>
                </c:pt>
                <c:pt idx="3592">
                  <c:v>527</c:v>
                </c:pt>
                <c:pt idx="3593">
                  <c:v>527</c:v>
                </c:pt>
                <c:pt idx="3594">
                  <c:v>527</c:v>
                </c:pt>
                <c:pt idx="3595">
                  <c:v>527</c:v>
                </c:pt>
                <c:pt idx="3596">
                  <c:v>527</c:v>
                </c:pt>
                <c:pt idx="3597">
                  <c:v>535</c:v>
                </c:pt>
                <c:pt idx="3598">
                  <c:v>535</c:v>
                </c:pt>
                <c:pt idx="3599">
                  <c:v>535</c:v>
                </c:pt>
                <c:pt idx="3600">
                  <c:v>536</c:v>
                </c:pt>
                <c:pt idx="3601">
                  <c:v>536</c:v>
                </c:pt>
                <c:pt idx="3602">
                  <c:v>536</c:v>
                </c:pt>
                <c:pt idx="3603">
                  <c:v>536</c:v>
                </c:pt>
                <c:pt idx="3604">
                  <c:v>536</c:v>
                </c:pt>
                <c:pt idx="3605">
                  <c:v>544</c:v>
                </c:pt>
                <c:pt idx="3606">
                  <c:v>544</c:v>
                </c:pt>
                <c:pt idx="3607">
                  <c:v>544</c:v>
                </c:pt>
                <c:pt idx="3608">
                  <c:v>545</c:v>
                </c:pt>
                <c:pt idx="3609">
                  <c:v>545</c:v>
                </c:pt>
                <c:pt idx="3610">
                  <c:v>545</c:v>
                </c:pt>
                <c:pt idx="3611">
                  <c:v>551</c:v>
                </c:pt>
                <c:pt idx="3612">
                  <c:v>551</c:v>
                </c:pt>
                <c:pt idx="3613">
                  <c:v>552</c:v>
                </c:pt>
                <c:pt idx="3614">
                  <c:v>552</c:v>
                </c:pt>
                <c:pt idx="3615">
                  <c:v>552</c:v>
                </c:pt>
                <c:pt idx="3616">
                  <c:v>552</c:v>
                </c:pt>
                <c:pt idx="3617">
                  <c:v>552</c:v>
                </c:pt>
                <c:pt idx="3618">
                  <c:v>552</c:v>
                </c:pt>
                <c:pt idx="3619">
                  <c:v>552</c:v>
                </c:pt>
                <c:pt idx="3620">
                  <c:v>552</c:v>
                </c:pt>
                <c:pt idx="3621">
                  <c:v>553</c:v>
                </c:pt>
                <c:pt idx="3622">
                  <c:v>553</c:v>
                </c:pt>
                <c:pt idx="3623">
                  <c:v>553</c:v>
                </c:pt>
                <c:pt idx="3624">
                  <c:v>553</c:v>
                </c:pt>
                <c:pt idx="3625">
                  <c:v>558</c:v>
                </c:pt>
                <c:pt idx="3626">
                  <c:v>558</c:v>
                </c:pt>
                <c:pt idx="3627">
                  <c:v>558</c:v>
                </c:pt>
                <c:pt idx="3628">
                  <c:v>558</c:v>
                </c:pt>
                <c:pt idx="3629">
                  <c:v>558</c:v>
                </c:pt>
                <c:pt idx="3630">
                  <c:v>558</c:v>
                </c:pt>
                <c:pt idx="3631">
                  <c:v>558</c:v>
                </c:pt>
                <c:pt idx="3632">
                  <c:v>558</c:v>
                </c:pt>
                <c:pt idx="3633">
                  <c:v>561</c:v>
                </c:pt>
                <c:pt idx="3634">
                  <c:v>561</c:v>
                </c:pt>
                <c:pt idx="3635">
                  <c:v>561</c:v>
                </c:pt>
                <c:pt idx="3636">
                  <c:v>561</c:v>
                </c:pt>
                <c:pt idx="3637">
                  <c:v>561</c:v>
                </c:pt>
                <c:pt idx="3638">
                  <c:v>563</c:v>
                </c:pt>
                <c:pt idx="3639">
                  <c:v>563</c:v>
                </c:pt>
                <c:pt idx="3640">
                  <c:v>563</c:v>
                </c:pt>
                <c:pt idx="3641">
                  <c:v>563</c:v>
                </c:pt>
                <c:pt idx="3642">
                  <c:v>563</c:v>
                </c:pt>
                <c:pt idx="3643">
                  <c:v>563</c:v>
                </c:pt>
                <c:pt idx="3644">
                  <c:v>563</c:v>
                </c:pt>
                <c:pt idx="3645">
                  <c:v>566</c:v>
                </c:pt>
                <c:pt idx="3646">
                  <c:v>566</c:v>
                </c:pt>
                <c:pt idx="3647">
                  <c:v>566</c:v>
                </c:pt>
                <c:pt idx="3648">
                  <c:v>566</c:v>
                </c:pt>
                <c:pt idx="3649">
                  <c:v>566</c:v>
                </c:pt>
                <c:pt idx="3650">
                  <c:v>566</c:v>
                </c:pt>
                <c:pt idx="3651">
                  <c:v>566</c:v>
                </c:pt>
                <c:pt idx="3652">
                  <c:v>567</c:v>
                </c:pt>
                <c:pt idx="3653">
                  <c:v>576</c:v>
                </c:pt>
                <c:pt idx="3654">
                  <c:v>576</c:v>
                </c:pt>
                <c:pt idx="3655">
                  <c:v>576</c:v>
                </c:pt>
                <c:pt idx="3656">
                  <c:v>576</c:v>
                </c:pt>
                <c:pt idx="3657">
                  <c:v>576</c:v>
                </c:pt>
                <c:pt idx="3658">
                  <c:v>576</c:v>
                </c:pt>
                <c:pt idx="3659">
                  <c:v>580</c:v>
                </c:pt>
                <c:pt idx="3660">
                  <c:v>580</c:v>
                </c:pt>
                <c:pt idx="3661">
                  <c:v>580</c:v>
                </c:pt>
                <c:pt idx="3662">
                  <c:v>580</c:v>
                </c:pt>
                <c:pt idx="3663">
                  <c:v>580</c:v>
                </c:pt>
                <c:pt idx="3664">
                  <c:v>582</c:v>
                </c:pt>
                <c:pt idx="3665">
                  <c:v>582</c:v>
                </c:pt>
                <c:pt idx="3666">
                  <c:v>582</c:v>
                </c:pt>
                <c:pt idx="3667">
                  <c:v>582</c:v>
                </c:pt>
                <c:pt idx="3668">
                  <c:v>582</c:v>
                </c:pt>
                <c:pt idx="3669">
                  <c:v>582</c:v>
                </c:pt>
                <c:pt idx="3670">
                  <c:v>582</c:v>
                </c:pt>
                <c:pt idx="3671">
                  <c:v>582</c:v>
                </c:pt>
                <c:pt idx="3672">
                  <c:v>585</c:v>
                </c:pt>
                <c:pt idx="3673">
                  <c:v>585</c:v>
                </c:pt>
                <c:pt idx="3674">
                  <c:v>585</c:v>
                </c:pt>
                <c:pt idx="3675">
                  <c:v>585</c:v>
                </c:pt>
                <c:pt idx="3676">
                  <c:v>585</c:v>
                </c:pt>
                <c:pt idx="3677">
                  <c:v>585</c:v>
                </c:pt>
                <c:pt idx="3678">
                  <c:v>585</c:v>
                </c:pt>
                <c:pt idx="3679">
                  <c:v>585</c:v>
                </c:pt>
                <c:pt idx="3680">
                  <c:v>586</c:v>
                </c:pt>
                <c:pt idx="3681">
                  <c:v>586</c:v>
                </c:pt>
                <c:pt idx="3682">
                  <c:v>586</c:v>
                </c:pt>
                <c:pt idx="3683">
                  <c:v>586</c:v>
                </c:pt>
                <c:pt idx="3684">
                  <c:v>586</c:v>
                </c:pt>
                <c:pt idx="3685">
                  <c:v>586</c:v>
                </c:pt>
                <c:pt idx="3686">
                  <c:v>586</c:v>
                </c:pt>
                <c:pt idx="3687">
                  <c:v>586</c:v>
                </c:pt>
                <c:pt idx="3688">
                  <c:v>586</c:v>
                </c:pt>
                <c:pt idx="3689">
                  <c:v>589</c:v>
                </c:pt>
                <c:pt idx="3690">
                  <c:v>589</c:v>
                </c:pt>
                <c:pt idx="3691">
                  <c:v>589</c:v>
                </c:pt>
                <c:pt idx="3692">
                  <c:v>589</c:v>
                </c:pt>
                <c:pt idx="3693">
                  <c:v>589</c:v>
                </c:pt>
                <c:pt idx="3694">
                  <c:v>589</c:v>
                </c:pt>
                <c:pt idx="3695">
                  <c:v>589</c:v>
                </c:pt>
                <c:pt idx="3696">
                  <c:v>592</c:v>
                </c:pt>
                <c:pt idx="3697">
                  <c:v>592</c:v>
                </c:pt>
                <c:pt idx="3698">
                  <c:v>592</c:v>
                </c:pt>
                <c:pt idx="3699">
                  <c:v>592</c:v>
                </c:pt>
                <c:pt idx="3700">
                  <c:v>592</c:v>
                </c:pt>
                <c:pt idx="3701">
                  <c:v>592</c:v>
                </c:pt>
                <c:pt idx="3702">
                  <c:v>592</c:v>
                </c:pt>
                <c:pt idx="3703">
                  <c:v>592</c:v>
                </c:pt>
                <c:pt idx="3704">
                  <c:v>592</c:v>
                </c:pt>
                <c:pt idx="3705">
                  <c:v>592</c:v>
                </c:pt>
                <c:pt idx="3706">
                  <c:v>592</c:v>
                </c:pt>
                <c:pt idx="3707">
                  <c:v>592</c:v>
                </c:pt>
                <c:pt idx="3708">
                  <c:v>592</c:v>
                </c:pt>
                <c:pt idx="3709">
                  <c:v>592</c:v>
                </c:pt>
                <c:pt idx="3710">
                  <c:v>592</c:v>
                </c:pt>
                <c:pt idx="3711">
                  <c:v>592</c:v>
                </c:pt>
                <c:pt idx="3712">
                  <c:v>592</c:v>
                </c:pt>
                <c:pt idx="3713">
                  <c:v>592</c:v>
                </c:pt>
                <c:pt idx="3714">
                  <c:v>592</c:v>
                </c:pt>
                <c:pt idx="3715">
                  <c:v>592</c:v>
                </c:pt>
                <c:pt idx="3716">
                  <c:v>592</c:v>
                </c:pt>
                <c:pt idx="3717">
                  <c:v>592</c:v>
                </c:pt>
                <c:pt idx="3718">
                  <c:v>592</c:v>
                </c:pt>
                <c:pt idx="3719">
                  <c:v>592</c:v>
                </c:pt>
                <c:pt idx="3720">
                  <c:v>592</c:v>
                </c:pt>
                <c:pt idx="3721">
                  <c:v>593</c:v>
                </c:pt>
                <c:pt idx="3722">
                  <c:v>593</c:v>
                </c:pt>
                <c:pt idx="3723">
                  <c:v>593</c:v>
                </c:pt>
                <c:pt idx="3724">
                  <c:v>593</c:v>
                </c:pt>
                <c:pt idx="3725">
                  <c:v>593</c:v>
                </c:pt>
                <c:pt idx="3726">
                  <c:v>593</c:v>
                </c:pt>
                <c:pt idx="3727">
                  <c:v>593</c:v>
                </c:pt>
                <c:pt idx="3728">
                  <c:v>594</c:v>
                </c:pt>
                <c:pt idx="3729">
                  <c:v>594</c:v>
                </c:pt>
                <c:pt idx="3730">
                  <c:v>594</c:v>
                </c:pt>
                <c:pt idx="3731">
                  <c:v>594</c:v>
                </c:pt>
                <c:pt idx="3732">
                  <c:v>594</c:v>
                </c:pt>
                <c:pt idx="3733">
                  <c:v>594</c:v>
                </c:pt>
                <c:pt idx="3734">
                  <c:v>595</c:v>
                </c:pt>
                <c:pt idx="3735">
                  <c:v>595</c:v>
                </c:pt>
                <c:pt idx="3736">
                  <c:v>595</c:v>
                </c:pt>
                <c:pt idx="3737">
                  <c:v>595</c:v>
                </c:pt>
                <c:pt idx="3738">
                  <c:v>595</c:v>
                </c:pt>
                <c:pt idx="3739">
                  <c:v>595</c:v>
                </c:pt>
                <c:pt idx="3740">
                  <c:v>595</c:v>
                </c:pt>
                <c:pt idx="3741">
                  <c:v>598</c:v>
                </c:pt>
                <c:pt idx="3742">
                  <c:v>598</c:v>
                </c:pt>
                <c:pt idx="3743">
                  <c:v>598</c:v>
                </c:pt>
                <c:pt idx="3744">
                  <c:v>598</c:v>
                </c:pt>
                <c:pt idx="3745">
                  <c:v>598</c:v>
                </c:pt>
                <c:pt idx="3746">
                  <c:v>598</c:v>
                </c:pt>
                <c:pt idx="3747">
                  <c:v>598</c:v>
                </c:pt>
                <c:pt idx="3748">
                  <c:v>598</c:v>
                </c:pt>
                <c:pt idx="3749">
                  <c:v>598</c:v>
                </c:pt>
                <c:pt idx="3750">
                  <c:v>598</c:v>
                </c:pt>
                <c:pt idx="3751">
                  <c:v>598</c:v>
                </c:pt>
                <c:pt idx="3752">
                  <c:v>598</c:v>
                </c:pt>
                <c:pt idx="3753">
                  <c:v>598</c:v>
                </c:pt>
                <c:pt idx="3754">
                  <c:v>598</c:v>
                </c:pt>
                <c:pt idx="3755">
                  <c:v>598</c:v>
                </c:pt>
                <c:pt idx="3756">
                  <c:v>599</c:v>
                </c:pt>
                <c:pt idx="3757">
                  <c:v>599</c:v>
                </c:pt>
                <c:pt idx="3758">
                  <c:v>599</c:v>
                </c:pt>
                <c:pt idx="3759">
                  <c:v>599</c:v>
                </c:pt>
                <c:pt idx="3760">
                  <c:v>599</c:v>
                </c:pt>
                <c:pt idx="3761">
                  <c:v>599</c:v>
                </c:pt>
                <c:pt idx="3762">
                  <c:v>599</c:v>
                </c:pt>
                <c:pt idx="3763">
                  <c:v>599</c:v>
                </c:pt>
                <c:pt idx="3764">
                  <c:v>599</c:v>
                </c:pt>
                <c:pt idx="3765">
                  <c:v>599</c:v>
                </c:pt>
                <c:pt idx="3766">
                  <c:v>599</c:v>
                </c:pt>
                <c:pt idx="3767">
                  <c:v>599</c:v>
                </c:pt>
                <c:pt idx="3768">
                  <c:v>599</c:v>
                </c:pt>
                <c:pt idx="3769">
                  <c:v>599</c:v>
                </c:pt>
                <c:pt idx="3770">
                  <c:v>599</c:v>
                </c:pt>
                <c:pt idx="3771">
                  <c:v>599</c:v>
                </c:pt>
                <c:pt idx="3772">
                  <c:v>599</c:v>
                </c:pt>
                <c:pt idx="3773">
                  <c:v>599</c:v>
                </c:pt>
                <c:pt idx="3774">
                  <c:v>599</c:v>
                </c:pt>
                <c:pt idx="3775">
                  <c:v>599</c:v>
                </c:pt>
                <c:pt idx="3776">
                  <c:v>599</c:v>
                </c:pt>
                <c:pt idx="3777">
                  <c:v>599</c:v>
                </c:pt>
                <c:pt idx="3778">
                  <c:v>599</c:v>
                </c:pt>
                <c:pt idx="3779">
                  <c:v>599</c:v>
                </c:pt>
                <c:pt idx="3780">
                  <c:v>599</c:v>
                </c:pt>
                <c:pt idx="3781">
                  <c:v>599</c:v>
                </c:pt>
                <c:pt idx="3782">
                  <c:v>603</c:v>
                </c:pt>
                <c:pt idx="3783">
                  <c:v>603</c:v>
                </c:pt>
                <c:pt idx="3784">
                  <c:v>603</c:v>
                </c:pt>
                <c:pt idx="3785">
                  <c:v>603</c:v>
                </c:pt>
                <c:pt idx="3786">
                  <c:v>603</c:v>
                </c:pt>
                <c:pt idx="3787">
                  <c:v>603</c:v>
                </c:pt>
                <c:pt idx="3788">
                  <c:v>603</c:v>
                </c:pt>
                <c:pt idx="3789">
                  <c:v>603</c:v>
                </c:pt>
                <c:pt idx="3790">
                  <c:v>603</c:v>
                </c:pt>
                <c:pt idx="3791">
                  <c:v>603</c:v>
                </c:pt>
                <c:pt idx="3792">
                  <c:v>603</c:v>
                </c:pt>
                <c:pt idx="3793">
                  <c:v>603</c:v>
                </c:pt>
                <c:pt idx="3794">
                  <c:v>603</c:v>
                </c:pt>
                <c:pt idx="3795">
                  <c:v>603</c:v>
                </c:pt>
                <c:pt idx="3796">
                  <c:v>603</c:v>
                </c:pt>
                <c:pt idx="3797">
                  <c:v>606</c:v>
                </c:pt>
                <c:pt idx="3798">
                  <c:v>606</c:v>
                </c:pt>
                <c:pt idx="3799">
                  <c:v>606</c:v>
                </c:pt>
                <c:pt idx="3800">
                  <c:v>606</c:v>
                </c:pt>
                <c:pt idx="3801">
                  <c:v>606</c:v>
                </c:pt>
                <c:pt idx="3802">
                  <c:v>606</c:v>
                </c:pt>
                <c:pt idx="3803">
                  <c:v>606</c:v>
                </c:pt>
                <c:pt idx="3804">
                  <c:v>606</c:v>
                </c:pt>
                <c:pt idx="3805">
                  <c:v>606</c:v>
                </c:pt>
                <c:pt idx="3806">
                  <c:v>606</c:v>
                </c:pt>
                <c:pt idx="3807">
                  <c:v>606</c:v>
                </c:pt>
                <c:pt idx="3808">
                  <c:v>606</c:v>
                </c:pt>
                <c:pt idx="3809">
                  <c:v>606</c:v>
                </c:pt>
                <c:pt idx="3810">
                  <c:v>606</c:v>
                </c:pt>
                <c:pt idx="3811">
                  <c:v>606</c:v>
                </c:pt>
                <c:pt idx="3812">
                  <c:v>606</c:v>
                </c:pt>
                <c:pt idx="3813">
                  <c:v>608</c:v>
                </c:pt>
                <c:pt idx="3814">
                  <c:v>608</c:v>
                </c:pt>
                <c:pt idx="3815">
                  <c:v>608</c:v>
                </c:pt>
                <c:pt idx="3816">
                  <c:v>608</c:v>
                </c:pt>
                <c:pt idx="3817">
                  <c:v>608</c:v>
                </c:pt>
                <c:pt idx="3818">
                  <c:v>608</c:v>
                </c:pt>
                <c:pt idx="3819">
                  <c:v>610</c:v>
                </c:pt>
                <c:pt idx="3820">
                  <c:v>610</c:v>
                </c:pt>
                <c:pt idx="3821">
                  <c:v>610</c:v>
                </c:pt>
                <c:pt idx="3822">
                  <c:v>610</c:v>
                </c:pt>
                <c:pt idx="3823">
                  <c:v>610</c:v>
                </c:pt>
                <c:pt idx="3824">
                  <c:v>610</c:v>
                </c:pt>
                <c:pt idx="3825">
                  <c:v>610</c:v>
                </c:pt>
                <c:pt idx="3826">
                  <c:v>610</c:v>
                </c:pt>
                <c:pt idx="3827">
                  <c:v>610</c:v>
                </c:pt>
                <c:pt idx="3828">
                  <c:v>610</c:v>
                </c:pt>
                <c:pt idx="3829">
                  <c:v>610</c:v>
                </c:pt>
                <c:pt idx="3830">
                  <c:v>610</c:v>
                </c:pt>
                <c:pt idx="3831">
                  <c:v>611</c:v>
                </c:pt>
                <c:pt idx="3832">
                  <c:v>611</c:v>
                </c:pt>
                <c:pt idx="3833">
                  <c:v>611</c:v>
                </c:pt>
                <c:pt idx="3834">
                  <c:v>611</c:v>
                </c:pt>
                <c:pt idx="3835">
                  <c:v>611</c:v>
                </c:pt>
                <c:pt idx="3836">
                  <c:v>611</c:v>
                </c:pt>
                <c:pt idx="3837">
                  <c:v>611</c:v>
                </c:pt>
                <c:pt idx="3838">
                  <c:v>612</c:v>
                </c:pt>
                <c:pt idx="3839">
                  <c:v>612</c:v>
                </c:pt>
                <c:pt idx="3840">
                  <c:v>612</c:v>
                </c:pt>
                <c:pt idx="3841">
                  <c:v>612</c:v>
                </c:pt>
                <c:pt idx="3842">
                  <c:v>612</c:v>
                </c:pt>
                <c:pt idx="3843">
                  <c:v>612</c:v>
                </c:pt>
                <c:pt idx="3844">
                  <c:v>612</c:v>
                </c:pt>
                <c:pt idx="3845">
                  <c:v>612</c:v>
                </c:pt>
                <c:pt idx="3846">
                  <c:v>612</c:v>
                </c:pt>
                <c:pt idx="3847">
                  <c:v>612</c:v>
                </c:pt>
                <c:pt idx="3848">
                  <c:v>612</c:v>
                </c:pt>
                <c:pt idx="3849">
                  <c:v>612</c:v>
                </c:pt>
                <c:pt idx="3850">
                  <c:v>612</c:v>
                </c:pt>
                <c:pt idx="3851">
                  <c:v>612</c:v>
                </c:pt>
                <c:pt idx="3852">
                  <c:v>612</c:v>
                </c:pt>
                <c:pt idx="3853">
                  <c:v>612</c:v>
                </c:pt>
                <c:pt idx="3854">
                  <c:v>612</c:v>
                </c:pt>
                <c:pt idx="3855">
                  <c:v>612</c:v>
                </c:pt>
                <c:pt idx="3856">
                  <c:v>612</c:v>
                </c:pt>
                <c:pt idx="3857">
                  <c:v>612</c:v>
                </c:pt>
                <c:pt idx="3858">
                  <c:v>612</c:v>
                </c:pt>
                <c:pt idx="3859">
                  <c:v>612</c:v>
                </c:pt>
                <c:pt idx="3860">
                  <c:v>612</c:v>
                </c:pt>
                <c:pt idx="3861">
                  <c:v>612</c:v>
                </c:pt>
                <c:pt idx="3862">
                  <c:v>612</c:v>
                </c:pt>
                <c:pt idx="3863">
                  <c:v>612</c:v>
                </c:pt>
                <c:pt idx="3864">
                  <c:v>612</c:v>
                </c:pt>
                <c:pt idx="3865">
                  <c:v>612</c:v>
                </c:pt>
                <c:pt idx="3866">
                  <c:v>612</c:v>
                </c:pt>
                <c:pt idx="3867">
                  <c:v>612</c:v>
                </c:pt>
                <c:pt idx="3868">
                  <c:v>612</c:v>
                </c:pt>
                <c:pt idx="3869">
                  <c:v>612</c:v>
                </c:pt>
                <c:pt idx="3870">
                  <c:v>612</c:v>
                </c:pt>
                <c:pt idx="3871">
                  <c:v>612</c:v>
                </c:pt>
                <c:pt idx="3872">
                  <c:v>612</c:v>
                </c:pt>
                <c:pt idx="3873">
                  <c:v>612</c:v>
                </c:pt>
                <c:pt idx="3874">
                  <c:v>612</c:v>
                </c:pt>
                <c:pt idx="3875">
                  <c:v>612</c:v>
                </c:pt>
                <c:pt idx="3876">
                  <c:v>612</c:v>
                </c:pt>
                <c:pt idx="3877">
                  <c:v>612</c:v>
                </c:pt>
                <c:pt idx="3878">
                  <c:v>612</c:v>
                </c:pt>
                <c:pt idx="3879">
                  <c:v>612</c:v>
                </c:pt>
                <c:pt idx="3880">
                  <c:v>612</c:v>
                </c:pt>
                <c:pt idx="3881">
                  <c:v>612</c:v>
                </c:pt>
                <c:pt idx="3882">
                  <c:v>612</c:v>
                </c:pt>
                <c:pt idx="3883">
                  <c:v>612</c:v>
                </c:pt>
                <c:pt idx="3884">
                  <c:v>613</c:v>
                </c:pt>
                <c:pt idx="3885">
                  <c:v>613</c:v>
                </c:pt>
                <c:pt idx="3886">
                  <c:v>613</c:v>
                </c:pt>
                <c:pt idx="3887">
                  <c:v>613</c:v>
                </c:pt>
                <c:pt idx="3888">
                  <c:v>613</c:v>
                </c:pt>
                <c:pt idx="3889">
                  <c:v>613</c:v>
                </c:pt>
                <c:pt idx="3890">
                  <c:v>613</c:v>
                </c:pt>
                <c:pt idx="3891">
                  <c:v>613</c:v>
                </c:pt>
                <c:pt idx="3892">
                  <c:v>613</c:v>
                </c:pt>
                <c:pt idx="3893">
                  <c:v>613</c:v>
                </c:pt>
                <c:pt idx="3894">
                  <c:v>613</c:v>
                </c:pt>
                <c:pt idx="3895">
                  <c:v>613</c:v>
                </c:pt>
                <c:pt idx="3896">
                  <c:v>613</c:v>
                </c:pt>
                <c:pt idx="3897">
                  <c:v>614</c:v>
                </c:pt>
                <c:pt idx="3898">
                  <c:v>614</c:v>
                </c:pt>
                <c:pt idx="3899">
                  <c:v>614</c:v>
                </c:pt>
                <c:pt idx="3900">
                  <c:v>614</c:v>
                </c:pt>
                <c:pt idx="3901">
                  <c:v>614</c:v>
                </c:pt>
                <c:pt idx="3902">
                  <c:v>614</c:v>
                </c:pt>
                <c:pt idx="3903">
                  <c:v>614</c:v>
                </c:pt>
                <c:pt idx="3904">
                  <c:v>614</c:v>
                </c:pt>
                <c:pt idx="3905">
                  <c:v>614</c:v>
                </c:pt>
                <c:pt idx="3906">
                  <c:v>614</c:v>
                </c:pt>
                <c:pt idx="3907">
                  <c:v>614</c:v>
                </c:pt>
                <c:pt idx="3908">
                  <c:v>614</c:v>
                </c:pt>
                <c:pt idx="3909">
                  <c:v>614</c:v>
                </c:pt>
                <c:pt idx="3910">
                  <c:v>614</c:v>
                </c:pt>
                <c:pt idx="3911">
                  <c:v>614</c:v>
                </c:pt>
                <c:pt idx="3912">
                  <c:v>614</c:v>
                </c:pt>
                <c:pt idx="3913">
                  <c:v>614</c:v>
                </c:pt>
                <c:pt idx="3914">
                  <c:v>614</c:v>
                </c:pt>
                <c:pt idx="3915">
                  <c:v>614</c:v>
                </c:pt>
                <c:pt idx="3916">
                  <c:v>614</c:v>
                </c:pt>
                <c:pt idx="3917">
                  <c:v>614</c:v>
                </c:pt>
                <c:pt idx="3918">
                  <c:v>614</c:v>
                </c:pt>
                <c:pt idx="3919">
                  <c:v>614</c:v>
                </c:pt>
                <c:pt idx="3920">
                  <c:v>614</c:v>
                </c:pt>
                <c:pt idx="3921">
                  <c:v>614</c:v>
                </c:pt>
                <c:pt idx="3922">
                  <c:v>614</c:v>
                </c:pt>
                <c:pt idx="3923">
                  <c:v>614</c:v>
                </c:pt>
                <c:pt idx="3924">
                  <c:v>616</c:v>
                </c:pt>
                <c:pt idx="3925">
                  <c:v>616</c:v>
                </c:pt>
                <c:pt idx="3926">
                  <c:v>616</c:v>
                </c:pt>
                <c:pt idx="3927">
                  <c:v>616</c:v>
                </c:pt>
                <c:pt idx="3928">
                  <c:v>616</c:v>
                </c:pt>
                <c:pt idx="3929">
                  <c:v>616</c:v>
                </c:pt>
                <c:pt idx="3930">
                  <c:v>618</c:v>
                </c:pt>
                <c:pt idx="3931">
                  <c:v>618</c:v>
                </c:pt>
                <c:pt idx="3932">
                  <c:v>618</c:v>
                </c:pt>
                <c:pt idx="3933">
                  <c:v>618</c:v>
                </c:pt>
                <c:pt idx="3934">
                  <c:v>618</c:v>
                </c:pt>
                <c:pt idx="3935">
                  <c:v>618</c:v>
                </c:pt>
                <c:pt idx="3936">
                  <c:v>618</c:v>
                </c:pt>
                <c:pt idx="3937">
                  <c:v>618</c:v>
                </c:pt>
                <c:pt idx="3938">
                  <c:v>618</c:v>
                </c:pt>
                <c:pt idx="3939">
                  <c:v>618</c:v>
                </c:pt>
                <c:pt idx="3940">
                  <c:v>618</c:v>
                </c:pt>
                <c:pt idx="3941">
                  <c:v>618</c:v>
                </c:pt>
                <c:pt idx="3942">
                  <c:v>618</c:v>
                </c:pt>
                <c:pt idx="3943">
                  <c:v>619</c:v>
                </c:pt>
                <c:pt idx="3944">
                  <c:v>619</c:v>
                </c:pt>
                <c:pt idx="3945">
                  <c:v>619</c:v>
                </c:pt>
                <c:pt idx="3946">
                  <c:v>619</c:v>
                </c:pt>
                <c:pt idx="3947">
                  <c:v>620</c:v>
                </c:pt>
                <c:pt idx="3948">
                  <c:v>620</c:v>
                </c:pt>
                <c:pt idx="3949">
                  <c:v>620</c:v>
                </c:pt>
                <c:pt idx="3950">
                  <c:v>620</c:v>
                </c:pt>
                <c:pt idx="3951">
                  <c:v>620</c:v>
                </c:pt>
                <c:pt idx="3952">
                  <c:v>620</c:v>
                </c:pt>
                <c:pt idx="3953">
                  <c:v>620</c:v>
                </c:pt>
                <c:pt idx="3954">
                  <c:v>620</c:v>
                </c:pt>
                <c:pt idx="3955">
                  <c:v>620</c:v>
                </c:pt>
                <c:pt idx="3956">
                  <c:v>620</c:v>
                </c:pt>
                <c:pt idx="3957">
                  <c:v>620</c:v>
                </c:pt>
                <c:pt idx="3958">
                  <c:v>620</c:v>
                </c:pt>
                <c:pt idx="3959">
                  <c:v>620</c:v>
                </c:pt>
                <c:pt idx="3960">
                  <c:v>620</c:v>
                </c:pt>
                <c:pt idx="3961">
                  <c:v>620</c:v>
                </c:pt>
                <c:pt idx="3962">
                  <c:v>620</c:v>
                </c:pt>
                <c:pt idx="3963">
                  <c:v>620</c:v>
                </c:pt>
                <c:pt idx="3964">
                  <c:v>620</c:v>
                </c:pt>
                <c:pt idx="3965">
                  <c:v>620</c:v>
                </c:pt>
                <c:pt idx="3966">
                  <c:v>620</c:v>
                </c:pt>
                <c:pt idx="3967">
                  <c:v>620</c:v>
                </c:pt>
                <c:pt idx="3968">
                  <c:v>620</c:v>
                </c:pt>
                <c:pt idx="3969">
                  <c:v>620</c:v>
                </c:pt>
                <c:pt idx="3970">
                  <c:v>620</c:v>
                </c:pt>
                <c:pt idx="3971">
                  <c:v>620</c:v>
                </c:pt>
                <c:pt idx="3972">
                  <c:v>620</c:v>
                </c:pt>
                <c:pt idx="3973">
                  <c:v>620</c:v>
                </c:pt>
                <c:pt idx="3974">
                  <c:v>620</c:v>
                </c:pt>
                <c:pt idx="3975">
                  <c:v>620</c:v>
                </c:pt>
                <c:pt idx="3976">
                  <c:v>621</c:v>
                </c:pt>
                <c:pt idx="3977">
                  <c:v>621</c:v>
                </c:pt>
                <c:pt idx="3978">
                  <c:v>621</c:v>
                </c:pt>
                <c:pt idx="3979">
                  <c:v>621</c:v>
                </c:pt>
                <c:pt idx="3980">
                  <c:v>621</c:v>
                </c:pt>
                <c:pt idx="3981">
                  <c:v>621</c:v>
                </c:pt>
                <c:pt idx="3982">
                  <c:v>622</c:v>
                </c:pt>
                <c:pt idx="3983">
                  <c:v>622</c:v>
                </c:pt>
                <c:pt idx="3984">
                  <c:v>622</c:v>
                </c:pt>
                <c:pt idx="3985">
                  <c:v>622</c:v>
                </c:pt>
                <c:pt idx="3986">
                  <c:v>622</c:v>
                </c:pt>
                <c:pt idx="3987">
                  <c:v>622</c:v>
                </c:pt>
                <c:pt idx="3988">
                  <c:v>622</c:v>
                </c:pt>
                <c:pt idx="3989">
                  <c:v>622</c:v>
                </c:pt>
                <c:pt idx="3990">
                  <c:v>622</c:v>
                </c:pt>
                <c:pt idx="3991">
                  <c:v>622</c:v>
                </c:pt>
                <c:pt idx="3992">
                  <c:v>622</c:v>
                </c:pt>
                <c:pt idx="3993">
                  <c:v>622</c:v>
                </c:pt>
                <c:pt idx="3994">
                  <c:v>622</c:v>
                </c:pt>
                <c:pt idx="3995">
                  <c:v>622</c:v>
                </c:pt>
                <c:pt idx="3996">
                  <c:v>622</c:v>
                </c:pt>
                <c:pt idx="3997">
                  <c:v>622</c:v>
                </c:pt>
                <c:pt idx="3998">
                  <c:v>622</c:v>
                </c:pt>
                <c:pt idx="3999">
                  <c:v>622</c:v>
                </c:pt>
                <c:pt idx="4000">
                  <c:v>622</c:v>
                </c:pt>
                <c:pt idx="4001">
                  <c:v>622</c:v>
                </c:pt>
                <c:pt idx="4002">
                  <c:v>622</c:v>
                </c:pt>
                <c:pt idx="4003">
                  <c:v>622</c:v>
                </c:pt>
                <c:pt idx="4004">
                  <c:v>622</c:v>
                </c:pt>
                <c:pt idx="4005">
                  <c:v>623</c:v>
                </c:pt>
                <c:pt idx="4006">
                  <c:v>623</c:v>
                </c:pt>
                <c:pt idx="4007">
                  <c:v>623</c:v>
                </c:pt>
                <c:pt idx="4008">
                  <c:v>623</c:v>
                </c:pt>
                <c:pt idx="4009">
                  <c:v>624</c:v>
                </c:pt>
                <c:pt idx="4010">
                  <c:v>624</c:v>
                </c:pt>
                <c:pt idx="4011">
                  <c:v>624</c:v>
                </c:pt>
                <c:pt idx="4012">
                  <c:v>624</c:v>
                </c:pt>
                <c:pt idx="4013">
                  <c:v>624</c:v>
                </c:pt>
                <c:pt idx="4014">
                  <c:v>624</c:v>
                </c:pt>
                <c:pt idx="4015">
                  <c:v>624</c:v>
                </c:pt>
                <c:pt idx="4016">
                  <c:v>624</c:v>
                </c:pt>
                <c:pt idx="4017">
                  <c:v>624</c:v>
                </c:pt>
                <c:pt idx="4018">
                  <c:v>624</c:v>
                </c:pt>
                <c:pt idx="4019">
                  <c:v>624</c:v>
                </c:pt>
                <c:pt idx="4020">
                  <c:v>624</c:v>
                </c:pt>
                <c:pt idx="4021">
                  <c:v>624</c:v>
                </c:pt>
                <c:pt idx="4022">
                  <c:v>624</c:v>
                </c:pt>
                <c:pt idx="4023">
                  <c:v>626</c:v>
                </c:pt>
                <c:pt idx="4024">
                  <c:v>626</c:v>
                </c:pt>
                <c:pt idx="4025">
                  <c:v>626</c:v>
                </c:pt>
                <c:pt idx="4026">
                  <c:v>626</c:v>
                </c:pt>
                <c:pt idx="4027">
                  <c:v>626</c:v>
                </c:pt>
                <c:pt idx="4028">
                  <c:v>626</c:v>
                </c:pt>
                <c:pt idx="4029">
                  <c:v>626</c:v>
                </c:pt>
                <c:pt idx="4030">
                  <c:v>626</c:v>
                </c:pt>
                <c:pt idx="4031">
                  <c:v>626</c:v>
                </c:pt>
                <c:pt idx="4032">
                  <c:v>626</c:v>
                </c:pt>
                <c:pt idx="4033">
                  <c:v>626</c:v>
                </c:pt>
                <c:pt idx="4034">
                  <c:v>626</c:v>
                </c:pt>
                <c:pt idx="4035">
                  <c:v>626</c:v>
                </c:pt>
                <c:pt idx="4036">
                  <c:v>626</c:v>
                </c:pt>
                <c:pt idx="4037">
                  <c:v>626</c:v>
                </c:pt>
                <c:pt idx="4038">
                  <c:v>626</c:v>
                </c:pt>
                <c:pt idx="4039">
                  <c:v>626</c:v>
                </c:pt>
                <c:pt idx="4040">
                  <c:v>626</c:v>
                </c:pt>
                <c:pt idx="4041">
                  <c:v>626</c:v>
                </c:pt>
                <c:pt idx="4042">
                  <c:v>627</c:v>
                </c:pt>
                <c:pt idx="4043">
                  <c:v>627</c:v>
                </c:pt>
                <c:pt idx="4044">
                  <c:v>627</c:v>
                </c:pt>
                <c:pt idx="4045">
                  <c:v>627</c:v>
                </c:pt>
                <c:pt idx="4046">
                  <c:v>627</c:v>
                </c:pt>
                <c:pt idx="4047">
                  <c:v>627</c:v>
                </c:pt>
                <c:pt idx="4048">
                  <c:v>627</c:v>
                </c:pt>
                <c:pt idx="4049">
                  <c:v>627</c:v>
                </c:pt>
                <c:pt idx="4050">
                  <c:v>627</c:v>
                </c:pt>
                <c:pt idx="4051">
                  <c:v>627</c:v>
                </c:pt>
                <c:pt idx="4052">
                  <c:v>627</c:v>
                </c:pt>
                <c:pt idx="4053">
                  <c:v>627</c:v>
                </c:pt>
                <c:pt idx="4054">
                  <c:v>627</c:v>
                </c:pt>
                <c:pt idx="4055">
                  <c:v>627</c:v>
                </c:pt>
                <c:pt idx="4056">
                  <c:v>627</c:v>
                </c:pt>
                <c:pt idx="4057">
                  <c:v>627</c:v>
                </c:pt>
                <c:pt idx="4058">
                  <c:v>628</c:v>
                </c:pt>
                <c:pt idx="4059">
                  <c:v>628</c:v>
                </c:pt>
                <c:pt idx="4060">
                  <c:v>628</c:v>
                </c:pt>
                <c:pt idx="4061">
                  <c:v>628</c:v>
                </c:pt>
                <c:pt idx="4062">
                  <c:v>628</c:v>
                </c:pt>
                <c:pt idx="4063">
                  <c:v>628</c:v>
                </c:pt>
                <c:pt idx="4064">
                  <c:v>630</c:v>
                </c:pt>
                <c:pt idx="4065">
                  <c:v>630</c:v>
                </c:pt>
                <c:pt idx="4066">
                  <c:v>630</c:v>
                </c:pt>
                <c:pt idx="4067">
                  <c:v>630</c:v>
                </c:pt>
                <c:pt idx="4068">
                  <c:v>630</c:v>
                </c:pt>
                <c:pt idx="4069">
                  <c:v>630</c:v>
                </c:pt>
                <c:pt idx="4070">
                  <c:v>630</c:v>
                </c:pt>
                <c:pt idx="4071">
                  <c:v>630</c:v>
                </c:pt>
                <c:pt idx="4072">
                  <c:v>630</c:v>
                </c:pt>
                <c:pt idx="4073">
                  <c:v>630</c:v>
                </c:pt>
                <c:pt idx="4074">
                  <c:v>630</c:v>
                </c:pt>
                <c:pt idx="4075">
                  <c:v>630</c:v>
                </c:pt>
                <c:pt idx="4076">
                  <c:v>630</c:v>
                </c:pt>
                <c:pt idx="4077">
                  <c:v>630</c:v>
                </c:pt>
                <c:pt idx="4078">
                  <c:v>630</c:v>
                </c:pt>
                <c:pt idx="4079">
                  <c:v>630</c:v>
                </c:pt>
                <c:pt idx="4080">
                  <c:v>630</c:v>
                </c:pt>
                <c:pt idx="4081">
                  <c:v>630</c:v>
                </c:pt>
                <c:pt idx="4082">
                  <c:v>630</c:v>
                </c:pt>
                <c:pt idx="4083">
                  <c:v>630</c:v>
                </c:pt>
                <c:pt idx="4084">
                  <c:v>630</c:v>
                </c:pt>
                <c:pt idx="4085">
                  <c:v>630</c:v>
                </c:pt>
                <c:pt idx="4086">
                  <c:v>630</c:v>
                </c:pt>
                <c:pt idx="4087">
                  <c:v>630</c:v>
                </c:pt>
                <c:pt idx="4088">
                  <c:v>630</c:v>
                </c:pt>
                <c:pt idx="4089">
                  <c:v>630</c:v>
                </c:pt>
                <c:pt idx="4090">
                  <c:v>631</c:v>
                </c:pt>
                <c:pt idx="4091">
                  <c:v>631</c:v>
                </c:pt>
                <c:pt idx="4092">
                  <c:v>631</c:v>
                </c:pt>
                <c:pt idx="4093">
                  <c:v>631</c:v>
                </c:pt>
                <c:pt idx="4094">
                  <c:v>631</c:v>
                </c:pt>
                <c:pt idx="4095">
                  <c:v>631</c:v>
                </c:pt>
                <c:pt idx="4096">
                  <c:v>631</c:v>
                </c:pt>
                <c:pt idx="4097">
                  <c:v>631</c:v>
                </c:pt>
                <c:pt idx="4098">
                  <c:v>631</c:v>
                </c:pt>
                <c:pt idx="4099">
                  <c:v>631</c:v>
                </c:pt>
                <c:pt idx="4100">
                  <c:v>631</c:v>
                </c:pt>
                <c:pt idx="4101">
                  <c:v>631</c:v>
                </c:pt>
                <c:pt idx="4102">
                  <c:v>631</c:v>
                </c:pt>
                <c:pt idx="4103">
                  <c:v>631</c:v>
                </c:pt>
                <c:pt idx="4104">
                  <c:v>633</c:v>
                </c:pt>
                <c:pt idx="4105">
                  <c:v>633</c:v>
                </c:pt>
                <c:pt idx="4106">
                  <c:v>633</c:v>
                </c:pt>
                <c:pt idx="4107">
                  <c:v>633</c:v>
                </c:pt>
                <c:pt idx="4108">
                  <c:v>633</c:v>
                </c:pt>
                <c:pt idx="4109">
                  <c:v>633</c:v>
                </c:pt>
                <c:pt idx="4110">
                  <c:v>633</c:v>
                </c:pt>
                <c:pt idx="4111">
                  <c:v>633</c:v>
                </c:pt>
                <c:pt idx="4112">
                  <c:v>633</c:v>
                </c:pt>
                <c:pt idx="4113">
                  <c:v>633</c:v>
                </c:pt>
                <c:pt idx="4114">
                  <c:v>633</c:v>
                </c:pt>
                <c:pt idx="4115">
                  <c:v>633</c:v>
                </c:pt>
                <c:pt idx="4116">
                  <c:v>633</c:v>
                </c:pt>
                <c:pt idx="4117">
                  <c:v>633</c:v>
                </c:pt>
                <c:pt idx="4118">
                  <c:v>634</c:v>
                </c:pt>
                <c:pt idx="4119">
                  <c:v>634</c:v>
                </c:pt>
                <c:pt idx="4120">
                  <c:v>634</c:v>
                </c:pt>
                <c:pt idx="4121">
                  <c:v>634</c:v>
                </c:pt>
                <c:pt idx="4122">
                  <c:v>634</c:v>
                </c:pt>
                <c:pt idx="4123">
                  <c:v>634</c:v>
                </c:pt>
                <c:pt idx="4124">
                  <c:v>634</c:v>
                </c:pt>
                <c:pt idx="4125">
                  <c:v>636</c:v>
                </c:pt>
                <c:pt idx="4126">
                  <c:v>636</c:v>
                </c:pt>
                <c:pt idx="4127">
                  <c:v>636</c:v>
                </c:pt>
                <c:pt idx="4128">
                  <c:v>636</c:v>
                </c:pt>
                <c:pt idx="4129">
                  <c:v>636</c:v>
                </c:pt>
                <c:pt idx="4130">
                  <c:v>636</c:v>
                </c:pt>
                <c:pt idx="4131">
                  <c:v>636</c:v>
                </c:pt>
                <c:pt idx="4132">
                  <c:v>636</c:v>
                </c:pt>
                <c:pt idx="4133">
                  <c:v>636</c:v>
                </c:pt>
                <c:pt idx="4134">
                  <c:v>636</c:v>
                </c:pt>
                <c:pt idx="4135">
                  <c:v>636</c:v>
                </c:pt>
                <c:pt idx="4136">
                  <c:v>636</c:v>
                </c:pt>
                <c:pt idx="4137">
                  <c:v>636</c:v>
                </c:pt>
                <c:pt idx="4138">
                  <c:v>636</c:v>
                </c:pt>
                <c:pt idx="4139">
                  <c:v>636</c:v>
                </c:pt>
                <c:pt idx="4140">
                  <c:v>636</c:v>
                </c:pt>
                <c:pt idx="4141">
                  <c:v>636</c:v>
                </c:pt>
                <c:pt idx="4142">
                  <c:v>636</c:v>
                </c:pt>
                <c:pt idx="4143">
                  <c:v>636</c:v>
                </c:pt>
                <c:pt idx="4144">
                  <c:v>636</c:v>
                </c:pt>
                <c:pt idx="4145">
                  <c:v>636</c:v>
                </c:pt>
                <c:pt idx="4146">
                  <c:v>637</c:v>
                </c:pt>
                <c:pt idx="4147">
                  <c:v>637</c:v>
                </c:pt>
                <c:pt idx="4148">
                  <c:v>637</c:v>
                </c:pt>
                <c:pt idx="4149">
                  <c:v>637</c:v>
                </c:pt>
                <c:pt idx="4150">
                  <c:v>637</c:v>
                </c:pt>
                <c:pt idx="4151">
                  <c:v>637</c:v>
                </c:pt>
                <c:pt idx="4152">
                  <c:v>637</c:v>
                </c:pt>
                <c:pt idx="4153">
                  <c:v>640</c:v>
                </c:pt>
                <c:pt idx="4154">
                  <c:v>640</c:v>
                </c:pt>
                <c:pt idx="4155">
                  <c:v>640</c:v>
                </c:pt>
                <c:pt idx="4156">
                  <c:v>640</c:v>
                </c:pt>
                <c:pt idx="4157">
                  <c:v>640</c:v>
                </c:pt>
                <c:pt idx="4158">
                  <c:v>640</c:v>
                </c:pt>
                <c:pt idx="4159">
                  <c:v>640</c:v>
                </c:pt>
                <c:pt idx="4160">
                  <c:v>641</c:v>
                </c:pt>
                <c:pt idx="4161">
                  <c:v>641</c:v>
                </c:pt>
                <c:pt idx="4162">
                  <c:v>641</c:v>
                </c:pt>
                <c:pt idx="4163">
                  <c:v>641</c:v>
                </c:pt>
                <c:pt idx="4164">
                  <c:v>641</c:v>
                </c:pt>
                <c:pt idx="4165">
                  <c:v>641</c:v>
                </c:pt>
                <c:pt idx="4166">
                  <c:v>641</c:v>
                </c:pt>
                <c:pt idx="4167">
                  <c:v>643</c:v>
                </c:pt>
                <c:pt idx="4168">
                  <c:v>643</c:v>
                </c:pt>
                <c:pt idx="4169">
                  <c:v>643</c:v>
                </c:pt>
                <c:pt idx="4170">
                  <c:v>643</c:v>
                </c:pt>
                <c:pt idx="4171">
                  <c:v>644</c:v>
                </c:pt>
                <c:pt idx="4172">
                  <c:v>644</c:v>
                </c:pt>
                <c:pt idx="4173">
                  <c:v>644</c:v>
                </c:pt>
                <c:pt idx="4174">
                  <c:v>644</c:v>
                </c:pt>
                <c:pt idx="4175">
                  <c:v>644</c:v>
                </c:pt>
                <c:pt idx="4176">
                  <c:v>644</c:v>
                </c:pt>
                <c:pt idx="4177">
                  <c:v>644</c:v>
                </c:pt>
                <c:pt idx="4178">
                  <c:v>644</c:v>
                </c:pt>
                <c:pt idx="4179">
                  <c:v>644</c:v>
                </c:pt>
                <c:pt idx="4180">
                  <c:v>644</c:v>
                </c:pt>
                <c:pt idx="4181">
                  <c:v>644</c:v>
                </c:pt>
                <c:pt idx="4182">
                  <c:v>644</c:v>
                </c:pt>
                <c:pt idx="4183">
                  <c:v>644</c:v>
                </c:pt>
                <c:pt idx="4184">
                  <c:v>644</c:v>
                </c:pt>
                <c:pt idx="4185">
                  <c:v>645</c:v>
                </c:pt>
                <c:pt idx="4186">
                  <c:v>645</c:v>
                </c:pt>
                <c:pt idx="4187">
                  <c:v>645</c:v>
                </c:pt>
                <c:pt idx="4188">
                  <c:v>645</c:v>
                </c:pt>
                <c:pt idx="4189">
                  <c:v>645</c:v>
                </c:pt>
                <c:pt idx="4190">
                  <c:v>645</c:v>
                </c:pt>
                <c:pt idx="4191">
                  <c:v>645</c:v>
                </c:pt>
                <c:pt idx="4192">
                  <c:v>645</c:v>
                </c:pt>
                <c:pt idx="4193">
                  <c:v>645</c:v>
                </c:pt>
                <c:pt idx="4194">
                  <c:v>645</c:v>
                </c:pt>
                <c:pt idx="4195">
                  <c:v>645</c:v>
                </c:pt>
                <c:pt idx="4196">
                  <c:v>645</c:v>
                </c:pt>
                <c:pt idx="4197">
                  <c:v>645</c:v>
                </c:pt>
                <c:pt idx="4198">
                  <c:v>645</c:v>
                </c:pt>
              </c:numCache>
            </c:numRef>
          </c:val>
          <c:smooth val="0"/>
          <c:extLst>
            <c:ext xmlns:c16="http://schemas.microsoft.com/office/drawing/2014/chart" uri="{C3380CC4-5D6E-409C-BE32-E72D297353CC}">
              <c16:uniqueId val="{00000005-C115-4CA6-900F-79EE473006FD}"/>
            </c:ext>
          </c:extLst>
        </c:ser>
        <c:ser>
          <c:idx val="6"/>
          <c:order val="6"/>
          <c:tx>
            <c:strRef>
              <c:f>GroupsNumberPerMemberTop20!$H$1</c:f>
              <c:strCache>
                <c:ptCount val="1"/>
                <c:pt idx="0">
                  <c:v>8468628</c:v>
                </c:pt>
              </c:strCache>
            </c:strRef>
          </c:tx>
          <c:spPr>
            <a:ln w="28575" cap="rnd">
              <a:solidFill>
                <a:schemeClr val="dk1">
                  <a:tint val="800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GroupsNumberPerMemberTop20!$H$2:$H$4205</c:f>
              <c:numCache>
                <c:formatCode>General</c:formatCode>
                <c:ptCount val="4204"/>
                <c:pt idx="954">
                  <c:v>0</c:v>
                </c:pt>
                <c:pt idx="955">
                  <c:v>1</c:v>
                </c:pt>
                <c:pt idx="956">
                  <c:v>1</c:v>
                </c:pt>
                <c:pt idx="957">
                  <c:v>1</c:v>
                </c:pt>
                <c:pt idx="958">
                  <c:v>1</c:v>
                </c:pt>
                <c:pt idx="959">
                  <c:v>1</c:v>
                </c:pt>
                <c:pt idx="960">
                  <c:v>1</c:v>
                </c:pt>
                <c:pt idx="961">
                  <c:v>3</c:v>
                </c:pt>
                <c:pt idx="962">
                  <c:v>3</c:v>
                </c:pt>
                <c:pt idx="963">
                  <c:v>3</c:v>
                </c:pt>
                <c:pt idx="964">
                  <c:v>3</c:v>
                </c:pt>
                <c:pt idx="965">
                  <c:v>3</c:v>
                </c:pt>
                <c:pt idx="966">
                  <c:v>3</c:v>
                </c:pt>
                <c:pt idx="967">
                  <c:v>3</c:v>
                </c:pt>
                <c:pt idx="968">
                  <c:v>3</c:v>
                </c:pt>
                <c:pt idx="969">
                  <c:v>3</c:v>
                </c:pt>
                <c:pt idx="970">
                  <c:v>3</c:v>
                </c:pt>
                <c:pt idx="971">
                  <c:v>3</c:v>
                </c:pt>
                <c:pt idx="972">
                  <c:v>3</c:v>
                </c:pt>
                <c:pt idx="973">
                  <c:v>3</c:v>
                </c:pt>
                <c:pt idx="974">
                  <c:v>4</c:v>
                </c:pt>
                <c:pt idx="975">
                  <c:v>4</c:v>
                </c:pt>
                <c:pt idx="976">
                  <c:v>4</c:v>
                </c:pt>
                <c:pt idx="977">
                  <c:v>4</c:v>
                </c:pt>
                <c:pt idx="978">
                  <c:v>4</c:v>
                </c:pt>
                <c:pt idx="979">
                  <c:v>4</c:v>
                </c:pt>
                <c:pt idx="980">
                  <c:v>4</c:v>
                </c:pt>
                <c:pt idx="981">
                  <c:v>4</c:v>
                </c:pt>
                <c:pt idx="982">
                  <c:v>4</c:v>
                </c:pt>
                <c:pt idx="983">
                  <c:v>5</c:v>
                </c:pt>
                <c:pt idx="984">
                  <c:v>5</c:v>
                </c:pt>
                <c:pt idx="985">
                  <c:v>5</c:v>
                </c:pt>
                <c:pt idx="986">
                  <c:v>5</c:v>
                </c:pt>
                <c:pt idx="987">
                  <c:v>5</c:v>
                </c:pt>
                <c:pt idx="988">
                  <c:v>5</c:v>
                </c:pt>
                <c:pt idx="989">
                  <c:v>5</c:v>
                </c:pt>
                <c:pt idx="990">
                  <c:v>5</c:v>
                </c:pt>
                <c:pt idx="991">
                  <c:v>5</c:v>
                </c:pt>
                <c:pt idx="992">
                  <c:v>5</c:v>
                </c:pt>
                <c:pt idx="993">
                  <c:v>5</c:v>
                </c:pt>
                <c:pt idx="994">
                  <c:v>5</c:v>
                </c:pt>
                <c:pt idx="995">
                  <c:v>5</c:v>
                </c:pt>
                <c:pt idx="996">
                  <c:v>5</c:v>
                </c:pt>
                <c:pt idx="997">
                  <c:v>5</c:v>
                </c:pt>
                <c:pt idx="998">
                  <c:v>5</c:v>
                </c:pt>
                <c:pt idx="999">
                  <c:v>5</c:v>
                </c:pt>
                <c:pt idx="1000">
                  <c:v>5</c:v>
                </c:pt>
                <c:pt idx="1001">
                  <c:v>5</c:v>
                </c:pt>
                <c:pt idx="1002">
                  <c:v>5</c:v>
                </c:pt>
                <c:pt idx="1003">
                  <c:v>5</c:v>
                </c:pt>
                <c:pt idx="1004">
                  <c:v>5</c:v>
                </c:pt>
                <c:pt idx="1005">
                  <c:v>5</c:v>
                </c:pt>
                <c:pt idx="1006">
                  <c:v>5</c:v>
                </c:pt>
                <c:pt idx="1007">
                  <c:v>5</c:v>
                </c:pt>
                <c:pt idx="1008">
                  <c:v>5</c:v>
                </c:pt>
                <c:pt idx="1009">
                  <c:v>5</c:v>
                </c:pt>
                <c:pt idx="1010">
                  <c:v>5</c:v>
                </c:pt>
                <c:pt idx="1011">
                  <c:v>5</c:v>
                </c:pt>
                <c:pt idx="1012">
                  <c:v>5</c:v>
                </c:pt>
                <c:pt idx="1013">
                  <c:v>5</c:v>
                </c:pt>
                <c:pt idx="1014">
                  <c:v>5</c:v>
                </c:pt>
                <c:pt idx="1015">
                  <c:v>5</c:v>
                </c:pt>
                <c:pt idx="1016">
                  <c:v>5</c:v>
                </c:pt>
                <c:pt idx="1017">
                  <c:v>5</c:v>
                </c:pt>
                <c:pt idx="1018">
                  <c:v>5</c:v>
                </c:pt>
                <c:pt idx="1019">
                  <c:v>5</c:v>
                </c:pt>
                <c:pt idx="1020">
                  <c:v>5</c:v>
                </c:pt>
                <c:pt idx="1021">
                  <c:v>5</c:v>
                </c:pt>
                <c:pt idx="1022">
                  <c:v>5</c:v>
                </c:pt>
                <c:pt idx="1023">
                  <c:v>5</c:v>
                </c:pt>
                <c:pt idx="1024">
                  <c:v>5</c:v>
                </c:pt>
                <c:pt idx="1025">
                  <c:v>5</c:v>
                </c:pt>
                <c:pt idx="1026">
                  <c:v>5</c:v>
                </c:pt>
                <c:pt idx="1027">
                  <c:v>5</c:v>
                </c:pt>
                <c:pt idx="1028">
                  <c:v>5</c:v>
                </c:pt>
                <c:pt idx="1029">
                  <c:v>5</c:v>
                </c:pt>
                <c:pt idx="1030">
                  <c:v>5</c:v>
                </c:pt>
                <c:pt idx="1031">
                  <c:v>5</c:v>
                </c:pt>
                <c:pt idx="1032">
                  <c:v>5</c:v>
                </c:pt>
                <c:pt idx="1033">
                  <c:v>5</c:v>
                </c:pt>
                <c:pt idx="1034">
                  <c:v>5</c:v>
                </c:pt>
                <c:pt idx="1035">
                  <c:v>5</c:v>
                </c:pt>
                <c:pt idx="1036">
                  <c:v>5</c:v>
                </c:pt>
                <c:pt idx="1037">
                  <c:v>5</c:v>
                </c:pt>
                <c:pt idx="1038">
                  <c:v>5</c:v>
                </c:pt>
                <c:pt idx="1039">
                  <c:v>5</c:v>
                </c:pt>
                <c:pt idx="1040">
                  <c:v>5</c:v>
                </c:pt>
                <c:pt idx="1041">
                  <c:v>6</c:v>
                </c:pt>
                <c:pt idx="1042">
                  <c:v>6</c:v>
                </c:pt>
                <c:pt idx="1043">
                  <c:v>6</c:v>
                </c:pt>
                <c:pt idx="1044">
                  <c:v>6</c:v>
                </c:pt>
                <c:pt idx="1045">
                  <c:v>6</c:v>
                </c:pt>
                <c:pt idx="1046">
                  <c:v>6</c:v>
                </c:pt>
                <c:pt idx="1047">
                  <c:v>6</c:v>
                </c:pt>
                <c:pt idx="1048">
                  <c:v>6</c:v>
                </c:pt>
                <c:pt idx="1049">
                  <c:v>6</c:v>
                </c:pt>
                <c:pt idx="1050">
                  <c:v>6</c:v>
                </c:pt>
                <c:pt idx="1051">
                  <c:v>6</c:v>
                </c:pt>
                <c:pt idx="1052">
                  <c:v>6</c:v>
                </c:pt>
                <c:pt idx="1053">
                  <c:v>6</c:v>
                </c:pt>
                <c:pt idx="1054">
                  <c:v>6</c:v>
                </c:pt>
                <c:pt idx="1055">
                  <c:v>6</c:v>
                </c:pt>
                <c:pt idx="1056">
                  <c:v>6</c:v>
                </c:pt>
                <c:pt idx="1057">
                  <c:v>6</c:v>
                </c:pt>
                <c:pt idx="1058">
                  <c:v>6</c:v>
                </c:pt>
                <c:pt idx="1059">
                  <c:v>6</c:v>
                </c:pt>
                <c:pt idx="1060">
                  <c:v>6</c:v>
                </c:pt>
                <c:pt idx="1061">
                  <c:v>6</c:v>
                </c:pt>
                <c:pt idx="1062">
                  <c:v>6</c:v>
                </c:pt>
                <c:pt idx="1063">
                  <c:v>6</c:v>
                </c:pt>
                <c:pt idx="1064">
                  <c:v>6</c:v>
                </c:pt>
                <c:pt idx="1065">
                  <c:v>6</c:v>
                </c:pt>
                <c:pt idx="1066">
                  <c:v>6</c:v>
                </c:pt>
                <c:pt idx="1067">
                  <c:v>6</c:v>
                </c:pt>
                <c:pt idx="1068">
                  <c:v>6</c:v>
                </c:pt>
                <c:pt idx="1069">
                  <c:v>6</c:v>
                </c:pt>
                <c:pt idx="1070">
                  <c:v>6</c:v>
                </c:pt>
                <c:pt idx="1071">
                  <c:v>6</c:v>
                </c:pt>
                <c:pt idx="1072">
                  <c:v>6</c:v>
                </c:pt>
                <c:pt idx="1073">
                  <c:v>6</c:v>
                </c:pt>
                <c:pt idx="1074">
                  <c:v>6</c:v>
                </c:pt>
                <c:pt idx="1075">
                  <c:v>6</c:v>
                </c:pt>
                <c:pt idx="1076">
                  <c:v>6</c:v>
                </c:pt>
                <c:pt idx="1077">
                  <c:v>6</c:v>
                </c:pt>
                <c:pt idx="1078">
                  <c:v>6</c:v>
                </c:pt>
                <c:pt idx="1079">
                  <c:v>6</c:v>
                </c:pt>
                <c:pt idx="1080">
                  <c:v>6</c:v>
                </c:pt>
                <c:pt idx="1081">
                  <c:v>6</c:v>
                </c:pt>
                <c:pt idx="1082">
                  <c:v>6</c:v>
                </c:pt>
                <c:pt idx="1083">
                  <c:v>6</c:v>
                </c:pt>
                <c:pt idx="1084">
                  <c:v>6</c:v>
                </c:pt>
                <c:pt idx="1085">
                  <c:v>6</c:v>
                </c:pt>
                <c:pt idx="1086">
                  <c:v>6</c:v>
                </c:pt>
                <c:pt idx="1087">
                  <c:v>6</c:v>
                </c:pt>
                <c:pt idx="1088">
                  <c:v>6</c:v>
                </c:pt>
                <c:pt idx="1089">
                  <c:v>6</c:v>
                </c:pt>
                <c:pt idx="1090">
                  <c:v>6</c:v>
                </c:pt>
                <c:pt idx="1091">
                  <c:v>6</c:v>
                </c:pt>
                <c:pt idx="1092">
                  <c:v>6</c:v>
                </c:pt>
                <c:pt idx="1093">
                  <c:v>6</c:v>
                </c:pt>
                <c:pt idx="1094">
                  <c:v>6</c:v>
                </c:pt>
                <c:pt idx="1095">
                  <c:v>6</c:v>
                </c:pt>
                <c:pt idx="1096">
                  <c:v>6</c:v>
                </c:pt>
                <c:pt idx="1097">
                  <c:v>6</c:v>
                </c:pt>
                <c:pt idx="1098">
                  <c:v>6</c:v>
                </c:pt>
                <c:pt idx="1099">
                  <c:v>6</c:v>
                </c:pt>
                <c:pt idx="1100">
                  <c:v>7</c:v>
                </c:pt>
                <c:pt idx="1101">
                  <c:v>7</c:v>
                </c:pt>
                <c:pt idx="1102">
                  <c:v>7</c:v>
                </c:pt>
                <c:pt idx="1103">
                  <c:v>8</c:v>
                </c:pt>
                <c:pt idx="1104">
                  <c:v>8</c:v>
                </c:pt>
                <c:pt idx="1105">
                  <c:v>8</c:v>
                </c:pt>
                <c:pt idx="1106">
                  <c:v>8</c:v>
                </c:pt>
                <c:pt idx="1107">
                  <c:v>8</c:v>
                </c:pt>
                <c:pt idx="1108">
                  <c:v>8</c:v>
                </c:pt>
                <c:pt idx="1109">
                  <c:v>8</c:v>
                </c:pt>
                <c:pt idx="1110">
                  <c:v>8</c:v>
                </c:pt>
                <c:pt idx="1111">
                  <c:v>8</c:v>
                </c:pt>
                <c:pt idx="1112">
                  <c:v>8</c:v>
                </c:pt>
                <c:pt idx="1113">
                  <c:v>8</c:v>
                </c:pt>
                <c:pt idx="1114">
                  <c:v>8</c:v>
                </c:pt>
                <c:pt idx="1115">
                  <c:v>8</c:v>
                </c:pt>
                <c:pt idx="1116">
                  <c:v>8</c:v>
                </c:pt>
                <c:pt idx="1117">
                  <c:v>8</c:v>
                </c:pt>
                <c:pt idx="1118">
                  <c:v>8</c:v>
                </c:pt>
                <c:pt idx="1119">
                  <c:v>8</c:v>
                </c:pt>
                <c:pt idx="1120">
                  <c:v>8</c:v>
                </c:pt>
                <c:pt idx="1121">
                  <c:v>8</c:v>
                </c:pt>
                <c:pt idx="1122">
                  <c:v>8</c:v>
                </c:pt>
                <c:pt idx="1123">
                  <c:v>8</c:v>
                </c:pt>
                <c:pt idx="1124">
                  <c:v>8</c:v>
                </c:pt>
                <c:pt idx="1125">
                  <c:v>8</c:v>
                </c:pt>
                <c:pt idx="1126">
                  <c:v>8</c:v>
                </c:pt>
                <c:pt idx="1127">
                  <c:v>8</c:v>
                </c:pt>
                <c:pt idx="1128">
                  <c:v>8</c:v>
                </c:pt>
                <c:pt idx="1129">
                  <c:v>8</c:v>
                </c:pt>
                <c:pt idx="1130">
                  <c:v>8</c:v>
                </c:pt>
                <c:pt idx="1131">
                  <c:v>8</c:v>
                </c:pt>
                <c:pt idx="1132">
                  <c:v>8</c:v>
                </c:pt>
                <c:pt idx="1133">
                  <c:v>8</c:v>
                </c:pt>
                <c:pt idx="1134">
                  <c:v>8</c:v>
                </c:pt>
                <c:pt idx="1135">
                  <c:v>8</c:v>
                </c:pt>
                <c:pt idx="1136">
                  <c:v>8</c:v>
                </c:pt>
                <c:pt idx="1137">
                  <c:v>8</c:v>
                </c:pt>
                <c:pt idx="1138">
                  <c:v>8</c:v>
                </c:pt>
                <c:pt idx="1139">
                  <c:v>8</c:v>
                </c:pt>
                <c:pt idx="1140">
                  <c:v>8</c:v>
                </c:pt>
                <c:pt idx="1141">
                  <c:v>8</c:v>
                </c:pt>
                <c:pt idx="1142">
                  <c:v>8</c:v>
                </c:pt>
                <c:pt idx="1143">
                  <c:v>8</c:v>
                </c:pt>
                <c:pt idx="1144">
                  <c:v>8</c:v>
                </c:pt>
                <c:pt idx="1145">
                  <c:v>8</c:v>
                </c:pt>
                <c:pt idx="1146">
                  <c:v>8</c:v>
                </c:pt>
                <c:pt idx="1147">
                  <c:v>8</c:v>
                </c:pt>
                <c:pt idx="1148">
                  <c:v>8</c:v>
                </c:pt>
                <c:pt idx="1149">
                  <c:v>8</c:v>
                </c:pt>
                <c:pt idx="1150">
                  <c:v>8</c:v>
                </c:pt>
                <c:pt idx="1151">
                  <c:v>9</c:v>
                </c:pt>
                <c:pt idx="1152">
                  <c:v>9</c:v>
                </c:pt>
                <c:pt idx="1153">
                  <c:v>9</c:v>
                </c:pt>
                <c:pt idx="1154">
                  <c:v>9</c:v>
                </c:pt>
                <c:pt idx="1155">
                  <c:v>9</c:v>
                </c:pt>
                <c:pt idx="1156">
                  <c:v>9</c:v>
                </c:pt>
                <c:pt idx="1157">
                  <c:v>10</c:v>
                </c:pt>
                <c:pt idx="1158">
                  <c:v>10</c:v>
                </c:pt>
                <c:pt idx="1159">
                  <c:v>10</c:v>
                </c:pt>
                <c:pt idx="1160">
                  <c:v>10</c:v>
                </c:pt>
                <c:pt idx="1161">
                  <c:v>10</c:v>
                </c:pt>
                <c:pt idx="1162">
                  <c:v>10</c:v>
                </c:pt>
                <c:pt idx="1163">
                  <c:v>10</c:v>
                </c:pt>
                <c:pt idx="1164">
                  <c:v>10</c:v>
                </c:pt>
                <c:pt idx="1165">
                  <c:v>10</c:v>
                </c:pt>
                <c:pt idx="1166">
                  <c:v>10</c:v>
                </c:pt>
                <c:pt idx="1167">
                  <c:v>10</c:v>
                </c:pt>
                <c:pt idx="1168">
                  <c:v>10</c:v>
                </c:pt>
                <c:pt idx="1169">
                  <c:v>10</c:v>
                </c:pt>
                <c:pt idx="1170">
                  <c:v>10</c:v>
                </c:pt>
                <c:pt idx="1171">
                  <c:v>10</c:v>
                </c:pt>
                <c:pt idx="1172">
                  <c:v>10</c:v>
                </c:pt>
                <c:pt idx="1173">
                  <c:v>10</c:v>
                </c:pt>
                <c:pt idx="1174">
                  <c:v>10</c:v>
                </c:pt>
                <c:pt idx="1175">
                  <c:v>10</c:v>
                </c:pt>
                <c:pt idx="1176">
                  <c:v>10</c:v>
                </c:pt>
                <c:pt idx="1177">
                  <c:v>10</c:v>
                </c:pt>
                <c:pt idx="1178">
                  <c:v>10</c:v>
                </c:pt>
                <c:pt idx="1179">
                  <c:v>10</c:v>
                </c:pt>
                <c:pt idx="1180">
                  <c:v>10</c:v>
                </c:pt>
                <c:pt idx="1181">
                  <c:v>10</c:v>
                </c:pt>
                <c:pt idx="1182">
                  <c:v>10</c:v>
                </c:pt>
                <c:pt idx="1183">
                  <c:v>10</c:v>
                </c:pt>
                <c:pt idx="1184">
                  <c:v>10</c:v>
                </c:pt>
                <c:pt idx="1185">
                  <c:v>10</c:v>
                </c:pt>
                <c:pt idx="1186">
                  <c:v>10</c:v>
                </c:pt>
                <c:pt idx="1187">
                  <c:v>10</c:v>
                </c:pt>
                <c:pt idx="1188">
                  <c:v>10</c:v>
                </c:pt>
                <c:pt idx="1189">
                  <c:v>11</c:v>
                </c:pt>
                <c:pt idx="1190">
                  <c:v>11</c:v>
                </c:pt>
                <c:pt idx="1191">
                  <c:v>11</c:v>
                </c:pt>
                <c:pt idx="1192">
                  <c:v>11</c:v>
                </c:pt>
                <c:pt idx="1193">
                  <c:v>11</c:v>
                </c:pt>
                <c:pt idx="1194">
                  <c:v>11</c:v>
                </c:pt>
                <c:pt idx="1195">
                  <c:v>11</c:v>
                </c:pt>
                <c:pt idx="1196">
                  <c:v>11</c:v>
                </c:pt>
                <c:pt idx="1197">
                  <c:v>11</c:v>
                </c:pt>
                <c:pt idx="1198">
                  <c:v>11</c:v>
                </c:pt>
                <c:pt idx="1199">
                  <c:v>11</c:v>
                </c:pt>
                <c:pt idx="1200">
                  <c:v>11</c:v>
                </c:pt>
                <c:pt idx="1201">
                  <c:v>11</c:v>
                </c:pt>
                <c:pt idx="1202">
                  <c:v>12</c:v>
                </c:pt>
                <c:pt idx="1203">
                  <c:v>12</c:v>
                </c:pt>
                <c:pt idx="1204">
                  <c:v>12</c:v>
                </c:pt>
                <c:pt idx="1205">
                  <c:v>12</c:v>
                </c:pt>
                <c:pt idx="1206">
                  <c:v>12</c:v>
                </c:pt>
                <c:pt idx="1207">
                  <c:v>12</c:v>
                </c:pt>
                <c:pt idx="1208">
                  <c:v>12</c:v>
                </c:pt>
                <c:pt idx="1209">
                  <c:v>12</c:v>
                </c:pt>
                <c:pt idx="1210">
                  <c:v>12</c:v>
                </c:pt>
                <c:pt idx="1211">
                  <c:v>12</c:v>
                </c:pt>
                <c:pt idx="1212">
                  <c:v>12</c:v>
                </c:pt>
                <c:pt idx="1213">
                  <c:v>12</c:v>
                </c:pt>
                <c:pt idx="1214">
                  <c:v>12</c:v>
                </c:pt>
                <c:pt idx="1215">
                  <c:v>12</c:v>
                </c:pt>
                <c:pt idx="1216">
                  <c:v>12</c:v>
                </c:pt>
                <c:pt idx="1217">
                  <c:v>12</c:v>
                </c:pt>
                <c:pt idx="1218">
                  <c:v>12</c:v>
                </c:pt>
                <c:pt idx="1219">
                  <c:v>12</c:v>
                </c:pt>
                <c:pt idx="1220">
                  <c:v>13</c:v>
                </c:pt>
                <c:pt idx="1221">
                  <c:v>13</c:v>
                </c:pt>
                <c:pt idx="1222">
                  <c:v>13</c:v>
                </c:pt>
                <c:pt idx="1223">
                  <c:v>13</c:v>
                </c:pt>
                <c:pt idx="1224">
                  <c:v>14</c:v>
                </c:pt>
                <c:pt idx="1225">
                  <c:v>14</c:v>
                </c:pt>
                <c:pt idx="1226">
                  <c:v>14</c:v>
                </c:pt>
                <c:pt idx="1227">
                  <c:v>14</c:v>
                </c:pt>
                <c:pt idx="1228">
                  <c:v>14</c:v>
                </c:pt>
                <c:pt idx="1229">
                  <c:v>14</c:v>
                </c:pt>
                <c:pt idx="1230">
                  <c:v>14</c:v>
                </c:pt>
                <c:pt idx="1231">
                  <c:v>14</c:v>
                </c:pt>
                <c:pt idx="1232">
                  <c:v>14</c:v>
                </c:pt>
                <c:pt idx="1233">
                  <c:v>14</c:v>
                </c:pt>
                <c:pt idx="1234">
                  <c:v>14</c:v>
                </c:pt>
                <c:pt idx="1235">
                  <c:v>14</c:v>
                </c:pt>
                <c:pt idx="1236">
                  <c:v>14</c:v>
                </c:pt>
                <c:pt idx="1237">
                  <c:v>14</c:v>
                </c:pt>
                <c:pt idx="1238">
                  <c:v>14</c:v>
                </c:pt>
                <c:pt idx="1239">
                  <c:v>14</c:v>
                </c:pt>
                <c:pt idx="1240">
                  <c:v>14</c:v>
                </c:pt>
                <c:pt idx="1241">
                  <c:v>14</c:v>
                </c:pt>
                <c:pt idx="1242">
                  <c:v>15</c:v>
                </c:pt>
                <c:pt idx="1243">
                  <c:v>15</c:v>
                </c:pt>
                <c:pt idx="1244">
                  <c:v>15</c:v>
                </c:pt>
                <c:pt idx="1245">
                  <c:v>15</c:v>
                </c:pt>
                <c:pt idx="1246">
                  <c:v>15</c:v>
                </c:pt>
                <c:pt idx="1247">
                  <c:v>15</c:v>
                </c:pt>
                <c:pt idx="1248">
                  <c:v>15</c:v>
                </c:pt>
                <c:pt idx="1249">
                  <c:v>15</c:v>
                </c:pt>
                <c:pt idx="1250">
                  <c:v>15</c:v>
                </c:pt>
                <c:pt idx="1251">
                  <c:v>15</c:v>
                </c:pt>
                <c:pt idx="1252">
                  <c:v>15</c:v>
                </c:pt>
                <c:pt idx="1253">
                  <c:v>15</c:v>
                </c:pt>
                <c:pt idx="1254">
                  <c:v>15</c:v>
                </c:pt>
                <c:pt idx="1255">
                  <c:v>15</c:v>
                </c:pt>
                <c:pt idx="1256">
                  <c:v>15</c:v>
                </c:pt>
                <c:pt idx="1257">
                  <c:v>15</c:v>
                </c:pt>
                <c:pt idx="1258">
                  <c:v>15</c:v>
                </c:pt>
                <c:pt idx="1259">
                  <c:v>15</c:v>
                </c:pt>
                <c:pt idx="1260">
                  <c:v>15</c:v>
                </c:pt>
                <c:pt idx="1261">
                  <c:v>15</c:v>
                </c:pt>
                <c:pt idx="1262">
                  <c:v>15</c:v>
                </c:pt>
                <c:pt idx="1263">
                  <c:v>15</c:v>
                </c:pt>
                <c:pt idx="1264">
                  <c:v>15</c:v>
                </c:pt>
                <c:pt idx="1265">
                  <c:v>15</c:v>
                </c:pt>
                <c:pt idx="1266">
                  <c:v>15</c:v>
                </c:pt>
                <c:pt idx="1267">
                  <c:v>15</c:v>
                </c:pt>
                <c:pt idx="1268">
                  <c:v>15</c:v>
                </c:pt>
                <c:pt idx="1269">
                  <c:v>15</c:v>
                </c:pt>
                <c:pt idx="1270">
                  <c:v>15</c:v>
                </c:pt>
                <c:pt idx="1271">
                  <c:v>15</c:v>
                </c:pt>
                <c:pt idx="1272">
                  <c:v>16</c:v>
                </c:pt>
                <c:pt idx="1273">
                  <c:v>16</c:v>
                </c:pt>
                <c:pt idx="1274">
                  <c:v>16</c:v>
                </c:pt>
                <c:pt idx="1275">
                  <c:v>16</c:v>
                </c:pt>
                <c:pt idx="1276">
                  <c:v>16</c:v>
                </c:pt>
                <c:pt idx="1277">
                  <c:v>16</c:v>
                </c:pt>
                <c:pt idx="1278">
                  <c:v>16</c:v>
                </c:pt>
                <c:pt idx="1279">
                  <c:v>16</c:v>
                </c:pt>
                <c:pt idx="1280">
                  <c:v>16</c:v>
                </c:pt>
                <c:pt idx="1281">
                  <c:v>16</c:v>
                </c:pt>
                <c:pt idx="1282">
                  <c:v>16</c:v>
                </c:pt>
                <c:pt idx="1283">
                  <c:v>16</c:v>
                </c:pt>
                <c:pt idx="1284">
                  <c:v>16</c:v>
                </c:pt>
                <c:pt idx="1285">
                  <c:v>16</c:v>
                </c:pt>
                <c:pt idx="1286">
                  <c:v>16</c:v>
                </c:pt>
                <c:pt idx="1287">
                  <c:v>16</c:v>
                </c:pt>
                <c:pt idx="1288">
                  <c:v>16</c:v>
                </c:pt>
                <c:pt idx="1289">
                  <c:v>16</c:v>
                </c:pt>
                <c:pt idx="1290">
                  <c:v>16</c:v>
                </c:pt>
                <c:pt idx="1291">
                  <c:v>16</c:v>
                </c:pt>
                <c:pt idx="1292">
                  <c:v>16</c:v>
                </c:pt>
                <c:pt idx="1293">
                  <c:v>16</c:v>
                </c:pt>
                <c:pt idx="1294">
                  <c:v>16</c:v>
                </c:pt>
                <c:pt idx="1295">
                  <c:v>16</c:v>
                </c:pt>
                <c:pt idx="1296">
                  <c:v>16</c:v>
                </c:pt>
                <c:pt idx="1297">
                  <c:v>16</c:v>
                </c:pt>
                <c:pt idx="1298">
                  <c:v>16</c:v>
                </c:pt>
                <c:pt idx="1299">
                  <c:v>16</c:v>
                </c:pt>
                <c:pt idx="1300">
                  <c:v>16</c:v>
                </c:pt>
                <c:pt idx="1301">
                  <c:v>16</c:v>
                </c:pt>
                <c:pt idx="1302">
                  <c:v>16</c:v>
                </c:pt>
                <c:pt idx="1303">
                  <c:v>17</c:v>
                </c:pt>
                <c:pt idx="1304">
                  <c:v>20</c:v>
                </c:pt>
                <c:pt idx="1305">
                  <c:v>20</c:v>
                </c:pt>
                <c:pt idx="1306">
                  <c:v>20</c:v>
                </c:pt>
                <c:pt idx="1307">
                  <c:v>20</c:v>
                </c:pt>
                <c:pt idx="1308">
                  <c:v>20</c:v>
                </c:pt>
                <c:pt idx="1309">
                  <c:v>20</c:v>
                </c:pt>
                <c:pt idx="1310">
                  <c:v>20</c:v>
                </c:pt>
                <c:pt idx="1311">
                  <c:v>20</c:v>
                </c:pt>
                <c:pt idx="1312">
                  <c:v>20</c:v>
                </c:pt>
                <c:pt idx="1313">
                  <c:v>20</c:v>
                </c:pt>
                <c:pt idx="1314">
                  <c:v>20</c:v>
                </c:pt>
                <c:pt idx="1315">
                  <c:v>20</c:v>
                </c:pt>
                <c:pt idx="1316">
                  <c:v>20</c:v>
                </c:pt>
                <c:pt idx="1317">
                  <c:v>20</c:v>
                </c:pt>
                <c:pt idx="1318">
                  <c:v>21</c:v>
                </c:pt>
                <c:pt idx="1319">
                  <c:v>21</c:v>
                </c:pt>
                <c:pt idx="1320">
                  <c:v>21</c:v>
                </c:pt>
                <c:pt idx="1321">
                  <c:v>21</c:v>
                </c:pt>
                <c:pt idx="1322">
                  <c:v>21</c:v>
                </c:pt>
                <c:pt idx="1323">
                  <c:v>21</c:v>
                </c:pt>
                <c:pt idx="1324">
                  <c:v>21</c:v>
                </c:pt>
                <c:pt idx="1325">
                  <c:v>21</c:v>
                </c:pt>
                <c:pt idx="1326">
                  <c:v>21</c:v>
                </c:pt>
                <c:pt idx="1327">
                  <c:v>21</c:v>
                </c:pt>
                <c:pt idx="1328">
                  <c:v>21</c:v>
                </c:pt>
                <c:pt idx="1329">
                  <c:v>21</c:v>
                </c:pt>
                <c:pt idx="1330">
                  <c:v>21</c:v>
                </c:pt>
                <c:pt idx="1331">
                  <c:v>21</c:v>
                </c:pt>
                <c:pt idx="1332">
                  <c:v>21</c:v>
                </c:pt>
                <c:pt idx="1333">
                  <c:v>21</c:v>
                </c:pt>
                <c:pt idx="1334">
                  <c:v>21</c:v>
                </c:pt>
                <c:pt idx="1335">
                  <c:v>21</c:v>
                </c:pt>
                <c:pt idx="1336">
                  <c:v>21</c:v>
                </c:pt>
                <c:pt idx="1337">
                  <c:v>21</c:v>
                </c:pt>
                <c:pt idx="1338">
                  <c:v>21</c:v>
                </c:pt>
                <c:pt idx="1339">
                  <c:v>21</c:v>
                </c:pt>
                <c:pt idx="1340">
                  <c:v>21</c:v>
                </c:pt>
                <c:pt idx="1341">
                  <c:v>21</c:v>
                </c:pt>
                <c:pt idx="1342">
                  <c:v>21</c:v>
                </c:pt>
                <c:pt idx="1343">
                  <c:v>21</c:v>
                </c:pt>
                <c:pt idx="1344">
                  <c:v>21</c:v>
                </c:pt>
                <c:pt idx="1345">
                  <c:v>21</c:v>
                </c:pt>
                <c:pt idx="1346">
                  <c:v>21</c:v>
                </c:pt>
                <c:pt idx="1347">
                  <c:v>21</c:v>
                </c:pt>
                <c:pt idx="1348">
                  <c:v>21</c:v>
                </c:pt>
                <c:pt idx="1349">
                  <c:v>21</c:v>
                </c:pt>
                <c:pt idx="1350">
                  <c:v>21</c:v>
                </c:pt>
                <c:pt idx="1351">
                  <c:v>21</c:v>
                </c:pt>
                <c:pt idx="1352">
                  <c:v>21</c:v>
                </c:pt>
                <c:pt idx="1353">
                  <c:v>21</c:v>
                </c:pt>
                <c:pt idx="1354">
                  <c:v>22</c:v>
                </c:pt>
                <c:pt idx="1355">
                  <c:v>22</c:v>
                </c:pt>
                <c:pt idx="1356">
                  <c:v>22</c:v>
                </c:pt>
                <c:pt idx="1357">
                  <c:v>22</c:v>
                </c:pt>
                <c:pt idx="1358">
                  <c:v>22</c:v>
                </c:pt>
                <c:pt idx="1359">
                  <c:v>22</c:v>
                </c:pt>
                <c:pt idx="1360">
                  <c:v>22</c:v>
                </c:pt>
                <c:pt idx="1361">
                  <c:v>22</c:v>
                </c:pt>
                <c:pt idx="1362">
                  <c:v>22</c:v>
                </c:pt>
                <c:pt idx="1363">
                  <c:v>22</c:v>
                </c:pt>
                <c:pt idx="1364">
                  <c:v>22</c:v>
                </c:pt>
                <c:pt idx="1365">
                  <c:v>22</c:v>
                </c:pt>
                <c:pt idx="1366">
                  <c:v>22</c:v>
                </c:pt>
                <c:pt idx="1367">
                  <c:v>22</c:v>
                </c:pt>
                <c:pt idx="1368">
                  <c:v>22</c:v>
                </c:pt>
                <c:pt idx="1369">
                  <c:v>22</c:v>
                </c:pt>
                <c:pt idx="1370">
                  <c:v>22</c:v>
                </c:pt>
                <c:pt idx="1371">
                  <c:v>22</c:v>
                </c:pt>
                <c:pt idx="1372">
                  <c:v>22</c:v>
                </c:pt>
                <c:pt idx="1373">
                  <c:v>22</c:v>
                </c:pt>
                <c:pt idx="1374">
                  <c:v>22</c:v>
                </c:pt>
                <c:pt idx="1375">
                  <c:v>22</c:v>
                </c:pt>
                <c:pt idx="1376">
                  <c:v>22</c:v>
                </c:pt>
                <c:pt idx="1377">
                  <c:v>22</c:v>
                </c:pt>
                <c:pt idx="1378">
                  <c:v>23</c:v>
                </c:pt>
                <c:pt idx="1379">
                  <c:v>23</c:v>
                </c:pt>
                <c:pt idx="1380">
                  <c:v>23</c:v>
                </c:pt>
                <c:pt idx="1381">
                  <c:v>23</c:v>
                </c:pt>
                <c:pt idx="1382">
                  <c:v>23</c:v>
                </c:pt>
                <c:pt idx="1383">
                  <c:v>23</c:v>
                </c:pt>
                <c:pt idx="1384">
                  <c:v>23</c:v>
                </c:pt>
                <c:pt idx="1385">
                  <c:v>23</c:v>
                </c:pt>
                <c:pt idx="1386">
                  <c:v>23</c:v>
                </c:pt>
                <c:pt idx="1387">
                  <c:v>23</c:v>
                </c:pt>
                <c:pt idx="1388">
                  <c:v>23</c:v>
                </c:pt>
                <c:pt idx="1389">
                  <c:v>23</c:v>
                </c:pt>
                <c:pt idx="1390">
                  <c:v>23</c:v>
                </c:pt>
                <c:pt idx="1391">
                  <c:v>23</c:v>
                </c:pt>
                <c:pt idx="1392">
                  <c:v>23</c:v>
                </c:pt>
                <c:pt idx="1393">
                  <c:v>23</c:v>
                </c:pt>
                <c:pt idx="1394">
                  <c:v>24</c:v>
                </c:pt>
                <c:pt idx="1395">
                  <c:v>24</c:v>
                </c:pt>
                <c:pt idx="1396">
                  <c:v>24</c:v>
                </c:pt>
                <c:pt idx="1397">
                  <c:v>24</c:v>
                </c:pt>
                <c:pt idx="1398">
                  <c:v>24</c:v>
                </c:pt>
                <c:pt idx="1399">
                  <c:v>24</c:v>
                </c:pt>
                <c:pt idx="1400">
                  <c:v>24</c:v>
                </c:pt>
                <c:pt idx="1401">
                  <c:v>24</c:v>
                </c:pt>
                <c:pt idx="1402">
                  <c:v>24</c:v>
                </c:pt>
                <c:pt idx="1403">
                  <c:v>24</c:v>
                </c:pt>
                <c:pt idx="1404">
                  <c:v>24</c:v>
                </c:pt>
                <c:pt idx="1405">
                  <c:v>24</c:v>
                </c:pt>
                <c:pt idx="1406">
                  <c:v>24</c:v>
                </c:pt>
                <c:pt idx="1407">
                  <c:v>24</c:v>
                </c:pt>
                <c:pt idx="1408">
                  <c:v>24</c:v>
                </c:pt>
                <c:pt idx="1409">
                  <c:v>24</c:v>
                </c:pt>
                <c:pt idx="1410">
                  <c:v>24</c:v>
                </c:pt>
                <c:pt idx="1411">
                  <c:v>24</c:v>
                </c:pt>
                <c:pt idx="1412">
                  <c:v>24</c:v>
                </c:pt>
                <c:pt idx="1413">
                  <c:v>24</c:v>
                </c:pt>
                <c:pt idx="1414">
                  <c:v>24</c:v>
                </c:pt>
                <c:pt idx="1415">
                  <c:v>24</c:v>
                </c:pt>
                <c:pt idx="1416">
                  <c:v>24</c:v>
                </c:pt>
                <c:pt idx="1417">
                  <c:v>24</c:v>
                </c:pt>
                <c:pt idx="1418">
                  <c:v>24</c:v>
                </c:pt>
                <c:pt idx="1419">
                  <c:v>24</c:v>
                </c:pt>
                <c:pt idx="1420">
                  <c:v>24</c:v>
                </c:pt>
                <c:pt idx="1421">
                  <c:v>24</c:v>
                </c:pt>
                <c:pt idx="1422">
                  <c:v>24</c:v>
                </c:pt>
                <c:pt idx="1423">
                  <c:v>24</c:v>
                </c:pt>
                <c:pt idx="1424">
                  <c:v>24</c:v>
                </c:pt>
                <c:pt idx="1425">
                  <c:v>24</c:v>
                </c:pt>
                <c:pt idx="1426">
                  <c:v>24</c:v>
                </c:pt>
                <c:pt idx="1427">
                  <c:v>24</c:v>
                </c:pt>
                <c:pt idx="1428">
                  <c:v>24</c:v>
                </c:pt>
                <c:pt idx="1429">
                  <c:v>24</c:v>
                </c:pt>
                <c:pt idx="1430">
                  <c:v>24</c:v>
                </c:pt>
                <c:pt idx="1431">
                  <c:v>24</c:v>
                </c:pt>
                <c:pt idx="1432">
                  <c:v>24</c:v>
                </c:pt>
                <c:pt idx="1433">
                  <c:v>24</c:v>
                </c:pt>
                <c:pt idx="1434">
                  <c:v>24</c:v>
                </c:pt>
                <c:pt idx="1435">
                  <c:v>24</c:v>
                </c:pt>
                <c:pt idx="1436">
                  <c:v>24</c:v>
                </c:pt>
                <c:pt idx="1437">
                  <c:v>24</c:v>
                </c:pt>
                <c:pt idx="1438">
                  <c:v>24</c:v>
                </c:pt>
                <c:pt idx="1439">
                  <c:v>24</c:v>
                </c:pt>
                <c:pt idx="1440">
                  <c:v>24</c:v>
                </c:pt>
                <c:pt idx="1441">
                  <c:v>24</c:v>
                </c:pt>
                <c:pt idx="1442">
                  <c:v>24</c:v>
                </c:pt>
                <c:pt idx="1443">
                  <c:v>24</c:v>
                </c:pt>
                <c:pt idx="1444">
                  <c:v>24</c:v>
                </c:pt>
                <c:pt idx="1445">
                  <c:v>24</c:v>
                </c:pt>
                <c:pt idx="1446">
                  <c:v>24</c:v>
                </c:pt>
                <c:pt idx="1447">
                  <c:v>24</c:v>
                </c:pt>
                <c:pt idx="1448">
                  <c:v>24</c:v>
                </c:pt>
                <c:pt idx="1449">
                  <c:v>24</c:v>
                </c:pt>
                <c:pt idx="1450">
                  <c:v>24</c:v>
                </c:pt>
                <c:pt idx="1451">
                  <c:v>24</c:v>
                </c:pt>
                <c:pt idx="1452">
                  <c:v>24</c:v>
                </c:pt>
                <c:pt idx="1453">
                  <c:v>24</c:v>
                </c:pt>
                <c:pt idx="1454">
                  <c:v>24</c:v>
                </c:pt>
                <c:pt idx="1455">
                  <c:v>24</c:v>
                </c:pt>
                <c:pt idx="1456">
                  <c:v>24</c:v>
                </c:pt>
                <c:pt idx="1457">
                  <c:v>24</c:v>
                </c:pt>
                <c:pt idx="1458">
                  <c:v>24</c:v>
                </c:pt>
                <c:pt idx="1459">
                  <c:v>24</c:v>
                </c:pt>
                <c:pt idx="1460">
                  <c:v>24</c:v>
                </c:pt>
                <c:pt idx="1461">
                  <c:v>24</c:v>
                </c:pt>
                <c:pt idx="1462">
                  <c:v>24</c:v>
                </c:pt>
                <c:pt idx="1463">
                  <c:v>24</c:v>
                </c:pt>
                <c:pt idx="1464">
                  <c:v>24</c:v>
                </c:pt>
                <c:pt idx="1465">
                  <c:v>24</c:v>
                </c:pt>
                <c:pt idx="1466">
                  <c:v>24</c:v>
                </c:pt>
                <c:pt idx="1467">
                  <c:v>24</c:v>
                </c:pt>
                <c:pt idx="1468">
                  <c:v>24</c:v>
                </c:pt>
                <c:pt idx="1469">
                  <c:v>24</c:v>
                </c:pt>
                <c:pt idx="1470">
                  <c:v>24</c:v>
                </c:pt>
                <c:pt idx="1471">
                  <c:v>24</c:v>
                </c:pt>
                <c:pt idx="1472">
                  <c:v>24</c:v>
                </c:pt>
                <c:pt idx="1473">
                  <c:v>24</c:v>
                </c:pt>
                <c:pt idx="1474">
                  <c:v>24</c:v>
                </c:pt>
                <c:pt idx="1475">
                  <c:v>24</c:v>
                </c:pt>
                <c:pt idx="1476">
                  <c:v>24</c:v>
                </c:pt>
                <c:pt idx="1477">
                  <c:v>24</c:v>
                </c:pt>
                <c:pt idx="1478">
                  <c:v>24</c:v>
                </c:pt>
                <c:pt idx="1479">
                  <c:v>24</c:v>
                </c:pt>
                <c:pt idx="1480">
                  <c:v>24</c:v>
                </c:pt>
                <c:pt idx="1481">
                  <c:v>25</c:v>
                </c:pt>
                <c:pt idx="1482">
                  <c:v>25</c:v>
                </c:pt>
                <c:pt idx="1483">
                  <c:v>25</c:v>
                </c:pt>
                <c:pt idx="1484">
                  <c:v>25</c:v>
                </c:pt>
                <c:pt idx="1485">
                  <c:v>25</c:v>
                </c:pt>
                <c:pt idx="1486">
                  <c:v>25</c:v>
                </c:pt>
                <c:pt idx="1487">
                  <c:v>25</c:v>
                </c:pt>
                <c:pt idx="1488">
                  <c:v>25</c:v>
                </c:pt>
                <c:pt idx="1489">
                  <c:v>25</c:v>
                </c:pt>
                <c:pt idx="1490">
                  <c:v>25</c:v>
                </c:pt>
                <c:pt idx="1491">
                  <c:v>25</c:v>
                </c:pt>
                <c:pt idx="1492">
                  <c:v>25</c:v>
                </c:pt>
                <c:pt idx="1493">
                  <c:v>25</c:v>
                </c:pt>
                <c:pt idx="1494">
                  <c:v>25</c:v>
                </c:pt>
                <c:pt idx="1495">
                  <c:v>25</c:v>
                </c:pt>
                <c:pt idx="1496">
                  <c:v>25</c:v>
                </c:pt>
                <c:pt idx="1497">
                  <c:v>25</c:v>
                </c:pt>
                <c:pt idx="1498">
                  <c:v>25</c:v>
                </c:pt>
                <c:pt idx="1499">
                  <c:v>25</c:v>
                </c:pt>
                <c:pt idx="1500">
                  <c:v>25</c:v>
                </c:pt>
                <c:pt idx="1501">
                  <c:v>25</c:v>
                </c:pt>
                <c:pt idx="1502">
                  <c:v>25</c:v>
                </c:pt>
                <c:pt idx="1503">
                  <c:v>25</c:v>
                </c:pt>
                <c:pt idx="1504">
                  <c:v>25</c:v>
                </c:pt>
                <c:pt idx="1505">
                  <c:v>25</c:v>
                </c:pt>
                <c:pt idx="1506">
                  <c:v>25</c:v>
                </c:pt>
                <c:pt idx="1507">
                  <c:v>25</c:v>
                </c:pt>
                <c:pt idx="1508">
                  <c:v>25</c:v>
                </c:pt>
                <c:pt idx="1509">
                  <c:v>25</c:v>
                </c:pt>
                <c:pt idx="1510">
                  <c:v>25</c:v>
                </c:pt>
                <c:pt idx="1511">
                  <c:v>25</c:v>
                </c:pt>
                <c:pt idx="1512">
                  <c:v>25</c:v>
                </c:pt>
                <c:pt idx="1513">
                  <c:v>25</c:v>
                </c:pt>
                <c:pt idx="1514">
                  <c:v>25</c:v>
                </c:pt>
                <c:pt idx="1515">
                  <c:v>25</c:v>
                </c:pt>
                <c:pt idx="1516">
                  <c:v>25</c:v>
                </c:pt>
                <c:pt idx="1517">
                  <c:v>25</c:v>
                </c:pt>
                <c:pt idx="1518">
                  <c:v>25</c:v>
                </c:pt>
                <c:pt idx="1519">
                  <c:v>25</c:v>
                </c:pt>
                <c:pt idx="1520">
                  <c:v>25</c:v>
                </c:pt>
                <c:pt idx="1521">
                  <c:v>25</c:v>
                </c:pt>
                <c:pt idx="1522">
                  <c:v>25</c:v>
                </c:pt>
                <c:pt idx="1523">
                  <c:v>25</c:v>
                </c:pt>
                <c:pt idx="1524">
                  <c:v>25</c:v>
                </c:pt>
                <c:pt idx="1525">
                  <c:v>25</c:v>
                </c:pt>
                <c:pt idx="1526">
                  <c:v>25</c:v>
                </c:pt>
                <c:pt idx="1527">
                  <c:v>25</c:v>
                </c:pt>
                <c:pt idx="1528">
                  <c:v>25</c:v>
                </c:pt>
                <c:pt idx="1529">
                  <c:v>25</c:v>
                </c:pt>
                <c:pt idx="1530">
                  <c:v>25</c:v>
                </c:pt>
                <c:pt idx="1531">
                  <c:v>25</c:v>
                </c:pt>
                <c:pt idx="1532">
                  <c:v>25</c:v>
                </c:pt>
                <c:pt idx="1533">
                  <c:v>25</c:v>
                </c:pt>
                <c:pt idx="1534">
                  <c:v>25</c:v>
                </c:pt>
                <c:pt idx="1535">
                  <c:v>25</c:v>
                </c:pt>
                <c:pt idx="1536">
                  <c:v>25</c:v>
                </c:pt>
                <c:pt idx="1537">
                  <c:v>25</c:v>
                </c:pt>
                <c:pt idx="1538">
                  <c:v>25</c:v>
                </c:pt>
                <c:pt idx="1539">
                  <c:v>26</c:v>
                </c:pt>
                <c:pt idx="1540">
                  <c:v>26</c:v>
                </c:pt>
                <c:pt idx="1541">
                  <c:v>26</c:v>
                </c:pt>
                <c:pt idx="1542">
                  <c:v>26</c:v>
                </c:pt>
                <c:pt idx="1543">
                  <c:v>26</c:v>
                </c:pt>
                <c:pt idx="1544">
                  <c:v>26</c:v>
                </c:pt>
                <c:pt idx="1545">
                  <c:v>26</c:v>
                </c:pt>
                <c:pt idx="1546">
                  <c:v>29</c:v>
                </c:pt>
                <c:pt idx="1547">
                  <c:v>29</c:v>
                </c:pt>
                <c:pt idx="1548">
                  <c:v>30</c:v>
                </c:pt>
                <c:pt idx="1549">
                  <c:v>30</c:v>
                </c:pt>
                <c:pt idx="1550">
                  <c:v>30</c:v>
                </c:pt>
                <c:pt idx="1551">
                  <c:v>30</c:v>
                </c:pt>
                <c:pt idx="1552">
                  <c:v>30</c:v>
                </c:pt>
                <c:pt idx="1553">
                  <c:v>30</c:v>
                </c:pt>
                <c:pt idx="1554">
                  <c:v>30</c:v>
                </c:pt>
                <c:pt idx="1555">
                  <c:v>30</c:v>
                </c:pt>
                <c:pt idx="1556">
                  <c:v>31</c:v>
                </c:pt>
                <c:pt idx="1557">
                  <c:v>31</c:v>
                </c:pt>
                <c:pt idx="1558">
                  <c:v>31</c:v>
                </c:pt>
                <c:pt idx="1559">
                  <c:v>31</c:v>
                </c:pt>
                <c:pt idx="1560">
                  <c:v>31</c:v>
                </c:pt>
                <c:pt idx="1561">
                  <c:v>31</c:v>
                </c:pt>
                <c:pt idx="1562">
                  <c:v>31</c:v>
                </c:pt>
                <c:pt idx="1563">
                  <c:v>31</c:v>
                </c:pt>
                <c:pt idx="1564">
                  <c:v>32</c:v>
                </c:pt>
                <c:pt idx="1565">
                  <c:v>32</c:v>
                </c:pt>
                <c:pt idx="1566">
                  <c:v>32</c:v>
                </c:pt>
                <c:pt idx="1567">
                  <c:v>32</c:v>
                </c:pt>
                <c:pt idx="1568">
                  <c:v>32</c:v>
                </c:pt>
                <c:pt idx="1569">
                  <c:v>32</c:v>
                </c:pt>
                <c:pt idx="1570">
                  <c:v>32</c:v>
                </c:pt>
                <c:pt idx="1571">
                  <c:v>32</c:v>
                </c:pt>
                <c:pt idx="1572">
                  <c:v>32</c:v>
                </c:pt>
                <c:pt idx="1573">
                  <c:v>34</c:v>
                </c:pt>
                <c:pt idx="1574">
                  <c:v>34</c:v>
                </c:pt>
                <c:pt idx="1575">
                  <c:v>34</c:v>
                </c:pt>
                <c:pt idx="1576">
                  <c:v>34</c:v>
                </c:pt>
                <c:pt idx="1577">
                  <c:v>35</c:v>
                </c:pt>
                <c:pt idx="1578">
                  <c:v>35</c:v>
                </c:pt>
                <c:pt idx="1579">
                  <c:v>35</c:v>
                </c:pt>
                <c:pt idx="1580">
                  <c:v>35</c:v>
                </c:pt>
                <c:pt idx="1581">
                  <c:v>35</c:v>
                </c:pt>
                <c:pt idx="1582">
                  <c:v>35</c:v>
                </c:pt>
                <c:pt idx="1583">
                  <c:v>35</c:v>
                </c:pt>
                <c:pt idx="1584">
                  <c:v>36</c:v>
                </c:pt>
                <c:pt idx="1585">
                  <c:v>36</c:v>
                </c:pt>
                <c:pt idx="1586">
                  <c:v>36</c:v>
                </c:pt>
                <c:pt idx="1587">
                  <c:v>36</c:v>
                </c:pt>
                <c:pt idx="1588">
                  <c:v>36</c:v>
                </c:pt>
                <c:pt idx="1589">
                  <c:v>36</c:v>
                </c:pt>
                <c:pt idx="1590">
                  <c:v>36</c:v>
                </c:pt>
                <c:pt idx="1591">
                  <c:v>36</c:v>
                </c:pt>
                <c:pt idx="1592">
                  <c:v>36</c:v>
                </c:pt>
                <c:pt idx="1593">
                  <c:v>36</c:v>
                </c:pt>
                <c:pt idx="1594">
                  <c:v>36</c:v>
                </c:pt>
                <c:pt idx="1595">
                  <c:v>36</c:v>
                </c:pt>
                <c:pt idx="1596">
                  <c:v>36</c:v>
                </c:pt>
                <c:pt idx="1597">
                  <c:v>36</c:v>
                </c:pt>
                <c:pt idx="1598">
                  <c:v>36</c:v>
                </c:pt>
                <c:pt idx="1599">
                  <c:v>36</c:v>
                </c:pt>
                <c:pt idx="1600">
                  <c:v>36</c:v>
                </c:pt>
                <c:pt idx="1601">
                  <c:v>36</c:v>
                </c:pt>
                <c:pt idx="1602">
                  <c:v>36</c:v>
                </c:pt>
                <c:pt idx="1603">
                  <c:v>36</c:v>
                </c:pt>
                <c:pt idx="1604">
                  <c:v>36</c:v>
                </c:pt>
                <c:pt idx="1605">
                  <c:v>36</c:v>
                </c:pt>
                <c:pt idx="1606">
                  <c:v>36</c:v>
                </c:pt>
                <c:pt idx="1607">
                  <c:v>36</c:v>
                </c:pt>
                <c:pt idx="1608">
                  <c:v>36</c:v>
                </c:pt>
                <c:pt idx="1609">
                  <c:v>36</c:v>
                </c:pt>
                <c:pt idx="1610">
                  <c:v>36</c:v>
                </c:pt>
                <c:pt idx="1611">
                  <c:v>36</c:v>
                </c:pt>
                <c:pt idx="1612">
                  <c:v>36</c:v>
                </c:pt>
                <c:pt idx="1613">
                  <c:v>36</c:v>
                </c:pt>
                <c:pt idx="1614">
                  <c:v>36</c:v>
                </c:pt>
                <c:pt idx="1615">
                  <c:v>36</c:v>
                </c:pt>
                <c:pt idx="1616">
                  <c:v>36</c:v>
                </c:pt>
                <c:pt idx="1617">
                  <c:v>36</c:v>
                </c:pt>
                <c:pt idx="1618">
                  <c:v>36</c:v>
                </c:pt>
                <c:pt idx="1619">
                  <c:v>37</c:v>
                </c:pt>
                <c:pt idx="1620">
                  <c:v>37</c:v>
                </c:pt>
                <c:pt idx="1621">
                  <c:v>37</c:v>
                </c:pt>
                <c:pt idx="1622">
                  <c:v>37</c:v>
                </c:pt>
                <c:pt idx="1623">
                  <c:v>37</c:v>
                </c:pt>
                <c:pt idx="1624">
                  <c:v>37</c:v>
                </c:pt>
                <c:pt idx="1625">
                  <c:v>37</c:v>
                </c:pt>
                <c:pt idx="1626">
                  <c:v>37</c:v>
                </c:pt>
                <c:pt idx="1627">
                  <c:v>37</c:v>
                </c:pt>
                <c:pt idx="1628">
                  <c:v>37</c:v>
                </c:pt>
                <c:pt idx="1629">
                  <c:v>37</c:v>
                </c:pt>
                <c:pt idx="1630">
                  <c:v>37</c:v>
                </c:pt>
                <c:pt idx="1631">
                  <c:v>37</c:v>
                </c:pt>
                <c:pt idx="1632">
                  <c:v>37</c:v>
                </c:pt>
                <c:pt idx="1633">
                  <c:v>37</c:v>
                </c:pt>
                <c:pt idx="1634">
                  <c:v>37</c:v>
                </c:pt>
                <c:pt idx="1635">
                  <c:v>37</c:v>
                </c:pt>
                <c:pt idx="1636">
                  <c:v>37</c:v>
                </c:pt>
                <c:pt idx="1637">
                  <c:v>37</c:v>
                </c:pt>
                <c:pt idx="1638">
                  <c:v>37</c:v>
                </c:pt>
                <c:pt idx="1639">
                  <c:v>37</c:v>
                </c:pt>
                <c:pt idx="1640">
                  <c:v>37</c:v>
                </c:pt>
                <c:pt idx="1641">
                  <c:v>37</c:v>
                </c:pt>
                <c:pt idx="1642">
                  <c:v>37</c:v>
                </c:pt>
                <c:pt idx="1643">
                  <c:v>37</c:v>
                </c:pt>
                <c:pt idx="1644">
                  <c:v>37</c:v>
                </c:pt>
                <c:pt idx="1645">
                  <c:v>37</c:v>
                </c:pt>
                <c:pt idx="1646">
                  <c:v>37</c:v>
                </c:pt>
                <c:pt idx="1647">
                  <c:v>37</c:v>
                </c:pt>
                <c:pt idx="1648">
                  <c:v>37</c:v>
                </c:pt>
                <c:pt idx="1649">
                  <c:v>37</c:v>
                </c:pt>
                <c:pt idx="1650">
                  <c:v>37</c:v>
                </c:pt>
                <c:pt idx="1651">
                  <c:v>37</c:v>
                </c:pt>
                <c:pt idx="1652">
                  <c:v>37</c:v>
                </c:pt>
                <c:pt idx="1653">
                  <c:v>37</c:v>
                </c:pt>
                <c:pt idx="1654">
                  <c:v>37</c:v>
                </c:pt>
                <c:pt idx="1655">
                  <c:v>37</c:v>
                </c:pt>
                <c:pt idx="1656">
                  <c:v>37</c:v>
                </c:pt>
                <c:pt idx="1657">
                  <c:v>37</c:v>
                </c:pt>
                <c:pt idx="1658">
                  <c:v>37</c:v>
                </c:pt>
                <c:pt idx="1659">
                  <c:v>37</c:v>
                </c:pt>
                <c:pt idx="1660">
                  <c:v>37</c:v>
                </c:pt>
                <c:pt idx="1661">
                  <c:v>37</c:v>
                </c:pt>
                <c:pt idx="1662">
                  <c:v>37</c:v>
                </c:pt>
                <c:pt idx="1663">
                  <c:v>37</c:v>
                </c:pt>
                <c:pt idx="1664">
                  <c:v>37</c:v>
                </c:pt>
                <c:pt idx="1665">
                  <c:v>38</c:v>
                </c:pt>
                <c:pt idx="1666">
                  <c:v>38</c:v>
                </c:pt>
                <c:pt idx="1667">
                  <c:v>38</c:v>
                </c:pt>
                <c:pt idx="1668">
                  <c:v>38</c:v>
                </c:pt>
                <c:pt idx="1669">
                  <c:v>38</c:v>
                </c:pt>
                <c:pt idx="1670">
                  <c:v>38</c:v>
                </c:pt>
                <c:pt idx="1671">
                  <c:v>38</c:v>
                </c:pt>
                <c:pt idx="1672">
                  <c:v>38</c:v>
                </c:pt>
                <c:pt idx="1673">
                  <c:v>38</c:v>
                </c:pt>
                <c:pt idx="1674">
                  <c:v>38</c:v>
                </c:pt>
                <c:pt idx="1675">
                  <c:v>38</c:v>
                </c:pt>
                <c:pt idx="1676">
                  <c:v>38</c:v>
                </c:pt>
                <c:pt idx="1677">
                  <c:v>38</c:v>
                </c:pt>
                <c:pt idx="1678">
                  <c:v>38</c:v>
                </c:pt>
                <c:pt idx="1679">
                  <c:v>38</c:v>
                </c:pt>
                <c:pt idx="1680">
                  <c:v>38</c:v>
                </c:pt>
                <c:pt idx="1681">
                  <c:v>38</c:v>
                </c:pt>
                <c:pt idx="1682">
                  <c:v>38</c:v>
                </c:pt>
                <c:pt idx="1683">
                  <c:v>38</c:v>
                </c:pt>
                <c:pt idx="1684">
                  <c:v>38</c:v>
                </c:pt>
                <c:pt idx="1685">
                  <c:v>38</c:v>
                </c:pt>
                <c:pt idx="1686">
                  <c:v>38</c:v>
                </c:pt>
                <c:pt idx="1687">
                  <c:v>38</c:v>
                </c:pt>
                <c:pt idx="1688">
                  <c:v>38</c:v>
                </c:pt>
                <c:pt idx="1689">
                  <c:v>38</c:v>
                </c:pt>
                <c:pt idx="1690">
                  <c:v>38</c:v>
                </c:pt>
                <c:pt idx="1691">
                  <c:v>38</c:v>
                </c:pt>
                <c:pt idx="1692">
                  <c:v>38</c:v>
                </c:pt>
                <c:pt idx="1693">
                  <c:v>38</c:v>
                </c:pt>
                <c:pt idx="1694">
                  <c:v>38</c:v>
                </c:pt>
                <c:pt idx="1695">
                  <c:v>38</c:v>
                </c:pt>
                <c:pt idx="1696">
                  <c:v>38</c:v>
                </c:pt>
                <c:pt idx="1697">
                  <c:v>38</c:v>
                </c:pt>
                <c:pt idx="1698">
                  <c:v>38</c:v>
                </c:pt>
                <c:pt idx="1699">
                  <c:v>38</c:v>
                </c:pt>
                <c:pt idx="1700">
                  <c:v>38</c:v>
                </c:pt>
                <c:pt idx="1701">
                  <c:v>38</c:v>
                </c:pt>
                <c:pt idx="1702">
                  <c:v>38</c:v>
                </c:pt>
                <c:pt idx="1703">
                  <c:v>38</c:v>
                </c:pt>
                <c:pt idx="1704">
                  <c:v>38</c:v>
                </c:pt>
                <c:pt idx="1705">
                  <c:v>39</c:v>
                </c:pt>
                <c:pt idx="1706">
                  <c:v>39</c:v>
                </c:pt>
                <c:pt idx="1707">
                  <c:v>40</c:v>
                </c:pt>
                <c:pt idx="1708">
                  <c:v>40</c:v>
                </c:pt>
                <c:pt idx="1709">
                  <c:v>40</c:v>
                </c:pt>
                <c:pt idx="1710">
                  <c:v>40</c:v>
                </c:pt>
                <c:pt idx="1711">
                  <c:v>40</c:v>
                </c:pt>
                <c:pt idx="1712">
                  <c:v>40</c:v>
                </c:pt>
                <c:pt idx="1713">
                  <c:v>40</c:v>
                </c:pt>
                <c:pt idx="1714">
                  <c:v>40</c:v>
                </c:pt>
                <c:pt idx="1715">
                  <c:v>40</c:v>
                </c:pt>
                <c:pt idx="1716">
                  <c:v>40</c:v>
                </c:pt>
                <c:pt idx="1717">
                  <c:v>40</c:v>
                </c:pt>
                <c:pt idx="1718">
                  <c:v>40</c:v>
                </c:pt>
                <c:pt idx="1719">
                  <c:v>40</c:v>
                </c:pt>
                <c:pt idx="1720">
                  <c:v>40</c:v>
                </c:pt>
                <c:pt idx="1721">
                  <c:v>41</c:v>
                </c:pt>
                <c:pt idx="1722">
                  <c:v>41</c:v>
                </c:pt>
                <c:pt idx="1723">
                  <c:v>41</c:v>
                </c:pt>
                <c:pt idx="1724">
                  <c:v>41</c:v>
                </c:pt>
                <c:pt idx="1725">
                  <c:v>41</c:v>
                </c:pt>
                <c:pt idx="1726">
                  <c:v>41</c:v>
                </c:pt>
                <c:pt idx="1727">
                  <c:v>41</c:v>
                </c:pt>
                <c:pt idx="1728">
                  <c:v>41</c:v>
                </c:pt>
                <c:pt idx="1729">
                  <c:v>41</c:v>
                </c:pt>
                <c:pt idx="1730">
                  <c:v>41</c:v>
                </c:pt>
                <c:pt idx="1731">
                  <c:v>42</c:v>
                </c:pt>
                <c:pt idx="1732">
                  <c:v>42</c:v>
                </c:pt>
                <c:pt idx="1733">
                  <c:v>42</c:v>
                </c:pt>
                <c:pt idx="1734">
                  <c:v>42</c:v>
                </c:pt>
                <c:pt idx="1735">
                  <c:v>42</c:v>
                </c:pt>
                <c:pt idx="1736">
                  <c:v>42</c:v>
                </c:pt>
                <c:pt idx="1737">
                  <c:v>42</c:v>
                </c:pt>
                <c:pt idx="1738">
                  <c:v>42</c:v>
                </c:pt>
                <c:pt idx="1739">
                  <c:v>42</c:v>
                </c:pt>
                <c:pt idx="1740">
                  <c:v>42</c:v>
                </c:pt>
                <c:pt idx="1741">
                  <c:v>42</c:v>
                </c:pt>
                <c:pt idx="1742">
                  <c:v>42</c:v>
                </c:pt>
                <c:pt idx="1743">
                  <c:v>42</c:v>
                </c:pt>
                <c:pt idx="1744">
                  <c:v>42</c:v>
                </c:pt>
                <c:pt idx="1745">
                  <c:v>42</c:v>
                </c:pt>
                <c:pt idx="1746">
                  <c:v>42</c:v>
                </c:pt>
                <c:pt idx="1747">
                  <c:v>42</c:v>
                </c:pt>
                <c:pt idx="1748">
                  <c:v>42</c:v>
                </c:pt>
                <c:pt idx="1749">
                  <c:v>42</c:v>
                </c:pt>
                <c:pt idx="1750">
                  <c:v>42</c:v>
                </c:pt>
                <c:pt idx="1751">
                  <c:v>42</c:v>
                </c:pt>
                <c:pt idx="1752">
                  <c:v>42</c:v>
                </c:pt>
                <c:pt idx="1753">
                  <c:v>42</c:v>
                </c:pt>
                <c:pt idx="1754">
                  <c:v>42</c:v>
                </c:pt>
                <c:pt idx="1755">
                  <c:v>42</c:v>
                </c:pt>
                <c:pt idx="1756">
                  <c:v>42</c:v>
                </c:pt>
                <c:pt idx="1757">
                  <c:v>42</c:v>
                </c:pt>
                <c:pt idx="1758">
                  <c:v>42</c:v>
                </c:pt>
                <c:pt idx="1759">
                  <c:v>42</c:v>
                </c:pt>
                <c:pt idx="1760">
                  <c:v>42</c:v>
                </c:pt>
                <c:pt idx="1761">
                  <c:v>42</c:v>
                </c:pt>
                <c:pt idx="1762">
                  <c:v>42</c:v>
                </c:pt>
                <c:pt idx="1763">
                  <c:v>42</c:v>
                </c:pt>
                <c:pt idx="1764">
                  <c:v>42</c:v>
                </c:pt>
                <c:pt idx="1765">
                  <c:v>42</c:v>
                </c:pt>
                <c:pt idx="1766">
                  <c:v>42</c:v>
                </c:pt>
                <c:pt idx="1767">
                  <c:v>42</c:v>
                </c:pt>
                <c:pt idx="1768">
                  <c:v>42</c:v>
                </c:pt>
                <c:pt idx="1769">
                  <c:v>42</c:v>
                </c:pt>
                <c:pt idx="1770">
                  <c:v>42</c:v>
                </c:pt>
                <c:pt idx="1771">
                  <c:v>42</c:v>
                </c:pt>
                <c:pt idx="1772">
                  <c:v>42</c:v>
                </c:pt>
                <c:pt idx="1773">
                  <c:v>42</c:v>
                </c:pt>
                <c:pt idx="1774">
                  <c:v>42</c:v>
                </c:pt>
                <c:pt idx="1775">
                  <c:v>42</c:v>
                </c:pt>
                <c:pt idx="1776">
                  <c:v>42</c:v>
                </c:pt>
                <c:pt idx="1777">
                  <c:v>42</c:v>
                </c:pt>
                <c:pt idx="1778">
                  <c:v>42</c:v>
                </c:pt>
                <c:pt idx="1779">
                  <c:v>42</c:v>
                </c:pt>
                <c:pt idx="1780">
                  <c:v>42</c:v>
                </c:pt>
                <c:pt idx="1781">
                  <c:v>42</c:v>
                </c:pt>
                <c:pt idx="1782">
                  <c:v>42</c:v>
                </c:pt>
                <c:pt idx="1783">
                  <c:v>42</c:v>
                </c:pt>
                <c:pt idx="1784">
                  <c:v>42</c:v>
                </c:pt>
                <c:pt idx="1785">
                  <c:v>42</c:v>
                </c:pt>
                <c:pt idx="1786">
                  <c:v>42</c:v>
                </c:pt>
                <c:pt idx="1787">
                  <c:v>42</c:v>
                </c:pt>
                <c:pt idx="1788">
                  <c:v>42</c:v>
                </c:pt>
                <c:pt idx="1789">
                  <c:v>42</c:v>
                </c:pt>
                <c:pt idx="1790">
                  <c:v>42</c:v>
                </c:pt>
                <c:pt idx="1791">
                  <c:v>42</c:v>
                </c:pt>
                <c:pt idx="1792">
                  <c:v>42</c:v>
                </c:pt>
                <c:pt idx="1793">
                  <c:v>42</c:v>
                </c:pt>
                <c:pt idx="1794">
                  <c:v>42</c:v>
                </c:pt>
                <c:pt idx="1795">
                  <c:v>42</c:v>
                </c:pt>
                <c:pt idx="1796">
                  <c:v>42</c:v>
                </c:pt>
                <c:pt idx="1797">
                  <c:v>42</c:v>
                </c:pt>
                <c:pt idx="1798">
                  <c:v>42</c:v>
                </c:pt>
                <c:pt idx="1799">
                  <c:v>42</c:v>
                </c:pt>
                <c:pt idx="1800">
                  <c:v>45</c:v>
                </c:pt>
                <c:pt idx="1801">
                  <c:v>45</c:v>
                </c:pt>
                <c:pt idx="1802">
                  <c:v>45</c:v>
                </c:pt>
                <c:pt idx="1803">
                  <c:v>45</c:v>
                </c:pt>
                <c:pt idx="1804">
                  <c:v>45</c:v>
                </c:pt>
                <c:pt idx="1805">
                  <c:v>45</c:v>
                </c:pt>
                <c:pt idx="1806">
                  <c:v>45</c:v>
                </c:pt>
                <c:pt idx="1807">
                  <c:v>45</c:v>
                </c:pt>
                <c:pt idx="1808">
                  <c:v>45</c:v>
                </c:pt>
                <c:pt idx="1809">
                  <c:v>46</c:v>
                </c:pt>
                <c:pt idx="1810">
                  <c:v>46</c:v>
                </c:pt>
                <c:pt idx="1811">
                  <c:v>46</c:v>
                </c:pt>
                <c:pt idx="1812">
                  <c:v>46</c:v>
                </c:pt>
                <c:pt idx="1813">
                  <c:v>47</c:v>
                </c:pt>
                <c:pt idx="1814">
                  <c:v>47</c:v>
                </c:pt>
                <c:pt idx="1815">
                  <c:v>47</c:v>
                </c:pt>
                <c:pt idx="1816">
                  <c:v>47</c:v>
                </c:pt>
                <c:pt idx="1817">
                  <c:v>47</c:v>
                </c:pt>
                <c:pt idx="1818">
                  <c:v>47</c:v>
                </c:pt>
                <c:pt idx="1819">
                  <c:v>47</c:v>
                </c:pt>
                <c:pt idx="1820">
                  <c:v>47</c:v>
                </c:pt>
                <c:pt idx="1821">
                  <c:v>47</c:v>
                </c:pt>
                <c:pt idx="1822">
                  <c:v>47</c:v>
                </c:pt>
                <c:pt idx="1823">
                  <c:v>47</c:v>
                </c:pt>
                <c:pt idx="1824">
                  <c:v>47</c:v>
                </c:pt>
                <c:pt idx="1825">
                  <c:v>47</c:v>
                </c:pt>
                <c:pt idx="1826">
                  <c:v>47</c:v>
                </c:pt>
                <c:pt idx="1827">
                  <c:v>47</c:v>
                </c:pt>
                <c:pt idx="1828">
                  <c:v>47</c:v>
                </c:pt>
                <c:pt idx="1829">
                  <c:v>47</c:v>
                </c:pt>
                <c:pt idx="1830">
                  <c:v>47</c:v>
                </c:pt>
                <c:pt idx="1831">
                  <c:v>47</c:v>
                </c:pt>
                <c:pt idx="1832">
                  <c:v>47</c:v>
                </c:pt>
                <c:pt idx="1833">
                  <c:v>47</c:v>
                </c:pt>
                <c:pt idx="1834">
                  <c:v>47</c:v>
                </c:pt>
                <c:pt idx="1835">
                  <c:v>47</c:v>
                </c:pt>
                <c:pt idx="1836">
                  <c:v>47</c:v>
                </c:pt>
                <c:pt idx="1837">
                  <c:v>47</c:v>
                </c:pt>
                <c:pt idx="1838">
                  <c:v>47</c:v>
                </c:pt>
                <c:pt idx="1839">
                  <c:v>47</c:v>
                </c:pt>
                <c:pt idx="1840">
                  <c:v>47</c:v>
                </c:pt>
                <c:pt idx="1841">
                  <c:v>47</c:v>
                </c:pt>
                <c:pt idx="1842">
                  <c:v>47</c:v>
                </c:pt>
                <c:pt idx="1843">
                  <c:v>47</c:v>
                </c:pt>
                <c:pt idx="1844">
                  <c:v>47</c:v>
                </c:pt>
                <c:pt idx="1845">
                  <c:v>48</c:v>
                </c:pt>
                <c:pt idx="1846">
                  <c:v>48</c:v>
                </c:pt>
                <c:pt idx="1847">
                  <c:v>48</c:v>
                </c:pt>
                <c:pt idx="1848">
                  <c:v>48</c:v>
                </c:pt>
                <c:pt idx="1849">
                  <c:v>48</c:v>
                </c:pt>
                <c:pt idx="1850">
                  <c:v>48</c:v>
                </c:pt>
                <c:pt idx="1851">
                  <c:v>49</c:v>
                </c:pt>
                <c:pt idx="1852">
                  <c:v>49</c:v>
                </c:pt>
                <c:pt idx="1853">
                  <c:v>49</c:v>
                </c:pt>
                <c:pt idx="1854">
                  <c:v>50</c:v>
                </c:pt>
                <c:pt idx="1855">
                  <c:v>50</c:v>
                </c:pt>
                <c:pt idx="1856">
                  <c:v>50</c:v>
                </c:pt>
                <c:pt idx="1857">
                  <c:v>50</c:v>
                </c:pt>
                <c:pt idx="1858">
                  <c:v>50</c:v>
                </c:pt>
                <c:pt idx="1859">
                  <c:v>50</c:v>
                </c:pt>
                <c:pt idx="1860">
                  <c:v>50</c:v>
                </c:pt>
                <c:pt idx="1861">
                  <c:v>50</c:v>
                </c:pt>
                <c:pt idx="1862">
                  <c:v>50</c:v>
                </c:pt>
                <c:pt idx="1863">
                  <c:v>50</c:v>
                </c:pt>
                <c:pt idx="1864">
                  <c:v>50</c:v>
                </c:pt>
                <c:pt idx="1865">
                  <c:v>50</c:v>
                </c:pt>
                <c:pt idx="1866">
                  <c:v>50</c:v>
                </c:pt>
                <c:pt idx="1867">
                  <c:v>50</c:v>
                </c:pt>
                <c:pt idx="1868">
                  <c:v>50</c:v>
                </c:pt>
                <c:pt idx="1869">
                  <c:v>50</c:v>
                </c:pt>
                <c:pt idx="1870">
                  <c:v>50</c:v>
                </c:pt>
                <c:pt idx="1871">
                  <c:v>50</c:v>
                </c:pt>
                <c:pt idx="1872">
                  <c:v>50</c:v>
                </c:pt>
                <c:pt idx="1873">
                  <c:v>50</c:v>
                </c:pt>
                <c:pt idx="1874">
                  <c:v>50</c:v>
                </c:pt>
                <c:pt idx="1875">
                  <c:v>50</c:v>
                </c:pt>
                <c:pt idx="1876">
                  <c:v>50</c:v>
                </c:pt>
                <c:pt idx="1877">
                  <c:v>50</c:v>
                </c:pt>
                <c:pt idx="1878">
                  <c:v>50</c:v>
                </c:pt>
                <c:pt idx="1879">
                  <c:v>50</c:v>
                </c:pt>
                <c:pt idx="1880">
                  <c:v>50</c:v>
                </c:pt>
                <c:pt idx="1881">
                  <c:v>50</c:v>
                </c:pt>
                <c:pt idx="1882">
                  <c:v>50</c:v>
                </c:pt>
                <c:pt idx="1883">
                  <c:v>50</c:v>
                </c:pt>
                <c:pt idx="1884">
                  <c:v>50</c:v>
                </c:pt>
                <c:pt idx="1885">
                  <c:v>51</c:v>
                </c:pt>
                <c:pt idx="1886">
                  <c:v>51</c:v>
                </c:pt>
                <c:pt idx="1887">
                  <c:v>51</c:v>
                </c:pt>
                <c:pt idx="1888">
                  <c:v>52</c:v>
                </c:pt>
                <c:pt idx="1889">
                  <c:v>52</c:v>
                </c:pt>
                <c:pt idx="1890">
                  <c:v>52</c:v>
                </c:pt>
                <c:pt idx="1891">
                  <c:v>52</c:v>
                </c:pt>
                <c:pt idx="1892">
                  <c:v>53</c:v>
                </c:pt>
                <c:pt idx="1893">
                  <c:v>53</c:v>
                </c:pt>
                <c:pt idx="1894">
                  <c:v>54</c:v>
                </c:pt>
                <c:pt idx="1895">
                  <c:v>55</c:v>
                </c:pt>
                <c:pt idx="1896">
                  <c:v>55</c:v>
                </c:pt>
                <c:pt idx="1897">
                  <c:v>55</c:v>
                </c:pt>
                <c:pt idx="1898">
                  <c:v>55</c:v>
                </c:pt>
                <c:pt idx="1899">
                  <c:v>55</c:v>
                </c:pt>
                <c:pt idx="1900">
                  <c:v>55</c:v>
                </c:pt>
                <c:pt idx="1901">
                  <c:v>56</c:v>
                </c:pt>
                <c:pt idx="1902">
                  <c:v>56</c:v>
                </c:pt>
                <c:pt idx="1903">
                  <c:v>56</c:v>
                </c:pt>
                <c:pt idx="1904">
                  <c:v>56</c:v>
                </c:pt>
                <c:pt idx="1905">
                  <c:v>56</c:v>
                </c:pt>
                <c:pt idx="1906">
                  <c:v>56</c:v>
                </c:pt>
                <c:pt idx="1907">
                  <c:v>56</c:v>
                </c:pt>
                <c:pt idx="1908">
                  <c:v>56</c:v>
                </c:pt>
                <c:pt idx="1909">
                  <c:v>56</c:v>
                </c:pt>
                <c:pt idx="1910">
                  <c:v>56</c:v>
                </c:pt>
                <c:pt idx="1911">
                  <c:v>56</c:v>
                </c:pt>
                <c:pt idx="1912">
                  <c:v>56</c:v>
                </c:pt>
                <c:pt idx="1913">
                  <c:v>56</c:v>
                </c:pt>
                <c:pt idx="1914">
                  <c:v>56</c:v>
                </c:pt>
                <c:pt idx="1915">
                  <c:v>56</c:v>
                </c:pt>
                <c:pt idx="1916">
                  <c:v>56</c:v>
                </c:pt>
                <c:pt idx="1917">
                  <c:v>56</c:v>
                </c:pt>
                <c:pt idx="1918">
                  <c:v>56</c:v>
                </c:pt>
                <c:pt idx="1919">
                  <c:v>56</c:v>
                </c:pt>
                <c:pt idx="1920">
                  <c:v>56</c:v>
                </c:pt>
                <c:pt idx="1921">
                  <c:v>56</c:v>
                </c:pt>
                <c:pt idx="1922">
                  <c:v>56</c:v>
                </c:pt>
                <c:pt idx="1923">
                  <c:v>56</c:v>
                </c:pt>
                <c:pt idx="1924">
                  <c:v>56</c:v>
                </c:pt>
                <c:pt idx="1925">
                  <c:v>56</c:v>
                </c:pt>
                <c:pt idx="1926">
                  <c:v>56</c:v>
                </c:pt>
                <c:pt idx="1927">
                  <c:v>56</c:v>
                </c:pt>
                <c:pt idx="1928">
                  <c:v>56</c:v>
                </c:pt>
                <c:pt idx="1929">
                  <c:v>57</c:v>
                </c:pt>
                <c:pt idx="1930">
                  <c:v>57</c:v>
                </c:pt>
                <c:pt idx="1931">
                  <c:v>57</c:v>
                </c:pt>
                <c:pt idx="1932">
                  <c:v>57</c:v>
                </c:pt>
                <c:pt idx="1933">
                  <c:v>57</c:v>
                </c:pt>
                <c:pt idx="1934">
                  <c:v>57</c:v>
                </c:pt>
                <c:pt idx="1935">
                  <c:v>57</c:v>
                </c:pt>
                <c:pt idx="1936">
                  <c:v>58</c:v>
                </c:pt>
                <c:pt idx="1937">
                  <c:v>58</c:v>
                </c:pt>
                <c:pt idx="1938">
                  <c:v>58</c:v>
                </c:pt>
                <c:pt idx="1939">
                  <c:v>58</c:v>
                </c:pt>
                <c:pt idx="1940">
                  <c:v>59</c:v>
                </c:pt>
                <c:pt idx="1941">
                  <c:v>60</c:v>
                </c:pt>
                <c:pt idx="1942">
                  <c:v>60</c:v>
                </c:pt>
                <c:pt idx="1943">
                  <c:v>60</c:v>
                </c:pt>
                <c:pt idx="1944">
                  <c:v>62</c:v>
                </c:pt>
                <c:pt idx="1945">
                  <c:v>62</c:v>
                </c:pt>
                <c:pt idx="1946">
                  <c:v>62</c:v>
                </c:pt>
                <c:pt idx="1947">
                  <c:v>62</c:v>
                </c:pt>
                <c:pt idx="1948">
                  <c:v>62</c:v>
                </c:pt>
                <c:pt idx="1949">
                  <c:v>62</c:v>
                </c:pt>
                <c:pt idx="1950">
                  <c:v>62</c:v>
                </c:pt>
                <c:pt idx="1951">
                  <c:v>62</c:v>
                </c:pt>
                <c:pt idx="1952">
                  <c:v>63</c:v>
                </c:pt>
                <c:pt idx="1953">
                  <c:v>63</c:v>
                </c:pt>
                <c:pt idx="1954">
                  <c:v>63</c:v>
                </c:pt>
                <c:pt idx="1955">
                  <c:v>63</c:v>
                </c:pt>
                <c:pt idx="1956">
                  <c:v>63</c:v>
                </c:pt>
                <c:pt idx="1957">
                  <c:v>63</c:v>
                </c:pt>
                <c:pt idx="1958">
                  <c:v>63</c:v>
                </c:pt>
                <c:pt idx="1959">
                  <c:v>63</c:v>
                </c:pt>
                <c:pt idx="1960">
                  <c:v>63</c:v>
                </c:pt>
                <c:pt idx="1961">
                  <c:v>63</c:v>
                </c:pt>
                <c:pt idx="1962">
                  <c:v>63</c:v>
                </c:pt>
                <c:pt idx="1963">
                  <c:v>63</c:v>
                </c:pt>
                <c:pt idx="1964">
                  <c:v>63</c:v>
                </c:pt>
                <c:pt idx="1965">
                  <c:v>63</c:v>
                </c:pt>
                <c:pt idx="1966">
                  <c:v>64</c:v>
                </c:pt>
                <c:pt idx="1967">
                  <c:v>64</c:v>
                </c:pt>
                <c:pt idx="1968">
                  <c:v>64</c:v>
                </c:pt>
                <c:pt idx="1969">
                  <c:v>64</c:v>
                </c:pt>
                <c:pt idx="1970">
                  <c:v>64</c:v>
                </c:pt>
                <c:pt idx="1971">
                  <c:v>65</c:v>
                </c:pt>
                <c:pt idx="1972">
                  <c:v>65</c:v>
                </c:pt>
                <c:pt idx="1973">
                  <c:v>65</c:v>
                </c:pt>
                <c:pt idx="1974">
                  <c:v>65</c:v>
                </c:pt>
                <c:pt idx="1975">
                  <c:v>65</c:v>
                </c:pt>
                <c:pt idx="1976">
                  <c:v>65</c:v>
                </c:pt>
                <c:pt idx="1977">
                  <c:v>65</c:v>
                </c:pt>
                <c:pt idx="1978">
                  <c:v>65</c:v>
                </c:pt>
                <c:pt idx="1979">
                  <c:v>65</c:v>
                </c:pt>
                <c:pt idx="1980">
                  <c:v>65</c:v>
                </c:pt>
                <c:pt idx="1981">
                  <c:v>65</c:v>
                </c:pt>
                <c:pt idx="1982">
                  <c:v>65</c:v>
                </c:pt>
                <c:pt idx="1983">
                  <c:v>65</c:v>
                </c:pt>
                <c:pt idx="1984">
                  <c:v>65</c:v>
                </c:pt>
                <c:pt idx="1985">
                  <c:v>65</c:v>
                </c:pt>
                <c:pt idx="1986">
                  <c:v>65</c:v>
                </c:pt>
                <c:pt idx="1987">
                  <c:v>65</c:v>
                </c:pt>
                <c:pt idx="1988">
                  <c:v>65</c:v>
                </c:pt>
                <c:pt idx="1989">
                  <c:v>65</c:v>
                </c:pt>
                <c:pt idx="1990">
                  <c:v>65</c:v>
                </c:pt>
                <c:pt idx="1991">
                  <c:v>65</c:v>
                </c:pt>
                <c:pt idx="1992">
                  <c:v>65</c:v>
                </c:pt>
                <c:pt idx="1993">
                  <c:v>65</c:v>
                </c:pt>
                <c:pt idx="1994">
                  <c:v>65</c:v>
                </c:pt>
                <c:pt idx="1995">
                  <c:v>65</c:v>
                </c:pt>
                <c:pt idx="1996">
                  <c:v>65</c:v>
                </c:pt>
                <c:pt idx="1997">
                  <c:v>65</c:v>
                </c:pt>
                <c:pt idx="1998">
                  <c:v>65</c:v>
                </c:pt>
                <c:pt idx="1999">
                  <c:v>65</c:v>
                </c:pt>
                <c:pt idx="2000">
                  <c:v>65</c:v>
                </c:pt>
                <c:pt idx="2001">
                  <c:v>65</c:v>
                </c:pt>
                <c:pt idx="2002">
                  <c:v>65</c:v>
                </c:pt>
                <c:pt idx="2003">
                  <c:v>65</c:v>
                </c:pt>
                <c:pt idx="2004">
                  <c:v>65</c:v>
                </c:pt>
                <c:pt idx="2005">
                  <c:v>65</c:v>
                </c:pt>
                <c:pt idx="2006">
                  <c:v>65</c:v>
                </c:pt>
                <c:pt idx="2007">
                  <c:v>65</c:v>
                </c:pt>
                <c:pt idx="2008">
                  <c:v>65</c:v>
                </c:pt>
                <c:pt idx="2009">
                  <c:v>66</c:v>
                </c:pt>
                <c:pt idx="2010">
                  <c:v>66</c:v>
                </c:pt>
                <c:pt idx="2011">
                  <c:v>67</c:v>
                </c:pt>
                <c:pt idx="2012">
                  <c:v>67</c:v>
                </c:pt>
                <c:pt idx="2013">
                  <c:v>67</c:v>
                </c:pt>
                <c:pt idx="2014">
                  <c:v>67</c:v>
                </c:pt>
                <c:pt idx="2015">
                  <c:v>67</c:v>
                </c:pt>
                <c:pt idx="2016">
                  <c:v>67</c:v>
                </c:pt>
                <c:pt idx="2017">
                  <c:v>67</c:v>
                </c:pt>
                <c:pt idx="2018">
                  <c:v>67</c:v>
                </c:pt>
                <c:pt idx="2019">
                  <c:v>67</c:v>
                </c:pt>
                <c:pt idx="2020">
                  <c:v>67</c:v>
                </c:pt>
                <c:pt idx="2021">
                  <c:v>67</c:v>
                </c:pt>
                <c:pt idx="2022">
                  <c:v>67</c:v>
                </c:pt>
                <c:pt idx="2023">
                  <c:v>67</c:v>
                </c:pt>
                <c:pt idx="2024">
                  <c:v>67</c:v>
                </c:pt>
                <c:pt idx="2025">
                  <c:v>67</c:v>
                </c:pt>
                <c:pt idx="2026">
                  <c:v>67</c:v>
                </c:pt>
                <c:pt idx="2027">
                  <c:v>67</c:v>
                </c:pt>
                <c:pt idx="2028">
                  <c:v>68</c:v>
                </c:pt>
                <c:pt idx="2029">
                  <c:v>68</c:v>
                </c:pt>
                <c:pt idx="2030">
                  <c:v>68</c:v>
                </c:pt>
                <c:pt idx="2031">
                  <c:v>68</c:v>
                </c:pt>
                <c:pt idx="2032">
                  <c:v>68</c:v>
                </c:pt>
                <c:pt idx="2033">
                  <c:v>68</c:v>
                </c:pt>
                <c:pt idx="2034">
                  <c:v>68</c:v>
                </c:pt>
                <c:pt idx="2035">
                  <c:v>68</c:v>
                </c:pt>
                <c:pt idx="2036">
                  <c:v>68</c:v>
                </c:pt>
                <c:pt idx="2037">
                  <c:v>68</c:v>
                </c:pt>
                <c:pt idx="2038">
                  <c:v>68</c:v>
                </c:pt>
                <c:pt idx="2039">
                  <c:v>68</c:v>
                </c:pt>
                <c:pt idx="2040">
                  <c:v>68</c:v>
                </c:pt>
                <c:pt idx="2041">
                  <c:v>68</c:v>
                </c:pt>
                <c:pt idx="2042">
                  <c:v>68</c:v>
                </c:pt>
                <c:pt idx="2043">
                  <c:v>68</c:v>
                </c:pt>
                <c:pt idx="2044">
                  <c:v>68</c:v>
                </c:pt>
                <c:pt idx="2045">
                  <c:v>68</c:v>
                </c:pt>
                <c:pt idx="2046">
                  <c:v>68</c:v>
                </c:pt>
                <c:pt idx="2047">
                  <c:v>68</c:v>
                </c:pt>
                <c:pt idx="2048">
                  <c:v>68</c:v>
                </c:pt>
                <c:pt idx="2049">
                  <c:v>68</c:v>
                </c:pt>
                <c:pt idx="2050">
                  <c:v>68</c:v>
                </c:pt>
                <c:pt idx="2051">
                  <c:v>68</c:v>
                </c:pt>
                <c:pt idx="2052">
                  <c:v>70</c:v>
                </c:pt>
                <c:pt idx="2053">
                  <c:v>70</c:v>
                </c:pt>
                <c:pt idx="2054">
                  <c:v>70</c:v>
                </c:pt>
                <c:pt idx="2055">
                  <c:v>70</c:v>
                </c:pt>
                <c:pt idx="2056">
                  <c:v>70</c:v>
                </c:pt>
                <c:pt idx="2057">
                  <c:v>70</c:v>
                </c:pt>
                <c:pt idx="2058">
                  <c:v>70</c:v>
                </c:pt>
                <c:pt idx="2059">
                  <c:v>70</c:v>
                </c:pt>
                <c:pt idx="2060">
                  <c:v>70</c:v>
                </c:pt>
                <c:pt idx="2061">
                  <c:v>70</c:v>
                </c:pt>
                <c:pt idx="2062">
                  <c:v>70</c:v>
                </c:pt>
                <c:pt idx="2063">
                  <c:v>70</c:v>
                </c:pt>
                <c:pt idx="2064">
                  <c:v>70</c:v>
                </c:pt>
                <c:pt idx="2065">
                  <c:v>70</c:v>
                </c:pt>
                <c:pt idx="2066">
                  <c:v>70</c:v>
                </c:pt>
                <c:pt idx="2067">
                  <c:v>71</c:v>
                </c:pt>
                <c:pt idx="2068">
                  <c:v>71</c:v>
                </c:pt>
                <c:pt idx="2069">
                  <c:v>71</c:v>
                </c:pt>
                <c:pt idx="2070">
                  <c:v>71</c:v>
                </c:pt>
                <c:pt idx="2071">
                  <c:v>71</c:v>
                </c:pt>
                <c:pt idx="2072">
                  <c:v>71</c:v>
                </c:pt>
                <c:pt idx="2073">
                  <c:v>71</c:v>
                </c:pt>
                <c:pt idx="2074">
                  <c:v>71</c:v>
                </c:pt>
                <c:pt idx="2075">
                  <c:v>71</c:v>
                </c:pt>
                <c:pt idx="2076">
                  <c:v>71</c:v>
                </c:pt>
                <c:pt idx="2077">
                  <c:v>71</c:v>
                </c:pt>
                <c:pt idx="2078">
                  <c:v>71</c:v>
                </c:pt>
                <c:pt idx="2079">
                  <c:v>71</c:v>
                </c:pt>
                <c:pt idx="2080">
                  <c:v>71</c:v>
                </c:pt>
                <c:pt idx="2081">
                  <c:v>71</c:v>
                </c:pt>
                <c:pt idx="2082">
                  <c:v>71</c:v>
                </c:pt>
                <c:pt idx="2083">
                  <c:v>71</c:v>
                </c:pt>
                <c:pt idx="2084">
                  <c:v>71</c:v>
                </c:pt>
                <c:pt idx="2085">
                  <c:v>71</c:v>
                </c:pt>
                <c:pt idx="2086">
                  <c:v>72</c:v>
                </c:pt>
                <c:pt idx="2087">
                  <c:v>72</c:v>
                </c:pt>
                <c:pt idx="2088">
                  <c:v>72</c:v>
                </c:pt>
                <c:pt idx="2089">
                  <c:v>72</c:v>
                </c:pt>
                <c:pt idx="2090">
                  <c:v>72</c:v>
                </c:pt>
                <c:pt idx="2091">
                  <c:v>72</c:v>
                </c:pt>
                <c:pt idx="2092">
                  <c:v>72</c:v>
                </c:pt>
                <c:pt idx="2093">
                  <c:v>72</c:v>
                </c:pt>
                <c:pt idx="2094">
                  <c:v>72</c:v>
                </c:pt>
                <c:pt idx="2095">
                  <c:v>73</c:v>
                </c:pt>
                <c:pt idx="2096">
                  <c:v>73</c:v>
                </c:pt>
                <c:pt idx="2097">
                  <c:v>73</c:v>
                </c:pt>
                <c:pt idx="2098">
                  <c:v>73</c:v>
                </c:pt>
                <c:pt idx="2099">
                  <c:v>74</c:v>
                </c:pt>
                <c:pt idx="2100">
                  <c:v>74</c:v>
                </c:pt>
                <c:pt idx="2101">
                  <c:v>74</c:v>
                </c:pt>
                <c:pt idx="2102">
                  <c:v>74</c:v>
                </c:pt>
                <c:pt idx="2103">
                  <c:v>74</c:v>
                </c:pt>
                <c:pt idx="2104">
                  <c:v>74</c:v>
                </c:pt>
                <c:pt idx="2105">
                  <c:v>74</c:v>
                </c:pt>
                <c:pt idx="2106">
                  <c:v>74</c:v>
                </c:pt>
                <c:pt idx="2107">
                  <c:v>74</c:v>
                </c:pt>
                <c:pt idx="2108">
                  <c:v>74</c:v>
                </c:pt>
                <c:pt idx="2109">
                  <c:v>74</c:v>
                </c:pt>
                <c:pt idx="2110">
                  <c:v>74</c:v>
                </c:pt>
                <c:pt idx="2111">
                  <c:v>74</c:v>
                </c:pt>
                <c:pt idx="2112">
                  <c:v>74</c:v>
                </c:pt>
                <c:pt idx="2113">
                  <c:v>74</c:v>
                </c:pt>
                <c:pt idx="2114">
                  <c:v>74</c:v>
                </c:pt>
                <c:pt idx="2115">
                  <c:v>74</c:v>
                </c:pt>
                <c:pt idx="2116">
                  <c:v>74</c:v>
                </c:pt>
                <c:pt idx="2117">
                  <c:v>74</c:v>
                </c:pt>
                <c:pt idx="2118">
                  <c:v>74</c:v>
                </c:pt>
                <c:pt idx="2119">
                  <c:v>74</c:v>
                </c:pt>
                <c:pt idx="2120">
                  <c:v>74</c:v>
                </c:pt>
                <c:pt idx="2121">
                  <c:v>74</c:v>
                </c:pt>
                <c:pt idx="2122">
                  <c:v>75</c:v>
                </c:pt>
                <c:pt idx="2123">
                  <c:v>75</c:v>
                </c:pt>
                <c:pt idx="2124">
                  <c:v>75</c:v>
                </c:pt>
                <c:pt idx="2125">
                  <c:v>75</c:v>
                </c:pt>
                <c:pt idx="2126">
                  <c:v>75</c:v>
                </c:pt>
                <c:pt idx="2127">
                  <c:v>75</c:v>
                </c:pt>
                <c:pt idx="2128">
                  <c:v>75</c:v>
                </c:pt>
                <c:pt idx="2129">
                  <c:v>75</c:v>
                </c:pt>
                <c:pt idx="2130">
                  <c:v>75</c:v>
                </c:pt>
                <c:pt idx="2131">
                  <c:v>75</c:v>
                </c:pt>
                <c:pt idx="2132">
                  <c:v>75</c:v>
                </c:pt>
                <c:pt idx="2133">
                  <c:v>75</c:v>
                </c:pt>
                <c:pt idx="2134">
                  <c:v>75</c:v>
                </c:pt>
                <c:pt idx="2135">
                  <c:v>75</c:v>
                </c:pt>
                <c:pt idx="2136">
                  <c:v>75</c:v>
                </c:pt>
                <c:pt idx="2137">
                  <c:v>75</c:v>
                </c:pt>
                <c:pt idx="2138">
                  <c:v>76</c:v>
                </c:pt>
                <c:pt idx="2139">
                  <c:v>76</c:v>
                </c:pt>
                <c:pt idx="2140">
                  <c:v>76</c:v>
                </c:pt>
                <c:pt idx="2141">
                  <c:v>76</c:v>
                </c:pt>
                <c:pt idx="2142">
                  <c:v>76</c:v>
                </c:pt>
                <c:pt idx="2143">
                  <c:v>76</c:v>
                </c:pt>
                <c:pt idx="2144">
                  <c:v>76</c:v>
                </c:pt>
                <c:pt idx="2145">
                  <c:v>76</c:v>
                </c:pt>
                <c:pt idx="2146">
                  <c:v>76</c:v>
                </c:pt>
                <c:pt idx="2147">
                  <c:v>76</c:v>
                </c:pt>
                <c:pt idx="2148">
                  <c:v>76</c:v>
                </c:pt>
                <c:pt idx="2149">
                  <c:v>76</c:v>
                </c:pt>
                <c:pt idx="2150">
                  <c:v>76</c:v>
                </c:pt>
                <c:pt idx="2151">
                  <c:v>76</c:v>
                </c:pt>
                <c:pt idx="2152">
                  <c:v>76</c:v>
                </c:pt>
                <c:pt idx="2153">
                  <c:v>76</c:v>
                </c:pt>
                <c:pt idx="2154">
                  <c:v>76</c:v>
                </c:pt>
                <c:pt idx="2155">
                  <c:v>76</c:v>
                </c:pt>
                <c:pt idx="2156">
                  <c:v>76</c:v>
                </c:pt>
                <c:pt idx="2157">
                  <c:v>76</c:v>
                </c:pt>
                <c:pt idx="2158">
                  <c:v>76</c:v>
                </c:pt>
                <c:pt idx="2159">
                  <c:v>76</c:v>
                </c:pt>
                <c:pt idx="2160">
                  <c:v>76</c:v>
                </c:pt>
                <c:pt idx="2161">
                  <c:v>76</c:v>
                </c:pt>
                <c:pt idx="2162">
                  <c:v>76</c:v>
                </c:pt>
                <c:pt idx="2163">
                  <c:v>76</c:v>
                </c:pt>
                <c:pt idx="2164">
                  <c:v>76</c:v>
                </c:pt>
                <c:pt idx="2165">
                  <c:v>76</c:v>
                </c:pt>
                <c:pt idx="2166">
                  <c:v>76</c:v>
                </c:pt>
                <c:pt idx="2167">
                  <c:v>76</c:v>
                </c:pt>
                <c:pt idx="2168">
                  <c:v>76</c:v>
                </c:pt>
                <c:pt idx="2169">
                  <c:v>76</c:v>
                </c:pt>
                <c:pt idx="2170">
                  <c:v>76</c:v>
                </c:pt>
                <c:pt idx="2171">
                  <c:v>76</c:v>
                </c:pt>
                <c:pt idx="2172">
                  <c:v>76</c:v>
                </c:pt>
                <c:pt idx="2173">
                  <c:v>76</c:v>
                </c:pt>
                <c:pt idx="2174">
                  <c:v>76</c:v>
                </c:pt>
                <c:pt idx="2175">
                  <c:v>76</c:v>
                </c:pt>
                <c:pt idx="2176">
                  <c:v>76</c:v>
                </c:pt>
                <c:pt idx="2177">
                  <c:v>76</c:v>
                </c:pt>
                <c:pt idx="2178">
                  <c:v>76</c:v>
                </c:pt>
                <c:pt idx="2179">
                  <c:v>76</c:v>
                </c:pt>
                <c:pt idx="2180">
                  <c:v>76</c:v>
                </c:pt>
                <c:pt idx="2181">
                  <c:v>76</c:v>
                </c:pt>
                <c:pt idx="2182">
                  <c:v>76</c:v>
                </c:pt>
                <c:pt idx="2183">
                  <c:v>76</c:v>
                </c:pt>
                <c:pt idx="2184">
                  <c:v>76</c:v>
                </c:pt>
                <c:pt idx="2185">
                  <c:v>76</c:v>
                </c:pt>
                <c:pt idx="2186">
                  <c:v>76</c:v>
                </c:pt>
                <c:pt idx="2187">
                  <c:v>76</c:v>
                </c:pt>
                <c:pt idx="2188">
                  <c:v>76</c:v>
                </c:pt>
                <c:pt idx="2189">
                  <c:v>76</c:v>
                </c:pt>
                <c:pt idx="2190">
                  <c:v>76</c:v>
                </c:pt>
                <c:pt idx="2191">
                  <c:v>76</c:v>
                </c:pt>
                <c:pt idx="2192">
                  <c:v>76</c:v>
                </c:pt>
                <c:pt idx="2193">
                  <c:v>76</c:v>
                </c:pt>
                <c:pt idx="2194">
                  <c:v>76</c:v>
                </c:pt>
                <c:pt idx="2195">
                  <c:v>76</c:v>
                </c:pt>
                <c:pt idx="2196">
                  <c:v>76</c:v>
                </c:pt>
                <c:pt idx="2197">
                  <c:v>76</c:v>
                </c:pt>
                <c:pt idx="2198">
                  <c:v>76</c:v>
                </c:pt>
                <c:pt idx="2199">
                  <c:v>76</c:v>
                </c:pt>
                <c:pt idx="2200">
                  <c:v>76</c:v>
                </c:pt>
                <c:pt idx="2201">
                  <c:v>76</c:v>
                </c:pt>
                <c:pt idx="2202">
                  <c:v>76</c:v>
                </c:pt>
                <c:pt idx="2203">
                  <c:v>76</c:v>
                </c:pt>
                <c:pt idx="2204">
                  <c:v>76</c:v>
                </c:pt>
                <c:pt idx="2205">
                  <c:v>76</c:v>
                </c:pt>
                <c:pt idx="2206">
                  <c:v>76</c:v>
                </c:pt>
                <c:pt idx="2207">
                  <c:v>76</c:v>
                </c:pt>
                <c:pt idx="2208">
                  <c:v>76</c:v>
                </c:pt>
                <c:pt idx="2209">
                  <c:v>76</c:v>
                </c:pt>
                <c:pt idx="2210">
                  <c:v>76</c:v>
                </c:pt>
                <c:pt idx="2211">
                  <c:v>76</c:v>
                </c:pt>
                <c:pt idx="2212">
                  <c:v>76</c:v>
                </c:pt>
                <c:pt idx="2213">
                  <c:v>76</c:v>
                </c:pt>
                <c:pt idx="2214">
                  <c:v>76</c:v>
                </c:pt>
                <c:pt idx="2215">
                  <c:v>76</c:v>
                </c:pt>
                <c:pt idx="2216">
                  <c:v>76</c:v>
                </c:pt>
                <c:pt idx="2217">
                  <c:v>76</c:v>
                </c:pt>
                <c:pt idx="2218">
                  <c:v>76</c:v>
                </c:pt>
                <c:pt idx="2219">
                  <c:v>76</c:v>
                </c:pt>
                <c:pt idx="2220">
                  <c:v>76</c:v>
                </c:pt>
                <c:pt idx="2221">
                  <c:v>76</c:v>
                </c:pt>
                <c:pt idx="2222">
                  <c:v>76</c:v>
                </c:pt>
                <c:pt idx="2223">
                  <c:v>76</c:v>
                </c:pt>
                <c:pt idx="2224">
                  <c:v>76</c:v>
                </c:pt>
                <c:pt idx="2225">
                  <c:v>76</c:v>
                </c:pt>
                <c:pt idx="2226">
                  <c:v>76</c:v>
                </c:pt>
                <c:pt idx="2227">
                  <c:v>77</c:v>
                </c:pt>
                <c:pt idx="2228">
                  <c:v>77</c:v>
                </c:pt>
                <c:pt idx="2229">
                  <c:v>77</c:v>
                </c:pt>
                <c:pt idx="2230">
                  <c:v>77</c:v>
                </c:pt>
                <c:pt idx="2231">
                  <c:v>77</c:v>
                </c:pt>
                <c:pt idx="2232">
                  <c:v>77</c:v>
                </c:pt>
                <c:pt idx="2233">
                  <c:v>77</c:v>
                </c:pt>
                <c:pt idx="2234">
                  <c:v>77</c:v>
                </c:pt>
                <c:pt idx="2235">
                  <c:v>77</c:v>
                </c:pt>
                <c:pt idx="2236">
                  <c:v>77</c:v>
                </c:pt>
                <c:pt idx="2237">
                  <c:v>77</c:v>
                </c:pt>
                <c:pt idx="2238">
                  <c:v>77</c:v>
                </c:pt>
                <c:pt idx="2239">
                  <c:v>77</c:v>
                </c:pt>
                <c:pt idx="2240">
                  <c:v>77</c:v>
                </c:pt>
                <c:pt idx="2241">
                  <c:v>78</c:v>
                </c:pt>
                <c:pt idx="2242">
                  <c:v>78</c:v>
                </c:pt>
                <c:pt idx="2243">
                  <c:v>78</c:v>
                </c:pt>
                <c:pt idx="2244">
                  <c:v>78</c:v>
                </c:pt>
                <c:pt idx="2245">
                  <c:v>78</c:v>
                </c:pt>
                <c:pt idx="2246">
                  <c:v>78</c:v>
                </c:pt>
                <c:pt idx="2247">
                  <c:v>78</c:v>
                </c:pt>
                <c:pt idx="2248">
                  <c:v>78</c:v>
                </c:pt>
                <c:pt idx="2249">
                  <c:v>78</c:v>
                </c:pt>
                <c:pt idx="2250">
                  <c:v>78</c:v>
                </c:pt>
                <c:pt idx="2251">
                  <c:v>78</c:v>
                </c:pt>
                <c:pt idx="2252">
                  <c:v>78</c:v>
                </c:pt>
                <c:pt idx="2253">
                  <c:v>78</c:v>
                </c:pt>
                <c:pt idx="2254">
                  <c:v>78</c:v>
                </c:pt>
                <c:pt idx="2255">
                  <c:v>79</c:v>
                </c:pt>
                <c:pt idx="2256">
                  <c:v>79</c:v>
                </c:pt>
                <c:pt idx="2257">
                  <c:v>79</c:v>
                </c:pt>
                <c:pt idx="2258">
                  <c:v>79</c:v>
                </c:pt>
                <c:pt idx="2259">
                  <c:v>79</c:v>
                </c:pt>
                <c:pt idx="2260">
                  <c:v>79</c:v>
                </c:pt>
                <c:pt idx="2261">
                  <c:v>79</c:v>
                </c:pt>
                <c:pt idx="2262">
                  <c:v>79</c:v>
                </c:pt>
                <c:pt idx="2263">
                  <c:v>79</c:v>
                </c:pt>
                <c:pt idx="2264">
                  <c:v>79</c:v>
                </c:pt>
                <c:pt idx="2265">
                  <c:v>79</c:v>
                </c:pt>
                <c:pt idx="2266">
                  <c:v>79</c:v>
                </c:pt>
                <c:pt idx="2267">
                  <c:v>79</c:v>
                </c:pt>
                <c:pt idx="2268">
                  <c:v>79</c:v>
                </c:pt>
                <c:pt idx="2269">
                  <c:v>79</c:v>
                </c:pt>
                <c:pt idx="2270">
                  <c:v>79</c:v>
                </c:pt>
                <c:pt idx="2271">
                  <c:v>80</c:v>
                </c:pt>
                <c:pt idx="2272">
                  <c:v>80</c:v>
                </c:pt>
                <c:pt idx="2273">
                  <c:v>80</c:v>
                </c:pt>
                <c:pt idx="2274">
                  <c:v>80</c:v>
                </c:pt>
                <c:pt idx="2275">
                  <c:v>81</c:v>
                </c:pt>
                <c:pt idx="2276">
                  <c:v>81</c:v>
                </c:pt>
                <c:pt idx="2277">
                  <c:v>81</c:v>
                </c:pt>
                <c:pt idx="2278">
                  <c:v>81</c:v>
                </c:pt>
                <c:pt idx="2279">
                  <c:v>81</c:v>
                </c:pt>
                <c:pt idx="2280">
                  <c:v>81</c:v>
                </c:pt>
                <c:pt idx="2281">
                  <c:v>81</c:v>
                </c:pt>
                <c:pt idx="2282">
                  <c:v>81</c:v>
                </c:pt>
                <c:pt idx="2283">
                  <c:v>81</c:v>
                </c:pt>
                <c:pt idx="2284">
                  <c:v>81</c:v>
                </c:pt>
                <c:pt idx="2285">
                  <c:v>81</c:v>
                </c:pt>
                <c:pt idx="2286">
                  <c:v>81</c:v>
                </c:pt>
                <c:pt idx="2287">
                  <c:v>81</c:v>
                </c:pt>
                <c:pt idx="2288">
                  <c:v>82</c:v>
                </c:pt>
                <c:pt idx="2289">
                  <c:v>82</c:v>
                </c:pt>
                <c:pt idx="2290">
                  <c:v>82</c:v>
                </c:pt>
                <c:pt idx="2291">
                  <c:v>85</c:v>
                </c:pt>
                <c:pt idx="2292">
                  <c:v>85</c:v>
                </c:pt>
                <c:pt idx="2293">
                  <c:v>85</c:v>
                </c:pt>
                <c:pt idx="2294">
                  <c:v>85</c:v>
                </c:pt>
                <c:pt idx="2295">
                  <c:v>85</c:v>
                </c:pt>
                <c:pt idx="2296">
                  <c:v>85</c:v>
                </c:pt>
                <c:pt idx="2297">
                  <c:v>87</c:v>
                </c:pt>
                <c:pt idx="2298">
                  <c:v>87</c:v>
                </c:pt>
                <c:pt idx="2299">
                  <c:v>87</c:v>
                </c:pt>
                <c:pt idx="2300">
                  <c:v>88</c:v>
                </c:pt>
                <c:pt idx="2301">
                  <c:v>88</c:v>
                </c:pt>
                <c:pt idx="2302">
                  <c:v>88</c:v>
                </c:pt>
                <c:pt idx="2303">
                  <c:v>88</c:v>
                </c:pt>
                <c:pt idx="2304">
                  <c:v>90</c:v>
                </c:pt>
                <c:pt idx="2305">
                  <c:v>90</c:v>
                </c:pt>
                <c:pt idx="2306">
                  <c:v>90</c:v>
                </c:pt>
                <c:pt idx="2307">
                  <c:v>90</c:v>
                </c:pt>
                <c:pt idx="2308">
                  <c:v>90</c:v>
                </c:pt>
                <c:pt idx="2309">
                  <c:v>90</c:v>
                </c:pt>
                <c:pt idx="2310">
                  <c:v>90</c:v>
                </c:pt>
                <c:pt idx="2311">
                  <c:v>92</c:v>
                </c:pt>
                <c:pt idx="2312">
                  <c:v>92</c:v>
                </c:pt>
                <c:pt idx="2313">
                  <c:v>92</c:v>
                </c:pt>
                <c:pt idx="2314">
                  <c:v>92</c:v>
                </c:pt>
                <c:pt idx="2315">
                  <c:v>92</c:v>
                </c:pt>
                <c:pt idx="2316">
                  <c:v>92</c:v>
                </c:pt>
                <c:pt idx="2317">
                  <c:v>92</c:v>
                </c:pt>
                <c:pt idx="2318">
                  <c:v>92</c:v>
                </c:pt>
                <c:pt idx="2319">
                  <c:v>92</c:v>
                </c:pt>
                <c:pt idx="2320">
                  <c:v>92</c:v>
                </c:pt>
                <c:pt idx="2321">
                  <c:v>92</c:v>
                </c:pt>
                <c:pt idx="2322">
                  <c:v>92</c:v>
                </c:pt>
                <c:pt idx="2323">
                  <c:v>92</c:v>
                </c:pt>
                <c:pt idx="2324">
                  <c:v>92</c:v>
                </c:pt>
                <c:pt idx="2325">
                  <c:v>93</c:v>
                </c:pt>
                <c:pt idx="2326">
                  <c:v>93</c:v>
                </c:pt>
                <c:pt idx="2327">
                  <c:v>93</c:v>
                </c:pt>
                <c:pt idx="2328">
                  <c:v>93</c:v>
                </c:pt>
                <c:pt idx="2329">
                  <c:v>93</c:v>
                </c:pt>
                <c:pt idx="2330">
                  <c:v>93</c:v>
                </c:pt>
                <c:pt idx="2331">
                  <c:v>93</c:v>
                </c:pt>
                <c:pt idx="2332">
                  <c:v>94</c:v>
                </c:pt>
                <c:pt idx="2333">
                  <c:v>94</c:v>
                </c:pt>
                <c:pt idx="2334">
                  <c:v>94</c:v>
                </c:pt>
                <c:pt idx="2335">
                  <c:v>94</c:v>
                </c:pt>
                <c:pt idx="2336">
                  <c:v>94</c:v>
                </c:pt>
                <c:pt idx="2337">
                  <c:v>94</c:v>
                </c:pt>
                <c:pt idx="2338">
                  <c:v>95</c:v>
                </c:pt>
                <c:pt idx="2339">
                  <c:v>95</c:v>
                </c:pt>
                <c:pt idx="2340">
                  <c:v>95</c:v>
                </c:pt>
                <c:pt idx="2341">
                  <c:v>95</c:v>
                </c:pt>
                <c:pt idx="2342">
                  <c:v>95</c:v>
                </c:pt>
                <c:pt idx="2343">
                  <c:v>95</c:v>
                </c:pt>
                <c:pt idx="2344">
                  <c:v>95</c:v>
                </c:pt>
                <c:pt idx="2345">
                  <c:v>95</c:v>
                </c:pt>
                <c:pt idx="2346">
                  <c:v>95</c:v>
                </c:pt>
                <c:pt idx="2347">
                  <c:v>95</c:v>
                </c:pt>
                <c:pt idx="2348">
                  <c:v>95</c:v>
                </c:pt>
                <c:pt idx="2349">
                  <c:v>95</c:v>
                </c:pt>
                <c:pt idx="2350">
                  <c:v>95</c:v>
                </c:pt>
                <c:pt idx="2351">
                  <c:v>95</c:v>
                </c:pt>
                <c:pt idx="2352">
                  <c:v>95</c:v>
                </c:pt>
                <c:pt idx="2353">
                  <c:v>95</c:v>
                </c:pt>
                <c:pt idx="2354">
                  <c:v>95</c:v>
                </c:pt>
                <c:pt idx="2355">
                  <c:v>95</c:v>
                </c:pt>
                <c:pt idx="2356">
                  <c:v>95</c:v>
                </c:pt>
                <c:pt idx="2357">
                  <c:v>95</c:v>
                </c:pt>
                <c:pt idx="2358">
                  <c:v>96</c:v>
                </c:pt>
                <c:pt idx="2359">
                  <c:v>96</c:v>
                </c:pt>
                <c:pt idx="2360">
                  <c:v>96</c:v>
                </c:pt>
                <c:pt idx="2361">
                  <c:v>97</c:v>
                </c:pt>
                <c:pt idx="2362">
                  <c:v>97</c:v>
                </c:pt>
                <c:pt idx="2363">
                  <c:v>97</c:v>
                </c:pt>
                <c:pt idx="2364">
                  <c:v>98</c:v>
                </c:pt>
                <c:pt idx="2365">
                  <c:v>98</c:v>
                </c:pt>
                <c:pt idx="2366">
                  <c:v>98</c:v>
                </c:pt>
                <c:pt idx="2367">
                  <c:v>98</c:v>
                </c:pt>
                <c:pt idx="2368">
                  <c:v>98</c:v>
                </c:pt>
                <c:pt idx="2369">
                  <c:v>98</c:v>
                </c:pt>
                <c:pt idx="2370">
                  <c:v>98</c:v>
                </c:pt>
                <c:pt idx="2371">
                  <c:v>98</c:v>
                </c:pt>
                <c:pt idx="2372">
                  <c:v>98</c:v>
                </c:pt>
                <c:pt idx="2373">
                  <c:v>98</c:v>
                </c:pt>
                <c:pt idx="2374">
                  <c:v>98</c:v>
                </c:pt>
                <c:pt idx="2375">
                  <c:v>98</c:v>
                </c:pt>
                <c:pt idx="2376">
                  <c:v>98</c:v>
                </c:pt>
                <c:pt idx="2377">
                  <c:v>98</c:v>
                </c:pt>
                <c:pt idx="2378">
                  <c:v>98</c:v>
                </c:pt>
                <c:pt idx="2379">
                  <c:v>99</c:v>
                </c:pt>
                <c:pt idx="2380">
                  <c:v>99</c:v>
                </c:pt>
                <c:pt idx="2381">
                  <c:v>99</c:v>
                </c:pt>
                <c:pt idx="2382">
                  <c:v>99</c:v>
                </c:pt>
                <c:pt idx="2383">
                  <c:v>99</c:v>
                </c:pt>
                <c:pt idx="2384">
                  <c:v>99</c:v>
                </c:pt>
                <c:pt idx="2385">
                  <c:v>99</c:v>
                </c:pt>
                <c:pt idx="2386">
                  <c:v>99</c:v>
                </c:pt>
                <c:pt idx="2387">
                  <c:v>99</c:v>
                </c:pt>
                <c:pt idx="2388">
                  <c:v>101</c:v>
                </c:pt>
                <c:pt idx="2389">
                  <c:v>101</c:v>
                </c:pt>
                <c:pt idx="2390">
                  <c:v>101</c:v>
                </c:pt>
                <c:pt idx="2391">
                  <c:v>101</c:v>
                </c:pt>
                <c:pt idx="2392">
                  <c:v>101</c:v>
                </c:pt>
                <c:pt idx="2393">
                  <c:v>101</c:v>
                </c:pt>
                <c:pt idx="2394">
                  <c:v>101</c:v>
                </c:pt>
                <c:pt idx="2395">
                  <c:v>101</c:v>
                </c:pt>
                <c:pt idx="2396">
                  <c:v>101</c:v>
                </c:pt>
                <c:pt idx="2397">
                  <c:v>101</c:v>
                </c:pt>
                <c:pt idx="2398">
                  <c:v>101</c:v>
                </c:pt>
                <c:pt idx="2399">
                  <c:v>101</c:v>
                </c:pt>
                <c:pt idx="2400">
                  <c:v>101</c:v>
                </c:pt>
                <c:pt idx="2401">
                  <c:v>102</c:v>
                </c:pt>
                <c:pt idx="2402">
                  <c:v>102</c:v>
                </c:pt>
                <c:pt idx="2403">
                  <c:v>103</c:v>
                </c:pt>
                <c:pt idx="2404">
                  <c:v>103</c:v>
                </c:pt>
                <c:pt idx="2405">
                  <c:v>103</c:v>
                </c:pt>
                <c:pt idx="2406">
                  <c:v>104</c:v>
                </c:pt>
                <c:pt idx="2407">
                  <c:v>104</c:v>
                </c:pt>
                <c:pt idx="2408">
                  <c:v>104</c:v>
                </c:pt>
                <c:pt idx="2409">
                  <c:v>105</c:v>
                </c:pt>
                <c:pt idx="2410">
                  <c:v>105</c:v>
                </c:pt>
                <c:pt idx="2411">
                  <c:v>105</c:v>
                </c:pt>
                <c:pt idx="2412">
                  <c:v>105</c:v>
                </c:pt>
                <c:pt idx="2413">
                  <c:v>105</c:v>
                </c:pt>
                <c:pt idx="2414">
                  <c:v>105</c:v>
                </c:pt>
                <c:pt idx="2415">
                  <c:v>105</c:v>
                </c:pt>
                <c:pt idx="2416">
                  <c:v>105</c:v>
                </c:pt>
                <c:pt idx="2417">
                  <c:v>105</c:v>
                </c:pt>
                <c:pt idx="2418">
                  <c:v>105</c:v>
                </c:pt>
                <c:pt idx="2419">
                  <c:v>105</c:v>
                </c:pt>
                <c:pt idx="2420">
                  <c:v>105</c:v>
                </c:pt>
                <c:pt idx="2421">
                  <c:v>105</c:v>
                </c:pt>
                <c:pt idx="2422">
                  <c:v>105</c:v>
                </c:pt>
                <c:pt idx="2423">
                  <c:v>105</c:v>
                </c:pt>
                <c:pt idx="2424">
                  <c:v>105</c:v>
                </c:pt>
                <c:pt idx="2425">
                  <c:v>105</c:v>
                </c:pt>
                <c:pt idx="2426">
                  <c:v>105</c:v>
                </c:pt>
                <c:pt idx="2427">
                  <c:v>105</c:v>
                </c:pt>
                <c:pt idx="2428">
                  <c:v>105</c:v>
                </c:pt>
                <c:pt idx="2429">
                  <c:v>105</c:v>
                </c:pt>
                <c:pt idx="2430">
                  <c:v>105</c:v>
                </c:pt>
                <c:pt idx="2431">
                  <c:v>105</c:v>
                </c:pt>
                <c:pt idx="2432">
                  <c:v>106</c:v>
                </c:pt>
                <c:pt idx="2433">
                  <c:v>106</c:v>
                </c:pt>
                <c:pt idx="2434">
                  <c:v>106</c:v>
                </c:pt>
                <c:pt idx="2435">
                  <c:v>106</c:v>
                </c:pt>
                <c:pt idx="2436">
                  <c:v>106</c:v>
                </c:pt>
                <c:pt idx="2437">
                  <c:v>108</c:v>
                </c:pt>
                <c:pt idx="2438">
                  <c:v>108</c:v>
                </c:pt>
                <c:pt idx="2439">
                  <c:v>108</c:v>
                </c:pt>
                <c:pt idx="2440">
                  <c:v>108</c:v>
                </c:pt>
                <c:pt idx="2441">
                  <c:v>108</c:v>
                </c:pt>
                <c:pt idx="2442">
                  <c:v>108</c:v>
                </c:pt>
                <c:pt idx="2443">
                  <c:v>109</c:v>
                </c:pt>
                <c:pt idx="2444">
                  <c:v>110</c:v>
                </c:pt>
                <c:pt idx="2445">
                  <c:v>110</c:v>
                </c:pt>
                <c:pt idx="2446">
                  <c:v>110</c:v>
                </c:pt>
                <c:pt idx="2447">
                  <c:v>110</c:v>
                </c:pt>
                <c:pt idx="2448">
                  <c:v>110</c:v>
                </c:pt>
                <c:pt idx="2449">
                  <c:v>110</c:v>
                </c:pt>
                <c:pt idx="2450">
                  <c:v>110</c:v>
                </c:pt>
                <c:pt idx="2451">
                  <c:v>110</c:v>
                </c:pt>
                <c:pt idx="2452">
                  <c:v>110</c:v>
                </c:pt>
                <c:pt idx="2453">
                  <c:v>110</c:v>
                </c:pt>
                <c:pt idx="2454">
                  <c:v>110</c:v>
                </c:pt>
                <c:pt idx="2455">
                  <c:v>110</c:v>
                </c:pt>
                <c:pt idx="2456">
                  <c:v>110</c:v>
                </c:pt>
                <c:pt idx="2457">
                  <c:v>110</c:v>
                </c:pt>
                <c:pt idx="2458">
                  <c:v>110</c:v>
                </c:pt>
                <c:pt idx="2459">
                  <c:v>110</c:v>
                </c:pt>
                <c:pt idx="2460">
                  <c:v>110</c:v>
                </c:pt>
                <c:pt idx="2461">
                  <c:v>110</c:v>
                </c:pt>
                <c:pt idx="2462">
                  <c:v>110</c:v>
                </c:pt>
                <c:pt idx="2463">
                  <c:v>110</c:v>
                </c:pt>
                <c:pt idx="2464">
                  <c:v>110</c:v>
                </c:pt>
                <c:pt idx="2465">
                  <c:v>112</c:v>
                </c:pt>
                <c:pt idx="2466">
                  <c:v>113</c:v>
                </c:pt>
                <c:pt idx="2467">
                  <c:v>113</c:v>
                </c:pt>
                <c:pt idx="2468">
                  <c:v>113</c:v>
                </c:pt>
                <c:pt idx="2469">
                  <c:v>113</c:v>
                </c:pt>
                <c:pt idx="2470">
                  <c:v>113</c:v>
                </c:pt>
                <c:pt idx="2471">
                  <c:v>114</c:v>
                </c:pt>
                <c:pt idx="2472">
                  <c:v>115</c:v>
                </c:pt>
                <c:pt idx="2473">
                  <c:v>115</c:v>
                </c:pt>
                <c:pt idx="2474">
                  <c:v>115</c:v>
                </c:pt>
                <c:pt idx="2475">
                  <c:v>115</c:v>
                </c:pt>
                <c:pt idx="2476">
                  <c:v>116</c:v>
                </c:pt>
                <c:pt idx="2477">
                  <c:v>116</c:v>
                </c:pt>
                <c:pt idx="2478">
                  <c:v>116</c:v>
                </c:pt>
                <c:pt idx="2479">
                  <c:v>116</c:v>
                </c:pt>
                <c:pt idx="2480">
                  <c:v>116</c:v>
                </c:pt>
                <c:pt idx="2481">
                  <c:v>116</c:v>
                </c:pt>
                <c:pt idx="2482">
                  <c:v>116</c:v>
                </c:pt>
                <c:pt idx="2483">
                  <c:v>117</c:v>
                </c:pt>
                <c:pt idx="2484">
                  <c:v>117</c:v>
                </c:pt>
                <c:pt idx="2485">
                  <c:v>117</c:v>
                </c:pt>
                <c:pt idx="2486">
                  <c:v>117</c:v>
                </c:pt>
                <c:pt idx="2487">
                  <c:v>117</c:v>
                </c:pt>
                <c:pt idx="2488">
                  <c:v>117</c:v>
                </c:pt>
                <c:pt idx="2489">
                  <c:v>117</c:v>
                </c:pt>
                <c:pt idx="2490">
                  <c:v>117</c:v>
                </c:pt>
                <c:pt idx="2491">
                  <c:v>117</c:v>
                </c:pt>
                <c:pt idx="2492">
                  <c:v>117</c:v>
                </c:pt>
                <c:pt idx="2493">
                  <c:v>117</c:v>
                </c:pt>
                <c:pt idx="2494">
                  <c:v>118</c:v>
                </c:pt>
                <c:pt idx="2495">
                  <c:v>118</c:v>
                </c:pt>
                <c:pt idx="2496">
                  <c:v>118</c:v>
                </c:pt>
                <c:pt idx="2497">
                  <c:v>120</c:v>
                </c:pt>
                <c:pt idx="2498">
                  <c:v>120</c:v>
                </c:pt>
                <c:pt idx="2499">
                  <c:v>120</c:v>
                </c:pt>
                <c:pt idx="2500">
                  <c:v>122</c:v>
                </c:pt>
                <c:pt idx="2501">
                  <c:v>122</c:v>
                </c:pt>
                <c:pt idx="2502">
                  <c:v>122</c:v>
                </c:pt>
                <c:pt idx="2503">
                  <c:v>122</c:v>
                </c:pt>
                <c:pt idx="2504">
                  <c:v>122</c:v>
                </c:pt>
                <c:pt idx="2505">
                  <c:v>122</c:v>
                </c:pt>
                <c:pt idx="2506">
                  <c:v>122</c:v>
                </c:pt>
                <c:pt idx="2507">
                  <c:v>123</c:v>
                </c:pt>
                <c:pt idx="2508">
                  <c:v>123</c:v>
                </c:pt>
                <c:pt idx="2509">
                  <c:v>123</c:v>
                </c:pt>
                <c:pt idx="2510">
                  <c:v>123</c:v>
                </c:pt>
                <c:pt idx="2511">
                  <c:v>123</c:v>
                </c:pt>
                <c:pt idx="2512">
                  <c:v>123</c:v>
                </c:pt>
                <c:pt idx="2513">
                  <c:v>123</c:v>
                </c:pt>
                <c:pt idx="2514">
                  <c:v>125</c:v>
                </c:pt>
                <c:pt idx="2515">
                  <c:v>125</c:v>
                </c:pt>
                <c:pt idx="2516">
                  <c:v>125</c:v>
                </c:pt>
                <c:pt idx="2517">
                  <c:v>125</c:v>
                </c:pt>
                <c:pt idx="2518">
                  <c:v>126</c:v>
                </c:pt>
                <c:pt idx="2519">
                  <c:v>126</c:v>
                </c:pt>
                <c:pt idx="2520">
                  <c:v>127</c:v>
                </c:pt>
                <c:pt idx="2521">
                  <c:v>127</c:v>
                </c:pt>
                <c:pt idx="2522">
                  <c:v>127</c:v>
                </c:pt>
                <c:pt idx="2523">
                  <c:v>127</c:v>
                </c:pt>
                <c:pt idx="2524">
                  <c:v>127</c:v>
                </c:pt>
                <c:pt idx="2525">
                  <c:v>127</c:v>
                </c:pt>
                <c:pt idx="2526">
                  <c:v>128</c:v>
                </c:pt>
                <c:pt idx="2527">
                  <c:v>128</c:v>
                </c:pt>
                <c:pt idx="2528">
                  <c:v>128</c:v>
                </c:pt>
                <c:pt idx="2529">
                  <c:v>128</c:v>
                </c:pt>
                <c:pt idx="2530">
                  <c:v>128</c:v>
                </c:pt>
                <c:pt idx="2531">
                  <c:v>128</c:v>
                </c:pt>
                <c:pt idx="2532">
                  <c:v>128</c:v>
                </c:pt>
                <c:pt idx="2533">
                  <c:v>128</c:v>
                </c:pt>
                <c:pt idx="2534">
                  <c:v>128</c:v>
                </c:pt>
                <c:pt idx="2535">
                  <c:v>128</c:v>
                </c:pt>
                <c:pt idx="2536">
                  <c:v>128</c:v>
                </c:pt>
                <c:pt idx="2537">
                  <c:v>128</c:v>
                </c:pt>
                <c:pt idx="2538">
                  <c:v>128</c:v>
                </c:pt>
                <c:pt idx="2539">
                  <c:v>128</c:v>
                </c:pt>
                <c:pt idx="2540">
                  <c:v>128</c:v>
                </c:pt>
                <c:pt idx="2541">
                  <c:v>128</c:v>
                </c:pt>
                <c:pt idx="2542">
                  <c:v>128</c:v>
                </c:pt>
                <c:pt idx="2543">
                  <c:v>128</c:v>
                </c:pt>
                <c:pt idx="2544">
                  <c:v>129</c:v>
                </c:pt>
                <c:pt idx="2545">
                  <c:v>129</c:v>
                </c:pt>
                <c:pt idx="2546">
                  <c:v>129</c:v>
                </c:pt>
                <c:pt idx="2547">
                  <c:v>129</c:v>
                </c:pt>
                <c:pt idx="2548">
                  <c:v>129</c:v>
                </c:pt>
                <c:pt idx="2549">
                  <c:v>129</c:v>
                </c:pt>
                <c:pt idx="2550">
                  <c:v>129</c:v>
                </c:pt>
                <c:pt idx="2551">
                  <c:v>129</c:v>
                </c:pt>
                <c:pt idx="2552">
                  <c:v>129</c:v>
                </c:pt>
                <c:pt idx="2553">
                  <c:v>129</c:v>
                </c:pt>
                <c:pt idx="2554">
                  <c:v>129</c:v>
                </c:pt>
                <c:pt idx="2555">
                  <c:v>129</c:v>
                </c:pt>
                <c:pt idx="2556">
                  <c:v>129</c:v>
                </c:pt>
                <c:pt idx="2557">
                  <c:v>129</c:v>
                </c:pt>
                <c:pt idx="2558">
                  <c:v>130</c:v>
                </c:pt>
                <c:pt idx="2559">
                  <c:v>130</c:v>
                </c:pt>
                <c:pt idx="2560">
                  <c:v>130</c:v>
                </c:pt>
                <c:pt idx="2561">
                  <c:v>130</c:v>
                </c:pt>
                <c:pt idx="2562">
                  <c:v>130</c:v>
                </c:pt>
                <c:pt idx="2563">
                  <c:v>131</c:v>
                </c:pt>
                <c:pt idx="2564">
                  <c:v>131</c:v>
                </c:pt>
                <c:pt idx="2565">
                  <c:v>131</c:v>
                </c:pt>
                <c:pt idx="2566">
                  <c:v>131</c:v>
                </c:pt>
                <c:pt idx="2567">
                  <c:v>131</c:v>
                </c:pt>
                <c:pt idx="2568">
                  <c:v>131</c:v>
                </c:pt>
                <c:pt idx="2569">
                  <c:v>131</c:v>
                </c:pt>
                <c:pt idx="2570">
                  <c:v>131</c:v>
                </c:pt>
                <c:pt idx="2571">
                  <c:v>131</c:v>
                </c:pt>
                <c:pt idx="2572">
                  <c:v>131</c:v>
                </c:pt>
                <c:pt idx="2573">
                  <c:v>131</c:v>
                </c:pt>
                <c:pt idx="2574">
                  <c:v>132</c:v>
                </c:pt>
                <c:pt idx="2575">
                  <c:v>132</c:v>
                </c:pt>
                <c:pt idx="2576">
                  <c:v>132</c:v>
                </c:pt>
                <c:pt idx="2577">
                  <c:v>132</c:v>
                </c:pt>
                <c:pt idx="2578">
                  <c:v>132</c:v>
                </c:pt>
                <c:pt idx="2579">
                  <c:v>132</c:v>
                </c:pt>
                <c:pt idx="2580">
                  <c:v>132</c:v>
                </c:pt>
                <c:pt idx="2581">
                  <c:v>132</c:v>
                </c:pt>
                <c:pt idx="2582">
                  <c:v>132</c:v>
                </c:pt>
                <c:pt idx="2583">
                  <c:v>132</c:v>
                </c:pt>
                <c:pt idx="2584">
                  <c:v>132</c:v>
                </c:pt>
                <c:pt idx="2585">
                  <c:v>132</c:v>
                </c:pt>
                <c:pt idx="2586">
                  <c:v>132</c:v>
                </c:pt>
                <c:pt idx="2587">
                  <c:v>132</c:v>
                </c:pt>
                <c:pt idx="2588">
                  <c:v>132</c:v>
                </c:pt>
                <c:pt idx="2589">
                  <c:v>133</c:v>
                </c:pt>
                <c:pt idx="2590">
                  <c:v>133</c:v>
                </c:pt>
                <c:pt idx="2591">
                  <c:v>134</c:v>
                </c:pt>
                <c:pt idx="2592">
                  <c:v>134</c:v>
                </c:pt>
                <c:pt idx="2593">
                  <c:v>134</c:v>
                </c:pt>
                <c:pt idx="2594">
                  <c:v>134</c:v>
                </c:pt>
                <c:pt idx="2595">
                  <c:v>134</c:v>
                </c:pt>
                <c:pt idx="2596">
                  <c:v>134</c:v>
                </c:pt>
                <c:pt idx="2597">
                  <c:v>134</c:v>
                </c:pt>
                <c:pt idx="2598">
                  <c:v>135</c:v>
                </c:pt>
                <c:pt idx="2599">
                  <c:v>135</c:v>
                </c:pt>
                <c:pt idx="2600">
                  <c:v>135</c:v>
                </c:pt>
                <c:pt idx="2601">
                  <c:v>135</c:v>
                </c:pt>
                <c:pt idx="2602">
                  <c:v>135</c:v>
                </c:pt>
                <c:pt idx="2603">
                  <c:v>135</c:v>
                </c:pt>
                <c:pt idx="2604">
                  <c:v>135</c:v>
                </c:pt>
                <c:pt idx="2605">
                  <c:v>135</c:v>
                </c:pt>
                <c:pt idx="2606">
                  <c:v>135</c:v>
                </c:pt>
                <c:pt idx="2607">
                  <c:v>135</c:v>
                </c:pt>
                <c:pt idx="2608">
                  <c:v>135</c:v>
                </c:pt>
                <c:pt idx="2609">
                  <c:v>135</c:v>
                </c:pt>
                <c:pt idx="2610">
                  <c:v>135</c:v>
                </c:pt>
                <c:pt idx="2611">
                  <c:v>135</c:v>
                </c:pt>
                <c:pt idx="2612">
                  <c:v>135</c:v>
                </c:pt>
                <c:pt idx="2613">
                  <c:v>135</c:v>
                </c:pt>
                <c:pt idx="2614">
                  <c:v>135</c:v>
                </c:pt>
                <c:pt idx="2615">
                  <c:v>135</c:v>
                </c:pt>
                <c:pt idx="2616">
                  <c:v>136</c:v>
                </c:pt>
                <c:pt idx="2617">
                  <c:v>136</c:v>
                </c:pt>
                <c:pt idx="2618">
                  <c:v>136</c:v>
                </c:pt>
                <c:pt idx="2619">
                  <c:v>136</c:v>
                </c:pt>
                <c:pt idx="2620">
                  <c:v>136</c:v>
                </c:pt>
                <c:pt idx="2621">
                  <c:v>136</c:v>
                </c:pt>
                <c:pt idx="2622">
                  <c:v>137</c:v>
                </c:pt>
                <c:pt idx="2623">
                  <c:v>137</c:v>
                </c:pt>
                <c:pt idx="2624">
                  <c:v>137</c:v>
                </c:pt>
                <c:pt idx="2625">
                  <c:v>137</c:v>
                </c:pt>
                <c:pt idx="2626">
                  <c:v>138</c:v>
                </c:pt>
                <c:pt idx="2627">
                  <c:v>138</c:v>
                </c:pt>
                <c:pt idx="2628">
                  <c:v>139</c:v>
                </c:pt>
                <c:pt idx="2629">
                  <c:v>140</c:v>
                </c:pt>
                <c:pt idx="2630">
                  <c:v>140</c:v>
                </c:pt>
                <c:pt idx="2631">
                  <c:v>141</c:v>
                </c:pt>
                <c:pt idx="2632">
                  <c:v>141</c:v>
                </c:pt>
                <c:pt idx="2633">
                  <c:v>142</c:v>
                </c:pt>
                <c:pt idx="2634">
                  <c:v>142</c:v>
                </c:pt>
                <c:pt idx="2635">
                  <c:v>142</c:v>
                </c:pt>
                <c:pt idx="2636">
                  <c:v>142</c:v>
                </c:pt>
                <c:pt idx="2637">
                  <c:v>143</c:v>
                </c:pt>
                <c:pt idx="2638">
                  <c:v>143</c:v>
                </c:pt>
                <c:pt idx="2639">
                  <c:v>143</c:v>
                </c:pt>
                <c:pt idx="2640">
                  <c:v>143</c:v>
                </c:pt>
                <c:pt idx="2641">
                  <c:v>143</c:v>
                </c:pt>
                <c:pt idx="2642">
                  <c:v>143</c:v>
                </c:pt>
                <c:pt idx="2643">
                  <c:v>143</c:v>
                </c:pt>
                <c:pt idx="2644">
                  <c:v>143</c:v>
                </c:pt>
                <c:pt idx="2645">
                  <c:v>143</c:v>
                </c:pt>
                <c:pt idx="2646">
                  <c:v>144</c:v>
                </c:pt>
                <c:pt idx="2647">
                  <c:v>144</c:v>
                </c:pt>
                <c:pt idx="2648">
                  <c:v>144</c:v>
                </c:pt>
                <c:pt idx="2649">
                  <c:v>144</c:v>
                </c:pt>
                <c:pt idx="2650">
                  <c:v>144</c:v>
                </c:pt>
                <c:pt idx="2651">
                  <c:v>144</c:v>
                </c:pt>
                <c:pt idx="2652">
                  <c:v>144</c:v>
                </c:pt>
                <c:pt idx="2653">
                  <c:v>144</c:v>
                </c:pt>
                <c:pt idx="2654">
                  <c:v>145</c:v>
                </c:pt>
                <c:pt idx="2655">
                  <c:v>145</c:v>
                </c:pt>
                <c:pt idx="2656">
                  <c:v>145</c:v>
                </c:pt>
                <c:pt idx="2657">
                  <c:v>145</c:v>
                </c:pt>
                <c:pt idx="2658">
                  <c:v>145</c:v>
                </c:pt>
                <c:pt idx="2659">
                  <c:v>145</c:v>
                </c:pt>
                <c:pt idx="2660">
                  <c:v>145</c:v>
                </c:pt>
                <c:pt idx="2661">
                  <c:v>145</c:v>
                </c:pt>
                <c:pt idx="2662">
                  <c:v>145</c:v>
                </c:pt>
                <c:pt idx="2663">
                  <c:v>146</c:v>
                </c:pt>
                <c:pt idx="2664">
                  <c:v>146</c:v>
                </c:pt>
                <c:pt idx="2665">
                  <c:v>147</c:v>
                </c:pt>
                <c:pt idx="2666">
                  <c:v>147</c:v>
                </c:pt>
                <c:pt idx="2667">
                  <c:v>147</c:v>
                </c:pt>
                <c:pt idx="2668">
                  <c:v>148</c:v>
                </c:pt>
                <c:pt idx="2669">
                  <c:v>148</c:v>
                </c:pt>
                <c:pt idx="2670">
                  <c:v>148</c:v>
                </c:pt>
                <c:pt idx="2671">
                  <c:v>148</c:v>
                </c:pt>
                <c:pt idx="2672">
                  <c:v>148</c:v>
                </c:pt>
                <c:pt idx="2673">
                  <c:v>148</c:v>
                </c:pt>
                <c:pt idx="2674">
                  <c:v>148</c:v>
                </c:pt>
                <c:pt idx="2675">
                  <c:v>148</c:v>
                </c:pt>
                <c:pt idx="2676">
                  <c:v>149</c:v>
                </c:pt>
                <c:pt idx="2677">
                  <c:v>149</c:v>
                </c:pt>
                <c:pt idx="2678">
                  <c:v>149</c:v>
                </c:pt>
                <c:pt idx="2679">
                  <c:v>149</c:v>
                </c:pt>
                <c:pt idx="2680">
                  <c:v>149</c:v>
                </c:pt>
                <c:pt idx="2681">
                  <c:v>149</c:v>
                </c:pt>
                <c:pt idx="2682">
                  <c:v>149</c:v>
                </c:pt>
                <c:pt idx="2683">
                  <c:v>149</c:v>
                </c:pt>
                <c:pt idx="2684">
                  <c:v>150</c:v>
                </c:pt>
                <c:pt idx="2685">
                  <c:v>151</c:v>
                </c:pt>
                <c:pt idx="2686">
                  <c:v>151</c:v>
                </c:pt>
                <c:pt idx="2687">
                  <c:v>151</c:v>
                </c:pt>
                <c:pt idx="2688">
                  <c:v>151</c:v>
                </c:pt>
                <c:pt idx="2689">
                  <c:v>152</c:v>
                </c:pt>
                <c:pt idx="2690">
                  <c:v>152</c:v>
                </c:pt>
                <c:pt idx="2691">
                  <c:v>152</c:v>
                </c:pt>
                <c:pt idx="2692">
                  <c:v>152</c:v>
                </c:pt>
                <c:pt idx="2693">
                  <c:v>152</c:v>
                </c:pt>
                <c:pt idx="2694">
                  <c:v>152</c:v>
                </c:pt>
                <c:pt idx="2695">
                  <c:v>152</c:v>
                </c:pt>
                <c:pt idx="2696">
                  <c:v>152</c:v>
                </c:pt>
                <c:pt idx="2697">
                  <c:v>152</c:v>
                </c:pt>
                <c:pt idx="2698">
                  <c:v>152</c:v>
                </c:pt>
                <c:pt idx="2699">
                  <c:v>152</c:v>
                </c:pt>
                <c:pt idx="2700">
                  <c:v>152</c:v>
                </c:pt>
                <c:pt idx="2701">
                  <c:v>153</c:v>
                </c:pt>
                <c:pt idx="2702">
                  <c:v>153</c:v>
                </c:pt>
                <c:pt idx="2703">
                  <c:v>153</c:v>
                </c:pt>
                <c:pt idx="2704">
                  <c:v>153</c:v>
                </c:pt>
                <c:pt idx="2705">
                  <c:v>153</c:v>
                </c:pt>
                <c:pt idx="2706">
                  <c:v>153</c:v>
                </c:pt>
                <c:pt idx="2707">
                  <c:v>153</c:v>
                </c:pt>
                <c:pt idx="2708">
                  <c:v>153</c:v>
                </c:pt>
                <c:pt idx="2709">
                  <c:v>153</c:v>
                </c:pt>
                <c:pt idx="2710">
                  <c:v>153</c:v>
                </c:pt>
                <c:pt idx="2711">
                  <c:v>153</c:v>
                </c:pt>
                <c:pt idx="2712">
                  <c:v>153</c:v>
                </c:pt>
                <c:pt idx="2713">
                  <c:v>153</c:v>
                </c:pt>
                <c:pt idx="2714">
                  <c:v>153</c:v>
                </c:pt>
                <c:pt idx="2715">
                  <c:v>153</c:v>
                </c:pt>
                <c:pt idx="2716">
                  <c:v>153</c:v>
                </c:pt>
                <c:pt idx="2717">
                  <c:v>153</c:v>
                </c:pt>
                <c:pt idx="2718">
                  <c:v>153</c:v>
                </c:pt>
                <c:pt idx="2719">
                  <c:v>153</c:v>
                </c:pt>
                <c:pt idx="2720">
                  <c:v>153</c:v>
                </c:pt>
                <c:pt idx="2721">
                  <c:v>153</c:v>
                </c:pt>
                <c:pt idx="2722">
                  <c:v>153</c:v>
                </c:pt>
                <c:pt idx="2723">
                  <c:v>153</c:v>
                </c:pt>
                <c:pt idx="2724">
                  <c:v>153</c:v>
                </c:pt>
                <c:pt idx="2725">
                  <c:v>153</c:v>
                </c:pt>
                <c:pt idx="2726">
                  <c:v>153</c:v>
                </c:pt>
                <c:pt idx="2727">
                  <c:v>153</c:v>
                </c:pt>
                <c:pt idx="2728">
                  <c:v>153</c:v>
                </c:pt>
                <c:pt idx="2729">
                  <c:v>153</c:v>
                </c:pt>
                <c:pt idx="2730">
                  <c:v>153</c:v>
                </c:pt>
                <c:pt idx="2731">
                  <c:v>153</c:v>
                </c:pt>
                <c:pt idx="2732">
                  <c:v>153</c:v>
                </c:pt>
                <c:pt idx="2733">
                  <c:v>153</c:v>
                </c:pt>
                <c:pt idx="2734">
                  <c:v>153</c:v>
                </c:pt>
                <c:pt idx="2735">
                  <c:v>153</c:v>
                </c:pt>
                <c:pt idx="2736">
                  <c:v>153</c:v>
                </c:pt>
                <c:pt idx="2737">
                  <c:v>153</c:v>
                </c:pt>
                <c:pt idx="2738">
                  <c:v>153</c:v>
                </c:pt>
                <c:pt idx="2739">
                  <c:v>153</c:v>
                </c:pt>
                <c:pt idx="2740">
                  <c:v>153</c:v>
                </c:pt>
                <c:pt idx="2741">
                  <c:v>153</c:v>
                </c:pt>
                <c:pt idx="2742">
                  <c:v>153</c:v>
                </c:pt>
                <c:pt idx="2743">
                  <c:v>153</c:v>
                </c:pt>
                <c:pt idx="2744">
                  <c:v>154</c:v>
                </c:pt>
                <c:pt idx="2745">
                  <c:v>155</c:v>
                </c:pt>
                <c:pt idx="2746">
                  <c:v>155</c:v>
                </c:pt>
                <c:pt idx="2747">
                  <c:v>155</c:v>
                </c:pt>
                <c:pt idx="2748">
                  <c:v>156</c:v>
                </c:pt>
                <c:pt idx="2749">
                  <c:v>156</c:v>
                </c:pt>
                <c:pt idx="2750">
                  <c:v>156</c:v>
                </c:pt>
                <c:pt idx="2751">
                  <c:v>156</c:v>
                </c:pt>
                <c:pt idx="2752">
                  <c:v>156</c:v>
                </c:pt>
                <c:pt idx="2753">
                  <c:v>157</c:v>
                </c:pt>
                <c:pt idx="2754">
                  <c:v>157</c:v>
                </c:pt>
                <c:pt idx="2755">
                  <c:v>157</c:v>
                </c:pt>
                <c:pt idx="2756">
                  <c:v>157</c:v>
                </c:pt>
                <c:pt idx="2757">
                  <c:v>157</c:v>
                </c:pt>
                <c:pt idx="2758">
                  <c:v>157</c:v>
                </c:pt>
                <c:pt idx="2759">
                  <c:v>157</c:v>
                </c:pt>
                <c:pt idx="2760">
                  <c:v>157</c:v>
                </c:pt>
                <c:pt idx="2761">
                  <c:v>157</c:v>
                </c:pt>
                <c:pt idx="2762">
                  <c:v>157</c:v>
                </c:pt>
                <c:pt idx="2763">
                  <c:v>157</c:v>
                </c:pt>
                <c:pt idx="2764">
                  <c:v>157</c:v>
                </c:pt>
                <c:pt idx="2765">
                  <c:v>157</c:v>
                </c:pt>
                <c:pt idx="2766">
                  <c:v>157</c:v>
                </c:pt>
                <c:pt idx="2767">
                  <c:v>157</c:v>
                </c:pt>
                <c:pt idx="2768">
                  <c:v>157</c:v>
                </c:pt>
                <c:pt idx="2769">
                  <c:v>157</c:v>
                </c:pt>
                <c:pt idx="2770">
                  <c:v>157</c:v>
                </c:pt>
                <c:pt idx="2771">
                  <c:v>157</c:v>
                </c:pt>
                <c:pt idx="2772">
                  <c:v>157</c:v>
                </c:pt>
                <c:pt idx="2773">
                  <c:v>157</c:v>
                </c:pt>
                <c:pt idx="2774">
                  <c:v>157</c:v>
                </c:pt>
                <c:pt idx="2775">
                  <c:v>157</c:v>
                </c:pt>
                <c:pt idx="2776">
                  <c:v>157</c:v>
                </c:pt>
                <c:pt idx="2777">
                  <c:v>158</c:v>
                </c:pt>
                <c:pt idx="2778">
                  <c:v>158</c:v>
                </c:pt>
                <c:pt idx="2779">
                  <c:v>158</c:v>
                </c:pt>
                <c:pt idx="2780">
                  <c:v>160</c:v>
                </c:pt>
                <c:pt idx="2781">
                  <c:v>160</c:v>
                </c:pt>
                <c:pt idx="2782">
                  <c:v>160</c:v>
                </c:pt>
                <c:pt idx="2783">
                  <c:v>160</c:v>
                </c:pt>
                <c:pt idx="2784">
                  <c:v>161</c:v>
                </c:pt>
                <c:pt idx="2785">
                  <c:v>162</c:v>
                </c:pt>
                <c:pt idx="2786">
                  <c:v>162</c:v>
                </c:pt>
                <c:pt idx="2787">
                  <c:v>164</c:v>
                </c:pt>
                <c:pt idx="2788">
                  <c:v>164</c:v>
                </c:pt>
                <c:pt idx="2789">
                  <c:v>164</c:v>
                </c:pt>
                <c:pt idx="2790">
                  <c:v>164</c:v>
                </c:pt>
                <c:pt idx="2791">
                  <c:v>164</c:v>
                </c:pt>
                <c:pt idx="2792">
                  <c:v>164</c:v>
                </c:pt>
                <c:pt idx="2793">
                  <c:v>164</c:v>
                </c:pt>
                <c:pt idx="2794">
                  <c:v>164</c:v>
                </c:pt>
                <c:pt idx="2795">
                  <c:v>164</c:v>
                </c:pt>
                <c:pt idx="2796">
                  <c:v>164</c:v>
                </c:pt>
                <c:pt idx="2797">
                  <c:v>164</c:v>
                </c:pt>
                <c:pt idx="2798">
                  <c:v>164</c:v>
                </c:pt>
                <c:pt idx="2799">
                  <c:v>164</c:v>
                </c:pt>
                <c:pt idx="2800">
                  <c:v>164</c:v>
                </c:pt>
                <c:pt idx="2801">
                  <c:v>164</c:v>
                </c:pt>
                <c:pt idx="2802">
                  <c:v>164</c:v>
                </c:pt>
                <c:pt idx="2803">
                  <c:v>164</c:v>
                </c:pt>
                <c:pt idx="2804">
                  <c:v>164</c:v>
                </c:pt>
                <c:pt idx="2805">
                  <c:v>165</c:v>
                </c:pt>
                <c:pt idx="2806">
                  <c:v>166</c:v>
                </c:pt>
                <c:pt idx="2807">
                  <c:v>166</c:v>
                </c:pt>
                <c:pt idx="2808">
                  <c:v>167</c:v>
                </c:pt>
                <c:pt idx="2809">
                  <c:v>167</c:v>
                </c:pt>
                <c:pt idx="2810">
                  <c:v>168</c:v>
                </c:pt>
                <c:pt idx="2811">
                  <c:v>168</c:v>
                </c:pt>
                <c:pt idx="2812">
                  <c:v>169</c:v>
                </c:pt>
                <c:pt idx="2813">
                  <c:v>170</c:v>
                </c:pt>
                <c:pt idx="2814">
                  <c:v>170</c:v>
                </c:pt>
                <c:pt idx="2815">
                  <c:v>172</c:v>
                </c:pt>
                <c:pt idx="2816">
                  <c:v>173</c:v>
                </c:pt>
                <c:pt idx="2817">
                  <c:v>173</c:v>
                </c:pt>
                <c:pt idx="2818">
                  <c:v>174</c:v>
                </c:pt>
                <c:pt idx="2819">
                  <c:v>175</c:v>
                </c:pt>
                <c:pt idx="2820">
                  <c:v>175</c:v>
                </c:pt>
                <c:pt idx="2821">
                  <c:v>175</c:v>
                </c:pt>
                <c:pt idx="2822">
                  <c:v>176</c:v>
                </c:pt>
                <c:pt idx="2823">
                  <c:v>176</c:v>
                </c:pt>
                <c:pt idx="2824">
                  <c:v>176</c:v>
                </c:pt>
                <c:pt idx="2825">
                  <c:v>176</c:v>
                </c:pt>
                <c:pt idx="2826">
                  <c:v>177</c:v>
                </c:pt>
                <c:pt idx="2827">
                  <c:v>177</c:v>
                </c:pt>
                <c:pt idx="2828">
                  <c:v>177</c:v>
                </c:pt>
                <c:pt idx="2829">
                  <c:v>177</c:v>
                </c:pt>
                <c:pt idx="2830">
                  <c:v>177</c:v>
                </c:pt>
                <c:pt idx="2831">
                  <c:v>178</c:v>
                </c:pt>
                <c:pt idx="2832">
                  <c:v>178</c:v>
                </c:pt>
                <c:pt idx="2833">
                  <c:v>178</c:v>
                </c:pt>
                <c:pt idx="2834">
                  <c:v>178</c:v>
                </c:pt>
                <c:pt idx="2835">
                  <c:v>178</c:v>
                </c:pt>
                <c:pt idx="2836">
                  <c:v>179</c:v>
                </c:pt>
                <c:pt idx="2837">
                  <c:v>180</c:v>
                </c:pt>
                <c:pt idx="2838">
                  <c:v>180</c:v>
                </c:pt>
                <c:pt idx="2839">
                  <c:v>180</c:v>
                </c:pt>
                <c:pt idx="2840">
                  <c:v>181</c:v>
                </c:pt>
                <c:pt idx="2841">
                  <c:v>181</c:v>
                </c:pt>
                <c:pt idx="2842">
                  <c:v>181</c:v>
                </c:pt>
                <c:pt idx="2843">
                  <c:v>181</c:v>
                </c:pt>
                <c:pt idx="2844">
                  <c:v>181</c:v>
                </c:pt>
                <c:pt idx="2845">
                  <c:v>182</c:v>
                </c:pt>
                <c:pt idx="2846">
                  <c:v>182</c:v>
                </c:pt>
                <c:pt idx="2847">
                  <c:v>182</c:v>
                </c:pt>
                <c:pt idx="2848">
                  <c:v>182</c:v>
                </c:pt>
                <c:pt idx="2849">
                  <c:v>182</c:v>
                </c:pt>
                <c:pt idx="2850">
                  <c:v>182</c:v>
                </c:pt>
                <c:pt idx="2851">
                  <c:v>182</c:v>
                </c:pt>
                <c:pt idx="2852">
                  <c:v>182</c:v>
                </c:pt>
                <c:pt idx="2853">
                  <c:v>182</c:v>
                </c:pt>
                <c:pt idx="2854">
                  <c:v>182</c:v>
                </c:pt>
                <c:pt idx="2855">
                  <c:v>182</c:v>
                </c:pt>
                <c:pt idx="2856">
                  <c:v>182</c:v>
                </c:pt>
                <c:pt idx="2857">
                  <c:v>182</c:v>
                </c:pt>
                <c:pt idx="2858">
                  <c:v>182</c:v>
                </c:pt>
                <c:pt idx="2859">
                  <c:v>182</c:v>
                </c:pt>
                <c:pt idx="2860">
                  <c:v>182</c:v>
                </c:pt>
                <c:pt idx="2861">
                  <c:v>182</c:v>
                </c:pt>
                <c:pt idx="2862">
                  <c:v>182</c:v>
                </c:pt>
                <c:pt idx="2863">
                  <c:v>182</c:v>
                </c:pt>
                <c:pt idx="2864">
                  <c:v>182</c:v>
                </c:pt>
                <c:pt idx="2865">
                  <c:v>182</c:v>
                </c:pt>
                <c:pt idx="2866">
                  <c:v>183</c:v>
                </c:pt>
                <c:pt idx="2867">
                  <c:v>183</c:v>
                </c:pt>
                <c:pt idx="2868">
                  <c:v>183</c:v>
                </c:pt>
                <c:pt idx="2869">
                  <c:v>183</c:v>
                </c:pt>
                <c:pt idx="2870">
                  <c:v>183</c:v>
                </c:pt>
                <c:pt idx="2871">
                  <c:v>183</c:v>
                </c:pt>
                <c:pt idx="2872">
                  <c:v>183</c:v>
                </c:pt>
                <c:pt idx="2873">
                  <c:v>183</c:v>
                </c:pt>
                <c:pt idx="2874">
                  <c:v>183</c:v>
                </c:pt>
                <c:pt idx="2875">
                  <c:v>183</c:v>
                </c:pt>
                <c:pt idx="2876">
                  <c:v>183</c:v>
                </c:pt>
                <c:pt idx="2877">
                  <c:v>184</c:v>
                </c:pt>
                <c:pt idx="2878">
                  <c:v>184</c:v>
                </c:pt>
                <c:pt idx="2879">
                  <c:v>184</c:v>
                </c:pt>
                <c:pt idx="2880">
                  <c:v>184</c:v>
                </c:pt>
                <c:pt idx="2881">
                  <c:v>184</c:v>
                </c:pt>
                <c:pt idx="2882">
                  <c:v>184</c:v>
                </c:pt>
                <c:pt idx="2883">
                  <c:v>184</c:v>
                </c:pt>
                <c:pt idx="2884">
                  <c:v>184</c:v>
                </c:pt>
                <c:pt idx="2885">
                  <c:v>184</c:v>
                </c:pt>
                <c:pt idx="2886">
                  <c:v>184</c:v>
                </c:pt>
                <c:pt idx="2887">
                  <c:v>184</c:v>
                </c:pt>
                <c:pt idx="2888">
                  <c:v>184</c:v>
                </c:pt>
                <c:pt idx="2889">
                  <c:v>184</c:v>
                </c:pt>
                <c:pt idx="2890">
                  <c:v>184</c:v>
                </c:pt>
                <c:pt idx="2891">
                  <c:v>184</c:v>
                </c:pt>
                <c:pt idx="2892">
                  <c:v>184</c:v>
                </c:pt>
                <c:pt idx="2893">
                  <c:v>184</c:v>
                </c:pt>
                <c:pt idx="2894">
                  <c:v>184</c:v>
                </c:pt>
                <c:pt idx="2895">
                  <c:v>185</c:v>
                </c:pt>
                <c:pt idx="2896">
                  <c:v>185</c:v>
                </c:pt>
                <c:pt idx="2897">
                  <c:v>185</c:v>
                </c:pt>
                <c:pt idx="2898">
                  <c:v>185</c:v>
                </c:pt>
                <c:pt idx="2899">
                  <c:v>186</c:v>
                </c:pt>
                <c:pt idx="2900">
                  <c:v>186</c:v>
                </c:pt>
                <c:pt idx="2901">
                  <c:v>186</c:v>
                </c:pt>
                <c:pt idx="2902">
                  <c:v>186</c:v>
                </c:pt>
                <c:pt idx="2903">
                  <c:v>186</c:v>
                </c:pt>
                <c:pt idx="2904">
                  <c:v>186</c:v>
                </c:pt>
                <c:pt idx="2905">
                  <c:v>186</c:v>
                </c:pt>
                <c:pt idx="2906">
                  <c:v>186</c:v>
                </c:pt>
                <c:pt idx="2907">
                  <c:v>186</c:v>
                </c:pt>
                <c:pt idx="2908">
                  <c:v>186</c:v>
                </c:pt>
                <c:pt idx="2909">
                  <c:v>186</c:v>
                </c:pt>
                <c:pt idx="2910">
                  <c:v>186</c:v>
                </c:pt>
                <c:pt idx="2911">
                  <c:v>187</c:v>
                </c:pt>
                <c:pt idx="2912">
                  <c:v>187</c:v>
                </c:pt>
                <c:pt idx="2913">
                  <c:v>187</c:v>
                </c:pt>
                <c:pt idx="2914">
                  <c:v>187</c:v>
                </c:pt>
                <c:pt idx="2915">
                  <c:v>187</c:v>
                </c:pt>
                <c:pt idx="2916">
                  <c:v>187</c:v>
                </c:pt>
                <c:pt idx="2917">
                  <c:v>187</c:v>
                </c:pt>
                <c:pt idx="2918">
                  <c:v>187</c:v>
                </c:pt>
                <c:pt idx="2919">
                  <c:v>187</c:v>
                </c:pt>
                <c:pt idx="2920">
                  <c:v>187</c:v>
                </c:pt>
                <c:pt idx="2921">
                  <c:v>187</c:v>
                </c:pt>
                <c:pt idx="2922">
                  <c:v>187</c:v>
                </c:pt>
                <c:pt idx="2923">
                  <c:v>187</c:v>
                </c:pt>
                <c:pt idx="2924">
                  <c:v>187</c:v>
                </c:pt>
                <c:pt idx="2925">
                  <c:v>187</c:v>
                </c:pt>
                <c:pt idx="2926">
                  <c:v>187</c:v>
                </c:pt>
                <c:pt idx="2927">
                  <c:v>187</c:v>
                </c:pt>
                <c:pt idx="2928">
                  <c:v>187</c:v>
                </c:pt>
                <c:pt idx="2929">
                  <c:v>187</c:v>
                </c:pt>
                <c:pt idx="2930">
                  <c:v>187</c:v>
                </c:pt>
                <c:pt idx="2931">
                  <c:v>187</c:v>
                </c:pt>
                <c:pt idx="2932">
                  <c:v>187</c:v>
                </c:pt>
                <c:pt idx="2933">
                  <c:v>187</c:v>
                </c:pt>
                <c:pt idx="2934">
                  <c:v>187</c:v>
                </c:pt>
                <c:pt idx="2935">
                  <c:v>187</c:v>
                </c:pt>
                <c:pt idx="2936">
                  <c:v>187</c:v>
                </c:pt>
                <c:pt idx="2937">
                  <c:v>187</c:v>
                </c:pt>
                <c:pt idx="2938">
                  <c:v>187</c:v>
                </c:pt>
                <c:pt idx="2939">
                  <c:v>187</c:v>
                </c:pt>
                <c:pt idx="2940">
                  <c:v>187</c:v>
                </c:pt>
                <c:pt idx="2941">
                  <c:v>187</c:v>
                </c:pt>
                <c:pt idx="2942">
                  <c:v>187</c:v>
                </c:pt>
                <c:pt idx="2943">
                  <c:v>187</c:v>
                </c:pt>
                <c:pt idx="2944">
                  <c:v>187</c:v>
                </c:pt>
                <c:pt idx="2945">
                  <c:v>187</c:v>
                </c:pt>
                <c:pt idx="2946">
                  <c:v>187</c:v>
                </c:pt>
                <c:pt idx="2947">
                  <c:v>187</c:v>
                </c:pt>
                <c:pt idx="2948">
                  <c:v>187</c:v>
                </c:pt>
                <c:pt idx="2949">
                  <c:v>187</c:v>
                </c:pt>
                <c:pt idx="2950">
                  <c:v>187</c:v>
                </c:pt>
                <c:pt idx="2951">
                  <c:v>188</c:v>
                </c:pt>
                <c:pt idx="2952">
                  <c:v>188</c:v>
                </c:pt>
                <c:pt idx="2953">
                  <c:v>188</c:v>
                </c:pt>
                <c:pt idx="2954">
                  <c:v>188</c:v>
                </c:pt>
                <c:pt idx="2955">
                  <c:v>188</c:v>
                </c:pt>
                <c:pt idx="2956">
                  <c:v>188</c:v>
                </c:pt>
                <c:pt idx="2957">
                  <c:v>189</c:v>
                </c:pt>
                <c:pt idx="2958">
                  <c:v>189</c:v>
                </c:pt>
                <c:pt idx="2959">
                  <c:v>189</c:v>
                </c:pt>
                <c:pt idx="2960">
                  <c:v>189</c:v>
                </c:pt>
                <c:pt idx="2961">
                  <c:v>189</c:v>
                </c:pt>
                <c:pt idx="2962">
                  <c:v>189</c:v>
                </c:pt>
                <c:pt idx="2963">
                  <c:v>189</c:v>
                </c:pt>
                <c:pt idx="2964">
                  <c:v>189</c:v>
                </c:pt>
                <c:pt idx="2965">
                  <c:v>190</c:v>
                </c:pt>
                <c:pt idx="2966">
                  <c:v>190</c:v>
                </c:pt>
                <c:pt idx="2967">
                  <c:v>190</c:v>
                </c:pt>
                <c:pt idx="2968">
                  <c:v>190</c:v>
                </c:pt>
                <c:pt idx="2969">
                  <c:v>190</c:v>
                </c:pt>
                <c:pt idx="2970">
                  <c:v>190</c:v>
                </c:pt>
                <c:pt idx="2971">
                  <c:v>190</c:v>
                </c:pt>
                <c:pt idx="2972">
                  <c:v>190</c:v>
                </c:pt>
                <c:pt idx="2973">
                  <c:v>190</c:v>
                </c:pt>
                <c:pt idx="2974">
                  <c:v>190</c:v>
                </c:pt>
                <c:pt idx="2975">
                  <c:v>190</c:v>
                </c:pt>
                <c:pt idx="2976">
                  <c:v>190</c:v>
                </c:pt>
                <c:pt idx="2977">
                  <c:v>190</c:v>
                </c:pt>
                <c:pt idx="2978">
                  <c:v>190</c:v>
                </c:pt>
                <c:pt idx="2979">
                  <c:v>190</c:v>
                </c:pt>
                <c:pt idx="2980">
                  <c:v>190</c:v>
                </c:pt>
                <c:pt idx="2981">
                  <c:v>190</c:v>
                </c:pt>
                <c:pt idx="2982">
                  <c:v>190</c:v>
                </c:pt>
                <c:pt idx="2983">
                  <c:v>190</c:v>
                </c:pt>
                <c:pt idx="2984">
                  <c:v>190</c:v>
                </c:pt>
                <c:pt idx="2985">
                  <c:v>190</c:v>
                </c:pt>
                <c:pt idx="2986">
                  <c:v>190</c:v>
                </c:pt>
                <c:pt idx="2987">
                  <c:v>190</c:v>
                </c:pt>
                <c:pt idx="2988">
                  <c:v>190</c:v>
                </c:pt>
                <c:pt idx="2989">
                  <c:v>190</c:v>
                </c:pt>
                <c:pt idx="2990">
                  <c:v>193</c:v>
                </c:pt>
                <c:pt idx="2991">
                  <c:v>193</c:v>
                </c:pt>
                <c:pt idx="2992">
                  <c:v>193</c:v>
                </c:pt>
                <c:pt idx="2993">
                  <c:v>193</c:v>
                </c:pt>
                <c:pt idx="2994">
                  <c:v>193</c:v>
                </c:pt>
                <c:pt idx="2995">
                  <c:v>193</c:v>
                </c:pt>
                <c:pt idx="2996">
                  <c:v>193</c:v>
                </c:pt>
                <c:pt idx="2997">
                  <c:v>194</c:v>
                </c:pt>
                <c:pt idx="2998">
                  <c:v>194</c:v>
                </c:pt>
                <c:pt idx="2999">
                  <c:v>194</c:v>
                </c:pt>
                <c:pt idx="3000">
                  <c:v>194</c:v>
                </c:pt>
                <c:pt idx="3001">
                  <c:v>194</c:v>
                </c:pt>
                <c:pt idx="3002">
                  <c:v>194</c:v>
                </c:pt>
                <c:pt idx="3003">
                  <c:v>195</c:v>
                </c:pt>
                <c:pt idx="3004">
                  <c:v>195</c:v>
                </c:pt>
                <c:pt idx="3005">
                  <c:v>195</c:v>
                </c:pt>
                <c:pt idx="3006">
                  <c:v>195</c:v>
                </c:pt>
                <c:pt idx="3007">
                  <c:v>195</c:v>
                </c:pt>
                <c:pt idx="3008">
                  <c:v>195</c:v>
                </c:pt>
                <c:pt idx="3009">
                  <c:v>197</c:v>
                </c:pt>
                <c:pt idx="3010">
                  <c:v>197</c:v>
                </c:pt>
                <c:pt idx="3011">
                  <c:v>197</c:v>
                </c:pt>
                <c:pt idx="3012">
                  <c:v>198</c:v>
                </c:pt>
                <c:pt idx="3013">
                  <c:v>198</c:v>
                </c:pt>
                <c:pt idx="3014">
                  <c:v>198</c:v>
                </c:pt>
                <c:pt idx="3015">
                  <c:v>199</c:v>
                </c:pt>
                <c:pt idx="3016">
                  <c:v>199</c:v>
                </c:pt>
                <c:pt idx="3017">
                  <c:v>199</c:v>
                </c:pt>
                <c:pt idx="3018">
                  <c:v>200</c:v>
                </c:pt>
                <c:pt idx="3019">
                  <c:v>200</c:v>
                </c:pt>
                <c:pt idx="3020">
                  <c:v>200</c:v>
                </c:pt>
                <c:pt idx="3021">
                  <c:v>200</c:v>
                </c:pt>
                <c:pt idx="3022">
                  <c:v>201</c:v>
                </c:pt>
                <c:pt idx="3023">
                  <c:v>201</c:v>
                </c:pt>
                <c:pt idx="3024">
                  <c:v>201</c:v>
                </c:pt>
                <c:pt idx="3025">
                  <c:v>201</c:v>
                </c:pt>
                <c:pt idx="3026">
                  <c:v>201</c:v>
                </c:pt>
                <c:pt idx="3027">
                  <c:v>202</c:v>
                </c:pt>
                <c:pt idx="3028">
                  <c:v>202</c:v>
                </c:pt>
                <c:pt idx="3029">
                  <c:v>204</c:v>
                </c:pt>
                <c:pt idx="3030">
                  <c:v>207</c:v>
                </c:pt>
                <c:pt idx="3031">
                  <c:v>208</c:v>
                </c:pt>
                <c:pt idx="3032">
                  <c:v>208</c:v>
                </c:pt>
                <c:pt idx="3033">
                  <c:v>208</c:v>
                </c:pt>
                <c:pt idx="3034">
                  <c:v>208</c:v>
                </c:pt>
                <c:pt idx="3035">
                  <c:v>208</c:v>
                </c:pt>
                <c:pt idx="3036">
                  <c:v>208</c:v>
                </c:pt>
                <c:pt idx="3037">
                  <c:v>209</c:v>
                </c:pt>
                <c:pt idx="3038">
                  <c:v>209</c:v>
                </c:pt>
                <c:pt idx="3039">
                  <c:v>209</c:v>
                </c:pt>
                <c:pt idx="3040">
                  <c:v>209</c:v>
                </c:pt>
                <c:pt idx="3041">
                  <c:v>209</c:v>
                </c:pt>
                <c:pt idx="3042">
                  <c:v>209</c:v>
                </c:pt>
                <c:pt idx="3043">
                  <c:v>209</c:v>
                </c:pt>
                <c:pt idx="3044">
                  <c:v>209</c:v>
                </c:pt>
                <c:pt idx="3045">
                  <c:v>209</c:v>
                </c:pt>
                <c:pt idx="3046">
                  <c:v>210</c:v>
                </c:pt>
                <c:pt idx="3047">
                  <c:v>210</c:v>
                </c:pt>
                <c:pt idx="3048">
                  <c:v>210</c:v>
                </c:pt>
                <c:pt idx="3049">
                  <c:v>210</c:v>
                </c:pt>
                <c:pt idx="3050">
                  <c:v>210</c:v>
                </c:pt>
                <c:pt idx="3051">
                  <c:v>210</c:v>
                </c:pt>
                <c:pt idx="3052">
                  <c:v>210</c:v>
                </c:pt>
                <c:pt idx="3053">
                  <c:v>211</c:v>
                </c:pt>
                <c:pt idx="3054">
                  <c:v>212</c:v>
                </c:pt>
                <c:pt idx="3055">
                  <c:v>213</c:v>
                </c:pt>
                <c:pt idx="3056">
                  <c:v>214</c:v>
                </c:pt>
                <c:pt idx="3057">
                  <c:v>214</c:v>
                </c:pt>
                <c:pt idx="3058">
                  <c:v>215</c:v>
                </c:pt>
                <c:pt idx="3059">
                  <c:v>216</c:v>
                </c:pt>
                <c:pt idx="3060">
                  <c:v>216</c:v>
                </c:pt>
                <c:pt idx="3061">
                  <c:v>216</c:v>
                </c:pt>
                <c:pt idx="3062">
                  <c:v>216</c:v>
                </c:pt>
                <c:pt idx="3063">
                  <c:v>216</c:v>
                </c:pt>
                <c:pt idx="3064">
                  <c:v>216</c:v>
                </c:pt>
                <c:pt idx="3065">
                  <c:v>216</c:v>
                </c:pt>
                <c:pt idx="3066">
                  <c:v>216</c:v>
                </c:pt>
                <c:pt idx="3067">
                  <c:v>216</c:v>
                </c:pt>
                <c:pt idx="3068">
                  <c:v>216</c:v>
                </c:pt>
                <c:pt idx="3069">
                  <c:v>216</c:v>
                </c:pt>
                <c:pt idx="3070">
                  <c:v>216</c:v>
                </c:pt>
                <c:pt idx="3071">
                  <c:v>216</c:v>
                </c:pt>
                <c:pt idx="3072">
                  <c:v>216</c:v>
                </c:pt>
                <c:pt idx="3073">
                  <c:v>216</c:v>
                </c:pt>
                <c:pt idx="3074">
                  <c:v>216</c:v>
                </c:pt>
                <c:pt idx="3075">
                  <c:v>216</c:v>
                </c:pt>
                <c:pt idx="3076">
                  <c:v>216</c:v>
                </c:pt>
                <c:pt idx="3077">
                  <c:v>216</c:v>
                </c:pt>
                <c:pt idx="3078">
                  <c:v>216</c:v>
                </c:pt>
                <c:pt idx="3079">
                  <c:v>216</c:v>
                </c:pt>
                <c:pt idx="3080">
                  <c:v>216</c:v>
                </c:pt>
                <c:pt idx="3081">
                  <c:v>216</c:v>
                </c:pt>
                <c:pt idx="3082">
                  <c:v>216</c:v>
                </c:pt>
                <c:pt idx="3083">
                  <c:v>216</c:v>
                </c:pt>
                <c:pt idx="3084">
                  <c:v>217</c:v>
                </c:pt>
                <c:pt idx="3085">
                  <c:v>217</c:v>
                </c:pt>
                <c:pt idx="3086">
                  <c:v>217</c:v>
                </c:pt>
                <c:pt idx="3087">
                  <c:v>217</c:v>
                </c:pt>
                <c:pt idx="3088">
                  <c:v>217</c:v>
                </c:pt>
                <c:pt idx="3089">
                  <c:v>217</c:v>
                </c:pt>
                <c:pt idx="3090">
                  <c:v>217</c:v>
                </c:pt>
                <c:pt idx="3091">
                  <c:v>217</c:v>
                </c:pt>
                <c:pt idx="3092">
                  <c:v>217</c:v>
                </c:pt>
                <c:pt idx="3093">
                  <c:v>217</c:v>
                </c:pt>
                <c:pt idx="3094">
                  <c:v>217</c:v>
                </c:pt>
                <c:pt idx="3095">
                  <c:v>217</c:v>
                </c:pt>
                <c:pt idx="3096">
                  <c:v>217</c:v>
                </c:pt>
                <c:pt idx="3097">
                  <c:v>217</c:v>
                </c:pt>
                <c:pt idx="3098">
                  <c:v>217</c:v>
                </c:pt>
                <c:pt idx="3099">
                  <c:v>218</c:v>
                </c:pt>
                <c:pt idx="3100">
                  <c:v>218</c:v>
                </c:pt>
                <c:pt idx="3101">
                  <c:v>218</c:v>
                </c:pt>
                <c:pt idx="3102">
                  <c:v>218</c:v>
                </c:pt>
                <c:pt idx="3103">
                  <c:v>218</c:v>
                </c:pt>
                <c:pt idx="3104">
                  <c:v>218</c:v>
                </c:pt>
                <c:pt idx="3105">
                  <c:v>218</c:v>
                </c:pt>
                <c:pt idx="3106">
                  <c:v>218</c:v>
                </c:pt>
                <c:pt idx="3107">
                  <c:v>218</c:v>
                </c:pt>
                <c:pt idx="3108">
                  <c:v>218</c:v>
                </c:pt>
                <c:pt idx="3109">
                  <c:v>218</c:v>
                </c:pt>
                <c:pt idx="3110">
                  <c:v>218</c:v>
                </c:pt>
                <c:pt idx="3111">
                  <c:v>218</c:v>
                </c:pt>
                <c:pt idx="3112">
                  <c:v>218</c:v>
                </c:pt>
                <c:pt idx="3113">
                  <c:v>218</c:v>
                </c:pt>
                <c:pt idx="3114">
                  <c:v>218</c:v>
                </c:pt>
                <c:pt idx="3115">
                  <c:v>218</c:v>
                </c:pt>
                <c:pt idx="3116">
                  <c:v>218</c:v>
                </c:pt>
                <c:pt idx="3117">
                  <c:v>220</c:v>
                </c:pt>
                <c:pt idx="3118">
                  <c:v>220</c:v>
                </c:pt>
                <c:pt idx="3119">
                  <c:v>220</c:v>
                </c:pt>
                <c:pt idx="3120">
                  <c:v>220</c:v>
                </c:pt>
                <c:pt idx="3121">
                  <c:v>220</c:v>
                </c:pt>
                <c:pt idx="3122">
                  <c:v>221</c:v>
                </c:pt>
                <c:pt idx="3123">
                  <c:v>222</c:v>
                </c:pt>
                <c:pt idx="3124">
                  <c:v>222</c:v>
                </c:pt>
                <c:pt idx="3125">
                  <c:v>223</c:v>
                </c:pt>
                <c:pt idx="3126">
                  <c:v>223</c:v>
                </c:pt>
                <c:pt idx="3127">
                  <c:v>223</c:v>
                </c:pt>
                <c:pt idx="3128">
                  <c:v>223</c:v>
                </c:pt>
                <c:pt idx="3129">
                  <c:v>223</c:v>
                </c:pt>
                <c:pt idx="3130">
                  <c:v>224</c:v>
                </c:pt>
                <c:pt idx="3131">
                  <c:v>224</c:v>
                </c:pt>
                <c:pt idx="3132">
                  <c:v>224</c:v>
                </c:pt>
                <c:pt idx="3133">
                  <c:v>224</c:v>
                </c:pt>
                <c:pt idx="3134">
                  <c:v>225</c:v>
                </c:pt>
                <c:pt idx="3135">
                  <c:v>225</c:v>
                </c:pt>
                <c:pt idx="3136">
                  <c:v>225</c:v>
                </c:pt>
                <c:pt idx="3137">
                  <c:v>225</c:v>
                </c:pt>
                <c:pt idx="3138">
                  <c:v>225</c:v>
                </c:pt>
                <c:pt idx="3139">
                  <c:v>225</c:v>
                </c:pt>
                <c:pt idx="3140">
                  <c:v>225</c:v>
                </c:pt>
                <c:pt idx="3141">
                  <c:v>225</c:v>
                </c:pt>
                <c:pt idx="3142">
                  <c:v>225</c:v>
                </c:pt>
                <c:pt idx="3143">
                  <c:v>225</c:v>
                </c:pt>
                <c:pt idx="3144">
                  <c:v>225</c:v>
                </c:pt>
                <c:pt idx="3145">
                  <c:v>225</c:v>
                </c:pt>
                <c:pt idx="3146">
                  <c:v>225</c:v>
                </c:pt>
                <c:pt idx="3147">
                  <c:v>225</c:v>
                </c:pt>
                <c:pt idx="3148">
                  <c:v>225</c:v>
                </c:pt>
                <c:pt idx="3149">
                  <c:v>225</c:v>
                </c:pt>
                <c:pt idx="3150">
                  <c:v>225</c:v>
                </c:pt>
                <c:pt idx="3151">
                  <c:v>225</c:v>
                </c:pt>
                <c:pt idx="3152">
                  <c:v>225</c:v>
                </c:pt>
                <c:pt idx="3153">
                  <c:v>226</c:v>
                </c:pt>
                <c:pt idx="3154">
                  <c:v>226</c:v>
                </c:pt>
                <c:pt idx="3155">
                  <c:v>226</c:v>
                </c:pt>
                <c:pt idx="3156">
                  <c:v>226</c:v>
                </c:pt>
                <c:pt idx="3157">
                  <c:v>226</c:v>
                </c:pt>
                <c:pt idx="3158">
                  <c:v>228</c:v>
                </c:pt>
                <c:pt idx="3159">
                  <c:v>229</c:v>
                </c:pt>
                <c:pt idx="3160">
                  <c:v>230</c:v>
                </c:pt>
                <c:pt idx="3161">
                  <c:v>230</c:v>
                </c:pt>
                <c:pt idx="3162">
                  <c:v>230</c:v>
                </c:pt>
                <c:pt idx="3163">
                  <c:v>230</c:v>
                </c:pt>
                <c:pt idx="3164">
                  <c:v>230</c:v>
                </c:pt>
                <c:pt idx="3165">
                  <c:v>230</c:v>
                </c:pt>
                <c:pt idx="3166">
                  <c:v>230</c:v>
                </c:pt>
                <c:pt idx="3167">
                  <c:v>230</c:v>
                </c:pt>
                <c:pt idx="3168">
                  <c:v>230</c:v>
                </c:pt>
                <c:pt idx="3169">
                  <c:v>230</c:v>
                </c:pt>
                <c:pt idx="3170">
                  <c:v>230</c:v>
                </c:pt>
                <c:pt idx="3171">
                  <c:v>230</c:v>
                </c:pt>
                <c:pt idx="3172">
                  <c:v>230</c:v>
                </c:pt>
                <c:pt idx="3173">
                  <c:v>230</c:v>
                </c:pt>
                <c:pt idx="3174">
                  <c:v>230</c:v>
                </c:pt>
                <c:pt idx="3175">
                  <c:v>230</c:v>
                </c:pt>
                <c:pt idx="3176">
                  <c:v>230</c:v>
                </c:pt>
                <c:pt idx="3177">
                  <c:v>230</c:v>
                </c:pt>
                <c:pt idx="3178">
                  <c:v>230</c:v>
                </c:pt>
                <c:pt idx="3179">
                  <c:v>230</c:v>
                </c:pt>
                <c:pt idx="3180">
                  <c:v>230</c:v>
                </c:pt>
                <c:pt idx="3181">
                  <c:v>230</c:v>
                </c:pt>
                <c:pt idx="3182">
                  <c:v>230</c:v>
                </c:pt>
                <c:pt idx="3183">
                  <c:v>230</c:v>
                </c:pt>
                <c:pt idx="3184">
                  <c:v>230</c:v>
                </c:pt>
                <c:pt idx="3185">
                  <c:v>231</c:v>
                </c:pt>
                <c:pt idx="3186">
                  <c:v>231</c:v>
                </c:pt>
                <c:pt idx="3187">
                  <c:v>232</c:v>
                </c:pt>
                <c:pt idx="3188">
                  <c:v>232</c:v>
                </c:pt>
                <c:pt idx="3189">
                  <c:v>232</c:v>
                </c:pt>
                <c:pt idx="3190">
                  <c:v>233</c:v>
                </c:pt>
                <c:pt idx="3191">
                  <c:v>233</c:v>
                </c:pt>
                <c:pt idx="3192">
                  <c:v>233</c:v>
                </c:pt>
                <c:pt idx="3193">
                  <c:v>233</c:v>
                </c:pt>
                <c:pt idx="3194">
                  <c:v>233</c:v>
                </c:pt>
                <c:pt idx="3195">
                  <c:v>233</c:v>
                </c:pt>
                <c:pt idx="3196">
                  <c:v>233</c:v>
                </c:pt>
                <c:pt idx="3197">
                  <c:v>233</c:v>
                </c:pt>
                <c:pt idx="3198">
                  <c:v>233</c:v>
                </c:pt>
                <c:pt idx="3199">
                  <c:v>233</c:v>
                </c:pt>
                <c:pt idx="3200">
                  <c:v>233</c:v>
                </c:pt>
                <c:pt idx="3201">
                  <c:v>233</c:v>
                </c:pt>
                <c:pt idx="3202">
                  <c:v>233</c:v>
                </c:pt>
                <c:pt idx="3203">
                  <c:v>233</c:v>
                </c:pt>
                <c:pt idx="3204">
                  <c:v>234</c:v>
                </c:pt>
                <c:pt idx="3205">
                  <c:v>234</c:v>
                </c:pt>
                <c:pt idx="3206">
                  <c:v>234</c:v>
                </c:pt>
                <c:pt idx="3207">
                  <c:v>235</c:v>
                </c:pt>
                <c:pt idx="3208">
                  <c:v>235</c:v>
                </c:pt>
                <c:pt idx="3209">
                  <c:v>235</c:v>
                </c:pt>
                <c:pt idx="3210">
                  <c:v>235</c:v>
                </c:pt>
                <c:pt idx="3211">
                  <c:v>235</c:v>
                </c:pt>
                <c:pt idx="3212">
                  <c:v>235</c:v>
                </c:pt>
                <c:pt idx="3213">
                  <c:v>235</c:v>
                </c:pt>
                <c:pt idx="3214">
                  <c:v>236</c:v>
                </c:pt>
                <c:pt idx="3215">
                  <c:v>236</c:v>
                </c:pt>
                <c:pt idx="3216">
                  <c:v>236</c:v>
                </c:pt>
                <c:pt idx="3217">
                  <c:v>236</c:v>
                </c:pt>
                <c:pt idx="3218">
                  <c:v>236</c:v>
                </c:pt>
                <c:pt idx="3219">
                  <c:v>236</c:v>
                </c:pt>
                <c:pt idx="3220">
                  <c:v>236</c:v>
                </c:pt>
                <c:pt idx="3221">
                  <c:v>236</c:v>
                </c:pt>
                <c:pt idx="3222">
                  <c:v>236</c:v>
                </c:pt>
                <c:pt idx="3223">
                  <c:v>236</c:v>
                </c:pt>
                <c:pt idx="3224">
                  <c:v>236</c:v>
                </c:pt>
                <c:pt idx="3225">
                  <c:v>236</c:v>
                </c:pt>
                <c:pt idx="3226">
                  <c:v>236</c:v>
                </c:pt>
                <c:pt idx="3227">
                  <c:v>236</c:v>
                </c:pt>
                <c:pt idx="3228">
                  <c:v>236</c:v>
                </c:pt>
                <c:pt idx="3229">
                  <c:v>236</c:v>
                </c:pt>
                <c:pt idx="3230">
                  <c:v>236</c:v>
                </c:pt>
                <c:pt idx="3231">
                  <c:v>236</c:v>
                </c:pt>
                <c:pt idx="3232">
                  <c:v>236</c:v>
                </c:pt>
                <c:pt idx="3233">
                  <c:v>236</c:v>
                </c:pt>
                <c:pt idx="3234">
                  <c:v>236</c:v>
                </c:pt>
                <c:pt idx="3235">
                  <c:v>237</c:v>
                </c:pt>
                <c:pt idx="3236">
                  <c:v>237</c:v>
                </c:pt>
                <c:pt idx="3237">
                  <c:v>237</c:v>
                </c:pt>
                <c:pt idx="3238">
                  <c:v>237</c:v>
                </c:pt>
                <c:pt idx="3239">
                  <c:v>237</c:v>
                </c:pt>
                <c:pt idx="3240">
                  <c:v>237</c:v>
                </c:pt>
                <c:pt idx="3241">
                  <c:v>237</c:v>
                </c:pt>
                <c:pt idx="3242">
                  <c:v>237</c:v>
                </c:pt>
                <c:pt idx="3243">
                  <c:v>237</c:v>
                </c:pt>
                <c:pt idx="3244">
                  <c:v>237</c:v>
                </c:pt>
                <c:pt idx="3245">
                  <c:v>237</c:v>
                </c:pt>
                <c:pt idx="3246">
                  <c:v>237</c:v>
                </c:pt>
                <c:pt idx="3247">
                  <c:v>237</c:v>
                </c:pt>
                <c:pt idx="3248">
                  <c:v>237</c:v>
                </c:pt>
                <c:pt idx="3249">
                  <c:v>237</c:v>
                </c:pt>
                <c:pt idx="3250">
                  <c:v>237</c:v>
                </c:pt>
                <c:pt idx="3251">
                  <c:v>237</c:v>
                </c:pt>
                <c:pt idx="3252">
                  <c:v>237</c:v>
                </c:pt>
                <c:pt idx="3253">
                  <c:v>237</c:v>
                </c:pt>
                <c:pt idx="3254">
                  <c:v>237</c:v>
                </c:pt>
                <c:pt idx="3255">
                  <c:v>237</c:v>
                </c:pt>
                <c:pt idx="3256">
                  <c:v>237</c:v>
                </c:pt>
                <c:pt idx="3257">
                  <c:v>237</c:v>
                </c:pt>
                <c:pt idx="3258">
                  <c:v>237</c:v>
                </c:pt>
                <c:pt idx="3259">
                  <c:v>237</c:v>
                </c:pt>
                <c:pt idx="3260">
                  <c:v>237</c:v>
                </c:pt>
                <c:pt idx="3261">
                  <c:v>237</c:v>
                </c:pt>
                <c:pt idx="3262">
                  <c:v>237</c:v>
                </c:pt>
                <c:pt idx="3263">
                  <c:v>237</c:v>
                </c:pt>
                <c:pt idx="3264">
                  <c:v>237</c:v>
                </c:pt>
                <c:pt idx="3265">
                  <c:v>237</c:v>
                </c:pt>
                <c:pt idx="3266">
                  <c:v>238</c:v>
                </c:pt>
                <c:pt idx="3267">
                  <c:v>238</c:v>
                </c:pt>
                <c:pt idx="3268">
                  <c:v>238</c:v>
                </c:pt>
                <c:pt idx="3269">
                  <c:v>238</c:v>
                </c:pt>
                <c:pt idx="3270">
                  <c:v>238</c:v>
                </c:pt>
                <c:pt idx="3271">
                  <c:v>238</c:v>
                </c:pt>
                <c:pt idx="3272">
                  <c:v>238</c:v>
                </c:pt>
                <c:pt idx="3273">
                  <c:v>238</c:v>
                </c:pt>
                <c:pt idx="3274">
                  <c:v>238</c:v>
                </c:pt>
                <c:pt idx="3275">
                  <c:v>238</c:v>
                </c:pt>
                <c:pt idx="3276">
                  <c:v>238</c:v>
                </c:pt>
                <c:pt idx="3277">
                  <c:v>238</c:v>
                </c:pt>
                <c:pt idx="3278">
                  <c:v>238</c:v>
                </c:pt>
                <c:pt idx="3279">
                  <c:v>238</c:v>
                </c:pt>
                <c:pt idx="3280">
                  <c:v>238</c:v>
                </c:pt>
                <c:pt idx="3281">
                  <c:v>238</c:v>
                </c:pt>
                <c:pt idx="3282">
                  <c:v>238</c:v>
                </c:pt>
                <c:pt idx="3283">
                  <c:v>238</c:v>
                </c:pt>
                <c:pt idx="3284">
                  <c:v>238</c:v>
                </c:pt>
                <c:pt idx="3285">
                  <c:v>238</c:v>
                </c:pt>
                <c:pt idx="3286">
                  <c:v>238</c:v>
                </c:pt>
                <c:pt idx="3287">
                  <c:v>238</c:v>
                </c:pt>
                <c:pt idx="3288">
                  <c:v>238</c:v>
                </c:pt>
                <c:pt idx="3289">
                  <c:v>238</c:v>
                </c:pt>
                <c:pt idx="3290">
                  <c:v>238</c:v>
                </c:pt>
                <c:pt idx="3291">
                  <c:v>238</c:v>
                </c:pt>
                <c:pt idx="3292">
                  <c:v>238</c:v>
                </c:pt>
                <c:pt idx="3293">
                  <c:v>238</c:v>
                </c:pt>
                <c:pt idx="3294">
                  <c:v>238</c:v>
                </c:pt>
                <c:pt idx="3295">
                  <c:v>238</c:v>
                </c:pt>
                <c:pt idx="3296">
                  <c:v>238</c:v>
                </c:pt>
                <c:pt idx="3297">
                  <c:v>238</c:v>
                </c:pt>
                <c:pt idx="3298">
                  <c:v>238</c:v>
                </c:pt>
                <c:pt idx="3299">
                  <c:v>238</c:v>
                </c:pt>
                <c:pt idx="3300">
                  <c:v>238</c:v>
                </c:pt>
                <c:pt idx="3301">
                  <c:v>238</c:v>
                </c:pt>
                <c:pt idx="3302">
                  <c:v>239</c:v>
                </c:pt>
                <c:pt idx="3303">
                  <c:v>239</c:v>
                </c:pt>
                <c:pt idx="3304">
                  <c:v>239</c:v>
                </c:pt>
                <c:pt idx="3305">
                  <c:v>239</c:v>
                </c:pt>
                <c:pt idx="3306">
                  <c:v>239</c:v>
                </c:pt>
                <c:pt idx="3307">
                  <c:v>239</c:v>
                </c:pt>
                <c:pt idx="3308">
                  <c:v>239</c:v>
                </c:pt>
                <c:pt idx="3309">
                  <c:v>239</c:v>
                </c:pt>
                <c:pt idx="3310">
                  <c:v>239</c:v>
                </c:pt>
                <c:pt idx="3311">
                  <c:v>239</c:v>
                </c:pt>
                <c:pt idx="3312">
                  <c:v>239</c:v>
                </c:pt>
                <c:pt idx="3313">
                  <c:v>239</c:v>
                </c:pt>
                <c:pt idx="3314">
                  <c:v>239</c:v>
                </c:pt>
                <c:pt idx="3315">
                  <c:v>239</c:v>
                </c:pt>
                <c:pt idx="3316">
                  <c:v>239</c:v>
                </c:pt>
                <c:pt idx="3317">
                  <c:v>239</c:v>
                </c:pt>
                <c:pt idx="3318">
                  <c:v>239</c:v>
                </c:pt>
                <c:pt idx="3319">
                  <c:v>239</c:v>
                </c:pt>
                <c:pt idx="3320">
                  <c:v>239</c:v>
                </c:pt>
                <c:pt idx="3321">
                  <c:v>240</c:v>
                </c:pt>
                <c:pt idx="3322">
                  <c:v>240</c:v>
                </c:pt>
                <c:pt idx="3323">
                  <c:v>240</c:v>
                </c:pt>
                <c:pt idx="3324">
                  <c:v>240</c:v>
                </c:pt>
                <c:pt idx="3325">
                  <c:v>240</c:v>
                </c:pt>
                <c:pt idx="3326">
                  <c:v>240</c:v>
                </c:pt>
                <c:pt idx="3327">
                  <c:v>240</c:v>
                </c:pt>
                <c:pt idx="3328">
                  <c:v>240</c:v>
                </c:pt>
                <c:pt idx="3329">
                  <c:v>240</c:v>
                </c:pt>
                <c:pt idx="3330">
                  <c:v>240</c:v>
                </c:pt>
                <c:pt idx="3331">
                  <c:v>240</c:v>
                </c:pt>
                <c:pt idx="3332">
                  <c:v>240</c:v>
                </c:pt>
                <c:pt idx="3333">
                  <c:v>240</c:v>
                </c:pt>
                <c:pt idx="3334">
                  <c:v>240</c:v>
                </c:pt>
                <c:pt idx="3335">
                  <c:v>240</c:v>
                </c:pt>
                <c:pt idx="3336">
                  <c:v>240</c:v>
                </c:pt>
                <c:pt idx="3337">
                  <c:v>240</c:v>
                </c:pt>
                <c:pt idx="3338">
                  <c:v>240</c:v>
                </c:pt>
                <c:pt idx="3339">
                  <c:v>240</c:v>
                </c:pt>
                <c:pt idx="3340">
                  <c:v>240</c:v>
                </c:pt>
                <c:pt idx="3341">
                  <c:v>240</c:v>
                </c:pt>
                <c:pt idx="3342">
                  <c:v>241</c:v>
                </c:pt>
                <c:pt idx="3343">
                  <c:v>241</c:v>
                </c:pt>
                <c:pt idx="3344">
                  <c:v>241</c:v>
                </c:pt>
                <c:pt idx="3345">
                  <c:v>241</c:v>
                </c:pt>
                <c:pt idx="3346">
                  <c:v>241</c:v>
                </c:pt>
                <c:pt idx="3347">
                  <c:v>242</c:v>
                </c:pt>
                <c:pt idx="3348">
                  <c:v>242</c:v>
                </c:pt>
                <c:pt idx="3349">
                  <c:v>242</c:v>
                </c:pt>
                <c:pt idx="3350">
                  <c:v>242</c:v>
                </c:pt>
                <c:pt idx="3351">
                  <c:v>242</c:v>
                </c:pt>
                <c:pt idx="3352">
                  <c:v>242</c:v>
                </c:pt>
                <c:pt idx="3353">
                  <c:v>242</c:v>
                </c:pt>
                <c:pt idx="3354">
                  <c:v>242</c:v>
                </c:pt>
                <c:pt idx="3355">
                  <c:v>242</c:v>
                </c:pt>
                <c:pt idx="3356">
                  <c:v>242</c:v>
                </c:pt>
                <c:pt idx="3357">
                  <c:v>242</c:v>
                </c:pt>
                <c:pt idx="3358">
                  <c:v>242</c:v>
                </c:pt>
                <c:pt idx="3359">
                  <c:v>242</c:v>
                </c:pt>
                <c:pt idx="3360">
                  <c:v>242</c:v>
                </c:pt>
                <c:pt idx="3361">
                  <c:v>242</c:v>
                </c:pt>
                <c:pt idx="3362">
                  <c:v>242</c:v>
                </c:pt>
                <c:pt idx="3363">
                  <c:v>242</c:v>
                </c:pt>
                <c:pt idx="3364">
                  <c:v>242</c:v>
                </c:pt>
                <c:pt idx="3365">
                  <c:v>242</c:v>
                </c:pt>
                <c:pt idx="3366">
                  <c:v>243</c:v>
                </c:pt>
                <c:pt idx="3367">
                  <c:v>243</c:v>
                </c:pt>
                <c:pt idx="3368">
                  <c:v>243</c:v>
                </c:pt>
                <c:pt idx="3369">
                  <c:v>243</c:v>
                </c:pt>
                <c:pt idx="3370">
                  <c:v>243</c:v>
                </c:pt>
                <c:pt idx="3371">
                  <c:v>243</c:v>
                </c:pt>
                <c:pt idx="3372">
                  <c:v>243</c:v>
                </c:pt>
                <c:pt idx="3373">
                  <c:v>243</c:v>
                </c:pt>
                <c:pt idx="3374">
                  <c:v>243</c:v>
                </c:pt>
                <c:pt idx="3375">
                  <c:v>243</c:v>
                </c:pt>
                <c:pt idx="3376">
                  <c:v>243</c:v>
                </c:pt>
                <c:pt idx="3377">
                  <c:v>243</c:v>
                </c:pt>
                <c:pt idx="3378">
                  <c:v>243</c:v>
                </c:pt>
                <c:pt idx="3379">
                  <c:v>243</c:v>
                </c:pt>
                <c:pt idx="3380">
                  <c:v>243</c:v>
                </c:pt>
                <c:pt idx="3381">
                  <c:v>243</c:v>
                </c:pt>
                <c:pt idx="3382">
                  <c:v>243</c:v>
                </c:pt>
                <c:pt idx="3383">
                  <c:v>243</c:v>
                </c:pt>
                <c:pt idx="3384">
                  <c:v>243</c:v>
                </c:pt>
                <c:pt idx="3385">
                  <c:v>243</c:v>
                </c:pt>
                <c:pt idx="3386">
                  <c:v>244</c:v>
                </c:pt>
                <c:pt idx="3387">
                  <c:v>244</c:v>
                </c:pt>
                <c:pt idx="3388">
                  <c:v>244</c:v>
                </c:pt>
                <c:pt idx="3389">
                  <c:v>244</c:v>
                </c:pt>
                <c:pt idx="3390">
                  <c:v>245</c:v>
                </c:pt>
                <c:pt idx="3391">
                  <c:v>245</c:v>
                </c:pt>
                <c:pt idx="3392">
                  <c:v>246</c:v>
                </c:pt>
                <c:pt idx="3393">
                  <c:v>246</c:v>
                </c:pt>
                <c:pt idx="3394">
                  <c:v>246</c:v>
                </c:pt>
                <c:pt idx="3395">
                  <c:v>246</c:v>
                </c:pt>
                <c:pt idx="3396">
                  <c:v>248</c:v>
                </c:pt>
                <c:pt idx="3397">
                  <c:v>248</c:v>
                </c:pt>
                <c:pt idx="3398">
                  <c:v>249</c:v>
                </c:pt>
                <c:pt idx="3399">
                  <c:v>251</c:v>
                </c:pt>
                <c:pt idx="3400">
                  <c:v>253</c:v>
                </c:pt>
                <c:pt idx="3401">
                  <c:v>253</c:v>
                </c:pt>
                <c:pt idx="3402">
                  <c:v>253</c:v>
                </c:pt>
                <c:pt idx="3403">
                  <c:v>254</c:v>
                </c:pt>
                <c:pt idx="3404">
                  <c:v>254</c:v>
                </c:pt>
                <c:pt idx="3405">
                  <c:v>255</c:v>
                </c:pt>
                <c:pt idx="3406">
                  <c:v>255</c:v>
                </c:pt>
                <c:pt idx="3407">
                  <c:v>255</c:v>
                </c:pt>
                <c:pt idx="3408">
                  <c:v>255</c:v>
                </c:pt>
                <c:pt idx="3409">
                  <c:v>255</c:v>
                </c:pt>
                <c:pt idx="3410">
                  <c:v>255</c:v>
                </c:pt>
                <c:pt idx="3411">
                  <c:v>255</c:v>
                </c:pt>
                <c:pt idx="3412">
                  <c:v>255</c:v>
                </c:pt>
                <c:pt idx="3413">
                  <c:v>255</c:v>
                </c:pt>
                <c:pt idx="3414">
                  <c:v>255</c:v>
                </c:pt>
                <c:pt idx="3415">
                  <c:v>255</c:v>
                </c:pt>
                <c:pt idx="3416">
                  <c:v>255</c:v>
                </c:pt>
                <c:pt idx="3417">
                  <c:v>257</c:v>
                </c:pt>
                <c:pt idx="3418">
                  <c:v>257</c:v>
                </c:pt>
                <c:pt idx="3419">
                  <c:v>257</c:v>
                </c:pt>
                <c:pt idx="3420">
                  <c:v>257</c:v>
                </c:pt>
                <c:pt idx="3421">
                  <c:v>257</c:v>
                </c:pt>
                <c:pt idx="3422">
                  <c:v>257</c:v>
                </c:pt>
                <c:pt idx="3423">
                  <c:v>257</c:v>
                </c:pt>
                <c:pt idx="3424">
                  <c:v>257</c:v>
                </c:pt>
                <c:pt idx="3425">
                  <c:v>257</c:v>
                </c:pt>
                <c:pt idx="3426">
                  <c:v>257</c:v>
                </c:pt>
                <c:pt idx="3427">
                  <c:v>257</c:v>
                </c:pt>
                <c:pt idx="3428">
                  <c:v>257</c:v>
                </c:pt>
                <c:pt idx="3429">
                  <c:v>257</c:v>
                </c:pt>
                <c:pt idx="3430">
                  <c:v>257</c:v>
                </c:pt>
                <c:pt idx="3431">
                  <c:v>257</c:v>
                </c:pt>
                <c:pt idx="3432">
                  <c:v>257</c:v>
                </c:pt>
                <c:pt idx="3433">
                  <c:v>258</c:v>
                </c:pt>
                <c:pt idx="3434">
                  <c:v>258</c:v>
                </c:pt>
                <c:pt idx="3435">
                  <c:v>258</c:v>
                </c:pt>
                <c:pt idx="3436">
                  <c:v>258</c:v>
                </c:pt>
                <c:pt idx="3437">
                  <c:v>258</c:v>
                </c:pt>
                <c:pt idx="3438">
                  <c:v>259</c:v>
                </c:pt>
                <c:pt idx="3439">
                  <c:v>259</c:v>
                </c:pt>
                <c:pt idx="3440">
                  <c:v>259</c:v>
                </c:pt>
                <c:pt idx="3441">
                  <c:v>260</c:v>
                </c:pt>
                <c:pt idx="3442">
                  <c:v>260</c:v>
                </c:pt>
                <c:pt idx="3443">
                  <c:v>260</c:v>
                </c:pt>
                <c:pt idx="3444">
                  <c:v>260</c:v>
                </c:pt>
                <c:pt idx="3445">
                  <c:v>260</c:v>
                </c:pt>
                <c:pt idx="3446">
                  <c:v>261</c:v>
                </c:pt>
                <c:pt idx="3447">
                  <c:v>261</c:v>
                </c:pt>
                <c:pt idx="3448">
                  <c:v>261</c:v>
                </c:pt>
                <c:pt idx="3449">
                  <c:v>261</c:v>
                </c:pt>
                <c:pt idx="3450">
                  <c:v>261</c:v>
                </c:pt>
                <c:pt idx="3451">
                  <c:v>261</c:v>
                </c:pt>
                <c:pt idx="3452">
                  <c:v>261</c:v>
                </c:pt>
                <c:pt idx="3453">
                  <c:v>261</c:v>
                </c:pt>
                <c:pt idx="3454">
                  <c:v>261</c:v>
                </c:pt>
                <c:pt idx="3455">
                  <c:v>261</c:v>
                </c:pt>
                <c:pt idx="3456">
                  <c:v>261</c:v>
                </c:pt>
                <c:pt idx="3457">
                  <c:v>261</c:v>
                </c:pt>
                <c:pt idx="3458">
                  <c:v>261</c:v>
                </c:pt>
                <c:pt idx="3459">
                  <c:v>261</c:v>
                </c:pt>
                <c:pt idx="3460">
                  <c:v>261</c:v>
                </c:pt>
                <c:pt idx="3461">
                  <c:v>261</c:v>
                </c:pt>
                <c:pt idx="3462">
                  <c:v>261</c:v>
                </c:pt>
                <c:pt idx="3463">
                  <c:v>261</c:v>
                </c:pt>
                <c:pt idx="3464">
                  <c:v>261</c:v>
                </c:pt>
                <c:pt idx="3465">
                  <c:v>261</c:v>
                </c:pt>
                <c:pt idx="3466">
                  <c:v>261</c:v>
                </c:pt>
                <c:pt idx="3467">
                  <c:v>261</c:v>
                </c:pt>
                <c:pt idx="3468">
                  <c:v>262</c:v>
                </c:pt>
                <c:pt idx="3469">
                  <c:v>262</c:v>
                </c:pt>
                <c:pt idx="3470">
                  <c:v>262</c:v>
                </c:pt>
                <c:pt idx="3471">
                  <c:v>262</c:v>
                </c:pt>
                <c:pt idx="3472">
                  <c:v>262</c:v>
                </c:pt>
                <c:pt idx="3473">
                  <c:v>263</c:v>
                </c:pt>
                <c:pt idx="3474">
                  <c:v>264</c:v>
                </c:pt>
                <c:pt idx="3475">
                  <c:v>264</c:v>
                </c:pt>
                <c:pt idx="3476">
                  <c:v>264</c:v>
                </c:pt>
                <c:pt idx="3477">
                  <c:v>264</c:v>
                </c:pt>
                <c:pt idx="3478">
                  <c:v>264</c:v>
                </c:pt>
                <c:pt idx="3479">
                  <c:v>264</c:v>
                </c:pt>
                <c:pt idx="3480">
                  <c:v>264</c:v>
                </c:pt>
                <c:pt idx="3481">
                  <c:v>264</c:v>
                </c:pt>
                <c:pt idx="3482">
                  <c:v>264</c:v>
                </c:pt>
                <c:pt idx="3483">
                  <c:v>264</c:v>
                </c:pt>
                <c:pt idx="3484">
                  <c:v>265</c:v>
                </c:pt>
                <c:pt idx="3485">
                  <c:v>265</c:v>
                </c:pt>
                <c:pt idx="3486">
                  <c:v>265</c:v>
                </c:pt>
                <c:pt idx="3487">
                  <c:v>266</c:v>
                </c:pt>
                <c:pt idx="3488">
                  <c:v>267</c:v>
                </c:pt>
                <c:pt idx="3489">
                  <c:v>267</c:v>
                </c:pt>
                <c:pt idx="3490">
                  <c:v>267</c:v>
                </c:pt>
                <c:pt idx="3491">
                  <c:v>267</c:v>
                </c:pt>
                <c:pt idx="3492">
                  <c:v>267</c:v>
                </c:pt>
                <c:pt idx="3493">
                  <c:v>267</c:v>
                </c:pt>
                <c:pt idx="3494">
                  <c:v>268</c:v>
                </c:pt>
                <c:pt idx="3495">
                  <c:v>268</c:v>
                </c:pt>
                <c:pt idx="3496">
                  <c:v>268</c:v>
                </c:pt>
                <c:pt idx="3497">
                  <c:v>268</c:v>
                </c:pt>
                <c:pt idx="3498">
                  <c:v>268</c:v>
                </c:pt>
                <c:pt idx="3499">
                  <c:v>268</c:v>
                </c:pt>
                <c:pt idx="3500">
                  <c:v>268</c:v>
                </c:pt>
                <c:pt idx="3501">
                  <c:v>269</c:v>
                </c:pt>
                <c:pt idx="3502">
                  <c:v>269</c:v>
                </c:pt>
                <c:pt idx="3503">
                  <c:v>269</c:v>
                </c:pt>
                <c:pt idx="3504">
                  <c:v>269</c:v>
                </c:pt>
                <c:pt idx="3505">
                  <c:v>269</c:v>
                </c:pt>
                <c:pt idx="3506">
                  <c:v>269</c:v>
                </c:pt>
                <c:pt idx="3507">
                  <c:v>269</c:v>
                </c:pt>
                <c:pt idx="3508">
                  <c:v>270</c:v>
                </c:pt>
                <c:pt idx="3509">
                  <c:v>270</c:v>
                </c:pt>
                <c:pt idx="3510">
                  <c:v>272</c:v>
                </c:pt>
                <c:pt idx="3511">
                  <c:v>272</c:v>
                </c:pt>
                <c:pt idx="3512">
                  <c:v>272</c:v>
                </c:pt>
                <c:pt idx="3513">
                  <c:v>272</c:v>
                </c:pt>
                <c:pt idx="3514">
                  <c:v>272</c:v>
                </c:pt>
                <c:pt idx="3515">
                  <c:v>274</c:v>
                </c:pt>
                <c:pt idx="3516">
                  <c:v>274</c:v>
                </c:pt>
                <c:pt idx="3517">
                  <c:v>275</c:v>
                </c:pt>
                <c:pt idx="3518">
                  <c:v>275</c:v>
                </c:pt>
                <c:pt idx="3519">
                  <c:v>275</c:v>
                </c:pt>
                <c:pt idx="3520">
                  <c:v>275</c:v>
                </c:pt>
                <c:pt idx="3521">
                  <c:v>275</c:v>
                </c:pt>
                <c:pt idx="3522">
                  <c:v>276</c:v>
                </c:pt>
                <c:pt idx="3523">
                  <c:v>276</c:v>
                </c:pt>
                <c:pt idx="3524">
                  <c:v>276</c:v>
                </c:pt>
                <c:pt idx="3525">
                  <c:v>276</c:v>
                </c:pt>
                <c:pt idx="3526">
                  <c:v>276</c:v>
                </c:pt>
                <c:pt idx="3527">
                  <c:v>276</c:v>
                </c:pt>
                <c:pt idx="3528">
                  <c:v>277</c:v>
                </c:pt>
                <c:pt idx="3529">
                  <c:v>278</c:v>
                </c:pt>
                <c:pt idx="3530">
                  <c:v>278</c:v>
                </c:pt>
                <c:pt idx="3531">
                  <c:v>278</c:v>
                </c:pt>
                <c:pt idx="3532">
                  <c:v>278</c:v>
                </c:pt>
                <c:pt idx="3533">
                  <c:v>278</c:v>
                </c:pt>
                <c:pt idx="3534">
                  <c:v>278</c:v>
                </c:pt>
                <c:pt idx="3535">
                  <c:v>278</c:v>
                </c:pt>
                <c:pt idx="3536">
                  <c:v>278</c:v>
                </c:pt>
                <c:pt idx="3537">
                  <c:v>279</c:v>
                </c:pt>
                <c:pt idx="3538">
                  <c:v>279</c:v>
                </c:pt>
                <c:pt idx="3539">
                  <c:v>279</c:v>
                </c:pt>
                <c:pt idx="3540">
                  <c:v>280</c:v>
                </c:pt>
                <c:pt idx="3541">
                  <c:v>280</c:v>
                </c:pt>
                <c:pt idx="3542">
                  <c:v>280</c:v>
                </c:pt>
                <c:pt idx="3543">
                  <c:v>280</c:v>
                </c:pt>
                <c:pt idx="3544">
                  <c:v>280</c:v>
                </c:pt>
                <c:pt idx="3545">
                  <c:v>281</c:v>
                </c:pt>
                <c:pt idx="3546">
                  <c:v>281</c:v>
                </c:pt>
                <c:pt idx="3547">
                  <c:v>281</c:v>
                </c:pt>
                <c:pt idx="3548">
                  <c:v>281</c:v>
                </c:pt>
                <c:pt idx="3549">
                  <c:v>281</c:v>
                </c:pt>
                <c:pt idx="3550">
                  <c:v>282</c:v>
                </c:pt>
                <c:pt idx="3551">
                  <c:v>282</c:v>
                </c:pt>
                <c:pt idx="3552">
                  <c:v>282</c:v>
                </c:pt>
                <c:pt idx="3553">
                  <c:v>282</c:v>
                </c:pt>
                <c:pt idx="3554">
                  <c:v>282</c:v>
                </c:pt>
                <c:pt idx="3555">
                  <c:v>282</c:v>
                </c:pt>
                <c:pt idx="3556">
                  <c:v>282</c:v>
                </c:pt>
                <c:pt idx="3557">
                  <c:v>282</c:v>
                </c:pt>
                <c:pt idx="3558">
                  <c:v>282</c:v>
                </c:pt>
                <c:pt idx="3559">
                  <c:v>282</c:v>
                </c:pt>
                <c:pt idx="3560">
                  <c:v>282</c:v>
                </c:pt>
                <c:pt idx="3561">
                  <c:v>283</c:v>
                </c:pt>
                <c:pt idx="3562">
                  <c:v>283</c:v>
                </c:pt>
                <c:pt idx="3563">
                  <c:v>283</c:v>
                </c:pt>
                <c:pt idx="3564">
                  <c:v>285</c:v>
                </c:pt>
                <c:pt idx="3565">
                  <c:v>285</c:v>
                </c:pt>
                <c:pt idx="3566">
                  <c:v>285</c:v>
                </c:pt>
                <c:pt idx="3567">
                  <c:v>287</c:v>
                </c:pt>
                <c:pt idx="3568">
                  <c:v>290</c:v>
                </c:pt>
                <c:pt idx="3569">
                  <c:v>290</c:v>
                </c:pt>
                <c:pt idx="3570">
                  <c:v>290</c:v>
                </c:pt>
                <c:pt idx="3571">
                  <c:v>290</c:v>
                </c:pt>
                <c:pt idx="3572">
                  <c:v>290</c:v>
                </c:pt>
                <c:pt idx="3573">
                  <c:v>290</c:v>
                </c:pt>
                <c:pt idx="3574">
                  <c:v>290</c:v>
                </c:pt>
                <c:pt idx="3575">
                  <c:v>290</c:v>
                </c:pt>
                <c:pt idx="3576">
                  <c:v>290</c:v>
                </c:pt>
                <c:pt idx="3577">
                  <c:v>290</c:v>
                </c:pt>
                <c:pt idx="3578">
                  <c:v>290</c:v>
                </c:pt>
                <c:pt idx="3579">
                  <c:v>290</c:v>
                </c:pt>
                <c:pt idx="3580">
                  <c:v>291</c:v>
                </c:pt>
                <c:pt idx="3581">
                  <c:v>291</c:v>
                </c:pt>
                <c:pt idx="3582">
                  <c:v>291</c:v>
                </c:pt>
                <c:pt idx="3583">
                  <c:v>291</c:v>
                </c:pt>
                <c:pt idx="3584">
                  <c:v>291</c:v>
                </c:pt>
                <c:pt idx="3585">
                  <c:v>292</c:v>
                </c:pt>
                <c:pt idx="3586">
                  <c:v>292</c:v>
                </c:pt>
                <c:pt idx="3587">
                  <c:v>292</c:v>
                </c:pt>
                <c:pt idx="3588">
                  <c:v>294</c:v>
                </c:pt>
                <c:pt idx="3589">
                  <c:v>294</c:v>
                </c:pt>
                <c:pt idx="3590">
                  <c:v>294</c:v>
                </c:pt>
                <c:pt idx="3591">
                  <c:v>294</c:v>
                </c:pt>
                <c:pt idx="3592">
                  <c:v>294</c:v>
                </c:pt>
                <c:pt idx="3593">
                  <c:v>294</c:v>
                </c:pt>
                <c:pt idx="3594">
                  <c:v>294</c:v>
                </c:pt>
                <c:pt idx="3595">
                  <c:v>294</c:v>
                </c:pt>
                <c:pt idx="3596">
                  <c:v>294</c:v>
                </c:pt>
                <c:pt idx="3597">
                  <c:v>294</c:v>
                </c:pt>
                <c:pt idx="3598">
                  <c:v>295</c:v>
                </c:pt>
                <c:pt idx="3599">
                  <c:v>295</c:v>
                </c:pt>
                <c:pt idx="3600">
                  <c:v>295</c:v>
                </c:pt>
                <c:pt idx="3601">
                  <c:v>295</c:v>
                </c:pt>
                <c:pt idx="3602">
                  <c:v>295</c:v>
                </c:pt>
                <c:pt idx="3603">
                  <c:v>296</c:v>
                </c:pt>
                <c:pt idx="3604">
                  <c:v>296</c:v>
                </c:pt>
                <c:pt idx="3605">
                  <c:v>296</c:v>
                </c:pt>
                <c:pt idx="3606">
                  <c:v>297</c:v>
                </c:pt>
                <c:pt idx="3607">
                  <c:v>297</c:v>
                </c:pt>
                <c:pt idx="3608">
                  <c:v>297</c:v>
                </c:pt>
                <c:pt idx="3609">
                  <c:v>298</c:v>
                </c:pt>
                <c:pt idx="3610">
                  <c:v>298</c:v>
                </c:pt>
                <c:pt idx="3611">
                  <c:v>298</c:v>
                </c:pt>
                <c:pt idx="3612">
                  <c:v>298</c:v>
                </c:pt>
                <c:pt idx="3613">
                  <c:v>298</c:v>
                </c:pt>
                <c:pt idx="3614">
                  <c:v>298</c:v>
                </c:pt>
                <c:pt idx="3615">
                  <c:v>298</c:v>
                </c:pt>
                <c:pt idx="3616">
                  <c:v>298</c:v>
                </c:pt>
                <c:pt idx="3617">
                  <c:v>298</c:v>
                </c:pt>
                <c:pt idx="3618">
                  <c:v>298</c:v>
                </c:pt>
                <c:pt idx="3619">
                  <c:v>298</c:v>
                </c:pt>
                <c:pt idx="3620">
                  <c:v>298</c:v>
                </c:pt>
                <c:pt idx="3621">
                  <c:v>298</c:v>
                </c:pt>
                <c:pt idx="3622">
                  <c:v>298</c:v>
                </c:pt>
                <c:pt idx="3623">
                  <c:v>298</c:v>
                </c:pt>
                <c:pt idx="3624">
                  <c:v>298</c:v>
                </c:pt>
                <c:pt idx="3625">
                  <c:v>298</c:v>
                </c:pt>
                <c:pt idx="3626">
                  <c:v>298</c:v>
                </c:pt>
                <c:pt idx="3627">
                  <c:v>298</c:v>
                </c:pt>
                <c:pt idx="3628">
                  <c:v>298</c:v>
                </c:pt>
                <c:pt idx="3629">
                  <c:v>298</c:v>
                </c:pt>
                <c:pt idx="3630">
                  <c:v>298</c:v>
                </c:pt>
                <c:pt idx="3631">
                  <c:v>298</c:v>
                </c:pt>
                <c:pt idx="3632">
                  <c:v>298</c:v>
                </c:pt>
                <c:pt idx="3633">
                  <c:v>298</c:v>
                </c:pt>
                <c:pt idx="3634">
                  <c:v>298</c:v>
                </c:pt>
                <c:pt idx="3635">
                  <c:v>299</c:v>
                </c:pt>
                <c:pt idx="3636">
                  <c:v>300</c:v>
                </c:pt>
                <c:pt idx="3637">
                  <c:v>301</c:v>
                </c:pt>
                <c:pt idx="3638">
                  <c:v>301</c:v>
                </c:pt>
                <c:pt idx="3639">
                  <c:v>302</c:v>
                </c:pt>
                <c:pt idx="3640">
                  <c:v>302</c:v>
                </c:pt>
                <c:pt idx="3641">
                  <c:v>302</c:v>
                </c:pt>
                <c:pt idx="3642">
                  <c:v>302</c:v>
                </c:pt>
                <c:pt idx="3643">
                  <c:v>302</c:v>
                </c:pt>
                <c:pt idx="3644">
                  <c:v>302</c:v>
                </c:pt>
                <c:pt idx="3645">
                  <c:v>302</c:v>
                </c:pt>
                <c:pt idx="3646">
                  <c:v>302</c:v>
                </c:pt>
                <c:pt idx="3647">
                  <c:v>302</c:v>
                </c:pt>
                <c:pt idx="3648">
                  <c:v>302</c:v>
                </c:pt>
                <c:pt idx="3649">
                  <c:v>302</c:v>
                </c:pt>
                <c:pt idx="3650">
                  <c:v>302</c:v>
                </c:pt>
                <c:pt idx="3651">
                  <c:v>302</c:v>
                </c:pt>
                <c:pt idx="3652">
                  <c:v>302</c:v>
                </c:pt>
                <c:pt idx="3653">
                  <c:v>303</c:v>
                </c:pt>
                <c:pt idx="3654">
                  <c:v>303</c:v>
                </c:pt>
                <c:pt idx="3655">
                  <c:v>303</c:v>
                </c:pt>
                <c:pt idx="3656">
                  <c:v>303</c:v>
                </c:pt>
                <c:pt idx="3657">
                  <c:v>303</c:v>
                </c:pt>
                <c:pt idx="3658">
                  <c:v>303</c:v>
                </c:pt>
                <c:pt idx="3659">
                  <c:v>303</c:v>
                </c:pt>
                <c:pt idx="3660">
                  <c:v>303</c:v>
                </c:pt>
                <c:pt idx="3661">
                  <c:v>303</c:v>
                </c:pt>
                <c:pt idx="3662">
                  <c:v>303</c:v>
                </c:pt>
                <c:pt idx="3663">
                  <c:v>303</c:v>
                </c:pt>
                <c:pt idx="3664">
                  <c:v>303</c:v>
                </c:pt>
                <c:pt idx="3665">
                  <c:v>303</c:v>
                </c:pt>
                <c:pt idx="3666">
                  <c:v>303</c:v>
                </c:pt>
                <c:pt idx="3667">
                  <c:v>303</c:v>
                </c:pt>
                <c:pt idx="3668">
                  <c:v>303</c:v>
                </c:pt>
                <c:pt idx="3669">
                  <c:v>304</c:v>
                </c:pt>
                <c:pt idx="3670">
                  <c:v>304</c:v>
                </c:pt>
                <c:pt idx="3671">
                  <c:v>304</c:v>
                </c:pt>
                <c:pt idx="3672">
                  <c:v>304</c:v>
                </c:pt>
                <c:pt idx="3673">
                  <c:v>304</c:v>
                </c:pt>
                <c:pt idx="3674">
                  <c:v>304</c:v>
                </c:pt>
                <c:pt idx="3675">
                  <c:v>304</c:v>
                </c:pt>
                <c:pt idx="3676">
                  <c:v>304</c:v>
                </c:pt>
                <c:pt idx="3677">
                  <c:v>305</c:v>
                </c:pt>
                <c:pt idx="3678">
                  <c:v>305</c:v>
                </c:pt>
                <c:pt idx="3679">
                  <c:v>306</c:v>
                </c:pt>
                <c:pt idx="3680">
                  <c:v>307</c:v>
                </c:pt>
                <c:pt idx="3681">
                  <c:v>307</c:v>
                </c:pt>
                <c:pt idx="3682">
                  <c:v>307</c:v>
                </c:pt>
                <c:pt idx="3683">
                  <c:v>308</c:v>
                </c:pt>
                <c:pt idx="3684">
                  <c:v>308</c:v>
                </c:pt>
                <c:pt idx="3685">
                  <c:v>308</c:v>
                </c:pt>
                <c:pt idx="3686">
                  <c:v>308</c:v>
                </c:pt>
                <c:pt idx="3687">
                  <c:v>308</c:v>
                </c:pt>
                <c:pt idx="3688">
                  <c:v>308</c:v>
                </c:pt>
                <c:pt idx="3689">
                  <c:v>308</c:v>
                </c:pt>
                <c:pt idx="3690">
                  <c:v>308</c:v>
                </c:pt>
                <c:pt idx="3691">
                  <c:v>308</c:v>
                </c:pt>
                <c:pt idx="3692">
                  <c:v>309</c:v>
                </c:pt>
                <c:pt idx="3693">
                  <c:v>309</c:v>
                </c:pt>
                <c:pt idx="3694">
                  <c:v>310</c:v>
                </c:pt>
                <c:pt idx="3695">
                  <c:v>310</c:v>
                </c:pt>
                <c:pt idx="3696">
                  <c:v>310</c:v>
                </c:pt>
                <c:pt idx="3697">
                  <c:v>310</c:v>
                </c:pt>
                <c:pt idx="3698">
                  <c:v>311</c:v>
                </c:pt>
                <c:pt idx="3699">
                  <c:v>311</c:v>
                </c:pt>
                <c:pt idx="3700">
                  <c:v>311</c:v>
                </c:pt>
                <c:pt idx="3701">
                  <c:v>311</c:v>
                </c:pt>
                <c:pt idx="3702">
                  <c:v>311</c:v>
                </c:pt>
                <c:pt idx="3703">
                  <c:v>312</c:v>
                </c:pt>
                <c:pt idx="3704">
                  <c:v>312</c:v>
                </c:pt>
                <c:pt idx="3705">
                  <c:v>312</c:v>
                </c:pt>
                <c:pt idx="3706">
                  <c:v>312</c:v>
                </c:pt>
                <c:pt idx="3707">
                  <c:v>312</c:v>
                </c:pt>
                <c:pt idx="3708">
                  <c:v>312</c:v>
                </c:pt>
                <c:pt idx="3709">
                  <c:v>312</c:v>
                </c:pt>
                <c:pt idx="3710">
                  <c:v>312</c:v>
                </c:pt>
                <c:pt idx="3711">
                  <c:v>312</c:v>
                </c:pt>
                <c:pt idx="3712">
                  <c:v>313</c:v>
                </c:pt>
                <c:pt idx="3713">
                  <c:v>313</c:v>
                </c:pt>
                <c:pt idx="3714">
                  <c:v>313</c:v>
                </c:pt>
                <c:pt idx="3715">
                  <c:v>313</c:v>
                </c:pt>
                <c:pt idx="3716">
                  <c:v>313</c:v>
                </c:pt>
                <c:pt idx="3717">
                  <c:v>314</c:v>
                </c:pt>
                <c:pt idx="3718">
                  <c:v>314</c:v>
                </c:pt>
                <c:pt idx="3719">
                  <c:v>314</c:v>
                </c:pt>
                <c:pt idx="3720">
                  <c:v>314</c:v>
                </c:pt>
                <c:pt idx="3721">
                  <c:v>314</c:v>
                </c:pt>
                <c:pt idx="3722">
                  <c:v>314</c:v>
                </c:pt>
                <c:pt idx="3723">
                  <c:v>314</c:v>
                </c:pt>
                <c:pt idx="3724">
                  <c:v>314</c:v>
                </c:pt>
                <c:pt idx="3725">
                  <c:v>314</c:v>
                </c:pt>
                <c:pt idx="3726">
                  <c:v>314</c:v>
                </c:pt>
                <c:pt idx="3727">
                  <c:v>314</c:v>
                </c:pt>
                <c:pt idx="3728">
                  <c:v>315</c:v>
                </c:pt>
                <c:pt idx="3729">
                  <c:v>317</c:v>
                </c:pt>
                <c:pt idx="3730">
                  <c:v>317</c:v>
                </c:pt>
                <c:pt idx="3731">
                  <c:v>317</c:v>
                </c:pt>
                <c:pt idx="3732">
                  <c:v>320</c:v>
                </c:pt>
                <c:pt idx="3733">
                  <c:v>320</c:v>
                </c:pt>
                <c:pt idx="3734">
                  <c:v>321</c:v>
                </c:pt>
                <c:pt idx="3735">
                  <c:v>321</c:v>
                </c:pt>
                <c:pt idx="3736">
                  <c:v>321</c:v>
                </c:pt>
                <c:pt idx="3737">
                  <c:v>321</c:v>
                </c:pt>
                <c:pt idx="3738">
                  <c:v>321</c:v>
                </c:pt>
                <c:pt idx="3739">
                  <c:v>323</c:v>
                </c:pt>
                <c:pt idx="3740">
                  <c:v>324</c:v>
                </c:pt>
                <c:pt idx="3741">
                  <c:v>324</c:v>
                </c:pt>
                <c:pt idx="3742">
                  <c:v>326</c:v>
                </c:pt>
                <c:pt idx="3743">
                  <c:v>326</c:v>
                </c:pt>
                <c:pt idx="3744">
                  <c:v>326</c:v>
                </c:pt>
                <c:pt idx="3745">
                  <c:v>326</c:v>
                </c:pt>
                <c:pt idx="3746">
                  <c:v>326</c:v>
                </c:pt>
                <c:pt idx="3747">
                  <c:v>327</c:v>
                </c:pt>
                <c:pt idx="3748">
                  <c:v>327</c:v>
                </c:pt>
                <c:pt idx="3749">
                  <c:v>328</c:v>
                </c:pt>
                <c:pt idx="3750">
                  <c:v>328</c:v>
                </c:pt>
                <c:pt idx="3751">
                  <c:v>328</c:v>
                </c:pt>
                <c:pt idx="3752">
                  <c:v>328</c:v>
                </c:pt>
                <c:pt idx="3753">
                  <c:v>329</c:v>
                </c:pt>
                <c:pt idx="3754">
                  <c:v>331</c:v>
                </c:pt>
                <c:pt idx="3755">
                  <c:v>331</c:v>
                </c:pt>
                <c:pt idx="3756">
                  <c:v>331</c:v>
                </c:pt>
                <c:pt idx="3757">
                  <c:v>331</c:v>
                </c:pt>
                <c:pt idx="3758">
                  <c:v>331</c:v>
                </c:pt>
                <c:pt idx="3759">
                  <c:v>331</c:v>
                </c:pt>
                <c:pt idx="3760">
                  <c:v>331</c:v>
                </c:pt>
                <c:pt idx="3761">
                  <c:v>331</c:v>
                </c:pt>
                <c:pt idx="3762">
                  <c:v>331</c:v>
                </c:pt>
                <c:pt idx="3763">
                  <c:v>332</c:v>
                </c:pt>
                <c:pt idx="3764">
                  <c:v>334</c:v>
                </c:pt>
                <c:pt idx="3765">
                  <c:v>334</c:v>
                </c:pt>
                <c:pt idx="3766">
                  <c:v>334</c:v>
                </c:pt>
                <c:pt idx="3767">
                  <c:v>337</c:v>
                </c:pt>
                <c:pt idx="3768">
                  <c:v>337</c:v>
                </c:pt>
                <c:pt idx="3769">
                  <c:v>337</c:v>
                </c:pt>
                <c:pt idx="3770">
                  <c:v>337</c:v>
                </c:pt>
                <c:pt idx="3771">
                  <c:v>337</c:v>
                </c:pt>
                <c:pt idx="3772">
                  <c:v>337</c:v>
                </c:pt>
                <c:pt idx="3773">
                  <c:v>337</c:v>
                </c:pt>
                <c:pt idx="3774">
                  <c:v>337</c:v>
                </c:pt>
                <c:pt idx="3775">
                  <c:v>338</c:v>
                </c:pt>
                <c:pt idx="3776">
                  <c:v>338</c:v>
                </c:pt>
                <c:pt idx="3777">
                  <c:v>339</c:v>
                </c:pt>
                <c:pt idx="3778">
                  <c:v>339</c:v>
                </c:pt>
                <c:pt idx="3779">
                  <c:v>339</c:v>
                </c:pt>
                <c:pt idx="3780">
                  <c:v>339</c:v>
                </c:pt>
                <c:pt idx="3781">
                  <c:v>339</c:v>
                </c:pt>
                <c:pt idx="3782">
                  <c:v>339</c:v>
                </c:pt>
                <c:pt idx="3783">
                  <c:v>339</c:v>
                </c:pt>
                <c:pt idx="3784">
                  <c:v>339</c:v>
                </c:pt>
                <c:pt idx="3785">
                  <c:v>339</c:v>
                </c:pt>
                <c:pt idx="3786">
                  <c:v>339</c:v>
                </c:pt>
                <c:pt idx="3787">
                  <c:v>339</c:v>
                </c:pt>
                <c:pt idx="3788">
                  <c:v>339</c:v>
                </c:pt>
                <c:pt idx="3789">
                  <c:v>339</c:v>
                </c:pt>
                <c:pt idx="3790">
                  <c:v>340</c:v>
                </c:pt>
                <c:pt idx="3791">
                  <c:v>341</c:v>
                </c:pt>
                <c:pt idx="3792">
                  <c:v>341</c:v>
                </c:pt>
                <c:pt idx="3793">
                  <c:v>341</c:v>
                </c:pt>
                <c:pt idx="3794">
                  <c:v>341</c:v>
                </c:pt>
                <c:pt idx="3795">
                  <c:v>343</c:v>
                </c:pt>
                <c:pt idx="3796">
                  <c:v>344</c:v>
                </c:pt>
                <c:pt idx="3797">
                  <c:v>344</c:v>
                </c:pt>
                <c:pt idx="3798">
                  <c:v>344</c:v>
                </c:pt>
                <c:pt idx="3799">
                  <c:v>344</c:v>
                </c:pt>
                <c:pt idx="3800">
                  <c:v>345</c:v>
                </c:pt>
                <c:pt idx="3801">
                  <c:v>345</c:v>
                </c:pt>
                <c:pt idx="3802">
                  <c:v>346</c:v>
                </c:pt>
                <c:pt idx="3803">
                  <c:v>346</c:v>
                </c:pt>
                <c:pt idx="3804">
                  <c:v>346</c:v>
                </c:pt>
                <c:pt idx="3805">
                  <c:v>346</c:v>
                </c:pt>
                <c:pt idx="3806">
                  <c:v>346</c:v>
                </c:pt>
                <c:pt idx="3807">
                  <c:v>346</c:v>
                </c:pt>
                <c:pt idx="3808">
                  <c:v>346</c:v>
                </c:pt>
                <c:pt idx="3809">
                  <c:v>346</c:v>
                </c:pt>
                <c:pt idx="3810">
                  <c:v>348</c:v>
                </c:pt>
                <c:pt idx="3811">
                  <c:v>348</c:v>
                </c:pt>
                <c:pt idx="3812">
                  <c:v>349</c:v>
                </c:pt>
                <c:pt idx="3813">
                  <c:v>349</c:v>
                </c:pt>
                <c:pt idx="3814">
                  <c:v>349</c:v>
                </c:pt>
                <c:pt idx="3815">
                  <c:v>349</c:v>
                </c:pt>
                <c:pt idx="3816">
                  <c:v>349</c:v>
                </c:pt>
                <c:pt idx="3817">
                  <c:v>349</c:v>
                </c:pt>
                <c:pt idx="3818">
                  <c:v>349</c:v>
                </c:pt>
                <c:pt idx="3819">
                  <c:v>349</c:v>
                </c:pt>
                <c:pt idx="3820">
                  <c:v>349</c:v>
                </c:pt>
                <c:pt idx="3821">
                  <c:v>349</c:v>
                </c:pt>
                <c:pt idx="3822">
                  <c:v>349</c:v>
                </c:pt>
                <c:pt idx="3823">
                  <c:v>349</c:v>
                </c:pt>
                <c:pt idx="3824">
                  <c:v>349</c:v>
                </c:pt>
                <c:pt idx="3825">
                  <c:v>349</c:v>
                </c:pt>
                <c:pt idx="3826">
                  <c:v>349</c:v>
                </c:pt>
                <c:pt idx="3827">
                  <c:v>349</c:v>
                </c:pt>
                <c:pt idx="3828">
                  <c:v>349</c:v>
                </c:pt>
                <c:pt idx="3829">
                  <c:v>349</c:v>
                </c:pt>
                <c:pt idx="3830">
                  <c:v>351</c:v>
                </c:pt>
                <c:pt idx="3831">
                  <c:v>351</c:v>
                </c:pt>
                <c:pt idx="3832">
                  <c:v>351</c:v>
                </c:pt>
                <c:pt idx="3833">
                  <c:v>351</c:v>
                </c:pt>
                <c:pt idx="3834">
                  <c:v>351</c:v>
                </c:pt>
                <c:pt idx="3835">
                  <c:v>351</c:v>
                </c:pt>
                <c:pt idx="3836">
                  <c:v>351</c:v>
                </c:pt>
                <c:pt idx="3837">
                  <c:v>351</c:v>
                </c:pt>
                <c:pt idx="3838">
                  <c:v>351</c:v>
                </c:pt>
                <c:pt idx="3839">
                  <c:v>353</c:v>
                </c:pt>
                <c:pt idx="3840">
                  <c:v>353</c:v>
                </c:pt>
                <c:pt idx="3841">
                  <c:v>354</c:v>
                </c:pt>
                <c:pt idx="3842">
                  <c:v>354</c:v>
                </c:pt>
                <c:pt idx="3843">
                  <c:v>354</c:v>
                </c:pt>
                <c:pt idx="3844">
                  <c:v>354</c:v>
                </c:pt>
                <c:pt idx="3845">
                  <c:v>355</c:v>
                </c:pt>
                <c:pt idx="3846">
                  <c:v>355</c:v>
                </c:pt>
                <c:pt idx="3847">
                  <c:v>355</c:v>
                </c:pt>
                <c:pt idx="3848">
                  <c:v>357</c:v>
                </c:pt>
                <c:pt idx="3849">
                  <c:v>357</c:v>
                </c:pt>
                <c:pt idx="3850">
                  <c:v>357</c:v>
                </c:pt>
                <c:pt idx="3851">
                  <c:v>358</c:v>
                </c:pt>
                <c:pt idx="3852">
                  <c:v>358</c:v>
                </c:pt>
                <c:pt idx="3853">
                  <c:v>359</c:v>
                </c:pt>
                <c:pt idx="3854">
                  <c:v>359</c:v>
                </c:pt>
                <c:pt idx="3855">
                  <c:v>359</c:v>
                </c:pt>
                <c:pt idx="3856">
                  <c:v>359</c:v>
                </c:pt>
                <c:pt idx="3857">
                  <c:v>359</c:v>
                </c:pt>
                <c:pt idx="3858">
                  <c:v>360</c:v>
                </c:pt>
                <c:pt idx="3859">
                  <c:v>360</c:v>
                </c:pt>
                <c:pt idx="3860">
                  <c:v>360</c:v>
                </c:pt>
                <c:pt idx="3861">
                  <c:v>361</c:v>
                </c:pt>
                <c:pt idx="3862">
                  <c:v>362</c:v>
                </c:pt>
                <c:pt idx="3863">
                  <c:v>363</c:v>
                </c:pt>
                <c:pt idx="3864">
                  <c:v>364</c:v>
                </c:pt>
                <c:pt idx="3865">
                  <c:v>364</c:v>
                </c:pt>
                <c:pt idx="3866">
                  <c:v>367</c:v>
                </c:pt>
                <c:pt idx="3867">
                  <c:v>367</c:v>
                </c:pt>
                <c:pt idx="3868">
                  <c:v>369</c:v>
                </c:pt>
                <c:pt idx="3869">
                  <c:v>370</c:v>
                </c:pt>
                <c:pt idx="3870">
                  <c:v>370</c:v>
                </c:pt>
                <c:pt idx="3871">
                  <c:v>370</c:v>
                </c:pt>
                <c:pt idx="3872">
                  <c:v>370</c:v>
                </c:pt>
                <c:pt idx="3873">
                  <c:v>371</c:v>
                </c:pt>
                <c:pt idx="3874">
                  <c:v>371</c:v>
                </c:pt>
                <c:pt idx="3875">
                  <c:v>371</c:v>
                </c:pt>
                <c:pt idx="3876">
                  <c:v>371</c:v>
                </c:pt>
                <c:pt idx="3877">
                  <c:v>371</c:v>
                </c:pt>
                <c:pt idx="3878">
                  <c:v>372</c:v>
                </c:pt>
                <c:pt idx="3879">
                  <c:v>374</c:v>
                </c:pt>
                <c:pt idx="3880">
                  <c:v>374</c:v>
                </c:pt>
                <c:pt idx="3881">
                  <c:v>376</c:v>
                </c:pt>
                <c:pt idx="3882">
                  <c:v>379</c:v>
                </c:pt>
                <c:pt idx="3883">
                  <c:v>380</c:v>
                </c:pt>
                <c:pt idx="3884">
                  <c:v>380</c:v>
                </c:pt>
                <c:pt idx="3885">
                  <c:v>380</c:v>
                </c:pt>
                <c:pt idx="3886">
                  <c:v>382</c:v>
                </c:pt>
                <c:pt idx="3887">
                  <c:v>400</c:v>
                </c:pt>
                <c:pt idx="3888">
                  <c:v>402</c:v>
                </c:pt>
                <c:pt idx="3889">
                  <c:v>402</c:v>
                </c:pt>
                <c:pt idx="3890">
                  <c:v>404</c:v>
                </c:pt>
                <c:pt idx="3891">
                  <c:v>404</c:v>
                </c:pt>
                <c:pt idx="3892">
                  <c:v>404</c:v>
                </c:pt>
                <c:pt idx="3893">
                  <c:v>404</c:v>
                </c:pt>
                <c:pt idx="3894">
                  <c:v>404</c:v>
                </c:pt>
                <c:pt idx="3895">
                  <c:v>404</c:v>
                </c:pt>
                <c:pt idx="3896">
                  <c:v>404</c:v>
                </c:pt>
                <c:pt idx="3897">
                  <c:v>405</c:v>
                </c:pt>
                <c:pt idx="3898">
                  <c:v>405</c:v>
                </c:pt>
                <c:pt idx="3899">
                  <c:v>407</c:v>
                </c:pt>
                <c:pt idx="3900">
                  <c:v>407</c:v>
                </c:pt>
                <c:pt idx="3901">
                  <c:v>407</c:v>
                </c:pt>
                <c:pt idx="3902">
                  <c:v>407</c:v>
                </c:pt>
                <c:pt idx="3903">
                  <c:v>407</c:v>
                </c:pt>
                <c:pt idx="3904">
                  <c:v>407</c:v>
                </c:pt>
                <c:pt idx="3905">
                  <c:v>407</c:v>
                </c:pt>
                <c:pt idx="3906">
                  <c:v>408</c:v>
                </c:pt>
                <c:pt idx="3907">
                  <c:v>409</c:v>
                </c:pt>
                <c:pt idx="3908">
                  <c:v>409</c:v>
                </c:pt>
                <c:pt idx="3909">
                  <c:v>409</c:v>
                </c:pt>
                <c:pt idx="3910">
                  <c:v>409</c:v>
                </c:pt>
                <c:pt idx="3911">
                  <c:v>409</c:v>
                </c:pt>
                <c:pt idx="3912">
                  <c:v>410</c:v>
                </c:pt>
                <c:pt idx="3913">
                  <c:v>410</c:v>
                </c:pt>
                <c:pt idx="3914">
                  <c:v>411</c:v>
                </c:pt>
                <c:pt idx="3915">
                  <c:v>412</c:v>
                </c:pt>
                <c:pt idx="3916">
                  <c:v>412</c:v>
                </c:pt>
                <c:pt idx="3917">
                  <c:v>413</c:v>
                </c:pt>
                <c:pt idx="3918">
                  <c:v>413</c:v>
                </c:pt>
                <c:pt idx="3919">
                  <c:v>413</c:v>
                </c:pt>
                <c:pt idx="3920">
                  <c:v>413</c:v>
                </c:pt>
                <c:pt idx="3921">
                  <c:v>413</c:v>
                </c:pt>
                <c:pt idx="3922">
                  <c:v>413</c:v>
                </c:pt>
                <c:pt idx="3923">
                  <c:v>415</c:v>
                </c:pt>
                <c:pt idx="3924">
                  <c:v>415</c:v>
                </c:pt>
                <c:pt idx="3925">
                  <c:v>415</c:v>
                </c:pt>
                <c:pt idx="3926">
                  <c:v>415</c:v>
                </c:pt>
                <c:pt idx="3927">
                  <c:v>415</c:v>
                </c:pt>
                <c:pt idx="3928">
                  <c:v>416</c:v>
                </c:pt>
                <c:pt idx="3929">
                  <c:v>416</c:v>
                </c:pt>
                <c:pt idx="3930">
                  <c:v>416</c:v>
                </c:pt>
                <c:pt idx="3931">
                  <c:v>416</c:v>
                </c:pt>
                <c:pt idx="3932">
                  <c:v>416</c:v>
                </c:pt>
                <c:pt idx="3933">
                  <c:v>420</c:v>
                </c:pt>
                <c:pt idx="3934">
                  <c:v>420</c:v>
                </c:pt>
                <c:pt idx="3935">
                  <c:v>421</c:v>
                </c:pt>
                <c:pt idx="3936">
                  <c:v>422</c:v>
                </c:pt>
                <c:pt idx="3937">
                  <c:v>422</c:v>
                </c:pt>
                <c:pt idx="3938">
                  <c:v>422</c:v>
                </c:pt>
                <c:pt idx="3939">
                  <c:v>422</c:v>
                </c:pt>
                <c:pt idx="3940">
                  <c:v>422</c:v>
                </c:pt>
                <c:pt idx="3941">
                  <c:v>422</c:v>
                </c:pt>
                <c:pt idx="3942">
                  <c:v>422</c:v>
                </c:pt>
                <c:pt idx="3943">
                  <c:v>422</c:v>
                </c:pt>
                <c:pt idx="3944">
                  <c:v>424</c:v>
                </c:pt>
                <c:pt idx="3945">
                  <c:v>424</c:v>
                </c:pt>
                <c:pt idx="3946">
                  <c:v>424</c:v>
                </c:pt>
                <c:pt idx="3947">
                  <c:v>424</c:v>
                </c:pt>
                <c:pt idx="3948">
                  <c:v>424</c:v>
                </c:pt>
                <c:pt idx="3949">
                  <c:v>424</c:v>
                </c:pt>
                <c:pt idx="3950">
                  <c:v>424</c:v>
                </c:pt>
                <c:pt idx="3951">
                  <c:v>425</c:v>
                </c:pt>
                <c:pt idx="3952">
                  <c:v>427</c:v>
                </c:pt>
                <c:pt idx="3953">
                  <c:v>427</c:v>
                </c:pt>
                <c:pt idx="3954">
                  <c:v>427</c:v>
                </c:pt>
                <c:pt idx="3955">
                  <c:v>427</c:v>
                </c:pt>
                <c:pt idx="3956">
                  <c:v>427</c:v>
                </c:pt>
                <c:pt idx="3957">
                  <c:v>428</c:v>
                </c:pt>
                <c:pt idx="3958">
                  <c:v>429</c:v>
                </c:pt>
                <c:pt idx="3959">
                  <c:v>429</c:v>
                </c:pt>
                <c:pt idx="3960">
                  <c:v>429</c:v>
                </c:pt>
                <c:pt idx="3961">
                  <c:v>429</c:v>
                </c:pt>
                <c:pt idx="3962">
                  <c:v>429</c:v>
                </c:pt>
                <c:pt idx="3963">
                  <c:v>429</c:v>
                </c:pt>
                <c:pt idx="3964">
                  <c:v>429</c:v>
                </c:pt>
                <c:pt idx="3965">
                  <c:v>435</c:v>
                </c:pt>
                <c:pt idx="3966">
                  <c:v>436</c:v>
                </c:pt>
                <c:pt idx="3967">
                  <c:v>436</c:v>
                </c:pt>
                <c:pt idx="3968">
                  <c:v>436</c:v>
                </c:pt>
                <c:pt idx="3969">
                  <c:v>436</c:v>
                </c:pt>
                <c:pt idx="3970">
                  <c:v>437</c:v>
                </c:pt>
                <c:pt idx="3971">
                  <c:v>437</c:v>
                </c:pt>
                <c:pt idx="3972">
                  <c:v>437</c:v>
                </c:pt>
                <c:pt idx="3973">
                  <c:v>437</c:v>
                </c:pt>
                <c:pt idx="3974">
                  <c:v>437</c:v>
                </c:pt>
                <c:pt idx="3975">
                  <c:v>437</c:v>
                </c:pt>
                <c:pt idx="3976">
                  <c:v>438</c:v>
                </c:pt>
                <c:pt idx="3977">
                  <c:v>438</c:v>
                </c:pt>
                <c:pt idx="3978">
                  <c:v>438</c:v>
                </c:pt>
                <c:pt idx="3979">
                  <c:v>438</c:v>
                </c:pt>
                <c:pt idx="3980">
                  <c:v>438</c:v>
                </c:pt>
                <c:pt idx="3981">
                  <c:v>438</c:v>
                </c:pt>
                <c:pt idx="3982">
                  <c:v>438</c:v>
                </c:pt>
                <c:pt idx="3983">
                  <c:v>438</c:v>
                </c:pt>
                <c:pt idx="3984">
                  <c:v>438</c:v>
                </c:pt>
                <c:pt idx="3985">
                  <c:v>438</c:v>
                </c:pt>
                <c:pt idx="3986">
                  <c:v>438</c:v>
                </c:pt>
                <c:pt idx="3987">
                  <c:v>438</c:v>
                </c:pt>
                <c:pt idx="3988">
                  <c:v>439</c:v>
                </c:pt>
                <c:pt idx="3989">
                  <c:v>439</c:v>
                </c:pt>
                <c:pt idx="3990">
                  <c:v>440</c:v>
                </c:pt>
                <c:pt idx="3991">
                  <c:v>445</c:v>
                </c:pt>
                <c:pt idx="3992">
                  <c:v>445</c:v>
                </c:pt>
                <c:pt idx="3993">
                  <c:v>447</c:v>
                </c:pt>
                <c:pt idx="3994">
                  <c:v>448</c:v>
                </c:pt>
                <c:pt idx="3995">
                  <c:v>448</c:v>
                </c:pt>
                <c:pt idx="3996">
                  <c:v>450</c:v>
                </c:pt>
                <c:pt idx="3997">
                  <c:v>450</c:v>
                </c:pt>
                <c:pt idx="3998">
                  <c:v>452</c:v>
                </c:pt>
                <c:pt idx="3999">
                  <c:v>452</c:v>
                </c:pt>
                <c:pt idx="4000">
                  <c:v>453</c:v>
                </c:pt>
                <c:pt idx="4001">
                  <c:v>453</c:v>
                </c:pt>
                <c:pt idx="4002">
                  <c:v>453</c:v>
                </c:pt>
                <c:pt idx="4003">
                  <c:v>454</c:v>
                </c:pt>
                <c:pt idx="4004">
                  <c:v>457</c:v>
                </c:pt>
                <c:pt idx="4005">
                  <c:v>458</c:v>
                </c:pt>
                <c:pt idx="4006">
                  <c:v>459</c:v>
                </c:pt>
                <c:pt idx="4007">
                  <c:v>462</c:v>
                </c:pt>
                <c:pt idx="4008">
                  <c:v>462</c:v>
                </c:pt>
                <c:pt idx="4009">
                  <c:v>462</c:v>
                </c:pt>
                <c:pt idx="4010">
                  <c:v>462</c:v>
                </c:pt>
                <c:pt idx="4011">
                  <c:v>462</c:v>
                </c:pt>
                <c:pt idx="4012">
                  <c:v>462</c:v>
                </c:pt>
                <c:pt idx="4013">
                  <c:v>462</c:v>
                </c:pt>
                <c:pt idx="4014">
                  <c:v>462</c:v>
                </c:pt>
                <c:pt idx="4015">
                  <c:v>462</c:v>
                </c:pt>
                <c:pt idx="4016">
                  <c:v>462</c:v>
                </c:pt>
                <c:pt idx="4017">
                  <c:v>462</c:v>
                </c:pt>
                <c:pt idx="4018">
                  <c:v>462</c:v>
                </c:pt>
                <c:pt idx="4019">
                  <c:v>462</c:v>
                </c:pt>
                <c:pt idx="4020">
                  <c:v>462</c:v>
                </c:pt>
                <c:pt idx="4021">
                  <c:v>462</c:v>
                </c:pt>
                <c:pt idx="4022">
                  <c:v>462</c:v>
                </c:pt>
                <c:pt idx="4023">
                  <c:v>462</c:v>
                </c:pt>
                <c:pt idx="4024">
                  <c:v>463</c:v>
                </c:pt>
                <c:pt idx="4025">
                  <c:v>463</c:v>
                </c:pt>
                <c:pt idx="4026">
                  <c:v>463</c:v>
                </c:pt>
                <c:pt idx="4027">
                  <c:v>463</c:v>
                </c:pt>
                <c:pt idx="4028">
                  <c:v>463</c:v>
                </c:pt>
                <c:pt idx="4029">
                  <c:v>463</c:v>
                </c:pt>
                <c:pt idx="4030">
                  <c:v>463</c:v>
                </c:pt>
                <c:pt idx="4031">
                  <c:v>463</c:v>
                </c:pt>
                <c:pt idx="4032">
                  <c:v>463</c:v>
                </c:pt>
                <c:pt idx="4033">
                  <c:v>463</c:v>
                </c:pt>
                <c:pt idx="4034">
                  <c:v>463</c:v>
                </c:pt>
                <c:pt idx="4035">
                  <c:v>464</c:v>
                </c:pt>
                <c:pt idx="4036">
                  <c:v>464</c:v>
                </c:pt>
                <c:pt idx="4037">
                  <c:v>464</c:v>
                </c:pt>
                <c:pt idx="4038">
                  <c:v>464</c:v>
                </c:pt>
                <c:pt idx="4039">
                  <c:v>464</c:v>
                </c:pt>
                <c:pt idx="4040">
                  <c:v>465</c:v>
                </c:pt>
                <c:pt idx="4041">
                  <c:v>465</c:v>
                </c:pt>
                <c:pt idx="4042">
                  <c:v>465</c:v>
                </c:pt>
                <c:pt idx="4043">
                  <c:v>465</c:v>
                </c:pt>
                <c:pt idx="4044">
                  <c:v>465</c:v>
                </c:pt>
                <c:pt idx="4045">
                  <c:v>468</c:v>
                </c:pt>
                <c:pt idx="4046">
                  <c:v>468</c:v>
                </c:pt>
                <c:pt idx="4047">
                  <c:v>468</c:v>
                </c:pt>
                <c:pt idx="4048">
                  <c:v>469</c:v>
                </c:pt>
                <c:pt idx="4049">
                  <c:v>469</c:v>
                </c:pt>
                <c:pt idx="4050">
                  <c:v>470</c:v>
                </c:pt>
                <c:pt idx="4051">
                  <c:v>470</c:v>
                </c:pt>
                <c:pt idx="4052">
                  <c:v>470</c:v>
                </c:pt>
                <c:pt idx="4053">
                  <c:v>470</c:v>
                </c:pt>
                <c:pt idx="4054">
                  <c:v>472</c:v>
                </c:pt>
                <c:pt idx="4055">
                  <c:v>472</c:v>
                </c:pt>
                <c:pt idx="4056">
                  <c:v>472</c:v>
                </c:pt>
                <c:pt idx="4057">
                  <c:v>472</c:v>
                </c:pt>
                <c:pt idx="4058">
                  <c:v>473</c:v>
                </c:pt>
                <c:pt idx="4059">
                  <c:v>473</c:v>
                </c:pt>
                <c:pt idx="4060">
                  <c:v>473</c:v>
                </c:pt>
                <c:pt idx="4061">
                  <c:v>475</c:v>
                </c:pt>
                <c:pt idx="4062">
                  <c:v>475</c:v>
                </c:pt>
                <c:pt idx="4063">
                  <c:v>475</c:v>
                </c:pt>
                <c:pt idx="4064">
                  <c:v>476</c:v>
                </c:pt>
                <c:pt idx="4065">
                  <c:v>476</c:v>
                </c:pt>
                <c:pt idx="4066">
                  <c:v>476</c:v>
                </c:pt>
                <c:pt idx="4067">
                  <c:v>476</c:v>
                </c:pt>
                <c:pt idx="4068">
                  <c:v>476</c:v>
                </c:pt>
                <c:pt idx="4069">
                  <c:v>476</c:v>
                </c:pt>
                <c:pt idx="4070">
                  <c:v>480</c:v>
                </c:pt>
                <c:pt idx="4071">
                  <c:v>480</c:v>
                </c:pt>
                <c:pt idx="4072">
                  <c:v>480</c:v>
                </c:pt>
                <c:pt idx="4073">
                  <c:v>480</c:v>
                </c:pt>
                <c:pt idx="4074">
                  <c:v>480</c:v>
                </c:pt>
                <c:pt idx="4075">
                  <c:v>480</c:v>
                </c:pt>
                <c:pt idx="4076">
                  <c:v>480</c:v>
                </c:pt>
                <c:pt idx="4077">
                  <c:v>480</c:v>
                </c:pt>
                <c:pt idx="4078">
                  <c:v>481</c:v>
                </c:pt>
                <c:pt idx="4079">
                  <c:v>481</c:v>
                </c:pt>
                <c:pt idx="4080">
                  <c:v>482</c:v>
                </c:pt>
                <c:pt idx="4081">
                  <c:v>483</c:v>
                </c:pt>
                <c:pt idx="4082">
                  <c:v>486</c:v>
                </c:pt>
                <c:pt idx="4083">
                  <c:v>486</c:v>
                </c:pt>
                <c:pt idx="4084">
                  <c:v>486</c:v>
                </c:pt>
                <c:pt idx="4085">
                  <c:v>490</c:v>
                </c:pt>
                <c:pt idx="4086">
                  <c:v>490</c:v>
                </c:pt>
                <c:pt idx="4087">
                  <c:v>490</c:v>
                </c:pt>
                <c:pt idx="4088">
                  <c:v>490</c:v>
                </c:pt>
                <c:pt idx="4089">
                  <c:v>490</c:v>
                </c:pt>
                <c:pt idx="4090">
                  <c:v>490</c:v>
                </c:pt>
                <c:pt idx="4091">
                  <c:v>493</c:v>
                </c:pt>
                <c:pt idx="4092">
                  <c:v>493</c:v>
                </c:pt>
                <c:pt idx="4093">
                  <c:v>493</c:v>
                </c:pt>
                <c:pt idx="4094">
                  <c:v>494</c:v>
                </c:pt>
                <c:pt idx="4095">
                  <c:v>494</c:v>
                </c:pt>
                <c:pt idx="4096">
                  <c:v>495</c:v>
                </c:pt>
                <c:pt idx="4097">
                  <c:v>497</c:v>
                </c:pt>
                <c:pt idx="4098">
                  <c:v>497</c:v>
                </c:pt>
                <c:pt idx="4099">
                  <c:v>498</c:v>
                </c:pt>
                <c:pt idx="4100">
                  <c:v>498</c:v>
                </c:pt>
                <c:pt idx="4101">
                  <c:v>500</c:v>
                </c:pt>
                <c:pt idx="4102">
                  <c:v>500</c:v>
                </c:pt>
                <c:pt idx="4103">
                  <c:v>500</c:v>
                </c:pt>
                <c:pt idx="4104">
                  <c:v>501</c:v>
                </c:pt>
                <c:pt idx="4105">
                  <c:v>501</c:v>
                </c:pt>
                <c:pt idx="4106">
                  <c:v>501</c:v>
                </c:pt>
                <c:pt idx="4107">
                  <c:v>501</c:v>
                </c:pt>
                <c:pt idx="4108">
                  <c:v>501</c:v>
                </c:pt>
                <c:pt idx="4109">
                  <c:v>501</c:v>
                </c:pt>
                <c:pt idx="4110">
                  <c:v>501</c:v>
                </c:pt>
                <c:pt idx="4111">
                  <c:v>506</c:v>
                </c:pt>
                <c:pt idx="4112">
                  <c:v>508</c:v>
                </c:pt>
                <c:pt idx="4113">
                  <c:v>508</c:v>
                </c:pt>
                <c:pt idx="4114">
                  <c:v>508</c:v>
                </c:pt>
                <c:pt idx="4115">
                  <c:v>508</c:v>
                </c:pt>
                <c:pt idx="4116">
                  <c:v>508</c:v>
                </c:pt>
                <c:pt idx="4117">
                  <c:v>508</c:v>
                </c:pt>
                <c:pt idx="4118">
                  <c:v>510</c:v>
                </c:pt>
                <c:pt idx="4119">
                  <c:v>511</c:v>
                </c:pt>
                <c:pt idx="4120">
                  <c:v>511</c:v>
                </c:pt>
                <c:pt idx="4121">
                  <c:v>511</c:v>
                </c:pt>
                <c:pt idx="4122">
                  <c:v>512</c:v>
                </c:pt>
                <c:pt idx="4123">
                  <c:v>512</c:v>
                </c:pt>
                <c:pt idx="4124">
                  <c:v>516</c:v>
                </c:pt>
                <c:pt idx="4125">
                  <c:v>516</c:v>
                </c:pt>
                <c:pt idx="4126">
                  <c:v>519</c:v>
                </c:pt>
                <c:pt idx="4127">
                  <c:v>522</c:v>
                </c:pt>
                <c:pt idx="4128">
                  <c:v>522</c:v>
                </c:pt>
                <c:pt idx="4129">
                  <c:v>523</c:v>
                </c:pt>
                <c:pt idx="4130">
                  <c:v>523</c:v>
                </c:pt>
                <c:pt idx="4131">
                  <c:v>524</c:v>
                </c:pt>
                <c:pt idx="4132">
                  <c:v>525</c:v>
                </c:pt>
                <c:pt idx="4133">
                  <c:v>526</c:v>
                </c:pt>
                <c:pt idx="4134">
                  <c:v>528</c:v>
                </c:pt>
                <c:pt idx="4135">
                  <c:v>528</c:v>
                </c:pt>
                <c:pt idx="4136">
                  <c:v>528</c:v>
                </c:pt>
                <c:pt idx="4137">
                  <c:v>528</c:v>
                </c:pt>
                <c:pt idx="4138">
                  <c:v>528</c:v>
                </c:pt>
                <c:pt idx="4139">
                  <c:v>530</c:v>
                </c:pt>
                <c:pt idx="4140">
                  <c:v>531</c:v>
                </c:pt>
                <c:pt idx="4141">
                  <c:v>532</c:v>
                </c:pt>
                <c:pt idx="4142">
                  <c:v>532</c:v>
                </c:pt>
                <c:pt idx="4143">
                  <c:v>534</c:v>
                </c:pt>
                <c:pt idx="4144">
                  <c:v>534</c:v>
                </c:pt>
                <c:pt idx="4145">
                  <c:v>534</c:v>
                </c:pt>
                <c:pt idx="4146">
                  <c:v>534</c:v>
                </c:pt>
                <c:pt idx="4147">
                  <c:v>534</c:v>
                </c:pt>
                <c:pt idx="4148">
                  <c:v>539</c:v>
                </c:pt>
                <c:pt idx="4149">
                  <c:v>539</c:v>
                </c:pt>
                <c:pt idx="4150">
                  <c:v>540</c:v>
                </c:pt>
                <c:pt idx="4151">
                  <c:v>540</c:v>
                </c:pt>
                <c:pt idx="4152">
                  <c:v>540</c:v>
                </c:pt>
                <c:pt idx="4153">
                  <c:v>540</c:v>
                </c:pt>
                <c:pt idx="4154">
                  <c:v>543</c:v>
                </c:pt>
                <c:pt idx="4155">
                  <c:v>544</c:v>
                </c:pt>
                <c:pt idx="4156">
                  <c:v>544</c:v>
                </c:pt>
                <c:pt idx="4157">
                  <c:v>546</c:v>
                </c:pt>
                <c:pt idx="4158">
                  <c:v>547</c:v>
                </c:pt>
                <c:pt idx="4159">
                  <c:v>547</c:v>
                </c:pt>
                <c:pt idx="4160">
                  <c:v>549</c:v>
                </c:pt>
                <c:pt idx="4161">
                  <c:v>549</c:v>
                </c:pt>
                <c:pt idx="4162">
                  <c:v>549</c:v>
                </c:pt>
                <c:pt idx="4163">
                  <c:v>551</c:v>
                </c:pt>
                <c:pt idx="4164">
                  <c:v>552</c:v>
                </c:pt>
                <c:pt idx="4165">
                  <c:v>552</c:v>
                </c:pt>
                <c:pt idx="4166">
                  <c:v>552</c:v>
                </c:pt>
                <c:pt idx="4167">
                  <c:v>552</c:v>
                </c:pt>
                <c:pt idx="4168">
                  <c:v>553</c:v>
                </c:pt>
                <c:pt idx="4169">
                  <c:v>554</c:v>
                </c:pt>
                <c:pt idx="4170">
                  <c:v>555</c:v>
                </c:pt>
                <c:pt idx="4171">
                  <c:v>555</c:v>
                </c:pt>
                <c:pt idx="4172">
                  <c:v>555</c:v>
                </c:pt>
                <c:pt idx="4173">
                  <c:v>556</c:v>
                </c:pt>
                <c:pt idx="4174">
                  <c:v>557</c:v>
                </c:pt>
                <c:pt idx="4175">
                  <c:v>559</c:v>
                </c:pt>
                <c:pt idx="4176">
                  <c:v>561</c:v>
                </c:pt>
                <c:pt idx="4177">
                  <c:v>563</c:v>
                </c:pt>
                <c:pt idx="4178">
                  <c:v>563</c:v>
                </c:pt>
                <c:pt idx="4179">
                  <c:v>563</c:v>
                </c:pt>
                <c:pt idx="4180">
                  <c:v>563</c:v>
                </c:pt>
                <c:pt idx="4181">
                  <c:v>563</c:v>
                </c:pt>
                <c:pt idx="4182">
                  <c:v>563</c:v>
                </c:pt>
                <c:pt idx="4183">
                  <c:v>565</c:v>
                </c:pt>
                <c:pt idx="4184">
                  <c:v>565</c:v>
                </c:pt>
                <c:pt idx="4185">
                  <c:v>565</c:v>
                </c:pt>
                <c:pt idx="4186">
                  <c:v>566</c:v>
                </c:pt>
                <c:pt idx="4187">
                  <c:v>567</c:v>
                </c:pt>
                <c:pt idx="4188">
                  <c:v>569</c:v>
                </c:pt>
                <c:pt idx="4189">
                  <c:v>569</c:v>
                </c:pt>
                <c:pt idx="4190">
                  <c:v>569</c:v>
                </c:pt>
                <c:pt idx="4191">
                  <c:v>569</c:v>
                </c:pt>
                <c:pt idx="4192">
                  <c:v>569</c:v>
                </c:pt>
                <c:pt idx="4193">
                  <c:v>570</c:v>
                </c:pt>
                <c:pt idx="4194">
                  <c:v>571</c:v>
                </c:pt>
                <c:pt idx="4195">
                  <c:v>571</c:v>
                </c:pt>
                <c:pt idx="4196">
                  <c:v>571</c:v>
                </c:pt>
                <c:pt idx="4197">
                  <c:v>571</c:v>
                </c:pt>
                <c:pt idx="4198">
                  <c:v>571</c:v>
                </c:pt>
                <c:pt idx="4199">
                  <c:v>571</c:v>
                </c:pt>
                <c:pt idx="4200">
                  <c:v>571</c:v>
                </c:pt>
                <c:pt idx="4201">
                  <c:v>571</c:v>
                </c:pt>
                <c:pt idx="4202">
                  <c:v>571</c:v>
                </c:pt>
                <c:pt idx="4203">
                  <c:v>571</c:v>
                </c:pt>
              </c:numCache>
            </c:numRef>
          </c:val>
          <c:smooth val="0"/>
          <c:extLst>
            <c:ext xmlns:c16="http://schemas.microsoft.com/office/drawing/2014/chart" uri="{C3380CC4-5D6E-409C-BE32-E72D297353CC}">
              <c16:uniqueId val="{00000006-C115-4CA6-900F-79EE473006FD}"/>
            </c:ext>
          </c:extLst>
        </c:ser>
        <c:ser>
          <c:idx val="7"/>
          <c:order val="7"/>
          <c:tx>
            <c:strRef>
              <c:f>GroupsNumberPerMemberTop20!$I$1</c:f>
              <c:strCache>
                <c:ptCount val="1"/>
                <c:pt idx="0">
                  <c:v>2853561</c:v>
                </c:pt>
              </c:strCache>
            </c:strRef>
          </c:tx>
          <c:spPr>
            <a:ln w="28575" cap="rnd">
              <a:solidFill>
                <a:schemeClr val="dk1">
                  <a:tint val="885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GroupsNumberPerMemberTop20!$I$2:$I$4205</c:f>
              <c:numCache>
                <c:formatCode>General</c:formatCode>
                <c:ptCount val="4204"/>
                <c:pt idx="1419">
                  <c:v>0</c:v>
                </c:pt>
                <c:pt idx="1420">
                  <c:v>1</c:v>
                </c:pt>
                <c:pt idx="1421">
                  <c:v>1</c:v>
                </c:pt>
                <c:pt idx="1422">
                  <c:v>1</c:v>
                </c:pt>
                <c:pt idx="1423">
                  <c:v>1</c:v>
                </c:pt>
                <c:pt idx="1424">
                  <c:v>1</c:v>
                </c:pt>
                <c:pt idx="1425">
                  <c:v>1</c:v>
                </c:pt>
                <c:pt idx="1426">
                  <c:v>1</c:v>
                </c:pt>
                <c:pt idx="1427">
                  <c:v>1</c:v>
                </c:pt>
                <c:pt idx="1428">
                  <c:v>1</c:v>
                </c:pt>
                <c:pt idx="1429">
                  <c:v>1</c:v>
                </c:pt>
                <c:pt idx="1430">
                  <c:v>1</c:v>
                </c:pt>
                <c:pt idx="1431">
                  <c:v>1</c:v>
                </c:pt>
                <c:pt idx="1432">
                  <c:v>1</c:v>
                </c:pt>
                <c:pt idx="1433">
                  <c:v>1</c:v>
                </c:pt>
                <c:pt idx="1434">
                  <c:v>1</c:v>
                </c:pt>
                <c:pt idx="1435">
                  <c:v>1</c:v>
                </c:pt>
                <c:pt idx="1436">
                  <c:v>1</c:v>
                </c:pt>
                <c:pt idx="1437">
                  <c:v>1</c:v>
                </c:pt>
                <c:pt idx="1438">
                  <c:v>1</c:v>
                </c:pt>
                <c:pt idx="1439">
                  <c:v>1</c:v>
                </c:pt>
                <c:pt idx="1440">
                  <c:v>1</c:v>
                </c:pt>
                <c:pt idx="1441">
                  <c:v>1</c:v>
                </c:pt>
                <c:pt idx="1442">
                  <c:v>1</c:v>
                </c:pt>
                <c:pt idx="1443">
                  <c:v>1</c:v>
                </c:pt>
                <c:pt idx="1444">
                  <c:v>1</c:v>
                </c:pt>
                <c:pt idx="1445">
                  <c:v>1</c:v>
                </c:pt>
                <c:pt idx="1446">
                  <c:v>1</c:v>
                </c:pt>
                <c:pt idx="1447">
                  <c:v>1</c:v>
                </c:pt>
                <c:pt idx="1448">
                  <c:v>1</c:v>
                </c:pt>
                <c:pt idx="1449">
                  <c:v>1</c:v>
                </c:pt>
                <c:pt idx="1450">
                  <c:v>1</c:v>
                </c:pt>
                <c:pt idx="1451">
                  <c:v>1</c:v>
                </c:pt>
                <c:pt idx="1452">
                  <c:v>1</c:v>
                </c:pt>
                <c:pt idx="1453">
                  <c:v>1</c:v>
                </c:pt>
                <c:pt idx="1454">
                  <c:v>1</c:v>
                </c:pt>
                <c:pt idx="1455">
                  <c:v>1</c:v>
                </c:pt>
                <c:pt idx="1456">
                  <c:v>1</c:v>
                </c:pt>
                <c:pt idx="1457">
                  <c:v>1</c:v>
                </c:pt>
                <c:pt idx="1458">
                  <c:v>1</c:v>
                </c:pt>
                <c:pt idx="1459">
                  <c:v>1</c:v>
                </c:pt>
                <c:pt idx="1460">
                  <c:v>1</c:v>
                </c:pt>
                <c:pt idx="1461">
                  <c:v>1</c:v>
                </c:pt>
                <c:pt idx="1462">
                  <c:v>1</c:v>
                </c:pt>
                <c:pt idx="1463">
                  <c:v>1</c:v>
                </c:pt>
                <c:pt idx="1464">
                  <c:v>1</c:v>
                </c:pt>
                <c:pt idx="1465">
                  <c:v>1</c:v>
                </c:pt>
                <c:pt idx="1466">
                  <c:v>1</c:v>
                </c:pt>
                <c:pt idx="1467">
                  <c:v>1</c:v>
                </c:pt>
                <c:pt idx="1468">
                  <c:v>1</c:v>
                </c:pt>
                <c:pt idx="1469">
                  <c:v>1</c:v>
                </c:pt>
                <c:pt idx="1470">
                  <c:v>1</c:v>
                </c:pt>
                <c:pt idx="1471">
                  <c:v>1</c:v>
                </c:pt>
                <c:pt idx="1472">
                  <c:v>1</c:v>
                </c:pt>
                <c:pt idx="1473">
                  <c:v>1</c:v>
                </c:pt>
                <c:pt idx="1474">
                  <c:v>1</c:v>
                </c:pt>
                <c:pt idx="1475">
                  <c:v>2</c:v>
                </c:pt>
                <c:pt idx="1476">
                  <c:v>2</c:v>
                </c:pt>
                <c:pt idx="1477">
                  <c:v>2</c:v>
                </c:pt>
                <c:pt idx="1478">
                  <c:v>2</c:v>
                </c:pt>
                <c:pt idx="1479">
                  <c:v>2</c:v>
                </c:pt>
                <c:pt idx="1480">
                  <c:v>2</c:v>
                </c:pt>
                <c:pt idx="1481">
                  <c:v>2</c:v>
                </c:pt>
                <c:pt idx="1482">
                  <c:v>2</c:v>
                </c:pt>
                <c:pt idx="1483">
                  <c:v>2</c:v>
                </c:pt>
                <c:pt idx="1484">
                  <c:v>2</c:v>
                </c:pt>
                <c:pt idx="1485">
                  <c:v>2</c:v>
                </c:pt>
                <c:pt idx="1486">
                  <c:v>2</c:v>
                </c:pt>
                <c:pt idx="1487">
                  <c:v>2</c:v>
                </c:pt>
                <c:pt idx="1488">
                  <c:v>2</c:v>
                </c:pt>
                <c:pt idx="1489">
                  <c:v>2</c:v>
                </c:pt>
                <c:pt idx="1490">
                  <c:v>2</c:v>
                </c:pt>
                <c:pt idx="1491">
                  <c:v>2</c:v>
                </c:pt>
                <c:pt idx="1492">
                  <c:v>2</c:v>
                </c:pt>
                <c:pt idx="1493">
                  <c:v>2</c:v>
                </c:pt>
                <c:pt idx="1494">
                  <c:v>2</c:v>
                </c:pt>
                <c:pt idx="1495">
                  <c:v>2</c:v>
                </c:pt>
                <c:pt idx="1496">
                  <c:v>2</c:v>
                </c:pt>
                <c:pt idx="1497">
                  <c:v>2</c:v>
                </c:pt>
                <c:pt idx="1498">
                  <c:v>2</c:v>
                </c:pt>
                <c:pt idx="1499">
                  <c:v>2</c:v>
                </c:pt>
                <c:pt idx="1500">
                  <c:v>2</c:v>
                </c:pt>
                <c:pt idx="1501">
                  <c:v>2</c:v>
                </c:pt>
                <c:pt idx="1502">
                  <c:v>2</c:v>
                </c:pt>
                <c:pt idx="1503">
                  <c:v>2</c:v>
                </c:pt>
                <c:pt idx="1504">
                  <c:v>2</c:v>
                </c:pt>
                <c:pt idx="1505">
                  <c:v>2</c:v>
                </c:pt>
                <c:pt idx="1506">
                  <c:v>2</c:v>
                </c:pt>
                <c:pt idx="1507">
                  <c:v>2</c:v>
                </c:pt>
                <c:pt idx="1508">
                  <c:v>2</c:v>
                </c:pt>
                <c:pt idx="1509">
                  <c:v>2</c:v>
                </c:pt>
                <c:pt idx="1510">
                  <c:v>2</c:v>
                </c:pt>
                <c:pt idx="1511">
                  <c:v>2</c:v>
                </c:pt>
                <c:pt idx="1512">
                  <c:v>2</c:v>
                </c:pt>
                <c:pt idx="1513">
                  <c:v>2</c:v>
                </c:pt>
                <c:pt idx="1514">
                  <c:v>2</c:v>
                </c:pt>
                <c:pt idx="1515">
                  <c:v>2</c:v>
                </c:pt>
                <c:pt idx="1516">
                  <c:v>2</c:v>
                </c:pt>
                <c:pt idx="1517">
                  <c:v>2</c:v>
                </c:pt>
                <c:pt idx="1518">
                  <c:v>2</c:v>
                </c:pt>
                <c:pt idx="1519">
                  <c:v>2</c:v>
                </c:pt>
                <c:pt idx="1520">
                  <c:v>2</c:v>
                </c:pt>
                <c:pt idx="1521">
                  <c:v>2</c:v>
                </c:pt>
                <c:pt idx="1522">
                  <c:v>2</c:v>
                </c:pt>
                <c:pt idx="1523">
                  <c:v>2</c:v>
                </c:pt>
                <c:pt idx="1524">
                  <c:v>2</c:v>
                </c:pt>
                <c:pt idx="1525">
                  <c:v>2</c:v>
                </c:pt>
                <c:pt idx="1526">
                  <c:v>2</c:v>
                </c:pt>
                <c:pt idx="1527">
                  <c:v>2</c:v>
                </c:pt>
                <c:pt idx="1528">
                  <c:v>2</c:v>
                </c:pt>
                <c:pt idx="1529">
                  <c:v>2</c:v>
                </c:pt>
                <c:pt idx="1530">
                  <c:v>2</c:v>
                </c:pt>
                <c:pt idx="1531">
                  <c:v>2</c:v>
                </c:pt>
                <c:pt idx="1532">
                  <c:v>2</c:v>
                </c:pt>
                <c:pt idx="1533">
                  <c:v>2</c:v>
                </c:pt>
                <c:pt idx="1534">
                  <c:v>2</c:v>
                </c:pt>
                <c:pt idx="1535">
                  <c:v>2</c:v>
                </c:pt>
                <c:pt idx="1536">
                  <c:v>2</c:v>
                </c:pt>
                <c:pt idx="1537">
                  <c:v>2</c:v>
                </c:pt>
                <c:pt idx="1538">
                  <c:v>2</c:v>
                </c:pt>
                <c:pt idx="1539">
                  <c:v>2</c:v>
                </c:pt>
                <c:pt idx="1540">
                  <c:v>2</c:v>
                </c:pt>
                <c:pt idx="1541">
                  <c:v>2</c:v>
                </c:pt>
                <c:pt idx="1542">
                  <c:v>2</c:v>
                </c:pt>
                <c:pt idx="1543">
                  <c:v>2</c:v>
                </c:pt>
                <c:pt idx="1544">
                  <c:v>2</c:v>
                </c:pt>
                <c:pt idx="1545">
                  <c:v>2</c:v>
                </c:pt>
                <c:pt idx="1546">
                  <c:v>2</c:v>
                </c:pt>
                <c:pt idx="1547">
                  <c:v>2</c:v>
                </c:pt>
                <c:pt idx="1548">
                  <c:v>2</c:v>
                </c:pt>
                <c:pt idx="1549">
                  <c:v>2</c:v>
                </c:pt>
                <c:pt idx="1550">
                  <c:v>2</c:v>
                </c:pt>
                <c:pt idx="1551">
                  <c:v>2</c:v>
                </c:pt>
                <c:pt idx="1552">
                  <c:v>2</c:v>
                </c:pt>
                <c:pt idx="1553">
                  <c:v>2</c:v>
                </c:pt>
                <c:pt idx="1554">
                  <c:v>2</c:v>
                </c:pt>
                <c:pt idx="1555">
                  <c:v>2</c:v>
                </c:pt>
                <c:pt idx="1556">
                  <c:v>2</c:v>
                </c:pt>
                <c:pt idx="1557">
                  <c:v>2</c:v>
                </c:pt>
                <c:pt idx="1558">
                  <c:v>2</c:v>
                </c:pt>
                <c:pt idx="1559">
                  <c:v>2</c:v>
                </c:pt>
                <c:pt idx="1560">
                  <c:v>2</c:v>
                </c:pt>
                <c:pt idx="1561">
                  <c:v>2</c:v>
                </c:pt>
                <c:pt idx="1562">
                  <c:v>2</c:v>
                </c:pt>
                <c:pt idx="1563">
                  <c:v>2</c:v>
                </c:pt>
                <c:pt idx="1564">
                  <c:v>2</c:v>
                </c:pt>
                <c:pt idx="1565">
                  <c:v>2</c:v>
                </c:pt>
                <c:pt idx="1566">
                  <c:v>2</c:v>
                </c:pt>
                <c:pt idx="1567">
                  <c:v>2</c:v>
                </c:pt>
                <c:pt idx="1568">
                  <c:v>2</c:v>
                </c:pt>
                <c:pt idx="1569">
                  <c:v>2</c:v>
                </c:pt>
                <c:pt idx="1570">
                  <c:v>2</c:v>
                </c:pt>
                <c:pt idx="1571">
                  <c:v>2</c:v>
                </c:pt>
                <c:pt idx="1572">
                  <c:v>2</c:v>
                </c:pt>
                <c:pt idx="1573">
                  <c:v>2</c:v>
                </c:pt>
                <c:pt idx="1574">
                  <c:v>2</c:v>
                </c:pt>
                <c:pt idx="1575">
                  <c:v>2</c:v>
                </c:pt>
                <c:pt idx="1576">
                  <c:v>2</c:v>
                </c:pt>
                <c:pt idx="1577">
                  <c:v>2</c:v>
                </c:pt>
                <c:pt idx="1578">
                  <c:v>2</c:v>
                </c:pt>
                <c:pt idx="1579">
                  <c:v>2</c:v>
                </c:pt>
                <c:pt idx="1580">
                  <c:v>2</c:v>
                </c:pt>
                <c:pt idx="1581">
                  <c:v>2</c:v>
                </c:pt>
                <c:pt idx="1582">
                  <c:v>2</c:v>
                </c:pt>
                <c:pt idx="1583">
                  <c:v>2</c:v>
                </c:pt>
                <c:pt idx="1584">
                  <c:v>2</c:v>
                </c:pt>
                <c:pt idx="1585">
                  <c:v>2</c:v>
                </c:pt>
                <c:pt idx="1586">
                  <c:v>2</c:v>
                </c:pt>
                <c:pt idx="1587">
                  <c:v>2</c:v>
                </c:pt>
                <c:pt idx="1588">
                  <c:v>2</c:v>
                </c:pt>
                <c:pt idx="1589">
                  <c:v>2</c:v>
                </c:pt>
                <c:pt idx="1590">
                  <c:v>2</c:v>
                </c:pt>
                <c:pt idx="1591">
                  <c:v>2</c:v>
                </c:pt>
                <c:pt idx="1592">
                  <c:v>2</c:v>
                </c:pt>
                <c:pt idx="1593">
                  <c:v>2</c:v>
                </c:pt>
                <c:pt idx="1594">
                  <c:v>2</c:v>
                </c:pt>
                <c:pt idx="1595">
                  <c:v>3</c:v>
                </c:pt>
                <c:pt idx="1596">
                  <c:v>3</c:v>
                </c:pt>
                <c:pt idx="1597">
                  <c:v>3</c:v>
                </c:pt>
                <c:pt idx="1598">
                  <c:v>3</c:v>
                </c:pt>
                <c:pt idx="1599">
                  <c:v>3</c:v>
                </c:pt>
                <c:pt idx="1600">
                  <c:v>3</c:v>
                </c:pt>
                <c:pt idx="1601">
                  <c:v>3</c:v>
                </c:pt>
                <c:pt idx="1602">
                  <c:v>3</c:v>
                </c:pt>
                <c:pt idx="1603">
                  <c:v>3</c:v>
                </c:pt>
                <c:pt idx="1604">
                  <c:v>3</c:v>
                </c:pt>
                <c:pt idx="1605">
                  <c:v>3</c:v>
                </c:pt>
                <c:pt idx="1606">
                  <c:v>3</c:v>
                </c:pt>
                <c:pt idx="1607">
                  <c:v>3</c:v>
                </c:pt>
                <c:pt idx="1608">
                  <c:v>3</c:v>
                </c:pt>
                <c:pt idx="1609">
                  <c:v>3</c:v>
                </c:pt>
                <c:pt idx="1610">
                  <c:v>3</c:v>
                </c:pt>
                <c:pt idx="1611">
                  <c:v>3</c:v>
                </c:pt>
                <c:pt idx="1612">
                  <c:v>3</c:v>
                </c:pt>
                <c:pt idx="1613">
                  <c:v>3</c:v>
                </c:pt>
                <c:pt idx="1614">
                  <c:v>3</c:v>
                </c:pt>
                <c:pt idx="1615">
                  <c:v>3</c:v>
                </c:pt>
                <c:pt idx="1616">
                  <c:v>3</c:v>
                </c:pt>
                <c:pt idx="1617">
                  <c:v>4</c:v>
                </c:pt>
                <c:pt idx="1618">
                  <c:v>4</c:v>
                </c:pt>
                <c:pt idx="1619">
                  <c:v>4</c:v>
                </c:pt>
                <c:pt idx="1620">
                  <c:v>4</c:v>
                </c:pt>
                <c:pt idx="1621">
                  <c:v>4</c:v>
                </c:pt>
                <c:pt idx="1622">
                  <c:v>4</c:v>
                </c:pt>
                <c:pt idx="1623">
                  <c:v>4</c:v>
                </c:pt>
                <c:pt idx="1624">
                  <c:v>4</c:v>
                </c:pt>
                <c:pt idx="1625">
                  <c:v>4</c:v>
                </c:pt>
                <c:pt idx="1626">
                  <c:v>4</c:v>
                </c:pt>
                <c:pt idx="1627">
                  <c:v>4</c:v>
                </c:pt>
                <c:pt idx="1628">
                  <c:v>4</c:v>
                </c:pt>
                <c:pt idx="1629">
                  <c:v>4</c:v>
                </c:pt>
                <c:pt idx="1630">
                  <c:v>4</c:v>
                </c:pt>
                <c:pt idx="1631">
                  <c:v>4</c:v>
                </c:pt>
                <c:pt idx="1632">
                  <c:v>4</c:v>
                </c:pt>
                <c:pt idx="1633">
                  <c:v>4</c:v>
                </c:pt>
                <c:pt idx="1634">
                  <c:v>4</c:v>
                </c:pt>
                <c:pt idx="1635">
                  <c:v>4</c:v>
                </c:pt>
                <c:pt idx="1636">
                  <c:v>4</c:v>
                </c:pt>
                <c:pt idx="1637">
                  <c:v>4</c:v>
                </c:pt>
                <c:pt idx="1638">
                  <c:v>4</c:v>
                </c:pt>
                <c:pt idx="1639">
                  <c:v>4</c:v>
                </c:pt>
                <c:pt idx="1640">
                  <c:v>4</c:v>
                </c:pt>
                <c:pt idx="1641">
                  <c:v>4</c:v>
                </c:pt>
                <c:pt idx="1642">
                  <c:v>4</c:v>
                </c:pt>
                <c:pt idx="1643">
                  <c:v>4</c:v>
                </c:pt>
                <c:pt idx="1644">
                  <c:v>4</c:v>
                </c:pt>
                <c:pt idx="1645">
                  <c:v>4</c:v>
                </c:pt>
                <c:pt idx="1646">
                  <c:v>4</c:v>
                </c:pt>
                <c:pt idx="1647">
                  <c:v>4</c:v>
                </c:pt>
                <c:pt idx="1648">
                  <c:v>4</c:v>
                </c:pt>
                <c:pt idx="1649">
                  <c:v>4</c:v>
                </c:pt>
                <c:pt idx="1650">
                  <c:v>4</c:v>
                </c:pt>
                <c:pt idx="1651">
                  <c:v>4</c:v>
                </c:pt>
                <c:pt idx="1652">
                  <c:v>4</c:v>
                </c:pt>
                <c:pt idx="1653">
                  <c:v>4</c:v>
                </c:pt>
                <c:pt idx="1654">
                  <c:v>4</c:v>
                </c:pt>
                <c:pt idx="1655">
                  <c:v>4</c:v>
                </c:pt>
                <c:pt idx="1656">
                  <c:v>4</c:v>
                </c:pt>
                <c:pt idx="1657">
                  <c:v>4</c:v>
                </c:pt>
                <c:pt idx="1658">
                  <c:v>4</c:v>
                </c:pt>
                <c:pt idx="1659">
                  <c:v>4</c:v>
                </c:pt>
                <c:pt idx="1660">
                  <c:v>4</c:v>
                </c:pt>
                <c:pt idx="1661">
                  <c:v>4</c:v>
                </c:pt>
                <c:pt idx="1662">
                  <c:v>4</c:v>
                </c:pt>
                <c:pt idx="1663">
                  <c:v>4</c:v>
                </c:pt>
                <c:pt idx="1664">
                  <c:v>4</c:v>
                </c:pt>
                <c:pt idx="1665">
                  <c:v>4</c:v>
                </c:pt>
                <c:pt idx="1666">
                  <c:v>4</c:v>
                </c:pt>
                <c:pt idx="1667">
                  <c:v>4</c:v>
                </c:pt>
                <c:pt idx="1668">
                  <c:v>4</c:v>
                </c:pt>
                <c:pt idx="1669">
                  <c:v>4</c:v>
                </c:pt>
                <c:pt idx="1670">
                  <c:v>4</c:v>
                </c:pt>
                <c:pt idx="1671">
                  <c:v>4</c:v>
                </c:pt>
                <c:pt idx="1672">
                  <c:v>4</c:v>
                </c:pt>
                <c:pt idx="1673">
                  <c:v>4</c:v>
                </c:pt>
                <c:pt idx="1674">
                  <c:v>4</c:v>
                </c:pt>
                <c:pt idx="1675">
                  <c:v>4</c:v>
                </c:pt>
                <c:pt idx="1676">
                  <c:v>4</c:v>
                </c:pt>
                <c:pt idx="1677">
                  <c:v>4</c:v>
                </c:pt>
                <c:pt idx="1678">
                  <c:v>4</c:v>
                </c:pt>
                <c:pt idx="1679">
                  <c:v>4</c:v>
                </c:pt>
                <c:pt idx="1680">
                  <c:v>4</c:v>
                </c:pt>
                <c:pt idx="1681">
                  <c:v>4</c:v>
                </c:pt>
                <c:pt idx="1682">
                  <c:v>4</c:v>
                </c:pt>
                <c:pt idx="1683">
                  <c:v>4</c:v>
                </c:pt>
                <c:pt idx="1684">
                  <c:v>4</c:v>
                </c:pt>
                <c:pt idx="1685">
                  <c:v>4</c:v>
                </c:pt>
                <c:pt idx="1686">
                  <c:v>4</c:v>
                </c:pt>
                <c:pt idx="1687">
                  <c:v>4</c:v>
                </c:pt>
                <c:pt idx="1688">
                  <c:v>4</c:v>
                </c:pt>
                <c:pt idx="1689">
                  <c:v>4</c:v>
                </c:pt>
                <c:pt idx="1690">
                  <c:v>4</c:v>
                </c:pt>
                <c:pt idx="1691">
                  <c:v>4</c:v>
                </c:pt>
                <c:pt idx="1692">
                  <c:v>4</c:v>
                </c:pt>
                <c:pt idx="1693">
                  <c:v>4</c:v>
                </c:pt>
                <c:pt idx="1694">
                  <c:v>4</c:v>
                </c:pt>
                <c:pt idx="1695">
                  <c:v>4</c:v>
                </c:pt>
                <c:pt idx="1696">
                  <c:v>4</c:v>
                </c:pt>
                <c:pt idx="1697">
                  <c:v>4</c:v>
                </c:pt>
                <c:pt idx="1698">
                  <c:v>4</c:v>
                </c:pt>
                <c:pt idx="1699">
                  <c:v>4</c:v>
                </c:pt>
                <c:pt idx="1700">
                  <c:v>4</c:v>
                </c:pt>
                <c:pt idx="1701">
                  <c:v>4</c:v>
                </c:pt>
                <c:pt idx="1702">
                  <c:v>4</c:v>
                </c:pt>
                <c:pt idx="1703">
                  <c:v>4</c:v>
                </c:pt>
                <c:pt idx="1704">
                  <c:v>4</c:v>
                </c:pt>
                <c:pt idx="1705">
                  <c:v>4</c:v>
                </c:pt>
                <c:pt idx="1706">
                  <c:v>4</c:v>
                </c:pt>
                <c:pt idx="1707">
                  <c:v>4</c:v>
                </c:pt>
                <c:pt idx="1708">
                  <c:v>4</c:v>
                </c:pt>
                <c:pt idx="1709">
                  <c:v>4</c:v>
                </c:pt>
                <c:pt idx="1710">
                  <c:v>4</c:v>
                </c:pt>
                <c:pt idx="1711">
                  <c:v>4</c:v>
                </c:pt>
                <c:pt idx="1712">
                  <c:v>4</c:v>
                </c:pt>
                <c:pt idx="1713">
                  <c:v>4</c:v>
                </c:pt>
                <c:pt idx="1714">
                  <c:v>4</c:v>
                </c:pt>
                <c:pt idx="1715">
                  <c:v>4</c:v>
                </c:pt>
                <c:pt idx="1716">
                  <c:v>4</c:v>
                </c:pt>
                <c:pt idx="1717">
                  <c:v>4</c:v>
                </c:pt>
                <c:pt idx="1718">
                  <c:v>4</c:v>
                </c:pt>
                <c:pt idx="1719">
                  <c:v>4</c:v>
                </c:pt>
                <c:pt idx="1720">
                  <c:v>4</c:v>
                </c:pt>
                <c:pt idx="1721">
                  <c:v>4</c:v>
                </c:pt>
                <c:pt idx="1722">
                  <c:v>4</c:v>
                </c:pt>
                <c:pt idx="1723">
                  <c:v>4</c:v>
                </c:pt>
                <c:pt idx="1724">
                  <c:v>4</c:v>
                </c:pt>
                <c:pt idx="1725">
                  <c:v>4</c:v>
                </c:pt>
                <c:pt idx="1726">
                  <c:v>4</c:v>
                </c:pt>
                <c:pt idx="1727">
                  <c:v>4</c:v>
                </c:pt>
                <c:pt idx="1728">
                  <c:v>4</c:v>
                </c:pt>
                <c:pt idx="1729">
                  <c:v>4</c:v>
                </c:pt>
                <c:pt idx="1730">
                  <c:v>4</c:v>
                </c:pt>
                <c:pt idx="1731">
                  <c:v>4</c:v>
                </c:pt>
                <c:pt idx="1732">
                  <c:v>4</c:v>
                </c:pt>
                <c:pt idx="1733">
                  <c:v>4</c:v>
                </c:pt>
                <c:pt idx="1734">
                  <c:v>4</c:v>
                </c:pt>
                <c:pt idx="1735">
                  <c:v>4</c:v>
                </c:pt>
                <c:pt idx="1736">
                  <c:v>4</c:v>
                </c:pt>
                <c:pt idx="1737">
                  <c:v>4</c:v>
                </c:pt>
                <c:pt idx="1738">
                  <c:v>4</c:v>
                </c:pt>
                <c:pt idx="1739">
                  <c:v>4</c:v>
                </c:pt>
                <c:pt idx="1740">
                  <c:v>4</c:v>
                </c:pt>
                <c:pt idx="1741">
                  <c:v>4</c:v>
                </c:pt>
                <c:pt idx="1742">
                  <c:v>4</c:v>
                </c:pt>
                <c:pt idx="1743">
                  <c:v>4</c:v>
                </c:pt>
                <c:pt idx="1744">
                  <c:v>4</c:v>
                </c:pt>
                <c:pt idx="1745">
                  <c:v>4</c:v>
                </c:pt>
                <c:pt idx="1746">
                  <c:v>4</c:v>
                </c:pt>
                <c:pt idx="1747">
                  <c:v>4</c:v>
                </c:pt>
                <c:pt idx="1748">
                  <c:v>4</c:v>
                </c:pt>
                <c:pt idx="1749">
                  <c:v>4</c:v>
                </c:pt>
                <c:pt idx="1750">
                  <c:v>4</c:v>
                </c:pt>
                <c:pt idx="1751">
                  <c:v>4</c:v>
                </c:pt>
                <c:pt idx="1752">
                  <c:v>4</c:v>
                </c:pt>
                <c:pt idx="1753">
                  <c:v>4</c:v>
                </c:pt>
                <c:pt idx="1754">
                  <c:v>4</c:v>
                </c:pt>
                <c:pt idx="1755">
                  <c:v>4</c:v>
                </c:pt>
                <c:pt idx="1756">
                  <c:v>4</c:v>
                </c:pt>
                <c:pt idx="1757">
                  <c:v>4</c:v>
                </c:pt>
                <c:pt idx="1758">
                  <c:v>4</c:v>
                </c:pt>
                <c:pt idx="1759">
                  <c:v>4</c:v>
                </c:pt>
                <c:pt idx="1760">
                  <c:v>4</c:v>
                </c:pt>
                <c:pt idx="1761">
                  <c:v>4</c:v>
                </c:pt>
                <c:pt idx="1762">
                  <c:v>4</c:v>
                </c:pt>
                <c:pt idx="1763">
                  <c:v>4</c:v>
                </c:pt>
                <c:pt idx="1764">
                  <c:v>4</c:v>
                </c:pt>
                <c:pt idx="1765">
                  <c:v>4</c:v>
                </c:pt>
                <c:pt idx="1766">
                  <c:v>4</c:v>
                </c:pt>
                <c:pt idx="1767">
                  <c:v>4</c:v>
                </c:pt>
                <c:pt idx="1768">
                  <c:v>4</c:v>
                </c:pt>
                <c:pt idx="1769">
                  <c:v>4</c:v>
                </c:pt>
                <c:pt idx="1770">
                  <c:v>4</c:v>
                </c:pt>
                <c:pt idx="1771">
                  <c:v>4</c:v>
                </c:pt>
                <c:pt idx="1772">
                  <c:v>4</c:v>
                </c:pt>
                <c:pt idx="1773">
                  <c:v>4</c:v>
                </c:pt>
                <c:pt idx="1774">
                  <c:v>4</c:v>
                </c:pt>
                <c:pt idx="1775">
                  <c:v>4</c:v>
                </c:pt>
                <c:pt idx="1776">
                  <c:v>4</c:v>
                </c:pt>
                <c:pt idx="1777">
                  <c:v>4</c:v>
                </c:pt>
                <c:pt idx="1778">
                  <c:v>4</c:v>
                </c:pt>
                <c:pt idx="1779">
                  <c:v>4</c:v>
                </c:pt>
                <c:pt idx="1780">
                  <c:v>4</c:v>
                </c:pt>
                <c:pt idx="1781">
                  <c:v>4</c:v>
                </c:pt>
                <c:pt idx="1782">
                  <c:v>4</c:v>
                </c:pt>
                <c:pt idx="1783">
                  <c:v>4</c:v>
                </c:pt>
                <c:pt idx="1784">
                  <c:v>4</c:v>
                </c:pt>
                <c:pt idx="1785">
                  <c:v>4</c:v>
                </c:pt>
                <c:pt idx="1786">
                  <c:v>4</c:v>
                </c:pt>
                <c:pt idx="1787">
                  <c:v>4</c:v>
                </c:pt>
                <c:pt idx="1788">
                  <c:v>4</c:v>
                </c:pt>
                <c:pt idx="1789">
                  <c:v>4</c:v>
                </c:pt>
                <c:pt idx="1790">
                  <c:v>4</c:v>
                </c:pt>
                <c:pt idx="1791">
                  <c:v>4</c:v>
                </c:pt>
                <c:pt idx="1792">
                  <c:v>4</c:v>
                </c:pt>
                <c:pt idx="1793">
                  <c:v>4</c:v>
                </c:pt>
                <c:pt idx="1794">
                  <c:v>4</c:v>
                </c:pt>
                <c:pt idx="1795">
                  <c:v>4</c:v>
                </c:pt>
                <c:pt idx="1796">
                  <c:v>4</c:v>
                </c:pt>
                <c:pt idx="1797">
                  <c:v>4</c:v>
                </c:pt>
                <c:pt idx="1798">
                  <c:v>4</c:v>
                </c:pt>
                <c:pt idx="1799">
                  <c:v>4</c:v>
                </c:pt>
                <c:pt idx="1800">
                  <c:v>4</c:v>
                </c:pt>
                <c:pt idx="1801">
                  <c:v>4</c:v>
                </c:pt>
                <c:pt idx="1802">
                  <c:v>4</c:v>
                </c:pt>
                <c:pt idx="1803">
                  <c:v>4</c:v>
                </c:pt>
                <c:pt idx="1804">
                  <c:v>4</c:v>
                </c:pt>
                <c:pt idx="1805">
                  <c:v>4</c:v>
                </c:pt>
                <c:pt idx="1806">
                  <c:v>4</c:v>
                </c:pt>
                <c:pt idx="1807">
                  <c:v>4</c:v>
                </c:pt>
                <c:pt idx="1808">
                  <c:v>4</c:v>
                </c:pt>
                <c:pt idx="1809">
                  <c:v>4</c:v>
                </c:pt>
                <c:pt idx="1810">
                  <c:v>4</c:v>
                </c:pt>
                <c:pt idx="1811">
                  <c:v>4</c:v>
                </c:pt>
                <c:pt idx="1812">
                  <c:v>4</c:v>
                </c:pt>
                <c:pt idx="1813">
                  <c:v>4</c:v>
                </c:pt>
                <c:pt idx="1814">
                  <c:v>4</c:v>
                </c:pt>
                <c:pt idx="1815">
                  <c:v>4</c:v>
                </c:pt>
                <c:pt idx="1816">
                  <c:v>4</c:v>
                </c:pt>
                <c:pt idx="1817">
                  <c:v>4</c:v>
                </c:pt>
                <c:pt idx="1818">
                  <c:v>4</c:v>
                </c:pt>
                <c:pt idx="1819">
                  <c:v>4</c:v>
                </c:pt>
                <c:pt idx="1820">
                  <c:v>4</c:v>
                </c:pt>
                <c:pt idx="1821">
                  <c:v>4</c:v>
                </c:pt>
                <c:pt idx="1822">
                  <c:v>4</c:v>
                </c:pt>
                <c:pt idx="1823">
                  <c:v>4</c:v>
                </c:pt>
                <c:pt idx="1824">
                  <c:v>4</c:v>
                </c:pt>
                <c:pt idx="1825">
                  <c:v>4</c:v>
                </c:pt>
                <c:pt idx="1826">
                  <c:v>4</c:v>
                </c:pt>
                <c:pt idx="1827">
                  <c:v>4</c:v>
                </c:pt>
                <c:pt idx="1828">
                  <c:v>4</c:v>
                </c:pt>
                <c:pt idx="1829">
                  <c:v>4</c:v>
                </c:pt>
                <c:pt idx="1830">
                  <c:v>4</c:v>
                </c:pt>
                <c:pt idx="1831">
                  <c:v>4</c:v>
                </c:pt>
                <c:pt idx="1832">
                  <c:v>4</c:v>
                </c:pt>
                <c:pt idx="1833">
                  <c:v>4</c:v>
                </c:pt>
                <c:pt idx="1834">
                  <c:v>4</c:v>
                </c:pt>
                <c:pt idx="1835">
                  <c:v>4</c:v>
                </c:pt>
                <c:pt idx="1836">
                  <c:v>4</c:v>
                </c:pt>
                <c:pt idx="1837">
                  <c:v>4</c:v>
                </c:pt>
                <c:pt idx="1838">
                  <c:v>4</c:v>
                </c:pt>
                <c:pt idx="1839">
                  <c:v>4</c:v>
                </c:pt>
                <c:pt idx="1840">
                  <c:v>4</c:v>
                </c:pt>
                <c:pt idx="1841">
                  <c:v>4</c:v>
                </c:pt>
                <c:pt idx="1842">
                  <c:v>4</c:v>
                </c:pt>
                <c:pt idx="1843">
                  <c:v>4</c:v>
                </c:pt>
                <c:pt idx="1844">
                  <c:v>4</c:v>
                </c:pt>
                <c:pt idx="1845">
                  <c:v>4</c:v>
                </c:pt>
                <c:pt idx="1846">
                  <c:v>4</c:v>
                </c:pt>
                <c:pt idx="1847">
                  <c:v>4</c:v>
                </c:pt>
                <c:pt idx="1848">
                  <c:v>4</c:v>
                </c:pt>
                <c:pt idx="1849">
                  <c:v>4</c:v>
                </c:pt>
                <c:pt idx="1850">
                  <c:v>4</c:v>
                </c:pt>
                <c:pt idx="1851">
                  <c:v>4</c:v>
                </c:pt>
                <c:pt idx="1852">
                  <c:v>4</c:v>
                </c:pt>
                <c:pt idx="1853">
                  <c:v>4</c:v>
                </c:pt>
                <c:pt idx="1854">
                  <c:v>4</c:v>
                </c:pt>
                <c:pt idx="1855">
                  <c:v>4</c:v>
                </c:pt>
                <c:pt idx="1856">
                  <c:v>4</c:v>
                </c:pt>
                <c:pt idx="1857">
                  <c:v>4</c:v>
                </c:pt>
                <c:pt idx="1858">
                  <c:v>4</c:v>
                </c:pt>
                <c:pt idx="1859">
                  <c:v>4</c:v>
                </c:pt>
                <c:pt idx="1860">
                  <c:v>4</c:v>
                </c:pt>
                <c:pt idx="1861">
                  <c:v>4</c:v>
                </c:pt>
                <c:pt idx="1862">
                  <c:v>4</c:v>
                </c:pt>
                <c:pt idx="1863">
                  <c:v>4</c:v>
                </c:pt>
                <c:pt idx="1864">
                  <c:v>4</c:v>
                </c:pt>
                <c:pt idx="1865">
                  <c:v>4</c:v>
                </c:pt>
                <c:pt idx="1866">
                  <c:v>4</c:v>
                </c:pt>
                <c:pt idx="1867">
                  <c:v>4</c:v>
                </c:pt>
                <c:pt idx="1868">
                  <c:v>4</c:v>
                </c:pt>
                <c:pt idx="1869">
                  <c:v>4</c:v>
                </c:pt>
                <c:pt idx="1870">
                  <c:v>4</c:v>
                </c:pt>
                <c:pt idx="1871">
                  <c:v>4</c:v>
                </c:pt>
                <c:pt idx="1872">
                  <c:v>4</c:v>
                </c:pt>
                <c:pt idx="1873">
                  <c:v>4</c:v>
                </c:pt>
                <c:pt idx="1874">
                  <c:v>4</c:v>
                </c:pt>
                <c:pt idx="1875">
                  <c:v>4</c:v>
                </c:pt>
                <c:pt idx="1876">
                  <c:v>4</c:v>
                </c:pt>
                <c:pt idx="1877">
                  <c:v>4</c:v>
                </c:pt>
                <c:pt idx="1878">
                  <c:v>4</c:v>
                </c:pt>
                <c:pt idx="1879">
                  <c:v>4</c:v>
                </c:pt>
                <c:pt idx="1880">
                  <c:v>4</c:v>
                </c:pt>
                <c:pt idx="1881">
                  <c:v>4</c:v>
                </c:pt>
                <c:pt idx="1882">
                  <c:v>4</c:v>
                </c:pt>
                <c:pt idx="1883">
                  <c:v>4</c:v>
                </c:pt>
                <c:pt idx="1884">
                  <c:v>4</c:v>
                </c:pt>
                <c:pt idx="1885">
                  <c:v>4</c:v>
                </c:pt>
                <c:pt idx="1886">
                  <c:v>4</c:v>
                </c:pt>
                <c:pt idx="1887">
                  <c:v>4</c:v>
                </c:pt>
                <c:pt idx="1888">
                  <c:v>4</c:v>
                </c:pt>
                <c:pt idx="1889">
                  <c:v>4</c:v>
                </c:pt>
                <c:pt idx="1890">
                  <c:v>4</c:v>
                </c:pt>
                <c:pt idx="1891">
                  <c:v>4</c:v>
                </c:pt>
                <c:pt idx="1892">
                  <c:v>4</c:v>
                </c:pt>
                <c:pt idx="1893">
                  <c:v>4</c:v>
                </c:pt>
                <c:pt idx="1894">
                  <c:v>4</c:v>
                </c:pt>
                <c:pt idx="1895">
                  <c:v>4</c:v>
                </c:pt>
                <c:pt idx="1896">
                  <c:v>4</c:v>
                </c:pt>
                <c:pt idx="1897">
                  <c:v>4</c:v>
                </c:pt>
                <c:pt idx="1898">
                  <c:v>4</c:v>
                </c:pt>
                <c:pt idx="1899">
                  <c:v>4</c:v>
                </c:pt>
                <c:pt idx="1900">
                  <c:v>4</c:v>
                </c:pt>
                <c:pt idx="1901">
                  <c:v>4</c:v>
                </c:pt>
                <c:pt idx="1902">
                  <c:v>4</c:v>
                </c:pt>
                <c:pt idx="1903">
                  <c:v>4</c:v>
                </c:pt>
                <c:pt idx="1904">
                  <c:v>4</c:v>
                </c:pt>
                <c:pt idx="1905">
                  <c:v>4</c:v>
                </c:pt>
                <c:pt idx="1906">
                  <c:v>4</c:v>
                </c:pt>
                <c:pt idx="1907">
                  <c:v>4</c:v>
                </c:pt>
                <c:pt idx="1908">
                  <c:v>4</c:v>
                </c:pt>
                <c:pt idx="1909">
                  <c:v>4</c:v>
                </c:pt>
                <c:pt idx="1910">
                  <c:v>4</c:v>
                </c:pt>
                <c:pt idx="1911">
                  <c:v>4</c:v>
                </c:pt>
                <c:pt idx="1912">
                  <c:v>4</c:v>
                </c:pt>
                <c:pt idx="1913">
                  <c:v>4</c:v>
                </c:pt>
                <c:pt idx="1914">
                  <c:v>4</c:v>
                </c:pt>
                <c:pt idx="1915">
                  <c:v>4</c:v>
                </c:pt>
                <c:pt idx="1916">
                  <c:v>4</c:v>
                </c:pt>
                <c:pt idx="1917">
                  <c:v>4</c:v>
                </c:pt>
                <c:pt idx="1918">
                  <c:v>4</c:v>
                </c:pt>
                <c:pt idx="1919">
                  <c:v>4</c:v>
                </c:pt>
                <c:pt idx="1920">
                  <c:v>4</c:v>
                </c:pt>
                <c:pt idx="1921">
                  <c:v>4</c:v>
                </c:pt>
                <c:pt idx="1922">
                  <c:v>4</c:v>
                </c:pt>
                <c:pt idx="1923">
                  <c:v>4</c:v>
                </c:pt>
                <c:pt idx="1924">
                  <c:v>4</c:v>
                </c:pt>
                <c:pt idx="1925">
                  <c:v>4</c:v>
                </c:pt>
                <c:pt idx="1926">
                  <c:v>4</c:v>
                </c:pt>
                <c:pt idx="1927">
                  <c:v>4</c:v>
                </c:pt>
                <c:pt idx="1928">
                  <c:v>4</c:v>
                </c:pt>
                <c:pt idx="1929">
                  <c:v>4</c:v>
                </c:pt>
                <c:pt idx="1930">
                  <c:v>4</c:v>
                </c:pt>
                <c:pt idx="1931">
                  <c:v>4</c:v>
                </c:pt>
                <c:pt idx="1932">
                  <c:v>4</c:v>
                </c:pt>
                <c:pt idx="1933">
                  <c:v>4</c:v>
                </c:pt>
                <c:pt idx="1934">
                  <c:v>4</c:v>
                </c:pt>
                <c:pt idx="1935">
                  <c:v>4</c:v>
                </c:pt>
                <c:pt idx="1936">
                  <c:v>4</c:v>
                </c:pt>
                <c:pt idx="1937">
                  <c:v>4</c:v>
                </c:pt>
                <c:pt idx="1938">
                  <c:v>4</c:v>
                </c:pt>
                <c:pt idx="1939">
                  <c:v>4</c:v>
                </c:pt>
                <c:pt idx="1940">
                  <c:v>4</c:v>
                </c:pt>
                <c:pt idx="1941">
                  <c:v>4</c:v>
                </c:pt>
                <c:pt idx="1942">
                  <c:v>4</c:v>
                </c:pt>
                <c:pt idx="1943">
                  <c:v>4</c:v>
                </c:pt>
                <c:pt idx="1944">
                  <c:v>4</c:v>
                </c:pt>
                <c:pt idx="1945">
                  <c:v>4</c:v>
                </c:pt>
                <c:pt idx="1946">
                  <c:v>4</c:v>
                </c:pt>
                <c:pt idx="1947">
                  <c:v>4</c:v>
                </c:pt>
                <c:pt idx="1948">
                  <c:v>4</c:v>
                </c:pt>
                <c:pt idx="1949">
                  <c:v>4</c:v>
                </c:pt>
                <c:pt idx="1950">
                  <c:v>4</c:v>
                </c:pt>
                <c:pt idx="1951">
                  <c:v>4</c:v>
                </c:pt>
                <c:pt idx="1952">
                  <c:v>4</c:v>
                </c:pt>
                <c:pt idx="1953">
                  <c:v>4</c:v>
                </c:pt>
                <c:pt idx="1954">
                  <c:v>4</c:v>
                </c:pt>
                <c:pt idx="1955">
                  <c:v>4</c:v>
                </c:pt>
                <c:pt idx="1956">
                  <c:v>4</c:v>
                </c:pt>
                <c:pt idx="1957">
                  <c:v>4</c:v>
                </c:pt>
                <c:pt idx="1958">
                  <c:v>4</c:v>
                </c:pt>
                <c:pt idx="1959">
                  <c:v>4</c:v>
                </c:pt>
                <c:pt idx="1960">
                  <c:v>4</c:v>
                </c:pt>
                <c:pt idx="1961">
                  <c:v>4</c:v>
                </c:pt>
                <c:pt idx="1962">
                  <c:v>4</c:v>
                </c:pt>
                <c:pt idx="1963">
                  <c:v>4</c:v>
                </c:pt>
                <c:pt idx="1964">
                  <c:v>4</c:v>
                </c:pt>
                <c:pt idx="1965">
                  <c:v>4</c:v>
                </c:pt>
                <c:pt idx="1966">
                  <c:v>4</c:v>
                </c:pt>
                <c:pt idx="1967">
                  <c:v>4</c:v>
                </c:pt>
                <c:pt idx="1968">
                  <c:v>4</c:v>
                </c:pt>
                <c:pt idx="1969">
                  <c:v>4</c:v>
                </c:pt>
                <c:pt idx="1970">
                  <c:v>4</c:v>
                </c:pt>
                <c:pt idx="1971">
                  <c:v>4</c:v>
                </c:pt>
                <c:pt idx="1972">
                  <c:v>4</c:v>
                </c:pt>
                <c:pt idx="1973">
                  <c:v>4</c:v>
                </c:pt>
                <c:pt idx="1974">
                  <c:v>4</c:v>
                </c:pt>
                <c:pt idx="1975">
                  <c:v>4</c:v>
                </c:pt>
                <c:pt idx="1976">
                  <c:v>4</c:v>
                </c:pt>
                <c:pt idx="1977">
                  <c:v>4</c:v>
                </c:pt>
                <c:pt idx="1978">
                  <c:v>4</c:v>
                </c:pt>
                <c:pt idx="1979">
                  <c:v>4</c:v>
                </c:pt>
                <c:pt idx="1980">
                  <c:v>4</c:v>
                </c:pt>
                <c:pt idx="1981">
                  <c:v>4</c:v>
                </c:pt>
                <c:pt idx="1982">
                  <c:v>4</c:v>
                </c:pt>
                <c:pt idx="1983">
                  <c:v>4</c:v>
                </c:pt>
                <c:pt idx="1984">
                  <c:v>4</c:v>
                </c:pt>
                <c:pt idx="1985">
                  <c:v>4</c:v>
                </c:pt>
                <c:pt idx="1986">
                  <c:v>4</c:v>
                </c:pt>
                <c:pt idx="1987">
                  <c:v>4</c:v>
                </c:pt>
                <c:pt idx="1988">
                  <c:v>4</c:v>
                </c:pt>
                <c:pt idx="1989">
                  <c:v>4</c:v>
                </c:pt>
                <c:pt idx="1990">
                  <c:v>4</c:v>
                </c:pt>
                <c:pt idx="1991">
                  <c:v>4</c:v>
                </c:pt>
                <c:pt idx="1992">
                  <c:v>4</c:v>
                </c:pt>
                <c:pt idx="1993">
                  <c:v>4</c:v>
                </c:pt>
                <c:pt idx="1994">
                  <c:v>4</c:v>
                </c:pt>
                <c:pt idx="1995">
                  <c:v>4</c:v>
                </c:pt>
                <c:pt idx="1996">
                  <c:v>4</c:v>
                </c:pt>
                <c:pt idx="1997">
                  <c:v>4</c:v>
                </c:pt>
                <c:pt idx="1998">
                  <c:v>4</c:v>
                </c:pt>
                <c:pt idx="1999">
                  <c:v>4</c:v>
                </c:pt>
                <c:pt idx="2000">
                  <c:v>4</c:v>
                </c:pt>
                <c:pt idx="2001">
                  <c:v>4</c:v>
                </c:pt>
                <c:pt idx="2002">
                  <c:v>4</c:v>
                </c:pt>
                <c:pt idx="2003">
                  <c:v>4</c:v>
                </c:pt>
                <c:pt idx="2004">
                  <c:v>4</c:v>
                </c:pt>
                <c:pt idx="2005">
                  <c:v>4</c:v>
                </c:pt>
                <c:pt idx="2006">
                  <c:v>4</c:v>
                </c:pt>
                <c:pt idx="2007">
                  <c:v>4</c:v>
                </c:pt>
                <c:pt idx="2008">
                  <c:v>4</c:v>
                </c:pt>
                <c:pt idx="2009">
                  <c:v>4</c:v>
                </c:pt>
                <c:pt idx="2010">
                  <c:v>4</c:v>
                </c:pt>
                <c:pt idx="2011">
                  <c:v>4</c:v>
                </c:pt>
                <c:pt idx="2012">
                  <c:v>4</c:v>
                </c:pt>
                <c:pt idx="2013">
                  <c:v>4</c:v>
                </c:pt>
                <c:pt idx="2014">
                  <c:v>4</c:v>
                </c:pt>
                <c:pt idx="2015">
                  <c:v>4</c:v>
                </c:pt>
                <c:pt idx="2016">
                  <c:v>4</c:v>
                </c:pt>
                <c:pt idx="2017">
                  <c:v>4</c:v>
                </c:pt>
                <c:pt idx="2018">
                  <c:v>4</c:v>
                </c:pt>
                <c:pt idx="2019">
                  <c:v>4</c:v>
                </c:pt>
                <c:pt idx="2020">
                  <c:v>4</c:v>
                </c:pt>
                <c:pt idx="2021">
                  <c:v>4</c:v>
                </c:pt>
                <c:pt idx="2022">
                  <c:v>4</c:v>
                </c:pt>
                <c:pt idx="2023">
                  <c:v>4</c:v>
                </c:pt>
                <c:pt idx="2024">
                  <c:v>4</c:v>
                </c:pt>
                <c:pt idx="2025">
                  <c:v>4</c:v>
                </c:pt>
                <c:pt idx="2026">
                  <c:v>4</c:v>
                </c:pt>
                <c:pt idx="2027">
                  <c:v>4</c:v>
                </c:pt>
                <c:pt idx="2028">
                  <c:v>4</c:v>
                </c:pt>
                <c:pt idx="2029">
                  <c:v>4</c:v>
                </c:pt>
                <c:pt idx="2030">
                  <c:v>4</c:v>
                </c:pt>
                <c:pt idx="2031">
                  <c:v>4</c:v>
                </c:pt>
                <c:pt idx="2032">
                  <c:v>4</c:v>
                </c:pt>
                <c:pt idx="2033">
                  <c:v>4</c:v>
                </c:pt>
                <c:pt idx="2034">
                  <c:v>4</c:v>
                </c:pt>
                <c:pt idx="2035">
                  <c:v>4</c:v>
                </c:pt>
                <c:pt idx="2036">
                  <c:v>4</c:v>
                </c:pt>
                <c:pt idx="2037">
                  <c:v>4</c:v>
                </c:pt>
                <c:pt idx="2038">
                  <c:v>4</c:v>
                </c:pt>
                <c:pt idx="2039">
                  <c:v>4</c:v>
                </c:pt>
                <c:pt idx="2040">
                  <c:v>4</c:v>
                </c:pt>
                <c:pt idx="2041">
                  <c:v>4</c:v>
                </c:pt>
                <c:pt idx="2042">
                  <c:v>4</c:v>
                </c:pt>
                <c:pt idx="2043">
                  <c:v>4</c:v>
                </c:pt>
                <c:pt idx="2044">
                  <c:v>4</c:v>
                </c:pt>
                <c:pt idx="2045">
                  <c:v>4</c:v>
                </c:pt>
                <c:pt idx="2046">
                  <c:v>4</c:v>
                </c:pt>
                <c:pt idx="2047">
                  <c:v>4</c:v>
                </c:pt>
                <c:pt idx="2048">
                  <c:v>4</c:v>
                </c:pt>
                <c:pt idx="2049">
                  <c:v>4</c:v>
                </c:pt>
                <c:pt idx="2050">
                  <c:v>4</c:v>
                </c:pt>
                <c:pt idx="2051">
                  <c:v>4</c:v>
                </c:pt>
                <c:pt idx="2052">
                  <c:v>4</c:v>
                </c:pt>
                <c:pt idx="2053">
                  <c:v>4</c:v>
                </c:pt>
                <c:pt idx="2054">
                  <c:v>4</c:v>
                </c:pt>
                <c:pt idx="2055">
                  <c:v>4</c:v>
                </c:pt>
                <c:pt idx="2056">
                  <c:v>4</c:v>
                </c:pt>
                <c:pt idx="2057">
                  <c:v>4</c:v>
                </c:pt>
                <c:pt idx="2058">
                  <c:v>4</c:v>
                </c:pt>
                <c:pt idx="2059">
                  <c:v>4</c:v>
                </c:pt>
                <c:pt idx="2060">
                  <c:v>4</c:v>
                </c:pt>
                <c:pt idx="2061">
                  <c:v>4</c:v>
                </c:pt>
                <c:pt idx="2062">
                  <c:v>4</c:v>
                </c:pt>
                <c:pt idx="2063">
                  <c:v>4</c:v>
                </c:pt>
                <c:pt idx="2064">
                  <c:v>4</c:v>
                </c:pt>
                <c:pt idx="2065">
                  <c:v>4</c:v>
                </c:pt>
                <c:pt idx="2066">
                  <c:v>4</c:v>
                </c:pt>
                <c:pt idx="2067">
                  <c:v>4</c:v>
                </c:pt>
                <c:pt idx="2068">
                  <c:v>4</c:v>
                </c:pt>
                <c:pt idx="2069">
                  <c:v>4</c:v>
                </c:pt>
                <c:pt idx="2070">
                  <c:v>4</c:v>
                </c:pt>
                <c:pt idx="2071">
                  <c:v>4</c:v>
                </c:pt>
                <c:pt idx="2072">
                  <c:v>4</c:v>
                </c:pt>
                <c:pt idx="2073">
                  <c:v>4</c:v>
                </c:pt>
                <c:pt idx="2074">
                  <c:v>4</c:v>
                </c:pt>
                <c:pt idx="2075">
                  <c:v>4</c:v>
                </c:pt>
                <c:pt idx="2076">
                  <c:v>4</c:v>
                </c:pt>
                <c:pt idx="2077">
                  <c:v>4</c:v>
                </c:pt>
                <c:pt idx="2078">
                  <c:v>4</c:v>
                </c:pt>
                <c:pt idx="2079">
                  <c:v>4</c:v>
                </c:pt>
                <c:pt idx="2080">
                  <c:v>4</c:v>
                </c:pt>
                <c:pt idx="2081">
                  <c:v>4</c:v>
                </c:pt>
                <c:pt idx="2082">
                  <c:v>4</c:v>
                </c:pt>
                <c:pt idx="2083">
                  <c:v>4</c:v>
                </c:pt>
                <c:pt idx="2084">
                  <c:v>4</c:v>
                </c:pt>
                <c:pt idx="2085">
                  <c:v>4</c:v>
                </c:pt>
                <c:pt idx="2086">
                  <c:v>4</c:v>
                </c:pt>
                <c:pt idx="2087">
                  <c:v>4</c:v>
                </c:pt>
                <c:pt idx="2088">
                  <c:v>4</c:v>
                </c:pt>
                <c:pt idx="2089">
                  <c:v>4</c:v>
                </c:pt>
                <c:pt idx="2090">
                  <c:v>4</c:v>
                </c:pt>
                <c:pt idx="2091">
                  <c:v>4</c:v>
                </c:pt>
                <c:pt idx="2092">
                  <c:v>4</c:v>
                </c:pt>
                <c:pt idx="2093">
                  <c:v>4</c:v>
                </c:pt>
                <c:pt idx="2094">
                  <c:v>4</c:v>
                </c:pt>
                <c:pt idx="2095">
                  <c:v>4</c:v>
                </c:pt>
                <c:pt idx="2096">
                  <c:v>4</c:v>
                </c:pt>
                <c:pt idx="2097">
                  <c:v>4</c:v>
                </c:pt>
                <c:pt idx="2098">
                  <c:v>4</c:v>
                </c:pt>
                <c:pt idx="2099">
                  <c:v>4</c:v>
                </c:pt>
                <c:pt idx="2100">
                  <c:v>4</c:v>
                </c:pt>
                <c:pt idx="2101">
                  <c:v>4</c:v>
                </c:pt>
                <c:pt idx="2102">
                  <c:v>4</c:v>
                </c:pt>
                <c:pt idx="2103">
                  <c:v>4</c:v>
                </c:pt>
                <c:pt idx="2104">
                  <c:v>4</c:v>
                </c:pt>
                <c:pt idx="2105">
                  <c:v>4</c:v>
                </c:pt>
                <c:pt idx="2106">
                  <c:v>4</c:v>
                </c:pt>
                <c:pt idx="2107">
                  <c:v>4</c:v>
                </c:pt>
                <c:pt idx="2108">
                  <c:v>4</c:v>
                </c:pt>
                <c:pt idx="2109">
                  <c:v>4</c:v>
                </c:pt>
                <c:pt idx="2110">
                  <c:v>4</c:v>
                </c:pt>
                <c:pt idx="2111">
                  <c:v>4</c:v>
                </c:pt>
                <c:pt idx="2112">
                  <c:v>4</c:v>
                </c:pt>
                <c:pt idx="2113">
                  <c:v>4</c:v>
                </c:pt>
                <c:pt idx="2114">
                  <c:v>4</c:v>
                </c:pt>
                <c:pt idx="2115">
                  <c:v>4</c:v>
                </c:pt>
                <c:pt idx="2116">
                  <c:v>4</c:v>
                </c:pt>
                <c:pt idx="2117">
                  <c:v>4</c:v>
                </c:pt>
                <c:pt idx="2118">
                  <c:v>4</c:v>
                </c:pt>
                <c:pt idx="2119">
                  <c:v>4</c:v>
                </c:pt>
                <c:pt idx="2120">
                  <c:v>4</c:v>
                </c:pt>
                <c:pt idx="2121">
                  <c:v>4</c:v>
                </c:pt>
                <c:pt idx="2122">
                  <c:v>4</c:v>
                </c:pt>
                <c:pt idx="2123">
                  <c:v>4</c:v>
                </c:pt>
                <c:pt idx="2124">
                  <c:v>4</c:v>
                </c:pt>
                <c:pt idx="2125">
                  <c:v>4</c:v>
                </c:pt>
                <c:pt idx="2126">
                  <c:v>4</c:v>
                </c:pt>
                <c:pt idx="2127">
                  <c:v>4</c:v>
                </c:pt>
                <c:pt idx="2128">
                  <c:v>4</c:v>
                </c:pt>
                <c:pt idx="2129">
                  <c:v>4</c:v>
                </c:pt>
                <c:pt idx="2130">
                  <c:v>4</c:v>
                </c:pt>
                <c:pt idx="2131">
                  <c:v>4</c:v>
                </c:pt>
                <c:pt idx="2132">
                  <c:v>4</c:v>
                </c:pt>
                <c:pt idx="2133">
                  <c:v>4</c:v>
                </c:pt>
                <c:pt idx="2134">
                  <c:v>4</c:v>
                </c:pt>
                <c:pt idx="2135">
                  <c:v>4</c:v>
                </c:pt>
                <c:pt idx="2136">
                  <c:v>5</c:v>
                </c:pt>
                <c:pt idx="2137">
                  <c:v>5</c:v>
                </c:pt>
                <c:pt idx="2138">
                  <c:v>5</c:v>
                </c:pt>
                <c:pt idx="2139">
                  <c:v>5</c:v>
                </c:pt>
                <c:pt idx="2140">
                  <c:v>5</c:v>
                </c:pt>
                <c:pt idx="2141">
                  <c:v>5</c:v>
                </c:pt>
                <c:pt idx="2142">
                  <c:v>5</c:v>
                </c:pt>
                <c:pt idx="2143">
                  <c:v>5</c:v>
                </c:pt>
                <c:pt idx="2144">
                  <c:v>5</c:v>
                </c:pt>
                <c:pt idx="2145">
                  <c:v>5</c:v>
                </c:pt>
                <c:pt idx="2146">
                  <c:v>5</c:v>
                </c:pt>
                <c:pt idx="2147">
                  <c:v>5</c:v>
                </c:pt>
                <c:pt idx="2148">
                  <c:v>5</c:v>
                </c:pt>
                <c:pt idx="2149">
                  <c:v>5</c:v>
                </c:pt>
                <c:pt idx="2150">
                  <c:v>5</c:v>
                </c:pt>
                <c:pt idx="2151">
                  <c:v>5</c:v>
                </c:pt>
                <c:pt idx="2152">
                  <c:v>5</c:v>
                </c:pt>
                <c:pt idx="2153">
                  <c:v>5</c:v>
                </c:pt>
                <c:pt idx="2154">
                  <c:v>5</c:v>
                </c:pt>
                <c:pt idx="2155">
                  <c:v>5</c:v>
                </c:pt>
                <c:pt idx="2156">
                  <c:v>5</c:v>
                </c:pt>
                <c:pt idx="2157">
                  <c:v>5</c:v>
                </c:pt>
                <c:pt idx="2158">
                  <c:v>5</c:v>
                </c:pt>
                <c:pt idx="2159">
                  <c:v>5</c:v>
                </c:pt>
                <c:pt idx="2160">
                  <c:v>5</c:v>
                </c:pt>
                <c:pt idx="2161">
                  <c:v>5</c:v>
                </c:pt>
                <c:pt idx="2162">
                  <c:v>5</c:v>
                </c:pt>
                <c:pt idx="2163">
                  <c:v>5</c:v>
                </c:pt>
                <c:pt idx="2164">
                  <c:v>5</c:v>
                </c:pt>
                <c:pt idx="2165">
                  <c:v>5</c:v>
                </c:pt>
                <c:pt idx="2166">
                  <c:v>5</c:v>
                </c:pt>
                <c:pt idx="2167">
                  <c:v>5</c:v>
                </c:pt>
                <c:pt idx="2168">
                  <c:v>5</c:v>
                </c:pt>
                <c:pt idx="2169">
                  <c:v>5</c:v>
                </c:pt>
                <c:pt idx="2170">
                  <c:v>5</c:v>
                </c:pt>
                <c:pt idx="2171">
                  <c:v>5</c:v>
                </c:pt>
                <c:pt idx="2172">
                  <c:v>5</c:v>
                </c:pt>
                <c:pt idx="2173">
                  <c:v>5</c:v>
                </c:pt>
                <c:pt idx="2174">
                  <c:v>5</c:v>
                </c:pt>
                <c:pt idx="2175">
                  <c:v>5</c:v>
                </c:pt>
                <c:pt idx="2176">
                  <c:v>5</c:v>
                </c:pt>
                <c:pt idx="2177">
                  <c:v>5</c:v>
                </c:pt>
                <c:pt idx="2178">
                  <c:v>5</c:v>
                </c:pt>
                <c:pt idx="2179">
                  <c:v>5</c:v>
                </c:pt>
                <c:pt idx="2180">
                  <c:v>5</c:v>
                </c:pt>
                <c:pt idx="2181">
                  <c:v>5</c:v>
                </c:pt>
                <c:pt idx="2182">
                  <c:v>5</c:v>
                </c:pt>
                <c:pt idx="2183">
                  <c:v>5</c:v>
                </c:pt>
                <c:pt idx="2184">
                  <c:v>5</c:v>
                </c:pt>
                <c:pt idx="2185">
                  <c:v>5</c:v>
                </c:pt>
                <c:pt idx="2186">
                  <c:v>5</c:v>
                </c:pt>
                <c:pt idx="2187">
                  <c:v>5</c:v>
                </c:pt>
                <c:pt idx="2188">
                  <c:v>5</c:v>
                </c:pt>
                <c:pt idx="2189">
                  <c:v>5</c:v>
                </c:pt>
                <c:pt idx="2190">
                  <c:v>5</c:v>
                </c:pt>
                <c:pt idx="2191">
                  <c:v>5</c:v>
                </c:pt>
                <c:pt idx="2192">
                  <c:v>5</c:v>
                </c:pt>
                <c:pt idx="2193">
                  <c:v>5</c:v>
                </c:pt>
                <c:pt idx="2194">
                  <c:v>5</c:v>
                </c:pt>
                <c:pt idx="2195">
                  <c:v>5</c:v>
                </c:pt>
                <c:pt idx="2196">
                  <c:v>5</c:v>
                </c:pt>
                <c:pt idx="2197">
                  <c:v>5</c:v>
                </c:pt>
                <c:pt idx="2198">
                  <c:v>5</c:v>
                </c:pt>
                <c:pt idx="2199">
                  <c:v>5</c:v>
                </c:pt>
                <c:pt idx="2200">
                  <c:v>5</c:v>
                </c:pt>
                <c:pt idx="2201">
                  <c:v>5</c:v>
                </c:pt>
                <c:pt idx="2202">
                  <c:v>5</c:v>
                </c:pt>
                <c:pt idx="2203">
                  <c:v>5</c:v>
                </c:pt>
                <c:pt idx="2204">
                  <c:v>5</c:v>
                </c:pt>
                <c:pt idx="2205">
                  <c:v>5</c:v>
                </c:pt>
                <c:pt idx="2206">
                  <c:v>5</c:v>
                </c:pt>
                <c:pt idx="2207">
                  <c:v>5</c:v>
                </c:pt>
                <c:pt idx="2208">
                  <c:v>5</c:v>
                </c:pt>
                <c:pt idx="2209">
                  <c:v>5</c:v>
                </c:pt>
                <c:pt idx="2210">
                  <c:v>5</c:v>
                </c:pt>
                <c:pt idx="2211">
                  <c:v>5</c:v>
                </c:pt>
                <c:pt idx="2212">
                  <c:v>5</c:v>
                </c:pt>
                <c:pt idx="2213">
                  <c:v>5</c:v>
                </c:pt>
                <c:pt idx="2214">
                  <c:v>5</c:v>
                </c:pt>
                <c:pt idx="2215">
                  <c:v>5</c:v>
                </c:pt>
                <c:pt idx="2216">
                  <c:v>5</c:v>
                </c:pt>
                <c:pt idx="2217">
                  <c:v>5</c:v>
                </c:pt>
                <c:pt idx="2218">
                  <c:v>5</c:v>
                </c:pt>
                <c:pt idx="2219">
                  <c:v>5</c:v>
                </c:pt>
                <c:pt idx="2220">
                  <c:v>5</c:v>
                </c:pt>
                <c:pt idx="2221">
                  <c:v>5</c:v>
                </c:pt>
                <c:pt idx="2222">
                  <c:v>5</c:v>
                </c:pt>
                <c:pt idx="2223">
                  <c:v>5</c:v>
                </c:pt>
                <c:pt idx="2224">
                  <c:v>5</c:v>
                </c:pt>
                <c:pt idx="2225">
                  <c:v>5</c:v>
                </c:pt>
                <c:pt idx="2226">
                  <c:v>5</c:v>
                </c:pt>
                <c:pt idx="2227">
                  <c:v>5</c:v>
                </c:pt>
                <c:pt idx="2228">
                  <c:v>5</c:v>
                </c:pt>
                <c:pt idx="2229">
                  <c:v>5</c:v>
                </c:pt>
                <c:pt idx="2230">
                  <c:v>5</c:v>
                </c:pt>
                <c:pt idx="2231">
                  <c:v>5</c:v>
                </c:pt>
                <c:pt idx="2232">
                  <c:v>5</c:v>
                </c:pt>
                <c:pt idx="2233">
                  <c:v>5</c:v>
                </c:pt>
                <c:pt idx="2234">
                  <c:v>5</c:v>
                </c:pt>
                <c:pt idx="2235">
                  <c:v>5</c:v>
                </c:pt>
                <c:pt idx="2236">
                  <c:v>5</c:v>
                </c:pt>
                <c:pt idx="2237">
                  <c:v>5</c:v>
                </c:pt>
                <c:pt idx="2238">
                  <c:v>5</c:v>
                </c:pt>
                <c:pt idx="2239">
                  <c:v>5</c:v>
                </c:pt>
                <c:pt idx="2240">
                  <c:v>5</c:v>
                </c:pt>
                <c:pt idx="2241">
                  <c:v>5</c:v>
                </c:pt>
                <c:pt idx="2242">
                  <c:v>5</c:v>
                </c:pt>
                <c:pt idx="2243">
                  <c:v>5</c:v>
                </c:pt>
                <c:pt idx="2244">
                  <c:v>5</c:v>
                </c:pt>
                <c:pt idx="2245">
                  <c:v>5</c:v>
                </c:pt>
                <c:pt idx="2246">
                  <c:v>5</c:v>
                </c:pt>
                <c:pt idx="2247">
                  <c:v>5</c:v>
                </c:pt>
                <c:pt idx="2248">
                  <c:v>5</c:v>
                </c:pt>
                <c:pt idx="2249">
                  <c:v>5</c:v>
                </c:pt>
                <c:pt idx="2250">
                  <c:v>5</c:v>
                </c:pt>
                <c:pt idx="2251">
                  <c:v>5</c:v>
                </c:pt>
                <c:pt idx="2252">
                  <c:v>5</c:v>
                </c:pt>
                <c:pt idx="2253">
                  <c:v>5</c:v>
                </c:pt>
                <c:pt idx="2254">
                  <c:v>5</c:v>
                </c:pt>
                <c:pt idx="2255">
                  <c:v>5</c:v>
                </c:pt>
                <c:pt idx="2256">
                  <c:v>5</c:v>
                </c:pt>
                <c:pt idx="2257">
                  <c:v>5</c:v>
                </c:pt>
                <c:pt idx="2258">
                  <c:v>5</c:v>
                </c:pt>
                <c:pt idx="2259">
                  <c:v>5</c:v>
                </c:pt>
                <c:pt idx="2260">
                  <c:v>5</c:v>
                </c:pt>
                <c:pt idx="2261">
                  <c:v>5</c:v>
                </c:pt>
                <c:pt idx="2262">
                  <c:v>5</c:v>
                </c:pt>
                <c:pt idx="2263">
                  <c:v>5</c:v>
                </c:pt>
                <c:pt idx="2264">
                  <c:v>5</c:v>
                </c:pt>
                <c:pt idx="2265">
                  <c:v>5</c:v>
                </c:pt>
                <c:pt idx="2266">
                  <c:v>5</c:v>
                </c:pt>
                <c:pt idx="2267">
                  <c:v>5</c:v>
                </c:pt>
                <c:pt idx="2268">
                  <c:v>5</c:v>
                </c:pt>
                <c:pt idx="2269">
                  <c:v>5</c:v>
                </c:pt>
                <c:pt idx="2270">
                  <c:v>5</c:v>
                </c:pt>
                <c:pt idx="2271">
                  <c:v>5</c:v>
                </c:pt>
                <c:pt idx="2272">
                  <c:v>5</c:v>
                </c:pt>
                <c:pt idx="2273">
                  <c:v>5</c:v>
                </c:pt>
                <c:pt idx="2274">
                  <c:v>5</c:v>
                </c:pt>
                <c:pt idx="2275">
                  <c:v>5</c:v>
                </c:pt>
                <c:pt idx="2276">
                  <c:v>5</c:v>
                </c:pt>
                <c:pt idx="2277">
                  <c:v>5</c:v>
                </c:pt>
                <c:pt idx="2278">
                  <c:v>5</c:v>
                </c:pt>
                <c:pt idx="2279">
                  <c:v>5</c:v>
                </c:pt>
                <c:pt idx="2280">
                  <c:v>5</c:v>
                </c:pt>
                <c:pt idx="2281">
                  <c:v>5</c:v>
                </c:pt>
                <c:pt idx="2282">
                  <c:v>5</c:v>
                </c:pt>
                <c:pt idx="2283">
                  <c:v>5</c:v>
                </c:pt>
                <c:pt idx="2284">
                  <c:v>5</c:v>
                </c:pt>
                <c:pt idx="2285">
                  <c:v>5</c:v>
                </c:pt>
                <c:pt idx="2286">
                  <c:v>5</c:v>
                </c:pt>
                <c:pt idx="2287">
                  <c:v>5</c:v>
                </c:pt>
                <c:pt idx="2288">
                  <c:v>5</c:v>
                </c:pt>
                <c:pt idx="2289">
                  <c:v>5</c:v>
                </c:pt>
                <c:pt idx="2290">
                  <c:v>5</c:v>
                </c:pt>
                <c:pt idx="2291">
                  <c:v>5</c:v>
                </c:pt>
                <c:pt idx="2292">
                  <c:v>5</c:v>
                </c:pt>
                <c:pt idx="2293">
                  <c:v>5</c:v>
                </c:pt>
                <c:pt idx="2294">
                  <c:v>5</c:v>
                </c:pt>
                <c:pt idx="2295">
                  <c:v>5</c:v>
                </c:pt>
                <c:pt idx="2296">
                  <c:v>5</c:v>
                </c:pt>
                <c:pt idx="2297">
                  <c:v>5</c:v>
                </c:pt>
                <c:pt idx="2298">
                  <c:v>5</c:v>
                </c:pt>
                <c:pt idx="2299">
                  <c:v>5</c:v>
                </c:pt>
                <c:pt idx="2300">
                  <c:v>5</c:v>
                </c:pt>
                <c:pt idx="2301">
                  <c:v>5</c:v>
                </c:pt>
                <c:pt idx="2302">
                  <c:v>5</c:v>
                </c:pt>
                <c:pt idx="2303">
                  <c:v>5</c:v>
                </c:pt>
                <c:pt idx="2304">
                  <c:v>5</c:v>
                </c:pt>
                <c:pt idx="2305">
                  <c:v>5</c:v>
                </c:pt>
                <c:pt idx="2306">
                  <c:v>5</c:v>
                </c:pt>
                <c:pt idx="2307">
                  <c:v>5</c:v>
                </c:pt>
                <c:pt idx="2308">
                  <c:v>5</c:v>
                </c:pt>
                <c:pt idx="2309">
                  <c:v>5</c:v>
                </c:pt>
                <c:pt idx="2310">
                  <c:v>5</c:v>
                </c:pt>
                <c:pt idx="2311">
                  <c:v>5</c:v>
                </c:pt>
                <c:pt idx="2312">
                  <c:v>5</c:v>
                </c:pt>
                <c:pt idx="2313">
                  <c:v>5</c:v>
                </c:pt>
                <c:pt idx="2314">
                  <c:v>5</c:v>
                </c:pt>
                <c:pt idx="2315">
                  <c:v>5</c:v>
                </c:pt>
                <c:pt idx="2316">
                  <c:v>5</c:v>
                </c:pt>
                <c:pt idx="2317">
                  <c:v>5</c:v>
                </c:pt>
                <c:pt idx="2318">
                  <c:v>5</c:v>
                </c:pt>
                <c:pt idx="2319">
                  <c:v>5</c:v>
                </c:pt>
                <c:pt idx="2320">
                  <c:v>5</c:v>
                </c:pt>
                <c:pt idx="2321">
                  <c:v>5</c:v>
                </c:pt>
                <c:pt idx="2322">
                  <c:v>5</c:v>
                </c:pt>
                <c:pt idx="2323">
                  <c:v>5</c:v>
                </c:pt>
                <c:pt idx="2324">
                  <c:v>5</c:v>
                </c:pt>
                <c:pt idx="2325">
                  <c:v>5</c:v>
                </c:pt>
                <c:pt idx="2326">
                  <c:v>5</c:v>
                </c:pt>
                <c:pt idx="2327">
                  <c:v>5</c:v>
                </c:pt>
                <c:pt idx="2328">
                  <c:v>5</c:v>
                </c:pt>
                <c:pt idx="2329">
                  <c:v>5</c:v>
                </c:pt>
                <c:pt idx="2330">
                  <c:v>5</c:v>
                </c:pt>
                <c:pt idx="2331">
                  <c:v>5</c:v>
                </c:pt>
                <c:pt idx="2332">
                  <c:v>5</c:v>
                </c:pt>
                <c:pt idx="2333">
                  <c:v>5</c:v>
                </c:pt>
                <c:pt idx="2334">
                  <c:v>5</c:v>
                </c:pt>
                <c:pt idx="2335">
                  <c:v>5</c:v>
                </c:pt>
                <c:pt idx="2336">
                  <c:v>5</c:v>
                </c:pt>
                <c:pt idx="2337">
                  <c:v>5</c:v>
                </c:pt>
                <c:pt idx="2338">
                  <c:v>5</c:v>
                </c:pt>
                <c:pt idx="2339">
                  <c:v>5</c:v>
                </c:pt>
                <c:pt idx="2340">
                  <c:v>5</c:v>
                </c:pt>
                <c:pt idx="2341">
                  <c:v>5</c:v>
                </c:pt>
                <c:pt idx="2342">
                  <c:v>5</c:v>
                </c:pt>
                <c:pt idx="2343">
                  <c:v>5</c:v>
                </c:pt>
                <c:pt idx="2344">
                  <c:v>5</c:v>
                </c:pt>
                <c:pt idx="2345">
                  <c:v>5</c:v>
                </c:pt>
                <c:pt idx="2346">
                  <c:v>5</c:v>
                </c:pt>
                <c:pt idx="2347">
                  <c:v>5</c:v>
                </c:pt>
                <c:pt idx="2348">
                  <c:v>5</c:v>
                </c:pt>
                <c:pt idx="2349">
                  <c:v>5</c:v>
                </c:pt>
                <c:pt idx="2350">
                  <c:v>5</c:v>
                </c:pt>
                <c:pt idx="2351">
                  <c:v>5</c:v>
                </c:pt>
                <c:pt idx="2352">
                  <c:v>5</c:v>
                </c:pt>
                <c:pt idx="2353">
                  <c:v>5</c:v>
                </c:pt>
                <c:pt idx="2354">
                  <c:v>5</c:v>
                </c:pt>
                <c:pt idx="2355">
                  <c:v>5</c:v>
                </c:pt>
                <c:pt idx="2356">
                  <c:v>5</c:v>
                </c:pt>
                <c:pt idx="2357">
                  <c:v>5</c:v>
                </c:pt>
                <c:pt idx="2358">
                  <c:v>5</c:v>
                </c:pt>
                <c:pt idx="2359">
                  <c:v>5</c:v>
                </c:pt>
                <c:pt idx="2360">
                  <c:v>5</c:v>
                </c:pt>
                <c:pt idx="2361">
                  <c:v>5</c:v>
                </c:pt>
                <c:pt idx="2362">
                  <c:v>5</c:v>
                </c:pt>
                <c:pt idx="2363">
                  <c:v>5</c:v>
                </c:pt>
                <c:pt idx="2364">
                  <c:v>5</c:v>
                </c:pt>
                <c:pt idx="2365">
                  <c:v>5</c:v>
                </c:pt>
                <c:pt idx="2366">
                  <c:v>5</c:v>
                </c:pt>
                <c:pt idx="2367">
                  <c:v>5</c:v>
                </c:pt>
                <c:pt idx="2368">
                  <c:v>5</c:v>
                </c:pt>
                <c:pt idx="2369">
                  <c:v>5</c:v>
                </c:pt>
                <c:pt idx="2370">
                  <c:v>5</c:v>
                </c:pt>
                <c:pt idx="2371">
                  <c:v>5</c:v>
                </c:pt>
                <c:pt idx="2372">
                  <c:v>5</c:v>
                </c:pt>
                <c:pt idx="2373">
                  <c:v>5</c:v>
                </c:pt>
                <c:pt idx="2374">
                  <c:v>5</c:v>
                </c:pt>
                <c:pt idx="2375">
                  <c:v>5</c:v>
                </c:pt>
                <c:pt idx="2376">
                  <c:v>5</c:v>
                </c:pt>
                <c:pt idx="2377">
                  <c:v>5</c:v>
                </c:pt>
                <c:pt idx="2378">
                  <c:v>5</c:v>
                </c:pt>
                <c:pt idx="2379">
                  <c:v>5</c:v>
                </c:pt>
                <c:pt idx="2380">
                  <c:v>5</c:v>
                </c:pt>
                <c:pt idx="2381">
                  <c:v>5</c:v>
                </c:pt>
                <c:pt idx="2382">
                  <c:v>5</c:v>
                </c:pt>
                <c:pt idx="2383">
                  <c:v>5</c:v>
                </c:pt>
                <c:pt idx="2384">
                  <c:v>5</c:v>
                </c:pt>
                <c:pt idx="2385">
                  <c:v>5</c:v>
                </c:pt>
                <c:pt idx="2386">
                  <c:v>5</c:v>
                </c:pt>
                <c:pt idx="2387">
                  <c:v>5</c:v>
                </c:pt>
                <c:pt idx="2388">
                  <c:v>5</c:v>
                </c:pt>
                <c:pt idx="2389">
                  <c:v>5</c:v>
                </c:pt>
                <c:pt idx="2390">
                  <c:v>5</c:v>
                </c:pt>
                <c:pt idx="2391">
                  <c:v>5</c:v>
                </c:pt>
                <c:pt idx="2392">
                  <c:v>5</c:v>
                </c:pt>
                <c:pt idx="2393">
                  <c:v>5</c:v>
                </c:pt>
                <c:pt idx="2394">
                  <c:v>5</c:v>
                </c:pt>
                <c:pt idx="2395">
                  <c:v>5</c:v>
                </c:pt>
                <c:pt idx="2396">
                  <c:v>5</c:v>
                </c:pt>
                <c:pt idx="2397">
                  <c:v>5</c:v>
                </c:pt>
                <c:pt idx="2398">
                  <c:v>5</c:v>
                </c:pt>
                <c:pt idx="2399">
                  <c:v>5</c:v>
                </c:pt>
                <c:pt idx="2400">
                  <c:v>5</c:v>
                </c:pt>
                <c:pt idx="2401">
                  <c:v>5</c:v>
                </c:pt>
                <c:pt idx="2402">
                  <c:v>5</c:v>
                </c:pt>
                <c:pt idx="2403">
                  <c:v>5</c:v>
                </c:pt>
                <c:pt idx="2404">
                  <c:v>5</c:v>
                </c:pt>
                <c:pt idx="2405">
                  <c:v>5</c:v>
                </c:pt>
                <c:pt idx="2406">
                  <c:v>5</c:v>
                </c:pt>
                <c:pt idx="2407">
                  <c:v>5</c:v>
                </c:pt>
                <c:pt idx="2408">
                  <c:v>5</c:v>
                </c:pt>
                <c:pt idx="2409">
                  <c:v>5</c:v>
                </c:pt>
                <c:pt idx="2410">
                  <c:v>5</c:v>
                </c:pt>
                <c:pt idx="2411">
                  <c:v>5</c:v>
                </c:pt>
                <c:pt idx="2412">
                  <c:v>5</c:v>
                </c:pt>
                <c:pt idx="2413">
                  <c:v>5</c:v>
                </c:pt>
                <c:pt idx="2414">
                  <c:v>5</c:v>
                </c:pt>
                <c:pt idx="2415">
                  <c:v>5</c:v>
                </c:pt>
                <c:pt idx="2416">
                  <c:v>5</c:v>
                </c:pt>
                <c:pt idx="2417">
                  <c:v>5</c:v>
                </c:pt>
                <c:pt idx="2418">
                  <c:v>5</c:v>
                </c:pt>
                <c:pt idx="2419">
                  <c:v>5</c:v>
                </c:pt>
                <c:pt idx="2420">
                  <c:v>5</c:v>
                </c:pt>
                <c:pt idx="2421">
                  <c:v>5</c:v>
                </c:pt>
                <c:pt idx="2422">
                  <c:v>5</c:v>
                </c:pt>
                <c:pt idx="2423">
                  <c:v>5</c:v>
                </c:pt>
                <c:pt idx="2424">
                  <c:v>5</c:v>
                </c:pt>
                <c:pt idx="2425">
                  <c:v>5</c:v>
                </c:pt>
                <c:pt idx="2426">
                  <c:v>5</c:v>
                </c:pt>
                <c:pt idx="2427">
                  <c:v>5</c:v>
                </c:pt>
                <c:pt idx="2428">
                  <c:v>5</c:v>
                </c:pt>
                <c:pt idx="2429">
                  <c:v>5</c:v>
                </c:pt>
                <c:pt idx="2430">
                  <c:v>5</c:v>
                </c:pt>
                <c:pt idx="2431">
                  <c:v>5</c:v>
                </c:pt>
                <c:pt idx="2432">
                  <c:v>5</c:v>
                </c:pt>
                <c:pt idx="2433">
                  <c:v>5</c:v>
                </c:pt>
                <c:pt idx="2434">
                  <c:v>5</c:v>
                </c:pt>
                <c:pt idx="2435">
                  <c:v>5</c:v>
                </c:pt>
                <c:pt idx="2436">
                  <c:v>5</c:v>
                </c:pt>
                <c:pt idx="2437">
                  <c:v>5</c:v>
                </c:pt>
                <c:pt idx="2438">
                  <c:v>5</c:v>
                </c:pt>
                <c:pt idx="2439">
                  <c:v>5</c:v>
                </c:pt>
                <c:pt idx="2440">
                  <c:v>5</c:v>
                </c:pt>
                <c:pt idx="2441">
                  <c:v>5</c:v>
                </c:pt>
                <c:pt idx="2442">
                  <c:v>5</c:v>
                </c:pt>
                <c:pt idx="2443">
                  <c:v>5</c:v>
                </c:pt>
                <c:pt idx="2444">
                  <c:v>5</c:v>
                </c:pt>
                <c:pt idx="2445">
                  <c:v>5</c:v>
                </c:pt>
                <c:pt idx="2446">
                  <c:v>5</c:v>
                </c:pt>
                <c:pt idx="2447">
                  <c:v>5</c:v>
                </c:pt>
                <c:pt idx="2448">
                  <c:v>5</c:v>
                </c:pt>
                <c:pt idx="2449">
                  <c:v>5</c:v>
                </c:pt>
                <c:pt idx="2450">
                  <c:v>5</c:v>
                </c:pt>
                <c:pt idx="2451">
                  <c:v>5</c:v>
                </c:pt>
                <c:pt idx="2452">
                  <c:v>5</c:v>
                </c:pt>
                <c:pt idx="2453">
                  <c:v>5</c:v>
                </c:pt>
                <c:pt idx="2454">
                  <c:v>5</c:v>
                </c:pt>
                <c:pt idx="2455">
                  <c:v>5</c:v>
                </c:pt>
                <c:pt idx="2456">
                  <c:v>7</c:v>
                </c:pt>
                <c:pt idx="2457">
                  <c:v>7</c:v>
                </c:pt>
                <c:pt idx="2458">
                  <c:v>7</c:v>
                </c:pt>
                <c:pt idx="2459">
                  <c:v>7</c:v>
                </c:pt>
                <c:pt idx="2460">
                  <c:v>7</c:v>
                </c:pt>
                <c:pt idx="2461">
                  <c:v>7</c:v>
                </c:pt>
                <c:pt idx="2462">
                  <c:v>7</c:v>
                </c:pt>
                <c:pt idx="2463">
                  <c:v>7</c:v>
                </c:pt>
                <c:pt idx="2464">
                  <c:v>7</c:v>
                </c:pt>
                <c:pt idx="2465">
                  <c:v>7</c:v>
                </c:pt>
                <c:pt idx="2466">
                  <c:v>7</c:v>
                </c:pt>
                <c:pt idx="2467">
                  <c:v>7</c:v>
                </c:pt>
                <c:pt idx="2468">
                  <c:v>7</c:v>
                </c:pt>
                <c:pt idx="2469">
                  <c:v>7</c:v>
                </c:pt>
                <c:pt idx="2470">
                  <c:v>7</c:v>
                </c:pt>
                <c:pt idx="2471">
                  <c:v>7</c:v>
                </c:pt>
                <c:pt idx="2472">
                  <c:v>7</c:v>
                </c:pt>
                <c:pt idx="2473">
                  <c:v>7</c:v>
                </c:pt>
                <c:pt idx="2474">
                  <c:v>7</c:v>
                </c:pt>
                <c:pt idx="2475">
                  <c:v>7</c:v>
                </c:pt>
                <c:pt idx="2476">
                  <c:v>7</c:v>
                </c:pt>
                <c:pt idx="2477">
                  <c:v>7</c:v>
                </c:pt>
                <c:pt idx="2478">
                  <c:v>7</c:v>
                </c:pt>
                <c:pt idx="2479">
                  <c:v>7</c:v>
                </c:pt>
                <c:pt idx="2480">
                  <c:v>8</c:v>
                </c:pt>
                <c:pt idx="2481">
                  <c:v>8</c:v>
                </c:pt>
                <c:pt idx="2482">
                  <c:v>8</c:v>
                </c:pt>
                <c:pt idx="2483">
                  <c:v>8</c:v>
                </c:pt>
                <c:pt idx="2484">
                  <c:v>8</c:v>
                </c:pt>
                <c:pt idx="2485">
                  <c:v>8</c:v>
                </c:pt>
                <c:pt idx="2486">
                  <c:v>8</c:v>
                </c:pt>
                <c:pt idx="2487">
                  <c:v>8</c:v>
                </c:pt>
                <c:pt idx="2488">
                  <c:v>8</c:v>
                </c:pt>
                <c:pt idx="2489">
                  <c:v>8</c:v>
                </c:pt>
                <c:pt idx="2490">
                  <c:v>8</c:v>
                </c:pt>
                <c:pt idx="2491">
                  <c:v>8</c:v>
                </c:pt>
                <c:pt idx="2492">
                  <c:v>8</c:v>
                </c:pt>
                <c:pt idx="2493">
                  <c:v>8</c:v>
                </c:pt>
                <c:pt idx="2494">
                  <c:v>8</c:v>
                </c:pt>
                <c:pt idx="2495">
                  <c:v>8</c:v>
                </c:pt>
                <c:pt idx="2496">
                  <c:v>8</c:v>
                </c:pt>
                <c:pt idx="2497">
                  <c:v>8</c:v>
                </c:pt>
                <c:pt idx="2498">
                  <c:v>8</c:v>
                </c:pt>
                <c:pt idx="2499">
                  <c:v>8</c:v>
                </c:pt>
                <c:pt idx="2500">
                  <c:v>8</c:v>
                </c:pt>
                <c:pt idx="2501">
                  <c:v>8</c:v>
                </c:pt>
                <c:pt idx="2502">
                  <c:v>8</c:v>
                </c:pt>
                <c:pt idx="2503">
                  <c:v>8</c:v>
                </c:pt>
                <c:pt idx="2504">
                  <c:v>8</c:v>
                </c:pt>
                <c:pt idx="2505">
                  <c:v>8</c:v>
                </c:pt>
                <c:pt idx="2506">
                  <c:v>8</c:v>
                </c:pt>
                <c:pt idx="2507">
                  <c:v>8</c:v>
                </c:pt>
                <c:pt idx="2508">
                  <c:v>8</c:v>
                </c:pt>
                <c:pt idx="2509">
                  <c:v>8</c:v>
                </c:pt>
                <c:pt idx="2510">
                  <c:v>8</c:v>
                </c:pt>
                <c:pt idx="2511">
                  <c:v>8</c:v>
                </c:pt>
                <c:pt idx="2512">
                  <c:v>8</c:v>
                </c:pt>
                <c:pt idx="2513">
                  <c:v>8</c:v>
                </c:pt>
                <c:pt idx="2514">
                  <c:v>8</c:v>
                </c:pt>
                <c:pt idx="2515">
                  <c:v>8</c:v>
                </c:pt>
                <c:pt idx="2516">
                  <c:v>8</c:v>
                </c:pt>
                <c:pt idx="2517">
                  <c:v>8</c:v>
                </c:pt>
                <c:pt idx="2518">
                  <c:v>8</c:v>
                </c:pt>
                <c:pt idx="2519">
                  <c:v>8</c:v>
                </c:pt>
                <c:pt idx="2520">
                  <c:v>8</c:v>
                </c:pt>
                <c:pt idx="2521">
                  <c:v>8</c:v>
                </c:pt>
                <c:pt idx="2522">
                  <c:v>8</c:v>
                </c:pt>
                <c:pt idx="2523">
                  <c:v>9</c:v>
                </c:pt>
                <c:pt idx="2524">
                  <c:v>9</c:v>
                </c:pt>
                <c:pt idx="2525">
                  <c:v>9</c:v>
                </c:pt>
                <c:pt idx="2526">
                  <c:v>9</c:v>
                </c:pt>
                <c:pt idx="2527">
                  <c:v>9</c:v>
                </c:pt>
                <c:pt idx="2528">
                  <c:v>9</c:v>
                </c:pt>
                <c:pt idx="2529">
                  <c:v>9</c:v>
                </c:pt>
                <c:pt idx="2530">
                  <c:v>9</c:v>
                </c:pt>
                <c:pt idx="2531">
                  <c:v>9</c:v>
                </c:pt>
                <c:pt idx="2532">
                  <c:v>9</c:v>
                </c:pt>
                <c:pt idx="2533">
                  <c:v>9</c:v>
                </c:pt>
                <c:pt idx="2534">
                  <c:v>9</c:v>
                </c:pt>
                <c:pt idx="2535">
                  <c:v>9</c:v>
                </c:pt>
                <c:pt idx="2536">
                  <c:v>9</c:v>
                </c:pt>
                <c:pt idx="2537">
                  <c:v>9</c:v>
                </c:pt>
                <c:pt idx="2538">
                  <c:v>9</c:v>
                </c:pt>
                <c:pt idx="2539">
                  <c:v>9</c:v>
                </c:pt>
                <c:pt idx="2540">
                  <c:v>9</c:v>
                </c:pt>
                <c:pt idx="2541">
                  <c:v>9</c:v>
                </c:pt>
                <c:pt idx="2542">
                  <c:v>9</c:v>
                </c:pt>
                <c:pt idx="2543">
                  <c:v>9</c:v>
                </c:pt>
                <c:pt idx="2544">
                  <c:v>9</c:v>
                </c:pt>
                <c:pt idx="2545">
                  <c:v>9</c:v>
                </c:pt>
                <c:pt idx="2546">
                  <c:v>9</c:v>
                </c:pt>
                <c:pt idx="2547">
                  <c:v>9</c:v>
                </c:pt>
                <c:pt idx="2548">
                  <c:v>9</c:v>
                </c:pt>
                <c:pt idx="2549">
                  <c:v>9</c:v>
                </c:pt>
                <c:pt idx="2550">
                  <c:v>9</c:v>
                </c:pt>
                <c:pt idx="2551">
                  <c:v>9</c:v>
                </c:pt>
                <c:pt idx="2552">
                  <c:v>9</c:v>
                </c:pt>
                <c:pt idx="2553">
                  <c:v>9</c:v>
                </c:pt>
                <c:pt idx="2554">
                  <c:v>9</c:v>
                </c:pt>
                <c:pt idx="2555">
                  <c:v>9</c:v>
                </c:pt>
                <c:pt idx="2556">
                  <c:v>9</c:v>
                </c:pt>
                <c:pt idx="2557">
                  <c:v>9</c:v>
                </c:pt>
                <c:pt idx="2558">
                  <c:v>9</c:v>
                </c:pt>
                <c:pt idx="2559">
                  <c:v>9</c:v>
                </c:pt>
                <c:pt idx="2560">
                  <c:v>9</c:v>
                </c:pt>
                <c:pt idx="2561">
                  <c:v>9</c:v>
                </c:pt>
                <c:pt idx="2562">
                  <c:v>9</c:v>
                </c:pt>
                <c:pt idx="2563">
                  <c:v>9</c:v>
                </c:pt>
                <c:pt idx="2564">
                  <c:v>9</c:v>
                </c:pt>
                <c:pt idx="2565">
                  <c:v>9</c:v>
                </c:pt>
                <c:pt idx="2566">
                  <c:v>9</c:v>
                </c:pt>
                <c:pt idx="2567">
                  <c:v>9</c:v>
                </c:pt>
                <c:pt idx="2568">
                  <c:v>9</c:v>
                </c:pt>
                <c:pt idx="2569">
                  <c:v>9</c:v>
                </c:pt>
                <c:pt idx="2570">
                  <c:v>9</c:v>
                </c:pt>
                <c:pt idx="2571">
                  <c:v>9</c:v>
                </c:pt>
                <c:pt idx="2572">
                  <c:v>9</c:v>
                </c:pt>
                <c:pt idx="2573">
                  <c:v>9</c:v>
                </c:pt>
                <c:pt idx="2574">
                  <c:v>9</c:v>
                </c:pt>
                <c:pt idx="2575">
                  <c:v>9</c:v>
                </c:pt>
                <c:pt idx="2576">
                  <c:v>9</c:v>
                </c:pt>
                <c:pt idx="2577">
                  <c:v>9</c:v>
                </c:pt>
                <c:pt idx="2578">
                  <c:v>9</c:v>
                </c:pt>
                <c:pt idx="2579">
                  <c:v>9</c:v>
                </c:pt>
                <c:pt idx="2580">
                  <c:v>9</c:v>
                </c:pt>
                <c:pt idx="2581">
                  <c:v>9</c:v>
                </c:pt>
                <c:pt idx="2582">
                  <c:v>10</c:v>
                </c:pt>
                <c:pt idx="2583">
                  <c:v>10</c:v>
                </c:pt>
                <c:pt idx="2584">
                  <c:v>10</c:v>
                </c:pt>
                <c:pt idx="2585">
                  <c:v>10</c:v>
                </c:pt>
                <c:pt idx="2586">
                  <c:v>10</c:v>
                </c:pt>
                <c:pt idx="2587">
                  <c:v>10</c:v>
                </c:pt>
                <c:pt idx="2588">
                  <c:v>10</c:v>
                </c:pt>
                <c:pt idx="2589">
                  <c:v>10</c:v>
                </c:pt>
                <c:pt idx="2590">
                  <c:v>10</c:v>
                </c:pt>
                <c:pt idx="2591">
                  <c:v>10</c:v>
                </c:pt>
                <c:pt idx="2592">
                  <c:v>10</c:v>
                </c:pt>
                <c:pt idx="2593">
                  <c:v>10</c:v>
                </c:pt>
                <c:pt idx="2594">
                  <c:v>10</c:v>
                </c:pt>
                <c:pt idx="2595">
                  <c:v>10</c:v>
                </c:pt>
                <c:pt idx="2596">
                  <c:v>10</c:v>
                </c:pt>
                <c:pt idx="2597">
                  <c:v>10</c:v>
                </c:pt>
                <c:pt idx="2598">
                  <c:v>10</c:v>
                </c:pt>
                <c:pt idx="2599">
                  <c:v>10</c:v>
                </c:pt>
                <c:pt idx="2600">
                  <c:v>10</c:v>
                </c:pt>
                <c:pt idx="2601">
                  <c:v>10</c:v>
                </c:pt>
                <c:pt idx="2602">
                  <c:v>10</c:v>
                </c:pt>
                <c:pt idx="2603">
                  <c:v>10</c:v>
                </c:pt>
                <c:pt idx="2604">
                  <c:v>10</c:v>
                </c:pt>
                <c:pt idx="2605">
                  <c:v>10</c:v>
                </c:pt>
                <c:pt idx="2606">
                  <c:v>10</c:v>
                </c:pt>
                <c:pt idx="2607">
                  <c:v>10</c:v>
                </c:pt>
                <c:pt idx="2608">
                  <c:v>10</c:v>
                </c:pt>
                <c:pt idx="2609">
                  <c:v>10</c:v>
                </c:pt>
                <c:pt idx="2610">
                  <c:v>10</c:v>
                </c:pt>
                <c:pt idx="2611">
                  <c:v>12</c:v>
                </c:pt>
                <c:pt idx="2612">
                  <c:v>12</c:v>
                </c:pt>
                <c:pt idx="2613">
                  <c:v>12</c:v>
                </c:pt>
                <c:pt idx="2614">
                  <c:v>12</c:v>
                </c:pt>
                <c:pt idx="2615">
                  <c:v>12</c:v>
                </c:pt>
                <c:pt idx="2616">
                  <c:v>12</c:v>
                </c:pt>
                <c:pt idx="2617">
                  <c:v>12</c:v>
                </c:pt>
                <c:pt idx="2618">
                  <c:v>12</c:v>
                </c:pt>
                <c:pt idx="2619">
                  <c:v>12</c:v>
                </c:pt>
                <c:pt idx="2620">
                  <c:v>12</c:v>
                </c:pt>
                <c:pt idx="2621">
                  <c:v>12</c:v>
                </c:pt>
                <c:pt idx="2622">
                  <c:v>12</c:v>
                </c:pt>
                <c:pt idx="2623">
                  <c:v>12</c:v>
                </c:pt>
                <c:pt idx="2624">
                  <c:v>12</c:v>
                </c:pt>
                <c:pt idx="2625">
                  <c:v>12</c:v>
                </c:pt>
                <c:pt idx="2626">
                  <c:v>12</c:v>
                </c:pt>
                <c:pt idx="2627">
                  <c:v>12</c:v>
                </c:pt>
                <c:pt idx="2628">
                  <c:v>12</c:v>
                </c:pt>
                <c:pt idx="2629">
                  <c:v>12</c:v>
                </c:pt>
                <c:pt idx="2630">
                  <c:v>12</c:v>
                </c:pt>
                <c:pt idx="2631">
                  <c:v>12</c:v>
                </c:pt>
                <c:pt idx="2632">
                  <c:v>12</c:v>
                </c:pt>
                <c:pt idx="2633">
                  <c:v>12</c:v>
                </c:pt>
                <c:pt idx="2634">
                  <c:v>12</c:v>
                </c:pt>
                <c:pt idx="2635">
                  <c:v>12</c:v>
                </c:pt>
                <c:pt idx="2636">
                  <c:v>12</c:v>
                </c:pt>
                <c:pt idx="2637">
                  <c:v>12</c:v>
                </c:pt>
                <c:pt idx="2638">
                  <c:v>12</c:v>
                </c:pt>
                <c:pt idx="2639">
                  <c:v>12</c:v>
                </c:pt>
                <c:pt idx="2640">
                  <c:v>12</c:v>
                </c:pt>
                <c:pt idx="2641">
                  <c:v>12</c:v>
                </c:pt>
                <c:pt idx="2642">
                  <c:v>12</c:v>
                </c:pt>
                <c:pt idx="2643">
                  <c:v>12</c:v>
                </c:pt>
                <c:pt idx="2644">
                  <c:v>12</c:v>
                </c:pt>
                <c:pt idx="2645">
                  <c:v>12</c:v>
                </c:pt>
                <c:pt idx="2646">
                  <c:v>12</c:v>
                </c:pt>
                <c:pt idx="2647">
                  <c:v>12</c:v>
                </c:pt>
                <c:pt idx="2648">
                  <c:v>12</c:v>
                </c:pt>
                <c:pt idx="2649">
                  <c:v>12</c:v>
                </c:pt>
                <c:pt idx="2650">
                  <c:v>12</c:v>
                </c:pt>
                <c:pt idx="2651">
                  <c:v>12</c:v>
                </c:pt>
                <c:pt idx="2652">
                  <c:v>12</c:v>
                </c:pt>
                <c:pt idx="2653">
                  <c:v>12</c:v>
                </c:pt>
                <c:pt idx="2654">
                  <c:v>12</c:v>
                </c:pt>
                <c:pt idx="2655">
                  <c:v>12</c:v>
                </c:pt>
                <c:pt idx="2656">
                  <c:v>12</c:v>
                </c:pt>
                <c:pt idx="2657">
                  <c:v>12</c:v>
                </c:pt>
                <c:pt idx="2658">
                  <c:v>12</c:v>
                </c:pt>
                <c:pt idx="2659">
                  <c:v>12</c:v>
                </c:pt>
                <c:pt idx="2660">
                  <c:v>12</c:v>
                </c:pt>
                <c:pt idx="2661">
                  <c:v>12</c:v>
                </c:pt>
                <c:pt idx="2662">
                  <c:v>12</c:v>
                </c:pt>
                <c:pt idx="2663">
                  <c:v>12</c:v>
                </c:pt>
                <c:pt idx="2664">
                  <c:v>12</c:v>
                </c:pt>
                <c:pt idx="2665">
                  <c:v>12</c:v>
                </c:pt>
                <c:pt idx="2666">
                  <c:v>12</c:v>
                </c:pt>
                <c:pt idx="2667">
                  <c:v>12</c:v>
                </c:pt>
                <c:pt idx="2668">
                  <c:v>12</c:v>
                </c:pt>
                <c:pt idx="2669">
                  <c:v>12</c:v>
                </c:pt>
                <c:pt idx="2670">
                  <c:v>12</c:v>
                </c:pt>
                <c:pt idx="2671">
                  <c:v>12</c:v>
                </c:pt>
                <c:pt idx="2672">
                  <c:v>12</c:v>
                </c:pt>
                <c:pt idx="2673">
                  <c:v>12</c:v>
                </c:pt>
                <c:pt idx="2674">
                  <c:v>12</c:v>
                </c:pt>
                <c:pt idx="2675">
                  <c:v>12</c:v>
                </c:pt>
                <c:pt idx="2676">
                  <c:v>12</c:v>
                </c:pt>
                <c:pt idx="2677">
                  <c:v>12</c:v>
                </c:pt>
                <c:pt idx="2678">
                  <c:v>12</c:v>
                </c:pt>
                <c:pt idx="2679">
                  <c:v>12</c:v>
                </c:pt>
                <c:pt idx="2680">
                  <c:v>12</c:v>
                </c:pt>
                <c:pt idx="2681">
                  <c:v>13</c:v>
                </c:pt>
                <c:pt idx="2682">
                  <c:v>13</c:v>
                </c:pt>
                <c:pt idx="2683">
                  <c:v>13</c:v>
                </c:pt>
                <c:pt idx="2684">
                  <c:v>13</c:v>
                </c:pt>
                <c:pt idx="2685">
                  <c:v>13</c:v>
                </c:pt>
                <c:pt idx="2686">
                  <c:v>13</c:v>
                </c:pt>
                <c:pt idx="2687">
                  <c:v>13</c:v>
                </c:pt>
                <c:pt idx="2688">
                  <c:v>13</c:v>
                </c:pt>
                <c:pt idx="2689">
                  <c:v>15</c:v>
                </c:pt>
                <c:pt idx="2690">
                  <c:v>15</c:v>
                </c:pt>
                <c:pt idx="2691">
                  <c:v>15</c:v>
                </c:pt>
                <c:pt idx="2692">
                  <c:v>15</c:v>
                </c:pt>
                <c:pt idx="2693">
                  <c:v>15</c:v>
                </c:pt>
                <c:pt idx="2694">
                  <c:v>15</c:v>
                </c:pt>
                <c:pt idx="2695">
                  <c:v>15</c:v>
                </c:pt>
                <c:pt idx="2696">
                  <c:v>15</c:v>
                </c:pt>
                <c:pt idx="2697">
                  <c:v>15</c:v>
                </c:pt>
                <c:pt idx="2698">
                  <c:v>15</c:v>
                </c:pt>
                <c:pt idx="2699">
                  <c:v>15</c:v>
                </c:pt>
                <c:pt idx="2700">
                  <c:v>15</c:v>
                </c:pt>
                <c:pt idx="2701">
                  <c:v>15</c:v>
                </c:pt>
                <c:pt idx="2702">
                  <c:v>15</c:v>
                </c:pt>
                <c:pt idx="2703">
                  <c:v>15</c:v>
                </c:pt>
                <c:pt idx="2704">
                  <c:v>15</c:v>
                </c:pt>
                <c:pt idx="2705">
                  <c:v>15</c:v>
                </c:pt>
                <c:pt idx="2706">
                  <c:v>15</c:v>
                </c:pt>
                <c:pt idx="2707">
                  <c:v>15</c:v>
                </c:pt>
                <c:pt idx="2708">
                  <c:v>15</c:v>
                </c:pt>
                <c:pt idx="2709">
                  <c:v>15</c:v>
                </c:pt>
                <c:pt idx="2710">
                  <c:v>15</c:v>
                </c:pt>
                <c:pt idx="2711">
                  <c:v>15</c:v>
                </c:pt>
                <c:pt idx="2712">
                  <c:v>15</c:v>
                </c:pt>
                <c:pt idx="2713">
                  <c:v>15</c:v>
                </c:pt>
                <c:pt idx="2714">
                  <c:v>15</c:v>
                </c:pt>
                <c:pt idx="2715">
                  <c:v>15</c:v>
                </c:pt>
                <c:pt idx="2716">
                  <c:v>15</c:v>
                </c:pt>
                <c:pt idx="2717">
                  <c:v>15</c:v>
                </c:pt>
                <c:pt idx="2718">
                  <c:v>15</c:v>
                </c:pt>
                <c:pt idx="2719">
                  <c:v>15</c:v>
                </c:pt>
                <c:pt idx="2720">
                  <c:v>15</c:v>
                </c:pt>
                <c:pt idx="2721">
                  <c:v>15</c:v>
                </c:pt>
                <c:pt idx="2722">
                  <c:v>15</c:v>
                </c:pt>
                <c:pt idx="2723">
                  <c:v>15</c:v>
                </c:pt>
                <c:pt idx="2724">
                  <c:v>15</c:v>
                </c:pt>
                <c:pt idx="2725">
                  <c:v>15</c:v>
                </c:pt>
                <c:pt idx="2726">
                  <c:v>15</c:v>
                </c:pt>
                <c:pt idx="2727">
                  <c:v>15</c:v>
                </c:pt>
                <c:pt idx="2728">
                  <c:v>15</c:v>
                </c:pt>
                <c:pt idx="2729">
                  <c:v>15</c:v>
                </c:pt>
                <c:pt idx="2730">
                  <c:v>15</c:v>
                </c:pt>
                <c:pt idx="2731">
                  <c:v>15</c:v>
                </c:pt>
                <c:pt idx="2732">
                  <c:v>15</c:v>
                </c:pt>
                <c:pt idx="2733">
                  <c:v>15</c:v>
                </c:pt>
                <c:pt idx="2734">
                  <c:v>19</c:v>
                </c:pt>
                <c:pt idx="2735">
                  <c:v>19</c:v>
                </c:pt>
                <c:pt idx="2736">
                  <c:v>19</c:v>
                </c:pt>
                <c:pt idx="2737">
                  <c:v>19</c:v>
                </c:pt>
                <c:pt idx="2738">
                  <c:v>19</c:v>
                </c:pt>
                <c:pt idx="2739">
                  <c:v>19</c:v>
                </c:pt>
                <c:pt idx="2740">
                  <c:v>19</c:v>
                </c:pt>
                <c:pt idx="2741">
                  <c:v>19</c:v>
                </c:pt>
                <c:pt idx="2742">
                  <c:v>19</c:v>
                </c:pt>
                <c:pt idx="2743">
                  <c:v>19</c:v>
                </c:pt>
                <c:pt idx="2744">
                  <c:v>19</c:v>
                </c:pt>
                <c:pt idx="2745">
                  <c:v>19</c:v>
                </c:pt>
                <c:pt idx="2746">
                  <c:v>19</c:v>
                </c:pt>
                <c:pt idx="2747">
                  <c:v>19</c:v>
                </c:pt>
                <c:pt idx="2748">
                  <c:v>19</c:v>
                </c:pt>
                <c:pt idx="2749">
                  <c:v>19</c:v>
                </c:pt>
                <c:pt idx="2750">
                  <c:v>30</c:v>
                </c:pt>
                <c:pt idx="2751">
                  <c:v>30</c:v>
                </c:pt>
                <c:pt idx="2752">
                  <c:v>30</c:v>
                </c:pt>
                <c:pt idx="2753">
                  <c:v>30</c:v>
                </c:pt>
                <c:pt idx="2754">
                  <c:v>30</c:v>
                </c:pt>
                <c:pt idx="2755">
                  <c:v>30</c:v>
                </c:pt>
                <c:pt idx="2756">
                  <c:v>30</c:v>
                </c:pt>
                <c:pt idx="2757">
                  <c:v>30</c:v>
                </c:pt>
                <c:pt idx="2758">
                  <c:v>30</c:v>
                </c:pt>
                <c:pt idx="2759">
                  <c:v>30</c:v>
                </c:pt>
                <c:pt idx="2760">
                  <c:v>30</c:v>
                </c:pt>
                <c:pt idx="2761">
                  <c:v>30</c:v>
                </c:pt>
                <c:pt idx="2762">
                  <c:v>30</c:v>
                </c:pt>
                <c:pt idx="2763">
                  <c:v>30</c:v>
                </c:pt>
                <c:pt idx="2764">
                  <c:v>30</c:v>
                </c:pt>
                <c:pt idx="2765">
                  <c:v>30</c:v>
                </c:pt>
                <c:pt idx="2766">
                  <c:v>30</c:v>
                </c:pt>
                <c:pt idx="2767">
                  <c:v>30</c:v>
                </c:pt>
                <c:pt idx="2768">
                  <c:v>30</c:v>
                </c:pt>
                <c:pt idx="2769">
                  <c:v>30</c:v>
                </c:pt>
                <c:pt idx="2770">
                  <c:v>30</c:v>
                </c:pt>
                <c:pt idx="2771">
                  <c:v>30</c:v>
                </c:pt>
                <c:pt idx="2772">
                  <c:v>31</c:v>
                </c:pt>
                <c:pt idx="2773">
                  <c:v>31</c:v>
                </c:pt>
                <c:pt idx="2774">
                  <c:v>31</c:v>
                </c:pt>
                <c:pt idx="2775">
                  <c:v>31</c:v>
                </c:pt>
                <c:pt idx="2776">
                  <c:v>31</c:v>
                </c:pt>
                <c:pt idx="2777">
                  <c:v>31</c:v>
                </c:pt>
                <c:pt idx="2778">
                  <c:v>31</c:v>
                </c:pt>
                <c:pt idx="2779">
                  <c:v>32</c:v>
                </c:pt>
                <c:pt idx="2780">
                  <c:v>32</c:v>
                </c:pt>
                <c:pt idx="2781">
                  <c:v>32</c:v>
                </c:pt>
                <c:pt idx="2782">
                  <c:v>32</c:v>
                </c:pt>
                <c:pt idx="2783">
                  <c:v>32</c:v>
                </c:pt>
                <c:pt idx="2784">
                  <c:v>32</c:v>
                </c:pt>
                <c:pt idx="2785">
                  <c:v>32</c:v>
                </c:pt>
                <c:pt idx="2786">
                  <c:v>32</c:v>
                </c:pt>
                <c:pt idx="2787">
                  <c:v>32</c:v>
                </c:pt>
                <c:pt idx="2788">
                  <c:v>32</c:v>
                </c:pt>
                <c:pt idx="2789">
                  <c:v>32</c:v>
                </c:pt>
                <c:pt idx="2790">
                  <c:v>32</c:v>
                </c:pt>
                <c:pt idx="2791">
                  <c:v>32</c:v>
                </c:pt>
                <c:pt idx="2792">
                  <c:v>32</c:v>
                </c:pt>
                <c:pt idx="2793">
                  <c:v>32</c:v>
                </c:pt>
                <c:pt idx="2794">
                  <c:v>32</c:v>
                </c:pt>
                <c:pt idx="2795">
                  <c:v>32</c:v>
                </c:pt>
                <c:pt idx="2796">
                  <c:v>32</c:v>
                </c:pt>
                <c:pt idx="2797">
                  <c:v>32</c:v>
                </c:pt>
                <c:pt idx="2798">
                  <c:v>32</c:v>
                </c:pt>
                <c:pt idx="2799">
                  <c:v>32</c:v>
                </c:pt>
                <c:pt idx="2800">
                  <c:v>32</c:v>
                </c:pt>
                <c:pt idx="2801">
                  <c:v>32</c:v>
                </c:pt>
                <c:pt idx="2802">
                  <c:v>32</c:v>
                </c:pt>
                <c:pt idx="2803">
                  <c:v>32</c:v>
                </c:pt>
                <c:pt idx="2804">
                  <c:v>32</c:v>
                </c:pt>
                <c:pt idx="2805">
                  <c:v>32</c:v>
                </c:pt>
                <c:pt idx="2806">
                  <c:v>32</c:v>
                </c:pt>
                <c:pt idx="2807">
                  <c:v>32</c:v>
                </c:pt>
                <c:pt idx="2808">
                  <c:v>32</c:v>
                </c:pt>
                <c:pt idx="2809">
                  <c:v>32</c:v>
                </c:pt>
                <c:pt idx="2810">
                  <c:v>32</c:v>
                </c:pt>
                <c:pt idx="2811">
                  <c:v>32</c:v>
                </c:pt>
                <c:pt idx="2812">
                  <c:v>32</c:v>
                </c:pt>
                <c:pt idx="2813">
                  <c:v>32</c:v>
                </c:pt>
                <c:pt idx="2814">
                  <c:v>32</c:v>
                </c:pt>
                <c:pt idx="2815">
                  <c:v>32</c:v>
                </c:pt>
                <c:pt idx="2816">
                  <c:v>32</c:v>
                </c:pt>
                <c:pt idx="2817">
                  <c:v>32</c:v>
                </c:pt>
                <c:pt idx="2818">
                  <c:v>32</c:v>
                </c:pt>
                <c:pt idx="2819">
                  <c:v>32</c:v>
                </c:pt>
                <c:pt idx="2820">
                  <c:v>32</c:v>
                </c:pt>
                <c:pt idx="2821">
                  <c:v>32</c:v>
                </c:pt>
                <c:pt idx="2822">
                  <c:v>32</c:v>
                </c:pt>
                <c:pt idx="2823">
                  <c:v>32</c:v>
                </c:pt>
                <c:pt idx="2824">
                  <c:v>32</c:v>
                </c:pt>
                <c:pt idx="2825">
                  <c:v>33</c:v>
                </c:pt>
                <c:pt idx="2826">
                  <c:v>33</c:v>
                </c:pt>
                <c:pt idx="2827">
                  <c:v>33</c:v>
                </c:pt>
                <c:pt idx="2828">
                  <c:v>33</c:v>
                </c:pt>
                <c:pt idx="2829">
                  <c:v>34</c:v>
                </c:pt>
                <c:pt idx="2830">
                  <c:v>34</c:v>
                </c:pt>
                <c:pt idx="2831">
                  <c:v>34</c:v>
                </c:pt>
                <c:pt idx="2832">
                  <c:v>34</c:v>
                </c:pt>
                <c:pt idx="2833">
                  <c:v>34</c:v>
                </c:pt>
                <c:pt idx="2834">
                  <c:v>34</c:v>
                </c:pt>
                <c:pt idx="2835">
                  <c:v>34</c:v>
                </c:pt>
                <c:pt idx="2836">
                  <c:v>34</c:v>
                </c:pt>
                <c:pt idx="2837">
                  <c:v>34</c:v>
                </c:pt>
                <c:pt idx="2838">
                  <c:v>34</c:v>
                </c:pt>
                <c:pt idx="2839">
                  <c:v>34</c:v>
                </c:pt>
                <c:pt idx="2840">
                  <c:v>34</c:v>
                </c:pt>
                <c:pt idx="2841">
                  <c:v>34</c:v>
                </c:pt>
                <c:pt idx="2842">
                  <c:v>34</c:v>
                </c:pt>
                <c:pt idx="2843">
                  <c:v>34</c:v>
                </c:pt>
                <c:pt idx="2844">
                  <c:v>34</c:v>
                </c:pt>
                <c:pt idx="2845">
                  <c:v>34</c:v>
                </c:pt>
                <c:pt idx="2846">
                  <c:v>34</c:v>
                </c:pt>
                <c:pt idx="2847">
                  <c:v>34</c:v>
                </c:pt>
                <c:pt idx="2848">
                  <c:v>34</c:v>
                </c:pt>
                <c:pt idx="2849">
                  <c:v>34</c:v>
                </c:pt>
                <c:pt idx="2850">
                  <c:v>34</c:v>
                </c:pt>
                <c:pt idx="2851">
                  <c:v>34</c:v>
                </c:pt>
                <c:pt idx="2852">
                  <c:v>34</c:v>
                </c:pt>
                <c:pt idx="2853">
                  <c:v>34</c:v>
                </c:pt>
                <c:pt idx="2854">
                  <c:v>34</c:v>
                </c:pt>
                <c:pt idx="2855">
                  <c:v>34</c:v>
                </c:pt>
                <c:pt idx="2856">
                  <c:v>34</c:v>
                </c:pt>
                <c:pt idx="2857">
                  <c:v>34</c:v>
                </c:pt>
                <c:pt idx="2858">
                  <c:v>34</c:v>
                </c:pt>
                <c:pt idx="2859">
                  <c:v>34</c:v>
                </c:pt>
                <c:pt idx="2860">
                  <c:v>35</c:v>
                </c:pt>
                <c:pt idx="2861">
                  <c:v>35</c:v>
                </c:pt>
                <c:pt idx="2862">
                  <c:v>35</c:v>
                </c:pt>
                <c:pt idx="2863">
                  <c:v>35</c:v>
                </c:pt>
                <c:pt idx="2864">
                  <c:v>35</c:v>
                </c:pt>
                <c:pt idx="2865">
                  <c:v>35</c:v>
                </c:pt>
                <c:pt idx="2866">
                  <c:v>35</c:v>
                </c:pt>
                <c:pt idx="2867">
                  <c:v>35</c:v>
                </c:pt>
                <c:pt idx="2868">
                  <c:v>35</c:v>
                </c:pt>
                <c:pt idx="2869">
                  <c:v>35</c:v>
                </c:pt>
                <c:pt idx="2870">
                  <c:v>35</c:v>
                </c:pt>
                <c:pt idx="2871">
                  <c:v>35</c:v>
                </c:pt>
                <c:pt idx="2872">
                  <c:v>35</c:v>
                </c:pt>
                <c:pt idx="2873">
                  <c:v>35</c:v>
                </c:pt>
                <c:pt idx="2874">
                  <c:v>35</c:v>
                </c:pt>
                <c:pt idx="2875">
                  <c:v>35</c:v>
                </c:pt>
                <c:pt idx="2876">
                  <c:v>35</c:v>
                </c:pt>
                <c:pt idx="2877">
                  <c:v>35</c:v>
                </c:pt>
                <c:pt idx="2878">
                  <c:v>35</c:v>
                </c:pt>
                <c:pt idx="2879">
                  <c:v>35</c:v>
                </c:pt>
                <c:pt idx="2880">
                  <c:v>35</c:v>
                </c:pt>
                <c:pt idx="2881">
                  <c:v>46</c:v>
                </c:pt>
                <c:pt idx="2882">
                  <c:v>46</c:v>
                </c:pt>
                <c:pt idx="2883">
                  <c:v>46</c:v>
                </c:pt>
                <c:pt idx="2884">
                  <c:v>46</c:v>
                </c:pt>
                <c:pt idx="2885">
                  <c:v>46</c:v>
                </c:pt>
                <c:pt idx="2886">
                  <c:v>46</c:v>
                </c:pt>
                <c:pt idx="2887">
                  <c:v>46</c:v>
                </c:pt>
                <c:pt idx="2888">
                  <c:v>48</c:v>
                </c:pt>
                <c:pt idx="2889">
                  <c:v>51</c:v>
                </c:pt>
                <c:pt idx="2890">
                  <c:v>51</c:v>
                </c:pt>
                <c:pt idx="2891">
                  <c:v>51</c:v>
                </c:pt>
                <c:pt idx="2892">
                  <c:v>51</c:v>
                </c:pt>
                <c:pt idx="2893">
                  <c:v>51</c:v>
                </c:pt>
                <c:pt idx="2894">
                  <c:v>52</c:v>
                </c:pt>
                <c:pt idx="2895">
                  <c:v>52</c:v>
                </c:pt>
                <c:pt idx="2896">
                  <c:v>58</c:v>
                </c:pt>
                <c:pt idx="2897">
                  <c:v>58</c:v>
                </c:pt>
                <c:pt idx="2898">
                  <c:v>63</c:v>
                </c:pt>
                <c:pt idx="2899">
                  <c:v>63</c:v>
                </c:pt>
                <c:pt idx="2900">
                  <c:v>64</c:v>
                </c:pt>
                <c:pt idx="2901">
                  <c:v>64</c:v>
                </c:pt>
                <c:pt idx="2902">
                  <c:v>65</c:v>
                </c:pt>
                <c:pt idx="2903">
                  <c:v>65</c:v>
                </c:pt>
                <c:pt idx="2904">
                  <c:v>65</c:v>
                </c:pt>
                <c:pt idx="2905">
                  <c:v>65</c:v>
                </c:pt>
                <c:pt idx="2906">
                  <c:v>65</c:v>
                </c:pt>
                <c:pt idx="2907">
                  <c:v>65</c:v>
                </c:pt>
                <c:pt idx="2908">
                  <c:v>65</c:v>
                </c:pt>
                <c:pt idx="2909">
                  <c:v>66</c:v>
                </c:pt>
                <c:pt idx="2910">
                  <c:v>66</c:v>
                </c:pt>
                <c:pt idx="2911">
                  <c:v>66</c:v>
                </c:pt>
                <c:pt idx="2912">
                  <c:v>66</c:v>
                </c:pt>
                <c:pt idx="2913">
                  <c:v>66</c:v>
                </c:pt>
                <c:pt idx="2914">
                  <c:v>66</c:v>
                </c:pt>
                <c:pt idx="2915">
                  <c:v>66</c:v>
                </c:pt>
                <c:pt idx="2916">
                  <c:v>66</c:v>
                </c:pt>
                <c:pt idx="2917">
                  <c:v>66</c:v>
                </c:pt>
                <c:pt idx="2918">
                  <c:v>66</c:v>
                </c:pt>
                <c:pt idx="2919">
                  <c:v>67</c:v>
                </c:pt>
                <c:pt idx="2920">
                  <c:v>67</c:v>
                </c:pt>
                <c:pt idx="2921">
                  <c:v>67</c:v>
                </c:pt>
                <c:pt idx="2922">
                  <c:v>67</c:v>
                </c:pt>
                <c:pt idx="2923">
                  <c:v>67</c:v>
                </c:pt>
                <c:pt idx="2924">
                  <c:v>68</c:v>
                </c:pt>
                <c:pt idx="2925">
                  <c:v>69</c:v>
                </c:pt>
                <c:pt idx="2926">
                  <c:v>71</c:v>
                </c:pt>
                <c:pt idx="2927">
                  <c:v>72</c:v>
                </c:pt>
                <c:pt idx="2928">
                  <c:v>76</c:v>
                </c:pt>
                <c:pt idx="2929">
                  <c:v>76</c:v>
                </c:pt>
                <c:pt idx="2930">
                  <c:v>76</c:v>
                </c:pt>
                <c:pt idx="2931">
                  <c:v>76</c:v>
                </c:pt>
                <c:pt idx="2932">
                  <c:v>76</c:v>
                </c:pt>
                <c:pt idx="2933">
                  <c:v>76</c:v>
                </c:pt>
                <c:pt idx="2934">
                  <c:v>76</c:v>
                </c:pt>
                <c:pt idx="2935">
                  <c:v>76</c:v>
                </c:pt>
                <c:pt idx="2936">
                  <c:v>76</c:v>
                </c:pt>
                <c:pt idx="2937">
                  <c:v>76</c:v>
                </c:pt>
                <c:pt idx="2938">
                  <c:v>76</c:v>
                </c:pt>
                <c:pt idx="2939">
                  <c:v>76</c:v>
                </c:pt>
                <c:pt idx="2940">
                  <c:v>77</c:v>
                </c:pt>
                <c:pt idx="2941">
                  <c:v>77</c:v>
                </c:pt>
                <c:pt idx="2942">
                  <c:v>77</c:v>
                </c:pt>
                <c:pt idx="2943">
                  <c:v>77</c:v>
                </c:pt>
                <c:pt idx="2944">
                  <c:v>78</c:v>
                </c:pt>
                <c:pt idx="2945">
                  <c:v>79</c:v>
                </c:pt>
                <c:pt idx="2946">
                  <c:v>81</c:v>
                </c:pt>
                <c:pt idx="2947">
                  <c:v>81</c:v>
                </c:pt>
                <c:pt idx="2948">
                  <c:v>81</c:v>
                </c:pt>
                <c:pt idx="2949">
                  <c:v>81</c:v>
                </c:pt>
                <c:pt idx="2950">
                  <c:v>81</c:v>
                </c:pt>
                <c:pt idx="2951">
                  <c:v>81</c:v>
                </c:pt>
                <c:pt idx="2952">
                  <c:v>81</c:v>
                </c:pt>
                <c:pt idx="2953">
                  <c:v>81</c:v>
                </c:pt>
                <c:pt idx="2954">
                  <c:v>81</c:v>
                </c:pt>
                <c:pt idx="2955">
                  <c:v>81</c:v>
                </c:pt>
                <c:pt idx="2956">
                  <c:v>81</c:v>
                </c:pt>
                <c:pt idx="2957">
                  <c:v>81</c:v>
                </c:pt>
                <c:pt idx="2958">
                  <c:v>81</c:v>
                </c:pt>
                <c:pt idx="2959">
                  <c:v>82</c:v>
                </c:pt>
                <c:pt idx="2960">
                  <c:v>82</c:v>
                </c:pt>
                <c:pt idx="2961">
                  <c:v>82</c:v>
                </c:pt>
                <c:pt idx="2962">
                  <c:v>82</c:v>
                </c:pt>
                <c:pt idx="2963">
                  <c:v>82</c:v>
                </c:pt>
                <c:pt idx="2964">
                  <c:v>82</c:v>
                </c:pt>
                <c:pt idx="2965">
                  <c:v>82</c:v>
                </c:pt>
                <c:pt idx="2966">
                  <c:v>82</c:v>
                </c:pt>
                <c:pt idx="2967">
                  <c:v>82</c:v>
                </c:pt>
                <c:pt idx="2968">
                  <c:v>82</c:v>
                </c:pt>
                <c:pt idx="2969">
                  <c:v>82</c:v>
                </c:pt>
                <c:pt idx="2970">
                  <c:v>82</c:v>
                </c:pt>
                <c:pt idx="2971">
                  <c:v>82</c:v>
                </c:pt>
                <c:pt idx="2972">
                  <c:v>83</c:v>
                </c:pt>
                <c:pt idx="2973">
                  <c:v>83</c:v>
                </c:pt>
                <c:pt idx="2974">
                  <c:v>84</c:v>
                </c:pt>
                <c:pt idx="2975">
                  <c:v>84</c:v>
                </c:pt>
                <c:pt idx="2976">
                  <c:v>84</c:v>
                </c:pt>
                <c:pt idx="2977">
                  <c:v>84</c:v>
                </c:pt>
                <c:pt idx="2978">
                  <c:v>87</c:v>
                </c:pt>
                <c:pt idx="2979">
                  <c:v>87</c:v>
                </c:pt>
                <c:pt idx="2980">
                  <c:v>87</c:v>
                </c:pt>
                <c:pt idx="2981">
                  <c:v>87</c:v>
                </c:pt>
                <c:pt idx="2982">
                  <c:v>87</c:v>
                </c:pt>
                <c:pt idx="2983">
                  <c:v>87</c:v>
                </c:pt>
                <c:pt idx="2984">
                  <c:v>87</c:v>
                </c:pt>
                <c:pt idx="2985">
                  <c:v>87</c:v>
                </c:pt>
                <c:pt idx="2986">
                  <c:v>87</c:v>
                </c:pt>
                <c:pt idx="2987">
                  <c:v>94</c:v>
                </c:pt>
                <c:pt idx="2988">
                  <c:v>94</c:v>
                </c:pt>
                <c:pt idx="2989">
                  <c:v>94</c:v>
                </c:pt>
                <c:pt idx="2990">
                  <c:v>94</c:v>
                </c:pt>
                <c:pt idx="2991">
                  <c:v>94</c:v>
                </c:pt>
                <c:pt idx="2992">
                  <c:v>94</c:v>
                </c:pt>
                <c:pt idx="2993">
                  <c:v>94</c:v>
                </c:pt>
                <c:pt idx="2994">
                  <c:v>94</c:v>
                </c:pt>
                <c:pt idx="2995">
                  <c:v>94</c:v>
                </c:pt>
                <c:pt idx="2996">
                  <c:v>94</c:v>
                </c:pt>
                <c:pt idx="2997">
                  <c:v>94</c:v>
                </c:pt>
                <c:pt idx="2998">
                  <c:v>97</c:v>
                </c:pt>
                <c:pt idx="2999">
                  <c:v>101</c:v>
                </c:pt>
                <c:pt idx="3000">
                  <c:v>101</c:v>
                </c:pt>
                <c:pt idx="3001">
                  <c:v>103</c:v>
                </c:pt>
                <c:pt idx="3002">
                  <c:v>103</c:v>
                </c:pt>
                <c:pt idx="3003">
                  <c:v>103</c:v>
                </c:pt>
                <c:pt idx="3004">
                  <c:v>103</c:v>
                </c:pt>
                <c:pt idx="3005">
                  <c:v>103</c:v>
                </c:pt>
                <c:pt idx="3006">
                  <c:v>103</c:v>
                </c:pt>
                <c:pt idx="3007">
                  <c:v>103</c:v>
                </c:pt>
                <c:pt idx="3008">
                  <c:v>104</c:v>
                </c:pt>
                <c:pt idx="3009">
                  <c:v>104</c:v>
                </c:pt>
                <c:pt idx="3010">
                  <c:v>105</c:v>
                </c:pt>
                <c:pt idx="3011">
                  <c:v>106</c:v>
                </c:pt>
                <c:pt idx="3012">
                  <c:v>107</c:v>
                </c:pt>
                <c:pt idx="3013">
                  <c:v>109</c:v>
                </c:pt>
                <c:pt idx="3014">
                  <c:v>109</c:v>
                </c:pt>
                <c:pt idx="3015">
                  <c:v>110</c:v>
                </c:pt>
                <c:pt idx="3016">
                  <c:v>110</c:v>
                </c:pt>
                <c:pt idx="3017">
                  <c:v>110</c:v>
                </c:pt>
                <c:pt idx="3018">
                  <c:v>110</c:v>
                </c:pt>
                <c:pt idx="3019">
                  <c:v>112</c:v>
                </c:pt>
                <c:pt idx="3020">
                  <c:v>112</c:v>
                </c:pt>
                <c:pt idx="3021">
                  <c:v>114</c:v>
                </c:pt>
                <c:pt idx="3022">
                  <c:v>114</c:v>
                </c:pt>
                <c:pt idx="3023">
                  <c:v>114</c:v>
                </c:pt>
                <c:pt idx="3024">
                  <c:v>114</c:v>
                </c:pt>
                <c:pt idx="3025">
                  <c:v>114</c:v>
                </c:pt>
                <c:pt idx="3026">
                  <c:v>115</c:v>
                </c:pt>
                <c:pt idx="3027">
                  <c:v>116</c:v>
                </c:pt>
                <c:pt idx="3028">
                  <c:v>116</c:v>
                </c:pt>
                <c:pt idx="3029">
                  <c:v>116</c:v>
                </c:pt>
                <c:pt idx="3030">
                  <c:v>116</c:v>
                </c:pt>
                <c:pt idx="3031">
                  <c:v>116</c:v>
                </c:pt>
                <c:pt idx="3032">
                  <c:v>116</c:v>
                </c:pt>
                <c:pt idx="3033">
                  <c:v>117</c:v>
                </c:pt>
                <c:pt idx="3034">
                  <c:v>117</c:v>
                </c:pt>
                <c:pt idx="3035">
                  <c:v>117</c:v>
                </c:pt>
                <c:pt idx="3036">
                  <c:v>119</c:v>
                </c:pt>
                <c:pt idx="3037">
                  <c:v>119</c:v>
                </c:pt>
                <c:pt idx="3038">
                  <c:v>119</c:v>
                </c:pt>
                <c:pt idx="3039">
                  <c:v>119</c:v>
                </c:pt>
                <c:pt idx="3040">
                  <c:v>119</c:v>
                </c:pt>
                <c:pt idx="3041">
                  <c:v>122</c:v>
                </c:pt>
                <c:pt idx="3042">
                  <c:v>122</c:v>
                </c:pt>
                <c:pt idx="3043">
                  <c:v>122</c:v>
                </c:pt>
                <c:pt idx="3044">
                  <c:v>122</c:v>
                </c:pt>
                <c:pt idx="3045">
                  <c:v>122</c:v>
                </c:pt>
                <c:pt idx="3046">
                  <c:v>128</c:v>
                </c:pt>
                <c:pt idx="3047">
                  <c:v>129</c:v>
                </c:pt>
                <c:pt idx="3048">
                  <c:v>129</c:v>
                </c:pt>
                <c:pt idx="3049">
                  <c:v>131</c:v>
                </c:pt>
                <c:pt idx="3050">
                  <c:v>131</c:v>
                </c:pt>
                <c:pt idx="3051">
                  <c:v>132</c:v>
                </c:pt>
                <c:pt idx="3052">
                  <c:v>133</c:v>
                </c:pt>
                <c:pt idx="3053">
                  <c:v>133</c:v>
                </c:pt>
                <c:pt idx="3054">
                  <c:v>134</c:v>
                </c:pt>
                <c:pt idx="3055">
                  <c:v>134</c:v>
                </c:pt>
                <c:pt idx="3056">
                  <c:v>134</c:v>
                </c:pt>
                <c:pt idx="3057">
                  <c:v>134</c:v>
                </c:pt>
                <c:pt idx="3058">
                  <c:v>135</c:v>
                </c:pt>
                <c:pt idx="3059">
                  <c:v>135</c:v>
                </c:pt>
                <c:pt idx="3060">
                  <c:v>135</c:v>
                </c:pt>
                <c:pt idx="3061">
                  <c:v>135</c:v>
                </c:pt>
                <c:pt idx="3062">
                  <c:v>135</c:v>
                </c:pt>
                <c:pt idx="3063">
                  <c:v>135</c:v>
                </c:pt>
                <c:pt idx="3064">
                  <c:v>135</c:v>
                </c:pt>
                <c:pt idx="3065">
                  <c:v>136</c:v>
                </c:pt>
                <c:pt idx="3066">
                  <c:v>136</c:v>
                </c:pt>
                <c:pt idx="3067">
                  <c:v>136</c:v>
                </c:pt>
                <c:pt idx="3068">
                  <c:v>136</c:v>
                </c:pt>
                <c:pt idx="3069">
                  <c:v>136</c:v>
                </c:pt>
                <c:pt idx="3070">
                  <c:v>136</c:v>
                </c:pt>
                <c:pt idx="3071">
                  <c:v>137</c:v>
                </c:pt>
                <c:pt idx="3072">
                  <c:v>137</c:v>
                </c:pt>
                <c:pt idx="3073">
                  <c:v>138</c:v>
                </c:pt>
                <c:pt idx="3074">
                  <c:v>139</c:v>
                </c:pt>
                <c:pt idx="3075">
                  <c:v>142</c:v>
                </c:pt>
                <c:pt idx="3076">
                  <c:v>142</c:v>
                </c:pt>
                <c:pt idx="3077">
                  <c:v>142</c:v>
                </c:pt>
                <c:pt idx="3078">
                  <c:v>142</c:v>
                </c:pt>
                <c:pt idx="3079">
                  <c:v>143</c:v>
                </c:pt>
                <c:pt idx="3080">
                  <c:v>143</c:v>
                </c:pt>
                <c:pt idx="3081">
                  <c:v>143</c:v>
                </c:pt>
                <c:pt idx="3082">
                  <c:v>143</c:v>
                </c:pt>
                <c:pt idx="3083">
                  <c:v>143</c:v>
                </c:pt>
                <c:pt idx="3084">
                  <c:v>143</c:v>
                </c:pt>
                <c:pt idx="3085">
                  <c:v>143</c:v>
                </c:pt>
                <c:pt idx="3086">
                  <c:v>143</c:v>
                </c:pt>
                <c:pt idx="3087">
                  <c:v>143</c:v>
                </c:pt>
                <c:pt idx="3088">
                  <c:v>143</c:v>
                </c:pt>
                <c:pt idx="3089">
                  <c:v>143</c:v>
                </c:pt>
                <c:pt idx="3090">
                  <c:v>143</c:v>
                </c:pt>
                <c:pt idx="3091">
                  <c:v>144</c:v>
                </c:pt>
                <c:pt idx="3092">
                  <c:v>144</c:v>
                </c:pt>
                <c:pt idx="3093">
                  <c:v>144</c:v>
                </c:pt>
                <c:pt idx="3094">
                  <c:v>144</c:v>
                </c:pt>
                <c:pt idx="3095">
                  <c:v>144</c:v>
                </c:pt>
                <c:pt idx="3096">
                  <c:v>144</c:v>
                </c:pt>
                <c:pt idx="3097">
                  <c:v>144</c:v>
                </c:pt>
                <c:pt idx="3098">
                  <c:v>145</c:v>
                </c:pt>
                <c:pt idx="3099">
                  <c:v>145</c:v>
                </c:pt>
                <c:pt idx="3100">
                  <c:v>146</c:v>
                </c:pt>
                <c:pt idx="3101">
                  <c:v>148</c:v>
                </c:pt>
                <c:pt idx="3102">
                  <c:v>148</c:v>
                </c:pt>
                <c:pt idx="3103">
                  <c:v>148</c:v>
                </c:pt>
                <c:pt idx="3104">
                  <c:v>148</c:v>
                </c:pt>
                <c:pt idx="3105">
                  <c:v>148</c:v>
                </c:pt>
                <c:pt idx="3106">
                  <c:v>148</c:v>
                </c:pt>
                <c:pt idx="3107">
                  <c:v>148</c:v>
                </c:pt>
                <c:pt idx="3108">
                  <c:v>148</c:v>
                </c:pt>
                <c:pt idx="3109">
                  <c:v>148</c:v>
                </c:pt>
                <c:pt idx="3110">
                  <c:v>148</c:v>
                </c:pt>
                <c:pt idx="3111">
                  <c:v>155</c:v>
                </c:pt>
                <c:pt idx="3112">
                  <c:v>155</c:v>
                </c:pt>
                <c:pt idx="3113">
                  <c:v>156</c:v>
                </c:pt>
                <c:pt idx="3114">
                  <c:v>157</c:v>
                </c:pt>
                <c:pt idx="3115">
                  <c:v>157</c:v>
                </c:pt>
                <c:pt idx="3116">
                  <c:v>157</c:v>
                </c:pt>
                <c:pt idx="3117">
                  <c:v>157</c:v>
                </c:pt>
                <c:pt idx="3118">
                  <c:v>157</c:v>
                </c:pt>
                <c:pt idx="3119">
                  <c:v>161</c:v>
                </c:pt>
                <c:pt idx="3120">
                  <c:v>161</c:v>
                </c:pt>
                <c:pt idx="3121">
                  <c:v>162</c:v>
                </c:pt>
                <c:pt idx="3122">
                  <c:v>163</c:v>
                </c:pt>
                <c:pt idx="3123">
                  <c:v>163</c:v>
                </c:pt>
                <c:pt idx="3124">
                  <c:v>167</c:v>
                </c:pt>
                <c:pt idx="3125">
                  <c:v>167</c:v>
                </c:pt>
                <c:pt idx="3126">
                  <c:v>167</c:v>
                </c:pt>
                <c:pt idx="3127">
                  <c:v>167</c:v>
                </c:pt>
                <c:pt idx="3128">
                  <c:v>167</c:v>
                </c:pt>
                <c:pt idx="3129">
                  <c:v>167</c:v>
                </c:pt>
                <c:pt idx="3130">
                  <c:v>167</c:v>
                </c:pt>
                <c:pt idx="3131">
                  <c:v>167</c:v>
                </c:pt>
                <c:pt idx="3132">
                  <c:v>167</c:v>
                </c:pt>
                <c:pt idx="3133">
                  <c:v>167</c:v>
                </c:pt>
                <c:pt idx="3134">
                  <c:v>168</c:v>
                </c:pt>
                <c:pt idx="3135">
                  <c:v>168</c:v>
                </c:pt>
                <c:pt idx="3136">
                  <c:v>168</c:v>
                </c:pt>
                <c:pt idx="3137">
                  <c:v>168</c:v>
                </c:pt>
                <c:pt idx="3138">
                  <c:v>168</c:v>
                </c:pt>
                <c:pt idx="3139">
                  <c:v>169</c:v>
                </c:pt>
                <c:pt idx="3140">
                  <c:v>170</c:v>
                </c:pt>
                <c:pt idx="3141">
                  <c:v>170</c:v>
                </c:pt>
                <c:pt idx="3142">
                  <c:v>170</c:v>
                </c:pt>
                <c:pt idx="3143">
                  <c:v>171</c:v>
                </c:pt>
                <c:pt idx="3144">
                  <c:v>171</c:v>
                </c:pt>
                <c:pt idx="3145">
                  <c:v>171</c:v>
                </c:pt>
                <c:pt idx="3146">
                  <c:v>171</c:v>
                </c:pt>
                <c:pt idx="3147">
                  <c:v>172</c:v>
                </c:pt>
                <c:pt idx="3148">
                  <c:v>181</c:v>
                </c:pt>
                <c:pt idx="3149">
                  <c:v>181</c:v>
                </c:pt>
                <c:pt idx="3150">
                  <c:v>181</c:v>
                </c:pt>
                <c:pt idx="3151">
                  <c:v>182</c:v>
                </c:pt>
                <c:pt idx="3152">
                  <c:v>183</c:v>
                </c:pt>
                <c:pt idx="3153">
                  <c:v>184</c:v>
                </c:pt>
                <c:pt idx="3154">
                  <c:v>185</c:v>
                </c:pt>
                <c:pt idx="3155">
                  <c:v>185</c:v>
                </c:pt>
                <c:pt idx="3156">
                  <c:v>185</c:v>
                </c:pt>
                <c:pt idx="3157">
                  <c:v>185</c:v>
                </c:pt>
                <c:pt idx="3158">
                  <c:v>185</c:v>
                </c:pt>
                <c:pt idx="3159">
                  <c:v>187</c:v>
                </c:pt>
                <c:pt idx="3160">
                  <c:v>187</c:v>
                </c:pt>
                <c:pt idx="3161">
                  <c:v>187</c:v>
                </c:pt>
                <c:pt idx="3162">
                  <c:v>189</c:v>
                </c:pt>
                <c:pt idx="3163">
                  <c:v>189</c:v>
                </c:pt>
                <c:pt idx="3164">
                  <c:v>190</c:v>
                </c:pt>
                <c:pt idx="3165">
                  <c:v>194</c:v>
                </c:pt>
                <c:pt idx="3166">
                  <c:v>195</c:v>
                </c:pt>
                <c:pt idx="3167">
                  <c:v>196</c:v>
                </c:pt>
                <c:pt idx="3168">
                  <c:v>196</c:v>
                </c:pt>
                <c:pt idx="3169">
                  <c:v>196</c:v>
                </c:pt>
                <c:pt idx="3170">
                  <c:v>197</c:v>
                </c:pt>
                <c:pt idx="3171">
                  <c:v>197</c:v>
                </c:pt>
                <c:pt idx="3172">
                  <c:v>197</c:v>
                </c:pt>
                <c:pt idx="3173">
                  <c:v>197</c:v>
                </c:pt>
                <c:pt idx="3174">
                  <c:v>197</c:v>
                </c:pt>
                <c:pt idx="3175">
                  <c:v>197</c:v>
                </c:pt>
                <c:pt idx="3176">
                  <c:v>198</c:v>
                </c:pt>
                <c:pt idx="3177">
                  <c:v>198</c:v>
                </c:pt>
                <c:pt idx="3178">
                  <c:v>198</c:v>
                </c:pt>
                <c:pt idx="3179">
                  <c:v>198</c:v>
                </c:pt>
                <c:pt idx="3180">
                  <c:v>201</c:v>
                </c:pt>
                <c:pt idx="3181">
                  <c:v>201</c:v>
                </c:pt>
                <c:pt idx="3182">
                  <c:v>205</c:v>
                </c:pt>
                <c:pt idx="3183">
                  <c:v>206</c:v>
                </c:pt>
                <c:pt idx="3184">
                  <c:v>206</c:v>
                </c:pt>
                <c:pt idx="3185">
                  <c:v>206</c:v>
                </c:pt>
                <c:pt idx="3186">
                  <c:v>208</c:v>
                </c:pt>
                <c:pt idx="3187">
                  <c:v>208</c:v>
                </c:pt>
                <c:pt idx="3188">
                  <c:v>209</c:v>
                </c:pt>
                <c:pt idx="3189">
                  <c:v>211</c:v>
                </c:pt>
                <c:pt idx="3190">
                  <c:v>212</c:v>
                </c:pt>
                <c:pt idx="3191">
                  <c:v>213</c:v>
                </c:pt>
                <c:pt idx="3192">
                  <c:v>213</c:v>
                </c:pt>
                <c:pt idx="3193">
                  <c:v>215</c:v>
                </c:pt>
                <c:pt idx="3194">
                  <c:v>216</c:v>
                </c:pt>
                <c:pt idx="3195">
                  <c:v>216</c:v>
                </c:pt>
                <c:pt idx="3196">
                  <c:v>217</c:v>
                </c:pt>
                <c:pt idx="3197">
                  <c:v>217</c:v>
                </c:pt>
                <c:pt idx="3198">
                  <c:v>218</c:v>
                </c:pt>
                <c:pt idx="3199">
                  <c:v>218</c:v>
                </c:pt>
                <c:pt idx="3200">
                  <c:v>218</c:v>
                </c:pt>
                <c:pt idx="3201">
                  <c:v>219</c:v>
                </c:pt>
                <c:pt idx="3202">
                  <c:v>219</c:v>
                </c:pt>
                <c:pt idx="3203">
                  <c:v>219</c:v>
                </c:pt>
                <c:pt idx="3204">
                  <c:v>220</c:v>
                </c:pt>
                <c:pt idx="3205">
                  <c:v>220</c:v>
                </c:pt>
                <c:pt idx="3206">
                  <c:v>220</c:v>
                </c:pt>
                <c:pt idx="3207">
                  <c:v>220</c:v>
                </c:pt>
                <c:pt idx="3208">
                  <c:v>220</c:v>
                </c:pt>
                <c:pt idx="3209">
                  <c:v>222</c:v>
                </c:pt>
                <c:pt idx="3210">
                  <c:v>222</c:v>
                </c:pt>
                <c:pt idx="3211">
                  <c:v>222</c:v>
                </c:pt>
                <c:pt idx="3212">
                  <c:v>223</c:v>
                </c:pt>
                <c:pt idx="3213">
                  <c:v>223</c:v>
                </c:pt>
                <c:pt idx="3214">
                  <c:v>223</c:v>
                </c:pt>
                <c:pt idx="3215">
                  <c:v>223</c:v>
                </c:pt>
                <c:pt idx="3216">
                  <c:v>223</c:v>
                </c:pt>
                <c:pt idx="3217">
                  <c:v>224</c:v>
                </c:pt>
                <c:pt idx="3218">
                  <c:v>224</c:v>
                </c:pt>
                <c:pt idx="3219">
                  <c:v>224</c:v>
                </c:pt>
                <c:pt idx="3220">
                  <c:v>224</c:v>
                </c:pt>
                <c:pt idx="3221">
                  <c:v>224</c:v>
                </c:pt>
                <c:pt idx="3222">
                  <c:v>224</c:v>
                </c:pt>
                <c:pt idx="3223">
                  <c:v>226</c:v>
                </c:pt>
                <c:pt idx="3224">
                  <c:v>226</c:v>
                </c:pt>
                <c:pt idx="3225">
                  <c:v>228</c:v>
                </c:pt>
                <c:pt idx="3226">
                  <c:v>228</c:v>
                </c:pt>
                <c:pt idx="3227">
                  <c:v>228</c:v>
                </c:pt>
                <c:pt idx="3228">
                  <c:v>228</c:v>
                </c:pt>
                <c:pt idx="3229">
                  <c:v>228</c:v>
                </c:pt>
                <c:pt idx="3230">
                  <c:v>228</c:v>
                </c:pt>
                <c:pt idx="3231">
                  <c:v>228</c:v>
                </c:pt>
                <c:pt idx="3232">
                  <c:v>230</c:v>
                </c:pt>
                <c:pt idx="3233">
                  <c:v>242</c:v>
                </c:pt>
                <c:pt idx="3234">
                  <c:v>242</c:v>
                </c:pt>
                <c:pt idx="3235">
                  <c:v>243</c:v>
                </c:pt>
                <c:pt idx="3236">
                  <c:v>247</c:v>
                </c:pt>
                <c:pt idx="3237">
                  <c:v>247</c:v>
                </c:pt>
                <c:pt idx="3238">
                  <c:v>247</c:v>
                </c:pt>
                <c:pt idx="3239">
                  <c:v>247</c:v>
                </c:pt>
                <c:pt idx="3240">
                  <c:v>247</c:v>
                </c:pt>
                <c:pt idx="3241">
                  <c:v>247</c:v>
                </c:pt>
                <c:pt idx="3242">
                  <c:v>248</c:v>
                </c:pt>
                <c:pt idx="3243">
                  <c:v>248</c:v>
                </c:pt>
                <c:pt idx="3244">
                  <c:v>251</c:v>
                </c:pt>
                <c:pt idx="3245">
                  <c:v>254</c:v>
                </c:pt>
                <c:pt idx="3246">
                  <c:v>254</c:v>
                </c:pt>
                <c:pt idx="3247">
                  <c:v>254</c:v>
                </c:pt>
                <c:pt idx="3248">
                  <c:v>254</c:v>
                </c:pt>
                <c:pt idx="3249">
                  <c:v>254</c:v>
                </c:pt>
                <c:pt idx="3250">
                  <c:v>254</c:v>
                </c:pt>
                <c:pt idx="3251">
                  <c:v>255</c:v>
                </c:pt>
                <c:pt idx="3252">
                  <c:v>255</c:v>
                </c:pt>
                <c:pt idx="3253">
                  <c:v>257</c:v>
                </c:pt>
                <c:pt idx="3254">
                  <c:v>258</c:v>
                </c:pt>
                <c:pt idx="3255">
                  <c:v>258</c:v>
                </c:pt>
                <c:pt idx="3256">
                  <c:v>258</c:v>
                </c:pt>
                <c:pt idx="3257">
                  <c:v>258</c:v>
                </c:pt>
                <c:pt idx="3258">
                  <c:v>258</c:v>
                </c:pt>
                <c:pt idx="3259">
                  <c:v>258</c:v>
                </c:pt>
                <c:pt idx="3260">
                  <c:v>258</c:v>
                </c:pt>
                <c:pt idx="3261">
                  <c:v>258</c:v>
                </c:pt>
                <c:pt idx="3262">
                  <c:v>258</c:v>
                </c:pt>
                <c:pt idx="3263">
                  <c:v>259</c:v>
                </c:pt>
                <c:pt idx="3264">
                  <c:v>260</c:v>
                </c:pt>
                <c:pt idx="3265">
                  <c:v>260</c:v>
                </c:pt>
                <c:pt idx="3266">
                  <c:v>260</c:v>
                </c:pt>
                <c:pt idx="3267">
                  <c:v>261</c:v>
                </c:pt>
                <c:pt idx="3268">
                  <c:v>261</c:v>
                </c:pt>
                <c:pt idx="3269">
                  <c:v>261</c:v>
                </c:pt>
                <c:pt idx="3270">
                  <c:v>261</c:v>
                </c:pt>
                <c:pt idx="3271">
                  <c:v>261</c:v>
                </c:pt>
                <c:pt idx="3272">
                  <c:v>261</c:v>
                </c:pt>
                <c:pt idx="3273">
                  <c:v>261</c:v>
                </c:pt>
                <c:pt idx="3274">
                  <c:v>261</c:v>
                </c:pt>
                <c:pt idx="3275">
                  <c:v>261</c:v>
                </c:pt>
                <c:pt idx="3276">
                  <c:v>262</c:v>
                </c:pt>
                <c:pt idx="3277">
                  <c:v>262</c:v>
                </c:pt>
                <c:pt idx="3278">
                  <c:v>262</c:v>
                </c:pt>
                <c:pt idx="3279">
                  <c:v>262</c:v>
                </c:pt>
                <c:pt idx="3280">
                  <c:v>262</c:v>
                </c:pt>
                <c:pt idx="3281">
                  <c:v>262</c:v>
                </c:pt>
                <c:pt idx="3282">
                  <c:v>262</c:v>
                </c:pt>
                <c:pt idx="3283">
                  <c:v>262</c:v>
                </c:pt>
                <c:pt idx="3284">
                  <c:v>262</c:v>
                </c:pt>
                <c:pt idx="3285">
                  <c:v>263</c:v>
                </c:pt>
                <c:pt idx="3286">
                  <c:v>264</c:v>
                </c:pt>
                <c:pt idx="3287">
                  <c:v>264</c:v>
                </c:pt>
                <c:pt idx="3288">
                  <c:v>264</c:v>
                </c:pt>
                <c:pt idx="3289">
                  <c:v>264</c:v>
                </c:pt>
                <c:pt idx="3290">
                  <c:v>264</c:v>
                </c:pt>
                <c:pt idx="3291">
                  <c:v>264</c:v>
                </c:pt>
                <c:pt idx="3292">
                  <c:v>264</c:v>
                </c:pt>
                <c:pt idx="3293">
                  <c:v>264</c:v>
                </c:pt>
                <c:pt idx="3294">
                  <c:v>264</c:v>
                </c:pt>
                <c:pt idx="3295">
                  <c:v>264</c:v>
                </c:pt>
                <c:pt idx="3296">
                  <c:v>264</c:v>
                </c:pt>
                <c:pt idx="3297">
                  <c:v>264</c:v>
                </c:pt>
                <c:pt idx="3298">
                  <c:v>264</c:v>
                </c:pt>
                <c:pt idx="3299">
                  <c:v>264</c:v>
                </c:pt>
                <c:pt idx="3300">
                  <c:v>265</c:v>
                </c:pt>
                <c:pt idx="3301">
                  <c:v>265</c:v>
                </c:pt>
                <c:pt idx="3302">
                  <c:v>267</c:v>
                </c:pt>
                <c:pt idx="3303">
                  <c:v>267</c:v>
                </c:pt>
                <c:pt idx="3304">
                  <c:v>267</c:v>
                </c:pt>
                <c:pt idx="3305">
                  <c:v>267</c:v>
                </c:pt>
                <c:pt idx="3306">
                  <c:v>267</c:v>
                </c:pt>
                <c:pt idx="3307">
                  <c:v>268</c:v>
                </c:pt>
                <c:pt idx="3308">
                  <c:v>268</c:v>
                </c:pt>
                <c:pt idx="3309">
                  <c:v>268</c:v>
                </c:pt>
                <c:pt idx="3310">
                  <c:v>268</c:v>
                </c:pt>
                <c:pt idx="3311">
                  <c:v>269</c:v>
                </c:pt>
                <c:pt idx="3312">
                  <c:v>269</c:v>
                </c:pt>
                <c:pt idx="3313">
                  <c:v>269</c:v>
                </c:pt>
                <c:pt idx="3314">
                  <c:v>270</c:v>
                </c:pt>
                <c:pt idx="3315">
                  <c:v>270</c:v>
                </c:pt>
                <c:pt idx="3316">
                  <c:v>270</c:v>
                </c:pt>
                <c:pt idx="3317">
                  <c:v>270</c:v>
                </c:pt>
                <c:pt idx="3318">
                  <c:v>270</c:v>
                </c:pt>
                <c:pt idx="3319">
                  <c:v>270</c:v>
                </c:pt>
                <c:pt idx="3320">
                  <c:v>271</c:v>
                </c:pt>
                <c:pt idx="3321">
                  <c:v>271</c:v>
                </c:pt>
                <c:pt idx="3322">
                  <c:v>271</c:v>
                </c:pt>
                <c:pt idx="3323">
                  <c:v>271</c:v>
                </c:pt>
                <c:pt idx="3324">
                  <c:v>271</c:v>
                </c:pt>
                <c:pt idx="3325">
                  <c:v>271</c:v>
                </c:pt>
                <c:pt idx="3326">
                  <c:v>271</c:v>
                </c:pt>
                <c:pt idx="3327">
                  <c:v>271</c:v>
                </c:pt>
                <c:pt idx="3328">
                  <c:v>271</c:v>
                </c:pt>
                <c:pt idx="3329">
                  <c:v>271</c:v>
                </c:pt>
                <c:pt idx="3330">
                  <c:v>271</c:v>
                </c:pt>
                <c:pt idx="3331">
                  <c:v>271</c:v>
                </c:pt>
                <c:pt idx="3332">
                  <c:v>271</c:v>
                </c:pt>
                <c:pt idx="3333">
                  <c:v>271</c:v>
                </c:pt>
                <c:pt idx="3334">
                  <c:v>272</c:v>
                </c:pt>
                <c:pt idx="3335">
                  <c:v>272</c:v>
                </c:pt>
                <c:pt idx="3336">
                  <c:v>272</c:v>
                </c:pt>
                <c:pt idx="3337">
                  <c:v>272</c:v>
                </c:pt>
                <c:pt idx="3338">
                  <c:v>273</c:v>
                </c:pt>
                <c:pt idx="3339">
                  <c:v>273</c:v>
                </c:pt>
                <c:pt idx="3340">
                  <c:v>273</c:v>
                </c:pt>
                <c:pt idx="3341">
                  <c:v>275</c:v>
                </c:pt>
                <c:pt idx="3342">
                  <c:v>275</c:v>
                </c:pt>
                <c:pt idx="3343">
                  <c:v>275</c:v>
                </c:pt>
                <c:pt idx="3344">
                  <c:v>277</c:v>
                </c:pt>
                <c:pt idx="3345">
                  <c:v>277</c:v>
                </c:pt>
                <c:pt idx="3346">
                  <c:v>278</c:v>
                </c:pt>
                <c:pt idx="3347">
                  <c:v>279</c:v>
                </c:pt>
                <c:pt idx="3348">
                  <c:v>281</c:v>
                </c:pt>
                <c:pt idx="3349">
                  <c:v>281</c:v>
                </c:pt>
                <c:pt idx="3350">
                  <c:v>281</c:v>
                </c:pt>
                <c:pt idx="3351">
                  <c:v>281</c:v>
                </c:pt>
                <c:pt idx="3352">
                  <c:v>284</c:v>
                </c:pt>
                <c:pt idx="3353">
                  <c:v>284</c:v>
                </c:pt>
                <c:pt idx="3354">
                  <c:v>284</c:v>
                </c:pt>
                <c:pt idx="3355">
                  <c:v>284</c:v>
                </c:pt>
                <c:pt idx="3356">
                  <c:v>285</c:v>
                </c:pt>
                <c:pt idx="3357">
                  <c:v>285</c:v>
                </c:pt>
                <c:pt idx="3358">
                  <c:v>285</c:v>
                </c:pt>
                <c:pt idx="3359">
                  <c:v>287</c:v>
                </c:pt>
                <c:pt idx="3360">
                  <c:v>287</c:v>
                </c:pt>
                <c:pt idx="3361">
                  <c:v>288</c:v>
                </c:pt>
                <c:pt idx="3362">
                  <c:v>289</c:v>
                </c:pt>
                <c:pt idx="3363">
                  <c:v>289</c:v>
                </c:pt>
                <c:pt idx="3364">
                  <c:v>289</c:v>
                </c:pt>
                <c:pt idx="3365">
                  <c:v>291</c:v>
                </c:pt>
                <c:pt idx="3366">
                  <c:v>291</c:v>
                </c:pt>
                <c:pt idx="3367">
                  <c:v>292</c:v>
                </c:pt>
                <c:pt idx="3368">
                  <c:v>292</c:v>
                </c:pt>
                <c:pt idx="3369">
                  <c:v>292</c:v>
                </c:pt>
                <c:pt idx="3370">
                  <c:v>292</c:v>
                </c:pt>
                <c:pt idx="3371">
                  <c:v>292</c:v>
                </c:pt>
                <c:pt idx="3372">
                  <c:v>293</c:v>
                </c:pt>
                <c:pt idx="3373">
                  <c:v>296</c:v>
                </c:pt>
                <c:pt idx="3374">
                  <c:v>296</c:v>
                </c:pt>
                <c:pt idx="3375">
                  <c:v>296</c:v>
                </c:pt>
                <c:pt idx="3376">
                  <c:v>297</c:v>
                </c:pt>
                <c:pt idx="3377">
                  <c:v>301</c:v>
                </c:pt>
                <c:pt idx="3378">
                  <c:v>302</c:v>
                </c:pt>
                <c:pt idx="3379">
                  <c:v>304</c:v>
                </c:pt>
                <c:pt idx="3380">
                  <c:v>304</c:v>
                </c:pt>
                <c:pt idx="3381">
                  <c:v>304</c:v>
                </c:pt>
                <c:pt idx="3382">
                  <c:v>306</c:v>
                </c:pt>
                <c:pt idx="3383">
                  <c:v>309</c:v>
                </c:pt>
                <c:pt idx="3384">
                  <c:v>310</c:v>
                </c:pt>
                <c:pt idx="3385">
                  <c:v>310</c:v>
                </c:pt>
                <c:pt idx="3386">
                  <c:v>310</c:v>
                </c:pt>
                <c:pt idx="3387">
                  <c:v>310</c:v>
                </c:pt>
                <c:pt idx="3388">
                  <c:v>311</c:v>
                </c:pt>
                <c:pt idx="3389">
                  <c:v>311</c:v>
                </c:pt>
                <c:pt idx="3390">
                  <c:v>312</c:v>
                </c:pt>
                <c:pt idx="3391">
                  <c:v>312</c:v>
                </c:pt>
                <c:pt idx="3392">
                  <c:v>313</c:v>
                </c:pt>
                <c:pt idx="3393">
                  <c:v>313</c:v>
                </c:pt>
                <c:pt idx="3394">
                  <c:v>313</c:v>
                </c:pt>
                <c:pt idx="3395">
                  <c:v>314</c:v>
                </c:pt>
                <c:pt idx="3396">
                  <c:v>314</c:v>
                </c:pt>
                <c:pt idx="3397">
                  <c:v>315</c:v>
                </c:pt>
                <c:pt idx="3398">
                  <c:v>315</c:v>
                </c:pt>
                <c:pt idx="3399">
                  <c:v>315</c:v>
                </c:pt>
                <c:pt idx="3400">
                  <c:v>315</c:v>
                </c:pt>
                <c:pt idx="3401">
                  <c:v>316</c:v>
                </c:pt>
                <c:pt idx="3402">
                  <c:v>321</c:v>
                </c:pt>
                <c:pt idx="3403">
                  <c:v>321</c:v>
                </c:pt>
                <c:pt idx="3404">
                  <c:v>322</c:v>
                </c:pt>
                <c:pt idx="3405">
                  <c:v>322</c:v>
                </c:pt>
                <c:pt idx="3406">
                  <c:v>322</c:v>
                </c:pt>
                <c:pt idx="3407">
                  <c:v>322</c:v>
                </c:pt>
                <c:pt idx="3408">
                  <c:v>323</c:v>
                </c:pt>
                <c:pt idx="3409">
                  <c:v>323</c:v>
                </c:pt>
                <c:pt idx="3410">
                  <c:v>323</c:v>
                </c:pt>
                <c:pt idx="3411">
                  <c:v>324</c:v>
                </c:pt>
                <c:pt idx="3412">
                  <c:v>324</c:v>
                </c:pt>
                <c:pt idx="3413">
                  <c:v>324</c:v>
                </c:pt>
                <c:pt idx="3414">
                  <c:v>325</c:v>
                </c:pt>
                <c:pt idx="3415">
                  <c:v>326</c:v>
                </c:pt>
                <c:pt idx="3416">
                  <c:v>326</c:v>
                </c:pt>
                <c:pt idx="3417">
                  <c:v>326</c:v>
                </c:pt>
                <c:pt idx="3418">
                  <c:v>326</c:v>
                </c:pt>
                <c:pt idx="3419">
                  <c:v>326</c:v>
                </c:pt>
                <c:pt idx="3420">
                  <c:v>328</c:v>
                </c:pt>
                <c:pt idx="3421">
                  <c:v>329</c:v>
                </c:pt>
                <c:pt idx="3422">
                  <c:v>329</c:v>
                </c:pt>
                <c:pt idx="3423">
                  <c:v>329</c:v>
                </c:pt>
                <c:pt idx="3424">
                  <c:v>330</c:v>
                </c:pt>
                <c:pt idx="3425">
                  <c:v>330</c:v>
                </c:pt>
                <c:pt idx="3426">
                  <c:v>331</c:v>
                </c:pt>
                <c:pt idx="3427">
                  <c:v>331</c:v>
                </c:pt>
                <c:pt idx="3428">
                  <c:v>331</c:v>
                </c:pt>
                <c:pt idx="3429">
                  <c:v>332</c:v>
                </c:pt>
                <c:pt idx="3430">
                  <c:v>333</c:v>
                </c:pt>
                <c:pt idx="3431">
                  <c:v>340</c:v>
                </c:pt>
                <c:pt idx="3432">
                  <c:v>340</c:v>
                </c:pt>
                <c:pt idx="3433">
                  <c:v>340</c:v>
                </c:pt>
                <c:pt idx="3434">
                  <c:v>341</c:v>
                </c:pt>
                <c:pt idx="3435">
                  <c:v>341</c:v>
                </c:pt>
                <c:pt idx="3436">
                  <c:v>341</c:v>
                </c:pt>
                <c:pt idx="3437">
                  <c:v>341</c:v>
                </c:pt>
                <c:pt idx="3438">
                  <c:v>342</c:v>
                </c:pt>
                <c:pt idx="3439">
                  <c:v>343</c:v>
                </c:pt>
                <c:pt idx="3440">
                  <c:v>344</c:v>
                </c:pt>
                <c:pt idx="3441">
                  <c:v>344</c:v>
                </c:pt>
                <c:pt idx="3442">
                  <c:v>346</c:v>
                </c:pt>
                <c:pt idx="3443">
                  <c:v>346</c:v>
                </c:pt>
                <c:pt idx="3444">
                  <c:v>346</c:v>
                </c:pt>
                <c:pt idx="3445">
                  <c:v>346</c:v>
                </c:pt>
                <c:pt idx="3446">
                  <c:v>346</c:v>
                </c:pt>
                <c:pt idx="3447">
                  <c:v>346</c:v>
                </c:pt>
                <c:pt idx="3448">
                  <c:v>346</c:v>
                </c:pt>
                <c:pt idx="3449">
                  <c:v>346</c:v>
                </c:pt>
                <c:pt idx="3450">
                  <c:v>346</c:v>
                </c:pt>
                <c:pt idx="3451">
                  <c:v>346</c:v>
                </c:pt>
                <c:pt idx="3452">
                  <c:v>347</c:v>
                </c:pt>
                <c:pt idx="3453">
                  <c:v>347</c:v>
                </c:pt>
                <c:pt idx="3454">
                  <c:v>347</c:v>
                </c:pt>
                <c:pt idx="3455">
                  <c:v>347</c:v>
                </c:pt>
                <c:pt idx="3456">
                  <c:v>347</c:v>
                </c:pt>
                <c:pt idx="3457">
                  <c:v>348</c:v>
                </c:pt>
                <c:pt idx="3458">
                  <c:v>348</c:v>
                </c:pt>
                <c:pt idx="3459">
                  <c:v>348</c:v>
                </c:pt>
                <c:pt idx="3460">
                  <c:v>349</c:v>
                </c:pt>
                <c:pt idx="3461">
                  <c:v>349</c:v>
                </c:pt>
                <c:pt idx="3462">
                  <c:v>349</c:v>
                </c:pt>
                <c:pt idx="3463">
                  <c:v>349</c:v>
                </c:pt>
                <c:pt idx="3464">
                  <c:v>349</c:v>
                </c:pt>
                <c:pt idx="3465">
                  <c:v>349</c:v>
                </c:pt>
                <c:pt idx="3466">
                  <c:v>350</c:v>
                </c:pt>
                <c:pt idx="3467">
                  <c:v>350</c:v>
                </c:pt>
                <c:pt idx="3468">
                  <c:v>350</c:v>
                </c:pt>
                <c:pt idx="3469">
                  <c:v>350</c:v>
                </c:pt>
                <c:pt idx="3470">
                  <c:v>350</c:v>
                </c:pt>
                <c:pt idx="3471">
                  <c:v>350</c:v>
                </c:pt>
                <c:pt idx="3472">
                  <c:v>358</c:v>
                </c:pt>
                <c:pt idx="3473">
                  <c:v>358</c:v>
                </c:pt>
                <c:pt idx="3474">
                  <c:v>358</c:v>
                </c:pt>
                <c:pt idx="3475">
                  <c:v>358</c:v>
                </c:pt>
                <c:pt idx="3476">
                  <c:v>360</c:v>
                </c:pt>
                <c:pt idx="3477">
                  <c:v>360</c:v>
                </c:pt>
                <c:pt idx="3478">
                  <c:v>360</c:v>
                </c:pt>
                <c:pt idx="3479">
                  <c:v>366</c:v>
                </c:pt>
                <c:pt idx="3480">
                  <c:v>366</c:v>
                </c:pt>
                <c:pt idx="3481">
                  <c:v>366</c:v>
                </c:pt>
                <c:pt idx="3482">
                  <c:v>367</c:v>
                </c:pt>
                <c:pt idx="3483">
                  <c:v>367</c:v>
                </c:pt>
                <c:pt idx="3484">
                  <c:v>368</c:v>
                </c:pt>
                <c:pt idx="3485">
                  <c:v>368</c:v>
                </c:pt>
                <c:pt idx="3486">
                  <c:v>368</c:v>
                </c:pt>
                <c:pt idx="3487">
                  <c:v>369</c:v>
                </c:pt>
                <c:pt idx="3488">
                  <c:v>369</c:v>
                </c:pt>
                <c:pt idx="3489">
                  <c:v>369</c:v>
                </c:pt>
                <c:pt idx="3490">
                  <c:v>369</c:v>
                </c:pt>
                <c:pt idx="3491">
                  <c:v>369</c:v>
                </c:pt>
                <c:pt idx="3492">
                  <c:v>369</c:v>
                </c:pt>
                <c:pt idx="3493">
                  <c:v>370</c:v>
                </c:pt>
                <c:pt idx="3494">
                  <c:v>370</c:v>
                </c:pt>
                <c:pt idx="3495">
                  <c:v>370</c:v>
                </c:pt>
                <c:pt idx="3496">
                  <c:v>370</c:v>
                </c:pt>
                <c:pt idx="3497">
                  <c:v>370</c:v>
                </c:pt>
                <c:pt idx="3498">
                  <c:v>370</c:v>
                </c:pt>
                <c:pt idx="3499">
                  <c:v>370</c:v>
                </c:pt>
                <c:pt idx="3500">
                  <c:v>372</c:v>
                </c:pt>
                <c:pt idx="3501">
                  <c:v>372</c:v>
                </c:pt>
                <c:pt idx="3502">
                  <c:v>372</c:v>
                </c:pt>
                <c:pt idx="3503">
                  <c:v>372</c:v>
                </c:pt>
                <c:pt idx="3504">
                  <c:v>374</c:v>
                </c:pt>
                <c:pt idx="3505">
                  <c:v>375</c:v>
                </c:pt>
                <c:pt idx="3506">
                  <c:v>375</c:v>
                </c:pt>
                <c:pt idx="3507">
                  <c:v>377</c:v>
                </c:pt>
                <c:pt idx="3508">
                  <c:v>377</c:v>
                </c:pt>
                <c:pt idx="3509">
                  <c:v>380</c:v>
                </c:pt>
                <c:pt idx="3510">
                  <c:v>380</c:v>
                </c:pt>
                <c:pt idx="3511">
                  <c:v>380</c:v>
                </c:pt>
                <c:pt idx="3512">
                  <c:v>380</c:v>
                </c:pt>
                <c:pt idx="3513">
                  <c:v>380</c:v>
                </c:pt>
                <c:pt idx="3514">
                  <c:v>380</c:v>
                </c:pt>
                <c:pt idx="3515">
                  <c:v>381</c:v>
                </c:pt>
                <c:pt idx="3516">
                  <c:v>383</c:v>
                </c:pt>
                <c:pt idx="3517">
                  <c:v>384</c:v>
                </c:pt>
                <c:pt idx="3518">
                  <c:v>387</c:v>
                </c:pt>
                <c:pt idx="3519">
                  <c:v>387</c:v>
                </c:pt>
                <c:pt idx="3520">
                  <c:v>387</c:v>
                </c:pt>
                <c:pt idx="3521">
                  <c:v>388</c:v>
                </c:pt>
                <c:pt idx="3522">
                  <c:v>389</c:v>
                </c:pt>
                <c:pt idx="3523">
                  <c:v>389</c:v>
                </c:pt>
                <c:pt idx="3524">
                  <c:v>389</c:v>
                </c:pt>
                <c:pt idx="3525">
                  <c:v>392</c:v>
                </c:pt>
                <c:pt idx="3526">
                  <c:v>392</c:v>
                </c:pt>
                <c:pt idx="3527">
                  <c:v>392</c:v>
                </c:pt>
                <c:pt idx="3528">
                  <c:v>394</c:v>
                </c:pt>
                <c:pt idx="3529">
                  <c:v>397</c:v>
                </c:pt>
                <c:pt idx="3530">
                  <c:v>398</c:v>
                </c:pt>
                <c:pt idx="3531">
                  <c:v>401</c:v>
                </c:pt>
                <c:pt idx="3532">
                  <c:v>403</c:v>
                </c:pt>
                <c:pt idx="3533">
                  <c:v>405</c:v>
                </c:pt>
                <c:pt idx="3534">
                  <c:v>407</c:v>
                </c:pt>
                <c:pt idx="3535">
                  <c:v>408</c:v>
                </c:pt>
                <c:pt idx="3536">
                  <c:v>409</c:v>
                </c:pt>
                <c:pt idx="3537">
                  <c:v>410</c:v>
                </c:pt>
                <c:pt idx="3538">
                  <c:v>410</c:v>
                </c:pt>
                <c:pt idx="3539">
                  <c:v>410</c:v>
                </c:pt>
                <c:pt idx="3540">
                  <c:v>410</c:v>
                </c:pt>
                <c:pt idx="3541">
                  <c:v>410</c:v>
                </c:pt>
                <c:pt idx="3542">
                  <c:v>410</c:v>
                </c:pt>
                <c:pt idx="3543">
                  <c:v>410</c:v>
                </c:pt>
                <c:pt idx="3544">
                  <c:v>410</c:v>
                </c:pt>
                <c:pt idx="3545">
                  <c:v>410</c:v>
                </c:pt>
                <c:pt idx="3546">
                  <c:v>411</c:v>
                </c:pt>
                <c:pt idx="3547">
                  <c:v>411</c:v>
                </c:pt>
                <c:pt idx="3548">
                  <c:v>411</c:v>
                </c:pt>
                <c:pt idx="3549">
                  <c:v>411</c:v>
                </c:pt>
                <c:pt idx="3550">
                  <c:v>411</c:v>
                </c:pt>
                <c:pt idx="3551">
                  <c:v>411</c:v>
                </c:pt>
                <c:pt idx="3552">
                  <c:v>413</c:v>
                </c:pt>
                <c:pt idx="3553">
                  <c:v>414</c:v>
                </c:pt>
                <c:pt idx="3554">
                  <c:v>414</c:v>
                </c:pt>
                <c:pt idx="3555">
                  <c:v>414</c:v>
                </c:pt>
                <c:pt idx="3556">
                  <c:v>416</c:v>
                </c:pt>
                <c:pt idx="3557">
                  <c:v>416</c:v>
                </c:pt>
                <c:pt idx="3558">
                  <c:v>416</c:v>
                </c:pt>
                <c:pt idx="3559">
                  <c:v>416</c:v>
                </c:pt>
                <c:pt idx="3560">
                  <c:v>416</c:v>
                </c:pt>
                <c:pt idx="3561">
                  <c:v>416</c:v>
                </c:pt>
                <c:pt idx="3562">
                  <c:v>416</c:v>
                </c:pt>
                <c:pt idx="3563">
                  <c:v>416</c:v>
                </c:pt>
                <c:pt idx="3564">
                  <c:v>416</c:v>
                </c:pt>
                <c:pt idx="3565">
                  <c:v>417</c:v>
                </c:pt>
                <c:pt idx="3566">
                  <c:v>417</c:v>
                </c:pt>
                <c:pt idx="3567">
                  <c:v>417</c:v>
                </c:pt>
                <c:pt idx="3568">
                  <c:v>417</c:v>
                </c:pt>
                <c:pt idx="3569">
                  <c:v>417</c:v>
                </c:pt>
                <c:pt idx="3570">
                  <c:v>417</c:v>
                </c:pt>
                <c:pt idx="3571">
                  <c:v>417</c:v>
                </c:pt>
                <c:pt idx="3572">
                  <c:v>417</c:v>
                </c:pt>
                <c:pt idx="3573">
                  <c:v>417</c:v>
                </c:pt>
                <c:pt idx="3574">
                  <c:v>418</c:v>
                </c:pt>
                <c:pt idx="3575">
                  <c:v>418</c:v>
                </c:pt>
                <c:pt idx="3576">
                  <c:v>418</c:v>
                </c:pt>
                <c:pt idx="3577">
                  <c:v>422</c:v>
                </c:pt>
                <c:pt idx="3578">
                  <c:v>423</c:v>
                </c:pt>
                <c:pt idx="3579">
                  <c:v>423</c:v>
                </c:pt>
                <c:pt idx="3580">
                  <c:v>423</c:v>
                </c:pt>
                <c:pt idx="3581">
                  <c:v>425</c:v>
                </c:pt>
                <c:pt idx="3582">
                  <c:v>426</c:v>
                </c:pt>
                <c:pt idx="3583">
                  <c:v>426</c:v>
                </c:pt>
                <c:pt idx="3584">
                  <c:v>428</c:v>
                </c:pt>
                <c:pt idx="3585">
                  <c:v>430</c:v>
                </c:pt>
                <c:pt idx="3586">
                  <c:v>430</c:v>
                </c:pt>
                <c:pt idx="3587">
                  <c:v>432</c:v>
                </c:pt>
                <c:pt idx="3588">
                  <c:v>432</c:v>
                </c:pt>
                <c:pt idx="3589">
                  <c:v>432</c:v>
                </c:pt>
                <c:pt idx="3590">
                  <c:v>435</c:v>
                </c:pt>
                <c:pt idx="3591">
                  <c:v>435</c:v>
                </c:pt>
                <c:pt idx="3592">
                  <c:v>435</c:v>
                </c:pt>
                <c:pt idx="3593">
                  <c:v>435</c:v>
                </c:pt>
                <c:pt idx="3594">
                  <c:v>436</c:v>
                </c:pt>
                <c:pt idx="3595">
                  <c:v>436</c:v>
                </c:pt>
                <c:pt idx="3596">
                  <c:v>436</c:v>
                </c:pt>
                <c:pt idx="3597">
                  <c:v>436</c:v>
                </c:pt>
                <c:pt idx="3598">
                  <c:v>436</c:v>
                </c:pt>
                <c:pt idx="3599">
                  <c:v>437</c:v>
                </c:pt>
                <c:pt idx="3600">
                  <c:v>437</c:v>
                </c:pt>
                <c:pt idx="3601">
                  <c:v>437</c:v>
                </c:pt>
                <c:pt idx="3602">
                  <c:v>438</c:v>
                </c:pt>
                <c:pt idx="3603">
                  <c:v>438</c:v>
                </c:pt>
                <c:pt idx="3604">
                  <c:v>438</c:v>
                </c:pt>
                <c:pt idx="3605">
                  <c:v>438</c:v>
                </c:pt>
                <c:pt idx="3606">
                  <c:v>439</c:v>
                </c:pt>
                <c:pt idx="3607">
                  <c:v>439</c:v>
                </c:pt>
                <c:pt idx="3608">
                  <c:v>439</c:v>
                </c:pt>
                <c:pt idx="3609">
                  <c:v>439</c:v>
                </c:pt>
                <c:pt idx="3610">
                  <c:v>439</c:v>
                </c:pt>
                <c:pt idx="3611">
                  <c:v>440</c:v>
                </c:pt>
                <c:pt idx="3612">
                  <c:v>440</c:v>
                </c:pt>
                <c:pt idx="3613">
                  <c:v>441</c:v>
                </c:pt>
                <c:pt idx="3614">
                  <c:v>441</c:v>
                </c:pt>
                <c:pt idx="3615">
                  <c:v>441</c:v>
                </c:pt>
                <c:pt idx="3616">
                  <c:v>441</c:v>
                </c:pt>
                <c:pt idx="3617">
                  <c:v>441</c:v>
                </c:pt>
                <c:pt idx="3618">
                  <c:v>441</c:v>
                </c:pt>
                <c:pt idx="3619">
                  <c:v>441</c:v>
                </c:pt>
                <c:pt idx="3620">
                  <c:v>441</c:v>
                </c:pt>
                <c:pt idx="3621">
                  <c:v>441</c:v>
                </c:pt>
                <c:pt idx="3622">
                  <c:v>441</c:v>
                </c:pt>
                <c:pt idx="3623">
                  <c:v>441</c:v>
                </c:pt>
                <c:pt idx="3624">
                  <c:v>441</c:v>
                </c:pt>
                <c:pt idx="3625">
                  <c:v>441</c:v>
                </c:pt>
                <c:pt idx="3626">
                  <c:v>441</c:v>
                </c:pt>
                <c:pt idx="3627">
                  <c:v>441</c:v>
                </c:pt>
                <c:pt idx="3628">
                  <c:v>441</c:v>
                </c:pt>
                <c:pt idx="3629">
                  <c:v>441</c:v>
                </c:pt>
                <c:pt idx="3630">
                  <c:v>441</c:v>
                </c:pt>
                <c:pt idx="3631">
                  <c:v>441</c:v>
                </c:pt>
                <c:pt idx="3632">
                  <c:v>441</c:v>
                </c:pt>
                <c:pt idx="3633">
                  <c:v>441</c:v>
                </c:pt>
                <c:pt idx="3634">
                  <c:v>441</c:v>
                </c:pt>
                <c:pt idx="3635">
                  <c:v>442</c:v>
                </c:pt>
                <c:pt idx="3636">
                  <c:v>443</c:v>
                </c:pt>
                <c:pt idx="3637">
                  <c:v>443</c:v>
                </c:pt>
                <c:pt idx="3638">
                  <c:v>443</c:v>
                </c:pt>
                <c:pt idx="3639">
                  <c:v>443</c:v>
                </c:pt>
                <c:pt idx="3640">
                  <c:v>443</c:v>
                </c:pt>
                <c:pt idx="3641">
                  <c:v>443</c:v>
                </c:pt>
                <c:pt idx="3642">
                  <c:v>443</c:v>
                </c:pt>
                <c:pt idx="3643">
                  <c:v>443</c:v>
                </c:pt>
                <c:pt idx="3644">
                  <c:v>443</c:v>
                </c:pt>
                <c:pt idx="3645">
                  <c:v>443</c:v>
                </c:pt>
                <c:pt idx="3646">
                  <c:v>443</c:v>
                </c:pt>
                <c:pt idx="3647">
                  <c:v>445</c:v>
                </c:pt>
                <c:pt idx="3648">
                  <c:v>445</c:v>
                </c:pt>
                <c:pt idx="3649">
                  <c:v>445</c:v>
                </c:pt>
                <c:pt idx="3650">
                  <c:v>445</c:v>
                </c:pt>
                <c:pt idx="3651">
                  <c:v>445</c:v>
                </c:pt>
                <c:pt idx="3652">
                  <c:v>447</c:v>
                </c:pt>
                <c:pt idx="3653">
                  <c:v>447</c:v>
                </c:pt>
                <c:pt idx="3654">
                  <c:v>447</c:v>
                </c:pt>
                <c:pt idx="3655">
                  <c:v>447</c:v>
                </c:pt>
                <c:pt idx="3656">
                  <c:v>447</c:v>
                </c:pt>
                <c:pt idx="3657">
                  <c:v>447</c:v>
                </c:pt>
                <c:pt idx="3658">
                  <c:v>447</c:v>
                </c:pt>
                <c:pt idx="3659">
                  <c:v>447</c:v>
                </c:pt>
                <c:pt idx="3660">
                  <c:v>447</c:v>
                </c:pt>
                <c:pt idx="3661">
                  <c:v>447</c:v>
                </c:pt>
                <c:pt idx="3662">
                  <c:v>447</c:v>
                </c:pt>
                <c:pt idx="3663">
                  <c:v>448</c:v>
                </c:pt>
                <c:pt idx="3664">
                  <c:v>448</c:v>
                </c:pt>
                <c:pt idx="3665">
                  <c:v>448</c:v>
                </c:pt>
                <c:pt idx="3666">
                  <c:v>448</c:v>
                </c:pt>
                <c:pt idx="3667">
                  <c:v>448</c:v>
                </c:pt>
                <c:pt idx="3668">
                  <c:v>448</c:v>
                </c:pt>
                <c:pt idx="3669">
                  <c:v>448</c:v>
                </c:pt>
                <c:pt idx="3670">
                  <c:v>448</c:v>
                </c:pt>
                <c:pt idx="3671">
                  <c:v>448</c:v>
                </c:pt>
                <c:pt idx="3672">
                  <c:v>448</c:v>
                </c:pt>
                <c:pt idx="3673">
                  <c:v>448</c:v>
                </c:pt>
                <c:pt idx="3674">
                  <c:v>448</c:v>
                </c:pt>
                <c:pt idx="3675">
                  <c:v>448</c:v>
                </c:pt>
                <c:pt idx="3676">
                  <c:v>448</c:v>
                </c:pt>
                <c:pt idx="3677">
                  <c:v>448</c:v>
                </c:pt>
                <c:pt idx="3678">
                  <c:v>448</c:v>
                </c:pt>
                <c:pt idx="3679">
                  <c:v>448</c:v>
                </c:pt>
                <c:pt idx="3680">
                  <c:v>448</c:v>
                </c:pt>
                <c:pt idx="3681">
                  <c:v>448</c:v>
                </c:pt>
                <c:pt idx="3682">
                  <c:v>448</c:v>
                </c:pt>
                <c:pt idx="3683">
                  <c:v>448</c:v>
                </c:pt>
                <c:pt idx="3684">
                  <c:v>449</c:v>
                </c:pt>
                <c:pt idx="3685">
                  <c:v>449</c:v>
                </c:pt>
                <c:pt idx="3686">
                  <c:v>449</c:v>
                </c:pt>
                <c:pt idx="3687">
                  <c:v>453</c:v>
                </c:pt>
                <c:pt idx="3688">
                  <c:v>453</c:v>
                </c:pt>
                <c:pt idx="3689">
                  <c:v>453</c:v>
                </c:pt>
                <c:pt idx="3690">
                  <c:v>453</c:v>
                </c:pt>
                <c:pt idx="3691">
                  <c:v>453</c:v>
                </c:pt>
                <c:pt idx="3692">
                  <c:v>453</c:v>
                </c:pt>
                <c:pt idx="3693">
                  <c:v>453</c:v>
                </c:pt>
                <c:pt idx="3694">
                  <c:v>453</c:v>
                </c:pt>
                <c:pt idx="3695">
                  <c:v>453</c:v>
                </c:pt>
                <c:pt idx="3696">
                  <c:v>453</c:v>
                </c:pt>
                <c:pt idx="3697">
                  <c:v>454</c:v>
                </c:pt>
                <c:pt idx="3698">
                  <c:v>455</c:v>
                </c:pt>
                <c:pt idx="3699">
                  <c:v>455</c:v>
                </c:pt>
                <c:pt idx="3700">
                  <c:v>455</c:v>
                </c:pt>
                <c:pt idx="3701">
                  <c:v>456</c:v>
                </c:pt>
                <c:pt idx="3702">
                  <c:v>456</c:v>
                </c:pt>
                <c:pt idx="3703">
                  <c:v>456</c:v>
                </c:pt>
                <c:pt idx="3704">
                  <c:v>456</c:v>
                </c:pt>
                <c:pt idx="3705">
                  <c:v>457</c:v>
                </c:pt>
                <c:pt idx="3706">
                  <c:v>457</c:v>
                </c:pt>
                <c:pt idx="3707">
                  <c:v>457</c:v>
                </c:pt>
                <c:pt idx="3708">
                  <c:v>457</c:v>
                </c:pt>
                <c:pt idx="3709">
                  <c:v>457</c:v>
                </c:pt>
                <c:pt idx="3710">
                  <c:v>457</c:v>
                </c:pt>
                <c:pt idx="3711">
                  <c:v>457</c:v>
                </c:pt>
                <c:pt idx="3712">
                  <c:v>457</c:v>
                </c:pt>
                <c:pt idx="3713">
                  <c:v>457</c:v>
                </c:pt>
                <c:pt idx="3714">
                  <c:v>457</c:v>
                </c:pt>
                <c:pt idx="3715">
                  <c:v>457</c:v>
                </c:pt>
                <c:pt idx="3716">
                  <c:v>457</c:v>
                </c:pt>
                <c:pt idx="3717">
                  <c:v>457</c:v>
                </c:pt>
                <c:pt idx="3718">
                  <c:v>458</c:v>
                </c:pt>
                <c:pt idx="3719">
                  <c:v>458</c:v>
                </c:pt>
                <c:pt idx="3720">
                  <c:v>458</c:v>
                </c:pt>
                <c:pt idx="3721">
                  <c:v>458</c:v>
                </c:pt>
                <c:pt idx="3722">
                  <c:v>458</c:v>
                </c:pt>
                <c:pt idx="3723">
                  <c:v>459</c:v>
                </c:pt>
                <c:pt idx="3724">
                  <c:v>459</c:v>
                </c:pt>
                <c:pt idx="3725">
                  <c:v>459</c:v>
                </c:pt>
                <c:pt idx="3726">
                  <c:v>459</c:v>
                </c:pt>
                <c:pt idx="3727">
                  <c:v>459</c:v>
                </c:pt>
                <c:pt idx="3728">
                  <c:v>459</c:v>
                </c:pt>
                <c:pt idx="3729">
                  <c:v>459</c:v>
                </c:pt>
                <c:pt idx="3730">
                  <c:v>459</c:v>
                </c:pt>
                <c:pt idx="3731">
                  <c:v>459</c:v>
                </c:pt>
                <c:pt idx="3732">
                  <c:v>459</c:v>
                </c:pt>
                <c:pt idx="3733">
                  <c:v>460</c:v>
                </c:pt>
                <c:pt idx="3734">
                  <c:v>462</c:v>
                </c:pt>
                <c:pt idx="3735">
                  <c:v>462</c:v>
                </c:pt>
                <c:pt idx="3736">
                  <c:v>462</c:v>
                </c:pt>
                <c:pt idx="3737">
                  <c:v>462</c:v>
                </c:pt>
                <c:pt idx="3738">
                  <c:v>462</c:v>
                </c:pt>
                <c:pt idx="3739">
                  <c:v>462</c:v>
                </c:pt>
                <c:pt idx="3740">
                  <c:v>462</c:v>
                </c:pt>
                <c:pt idx="3741">
                  <c:v>462</c:v>
                </c:pt>
                <c:pt idx="3742">
                  <c:v>462</c:v>
                </c:pt>
                <c:pt idx="3743">
                  <c:v>464</c:v>
                </c:pt>
                <c:pt idx="3744">
                  <c:v>464</c:v>
                </c:pt>
                <c:pt idx="3745">
                  <c:v>464</c:v>
                </c:pt>
                <c:pt idx="3746">
                  <c:v>464</c:v>
                </c:pt>
                <c:pt idx="3747">
                  <c:v>464</c:v>
                </c:pt>
                <c:pt idx="3748">
                  <c:v>464</c:v>
                </c:pt>
                <c:pt idx="3749">
                  <c:v>465</c:v>
                </c:pt>
                <c:pt idx="3750">
                  <c:v>465</c:v>
                </c:pt>
                <c:pt idx="3751">
                  <c:v>465</c:v>
                </c:pt>
                <c:pt idx="3752">
                  <c:v>465</c:v>
                </c:pt>
                <c:pt idx="3753">
                  <c:v>465</c:v>
                </c:pt>
                <c:pt idx="3754">
                  <c:v>465</c:v>
                </c:pt>
                <c:pt idx="3755">
                  <c:v>465</c:v>
                </c:pt>
                <c:pt idx="3756">
                  <c:v>465</c:v>
                </c:pt>
                <c:pt idx="3757">
                  <c:v>465</c:v>
                </c:pt>
                <c:pt idx="3758">
                  <c:v>465</c:v>
                </c:pt>
                <c:pt idx="3759">
                  <c:v>465</c:v>
                </c:pt>
                <c:pt idx="3760">
                  <c:v>465</c:v>
                </c:pt>
                <c:pt idx="3761">
                  <c:v>465</c:v>
                </c:pt>
                <c:pt idx="3762">
                  <c:v>465</c:v>
                </c:pt>
                <c:pt idx="3763">
                  <c:v>465</c:v>
                </c:pt>
                <c:pt idx="3764">
                  <c:v>465</c:v>
                </c:pt>
                <c:pt idx="3765">
                  <c:v>465</c:v>
                </c:pt>
                <c:pt idx="3766">
                  <c:v>465</c:v>
                </c:pt>
                <c:pt idx="3767">
                  <c:v>465</c:v>
                </c:pt>
                <c:pt idx="3768">
                  <c:v>465</c:v>
                </c:pt>
                <c:pt idx="3769">
                  <c:v>465</c:v>
                </c:pt>
                <c:pt idx="3770">
                  <c:v>465</c:v>
                </c:pt>
                <c:pt idx="3771">
                  <c:v>465</c:v>
                </c:pt>
                <c:pt idx="3772">
                  <c:v>466</c:v>
                </c:pt>
                <c:pt idx="3773">
                  <c:v>466</c:v>
                </c:pt>
                <c:pt idx="3774">
                  <c:v>466</c:v>
                </c:pt>
                <c:pt idx="3775">
                  <c:v>466</c:v>
                </c:pt>
                <c:pt idx="3776">
                  <c:v>466</c:v>
                </c:pt>
                <c:pt idx="3777">
                  <c:v>466</c:v>
                </c:pt>
                <c:pt idx="3778">
                  <c:v>466</c:v>
                </c:pt>
                <c:pt idx="3779">
                  <c:v>466</c:v>
                </c:pt>
                <c:pt idx="3780">
                  <c:v>466</c:v>
                </c:pt>
                <c:pt idx="3781">
                  <c:v>466</c:v>
                </c:pt>
                <c:pt idx="3782">
                  <c:v>466</c:v>
                </c:pt>
                <c:pt idx="3783">
                  <c:v>466</c:v>
                </c:pt>
                <c:pt idx="3784">
                  <c:v>466</c:v>
                </c:pt>
                <c:pt idx="3785">
                  <c:v>466</c:v>
                </c:pt>
                <c:pt idx="3786">
                  <c:v>466</c:v>
                </c:pt>
                <c:pt idx="3787">
                  <c:v>466</c:v>
                </c:pt>
                <c:pt idx="3788">
                  <c:v>466</c:v>
                </c:pt>
                <c:pt idx="3789">
                  <c:v>466</c:v>
                </c:pt>
                <c:pt idx="3790">
                  <c:v>466</c:v>
                </c:pt>
                <c:pt idx="3791">
                  <c:v>466</c:v>
                </c:pt>
                <c:pt idx="3792">
                  <c:v>466</c:v>
                </c:pt>
                <c:pt idx="3793">
                  <c:v>466</c:v>
                </c:pt>
                <c:pt idx="3794">
                  <c:v>466</c:v>
                </c:pt>
                <c:pt idx="3795">
                  <c:v>466</c:v>
                </c:pt>
                <c:pt idx="3796">
                  <c:v>466</c:v>
                </c:pt>
                <c:pt idx="3797">
                  <c:v>467</c:v>
                </c:pt>
                <c:pt idx="3798">
                  <c:v>468</c:v>
                </c:pt>
                <c:pt idx="3799">
                  <c:v>468</c:v>
                </c:pt>
                <c:pt idx="3800">
                  <c:v>468</c:v>
                </c:pt>
                <c:pt idx="3801">
                  <c:v>468</c:v>
                </c:pt>
                <c:pt idx="3802">
                  <c:v>468</c:v>
                </c:pt>
                <c:pt idx="3803">
                  <c:v>468</c:v>
                </c:pt>
                <c:pt idx="3804">
                  <c:v>471</c:v>
                </c:pt>
                <c:pt idx="3805">
                  <c:v>471</c:v>
                </c:pt>
                <c:pt idx="3806">
                  <c:v>471</c:v>
                </c:pt>
                <c:pt idx="3807">
                  <c:v>471</c:v>
                </c:pt>
                <c:pt idx="3808">
                  <c:v>471</c:v>
                </c:pt>
                <c:pt idx="3809">
                  <c:v>471</c:v>
                </c:pt>
                <c:pt idx="3810">
                  <c:v>471</c:v>
                </c:pt>
                <c:pt idx="3811">
                  <c:v>471</c:v>
                </c:pt>
                <c:pt idx="3812">
                  <c:v>471</c:v>
                </c:pt>
                <c:pt idx="3813">
                  <c:v>471</c:v>
                </c:pt>
                <c:pt idx="3814">
                  <c:v>471</c:v>
                </c:pt>
                <c:pt idx="3815">
                  <c:v>471</c:v>
                </c:pt>
                <c:pt idx="3816">
                  <c:v>471</c:v>
                </c:pt>
                <c:pt idx="3817">
                  <c:v>471</c:v>
                </c:pt>
                <c:pt idx="3818">
                  <c:v>471</c:v>
                </c:pt>
                <c:pt idx="3819">
                  <c:v>471</c:v>
                </c:pt>
                <c:pt idx="3820">
                  <c:v>471</c:v>
                </c:pt>
                <c:pt idx="3821">
                  <c:v>471</c:v>
                </c:pt>
                <c:pt idx="3822">
                  <c:v>471</c:v>
                </c:pt>
                <c:pt idx="3823">
                  <c:v>471</c:v>
                </c:pt>
                <c:pt idx="3824">
                  <c:v>471</c:v>
                </c:pt>
                <c:pt idx="3825">
                  <c:v>471</c:v>
                </c:pt>
                <c:pt idx="3826">
                  <c:v>471</c:v>
                </c:pt>
                <c:pt idx="3827">
                  <c:v>471</c:v>
                </c:pt>
                <c:pt idx="3828">
                  <c:v>471</c:v>
                </c:pt>
                <c:pt idx="3829">
                  <c:v>471</c:v>
                </c:pt>
                <c:pt idx="3830">
                  <c:v>471</c:v>
                </c:pt>
                <c:pt idx="3831">
                  <c:v>471</c:v>
                </c:pt>
                <c:pt idx="3832">
                  <c:v>471</c:v>
                </c:pt>
                <c:pt idx="3833">
                  <c:v>471</c:v>
                </c:pt>
                <c:pt idx="3834">
                  <c:v>471</c:v>
                </c:pt>
                <c:pt idx="3835">
                  <c:v>471</c:v>
                </c:pt>
                <c:pt idx="3836">
                  <c:v>471</c:v>
                </c:pt>
                <c:pt idx="3837">
                  <c:v>471</c:v>
                </c:pt>
                <c:pt idx="3838">
                  <c:v>471</c:v>
                </c:pt>
                <c:pt idx="3839">
                  <c:v>471</c:v>
                </c:pt>
                <c:pt idx="3840">
                  <c:v>471</c:v>
                </c:pt>
                <c:pt idx="3841">
                  <c:v>472</c:v>
                </c:pt>
                <c:pt idx="3842">
                  <c:v>472</c:v>
                </c:pt>
                <c:pt idx="3843">
                  <c:v>472</c:v>
                </c:pt>
                <c:pt idx="3844">
                  <c:v>472</c:v>
                </c:pt>
                <c:pt idx="3845">
                  <c:v>472</c:v>
                </c:pt>
                <c:pt idx="3846">
                  <c:v>472</c:v>
                </c:pt>
                <c:pt idx="3847">
                  <c:v>472</c:v>
                </c:pt>
                <c:pt idx="3848">
                  <c:v>472</c:v>
                </c:pt>
                <c:pt idx="3849">
                  <c:v>472</c:v>
                </c:pt>
                <c:pt idx="3850">
                  <c:v>472</c:v>
                </c:pt>
                <c:pt idx="3851">
                  <c:v>472</c:v>
                </c:pt>
                <c:pt idx="3852">
                  <c:v>472</c:v>
                </c:pt>
                <c:pt idx="3853">
                  <c:v>472</c:v>
                </c:pt>
                <c:pt idx="3854">
                  <c:v>472</c:v>
                </c:pt>
                <c:pt idx="3855">
                  <c:v>472</c:v>
                </c:pt>
                <c:pt idx="3856">
                  <c:v>472</c:v>
                </c:pt>
                <c:pt idx="3857">
                  <c:v>472</c:v>
                </c:pt>
                <c:pt idx="3858">
                  <c:v>472</c:v>
                </c:pt>
                <c:pt idx="3859">
                  <c:v>472</c:v>
                </c:pt>
                <c:pt idx="3860">
                  <c:v>472</c:v>
                </c:pt>
                <c:pt idx="3861">
                  <c:v>472</c:v>
                </c:pt>
                <c:pt idx="3862">
                  <c:v>472</c:v>
                </c:pt>
                <c:pt idx="3863">
                  <c:v>472</c:v>
                </c:pt>
                <c:pt idx="3864">
                  <c:v>472</c:v>
                </c:pt>
                <c:pt idx="3865">
                  <c:v>472</c:v>
                </c:pt>
                <c:pt idx="3866">
                  <c:v>472</c:v>
                </c:pt>
                <c:pt idx="3867">
                  <c:v>472</c:v>
                </c:pt>
                <c:pt idx="3868">
                  <c:v>472</c:v>
                </c:pt>
                <c:pt idx="3869">
                  <c:v>473</c:v>
                </c:pt>
                <c:pt idx="3870">
                  <c:v>473</c:v>
                </c:pt>
                <c:pt idx="3871">
                  <c:v>473</c:v>
                </c:pt>
                <c:pt idx="3872">
                  <c:v>473</c:v>
                </c:pt>
                <c:pt idx="3873">
                  <c:v>473</c:v>
                </c:pt>
                <c:pt idx="3874">
                  <c:v>473</c:v>
                </c:pt>
                <c:pt idx="3875">
                  <c:v>473</c:v>
                </c:pt>
                <c:pt idx="3876">
                  <c:v>473</c:v>
                </c:pt>
                <c:pt idx="3877">
                  <c:v>473</c:v>
                </c:pt>
                <c:pt idx="3878">
                  <c:v>473</c:v>
                </c:pt>
                <c:pt idx="3879">
                  <c:v>473</c:v>
                </c:pt>
                <c:pt idx="3880">
                  <c:v>473</c:v>
                </c:pt>
                <c:pt idx="3881">
                  <c:v>473</c:v>
                </c:pt>
                <c:pt idx="3882">
                  <c:v>473</c:v>
                </c:pt>
                <c:pt idx="3883">
                  <c:v>473</c:v>
                </c:pt>
                <c:pt idx="3884">
                  <c:v>473</c:v>
                </c:pt>
                <c:pt idx="3885">
                  <c:v>473</c:v>
                </c:pt>
                <c:pt idx="3886">
                  <c:v>473</c:v>
                </c:pt>
                <c:pt idx="3887">
                  <c:v>473</c:v>
                </c:pt>
                <c:pt idx="3888">
                  <c:v>473</c:v>
                </c:pt>
                <c:pt idx="3889">
                  <c:v>473</c:v>
                </c:pt>
                <c:pt idx="3890">
                  <c:v>473</c:v>
                </c:pt>
                <c:pt idx="3891">
                  <c:v>473</c:v>
                </c:pt>
                <c:pt idx="3892">
                  <c:v>473</c:v>
                </c:pt>
                <c:pt idx="3893">
                  <c:v>473</c:v>
                </c:pt>
                <c:pt idx="3894">
                  <c:v>473</c:v>
                </c:pt>
                <c:pt idx="3895">
                  <c:v>473</c:v>
                </c:pt>
                <c:pt idx="3896">
                  <c:v>473</c:v>
                </c:pt>
                <c:pt idx="3897">
                  <c:v>473</c:v>
                </c:pt>
                <c:pt idx="3898">
                  <c:v>473</c:v>
                </c:pt>
                <c:pt idx="3899">
                  <c:v>473</c:v>
                </c:pt>
                <c:pt idx="3900">
                  <c:v>473</c:v>
                </c:pt>
                <c:pt idx="3901">
                  <c:v>473</c:v>
                </c:pt>
                <c:pt idx="3902">
                  <c:v>473</c:v>
                </c:pt>
                <c:pt idx="3903">
                  <c:v>473</c:v>
                </c:pt>
                <c:pt idx="3904">
                  <c:v>473</c:v>
                </c:pt>
                <c:pt idx="3905">
                  <c:v>473</c:v>
                </c:pt>
                <c:pt idx="3906">
                  <c:v>473</c:v>
                </c:pt>
                <c:pt idx="3907">
                  <c:v>473</c:v>
                </c:pt>
                <c:pt idx="3908">
                  <c:v>473</c:v>
                </c:pt>
                <c:pt idx="3909">
                  <c:v>473</c:v>
                </c:pt>
                <c:pt idx="3910">
                  <c:v>473</c:v>
                </c:pt>
                <c:pt idx="3911">
                  <c:v>473</c:v>
                </c:pt>
                <c:pt idx="3912">
                  <c:v>473</c:v>
                </c:pt>
                <c:pt idx="3913">
                  <c:v>473</c:v>
                </c:pt>
                <c:pt idx="3914">
                  <c:v>473</c:v>
                </c:pt>
                <c:pt idx="3915">
                  <c:v>473</c:v>
                </c:pt>
                <c:pt idx="3916">
                  <c:v>473</c:v>
                </c:pt>
                <c:pt idx="3917">
                  <c:v>474</c:v>
                </c:pt>
                <c:pt idx="3918">
                  <c:v>474</c:v>
                </c:pt>
                <c:pt idx="3919">
                  <c:v>474</c:v>
                </c:pt>
                <c:pt idx="3920">
                  <c:v>474</c:v>
                </c:pt>
                <c:pt idx="3921">
                  <c:v>474</c:v>
                </c:pt>
                <c:pt idx="3922">
                  <c:v>475</c:v>
                </c:pt>
                <c:pt idx="3923">
                  <c:v>475</c:v>
                </c:pt>
                <c:pt idx="3924">
                  <c:v>475</c:v>
                </c:pt>
                <c:pt idx="3925">
                  <c:v>475</c:v>
                </c:pt>
                <c:pt idx="3926">
                  <c:v>475</c:v>
                </c:pt>
                <c:pt idx="3927">
                  <c:v>475</c:v>
                </c:pt>
                <c:pt idx="3928">
                  <c:v>475</c:v>
                </c:pt>
                <c:pt idx="3929">
                  <c:v>475</c:v>
                </c:pt>
                <c:pt idx="3930">
                  <c:v>476</c:v>
                </c:pt>
                <c:pt idx="3931">
                  <c:v>476</c:v>
                </c:pt>
                <c:pt idx="3932">
                  <c:v>476</c:v>
                </c:pt>
                <c:pt idx="3933">
                  <c:v>476</c:v>
                </c:pt>
                <c:pt idx="3934">
                  <c:v>476</c:v>
                </c:pt>
                <c:pt idx="3935">
                  <c:v>476</c:v>
                </c:pt>
                <c:pt idx="3936">
                  <c:v>476</c:v>
                </c:pt>
                <c:pt idx="3937">
                  <c:v>477</c:v>
                </c:pt>
                <c:pt idx="3938">
                  <c:v>477</c:v>
                </c:pt>
                <c:pt idx="3939">
                  <c:v>477</c:v>
                </c:pt>
                <c:pt idx="3940">
                  <c:v>477</c:v>
                </c:pt>
                <c:pt idx="3941">
                  <c:v>477</c:v>
                </c:pt>
                <c:pt idx="3942">
                  <c:v>477</c:v>
                </c:pt>
                <c:pt idx="3943">
                  <c:v>477</c:v>
                </c:pt>
                <c:pt idx="3944">
                  <c:v>477</c:v>
                </c:pt>
                <c:pt idx="3945">
                  <c:v>477</c:v>
                </c:pt>
                <c:pt idx="3946">
                  <c:v>477</c:v>
                </c:pt>
                <c:pt idx="3947">
                  <c:v>477</c:v>
                </c:pt>
                <c:pt idx="3948">
                  <c:v>477</c:v>
                </c:pt>
                <c:pt idx="3949">
                  <c:v>477</c:v>
                </c:pt>
                <c:pt idx="3950">
                  <c:v>477</c:v>
                </c:pt>
                <c:pt idx="3951">
                  <c:v>478</c:v>
                </c:pt>
                <c:pt idx="3952">
                  <c:v>478</c:v>
                </c:pt>
                <c:pt idx="3953">
                  <c:v>479</c:v>
                </c:pt>
                <c:pt idx="3954">
                  <c:v>479</c:v>
                </c:pt>
                <c:pt idx="3955">
                  <c:v>479</c:v>
                </c:pt>
                <c:pt idx="3956">
                  <c:v>479</c:v>
                </c:pt>
                <c:pt idx="3957">
                  <c:v>479</c:v>
                </c:pt>
                <c:pt idx="3958">
                  <c:v>479</c:v>
                </c:pt>
                <c:pt idx="3959">
                  <c:v>479</c:v>
                </c:pt>
                <c:pt idx="3960">
                  <c:v>479</c:v>
                </c:pt>
                <c:pt idx="3961">
                  <c:v>479</c:v>
                </c:pt>
                <c:pt idx="3962">
                  <c:v>479</c:v>
                </c:pt>
                <c:pt idx="3963">
                  <c:v>479</c:v>
                </c:pt>
                <c:pt idx="3964">
                  <c:v>480</c:v>
                </c:pt>
                <c:pt idx="3965">
                  <c:v>480</c:v>
                </c:pt>
                <c:pt idx="3966">
                  <c:v>480</c:v>
                </c:pt>
                <c:pt idx="3967">
                  <c:v>480</c:v>
                </c:pt>
                <c:pt idx="3968">
                  <c:v>480</c:v>
                </c:pt>
                <c:pt idx="3969">
                  <c:v>480</c:v>
                </c:pt>
                <c:pt idx="3970">
                  <c:v>480</c:v>
                </c:pt>
                <c:pt idx="3971">
                  <c:v>480</c:v>
                </c:pt>
                <c:pt idx="3972">
                  <c:v>481</c:v>
                </c:pt>
                <c:pt idx="3973">
                  <c:v>481</c:v>
                </c:pt>
                <c:pt idx="3974">
                  <c:v>481</c:v>
                </c:pt>
                <c:pt idx="3975">
                  <c:v>481</c:v>
                </c:pt>
                <c:pt idx="3976">
                  <c:v>481</c:v>
                </c:pt>
                <c:pt idx="3977">
                  <c:v>481</c:v>
                </c:pt>
                <c:pt idx="3978">
                  <c:v>481</c:v>
                </c:pt>
                <c:pt idx="3979">
                  <c:v>481</c:v>
                </c:pt>
                <c:pt idx="3980">
                  <c:v>481</c:v>
                </c:pt>
                <c:pt idx="3981">
                  <c:v>481</c:v>
                </c:pt>
                <c:pt idx="3982">
                  <c:v>481</c:v>
                </c:pt>
                <c:pt idx="3983">
                  <c:v>481</c:v>
                </c:pt>
                <c:pt idx="3984">
                  <c:v>481</c:v>
                </c:pt>
                <c:pt idx="3985">
                  <c:v>482</c:v>
                </c:pt>
                <c:pt idx="3986">
                  <c:v>483</c:v>
                </c:pt>
                <c:pt idx="3987">
                  <c:v>483</c:v>
                </c:pt>
                <c:pt idx="3988">
                  <c:v>483</c:v>
                </c:pt>
                <c:pt idx="3989">
                  <c:v>483</c:v>
                </c:pt>
                <c:pt idx="3990">
                  <c:v>483</c:v>
                </c:pt>
                <c:pt idx="3991">
                  <c:v>483</c:v>
                </c:pt>
                <c:pt idx="3992">
                  <c:v>483</c:v>
                </c:pt>
                <c:pt idx="3993">
                  <c:v>483</c:v>
                </c:pt>
                <c:pt idx="3994">
                  <c:v>483</c:v>
                </c:pt>
                <c:pt idx="3995">
                  <c:v>483</c:v>
                </c:pt>
                <c:pt idx="3996">
                  <c:v>483</c:v>
                </c:pt>
                <c:pt idx="3997">
                  <c:v>483</c:v>
                </c:pt>
                <c:pt idx="3998">
                  <c:v>483</c:v>
                </c:pt>
                <c:pt idx="3999">
                  <c:v>483</c:v>
                </c:pt>
                <c:pt idx="4000">
                  <c:v>483</c:v>
                </c:pt>
                <c:pt idx="4001">
                  <c:v>483</c:v>
                </c:pt>
                <c:pt idx="4002">
                  <c:v>483</c:v>
                </c:pt>
                <c:pt idx="4003">
                  <c:v>483</c:v>
                </c:pt>
                <c:pt idx="4004">
                  <c:v>483</c:v>
                </c:pt>
                <c:pt idx="4005">
                  <c:v>483</c:v>
                </c:pt>
                <c:pt idx="4006">
                  <c:v>483</c:v>
                </c:pt>
                <c:pt idx="4007">
                  <c:v>483</c:v>
                </c:pt>
                <c:pt idx="4008">
                  <c:v>483</c:v>
                </c:pt>
                <c:pt idx="4009">
                  <c:v>483</c:v>
                </c:pt>
                <c:pt idx="4010">
                  <c:v>483</c:v>
                </c:pt>
                <c:pt idx="4011">
                  <c:v>483</c:v>
                </c:pt>
                <c:pt idx="4012">
                  <c:v>483</c:v>
                </c:pt>
                <c:pt idx="4013">
                  <c:v>483</c:v>
                </c:pt>
                <c:pt idx="4014">
                  <c:v>483</c:v>
                </c:pt>
                <c:pt idx="4015">
                  <c:v>483</c:v>
                </c:pt>
                <c:pt idx="4016">
                  <c:v>483</c:v>
                </c:pt>
                <c:pt idx="4017">
                  <c:v>483</c:v>
                </c:pt>
                <c:pt idx="4018">
                  <c:v>483</c:v>
                </c:pt>
                <c:pt idx="4019">
                  <c:v>483</c:v>
                </c:pt>
                <c:pt idx="4020">
                  <c:v>483</c:v>
                </c:pt>
                <c:pt idx="4021">
                  <c:v>484</c:v>
                </c:pt>
                <c:pt idx="4022">
                  <c:v>484</c:v>
                </c:pt>
                <c:pt idx="4023">
                  <c:v>484</c:v>
                </c:pt>
                <c:pt idx="4024">
                  <c:v>484</c:v>
                </c:pt>
                <c:pt idx="4025">
                  <c:v>484</c:v>
                </c:pt>
                <c:pt idx="4026">
                  <c:v>484</c:v>
                </c:pt>
                <c:pt idx="4027">
                  <c:v>484</c:v>
                </c:pt>
                <c:pt idx="4028">
                  <c:v>484</c:v>
                </c:pt>
                <c:pt idx="4029">
                  <c:v>484</c:v>
                </c:pt>
                <c:pt idx="4030">
                  <c:v>484</c:v>
                </c:pt>
                <c:pt idx="4031">
                  <c:v>484</c:v>
                </c:pt>
                <c:pt idx="4032">
                  <c:v>484</c:v>
                </c:pt>
                <c:pt idx="4033">
                  <c:v>484</c:v>
                </c:pt>
                <c:pt idx="4034">
                  <c:v>484</c:v>
                </c:pt>
                <c:pt idx="4035">
                  <c:v>485</c:v>
                </c:pt>
                <c:pt idx="4036">
                  <c:v>486</c:v>
                </c:pt>
                <c:pt idx="4037">
                  <c:v>486</c:v>
                </c:pt>
                <c:pt idx="4038">
                  <c:v>486</c:v>
                </c:pt>
                <c:pt idx="4039">
                  <c:v>486</c:v>
                </c:pt>
                <c:pt idx="4040">
                  <c:v>486</c:v>
                </c:pt>
                <c:pt idx="4041">
                  <c:v>486</c:v>
                </c:pt>
                <c:pt idx="4042">
                  <c:v>486</c:v>
                </c:pt>
                <c:pt idx="4043">
                  <c:v>489</c:v>
                </c:pt>
                <c:pt idx="4044">
                  <c:v>489</c:v>
                </c:pt>
                <c:pt idx="4045">
                  <c:v>489</c:v>
                </c:pt>
                <c:pt idx="4046">
                  <c:v>489</c:v>
                </c:pt>
                <c:pt idx="4047">
                  <c:v>489</c:v>
                </c:pt>
                <c:pt idx="4048">
                  <c:v>489</c:v>
                </c:pt>
                <c:pt idx="4049">
                  <c:v>489</c:v>
                </c:pt>
                <c:pt idx="4050">
                  <c:v>489</c:v>
                </c:pt>
                <c:pt idx="4051">
                  <c:v>490</c:v>
                </c:pt>
                <c:pt idx="4052">
                  <c:v>490</c:v>
                </c:pt>
                <c:pt idx="4053">
                  <c:v>490</c:v>
                </c:pt>
                <c:pt idx="4054">
                  <c:v>490</c:v>
                </c:pt>
                <c:pt idx="4055">
                  <c:v>490</c:v>
                </c:pt>
                <c:pt idx="4056">
                  <c:v>491</c:v>
                </c:pt>
                <c:pt idx="4057">
                  <c:v>491</c:v>
                </c:pt>
                <c:pt idx="4058">
                  <c:v>491</c:v>
                </c:pt>
                <c:pt idx="4059">
                  <c:v>491</c:v>
                </c:pt>
                <c:pt idx="4060">
                  <c:v>491</c:v>
                </c:pt>
                <c:pt idx="4061">
                  <c:v>491</c:v>
                </c:pt>
                <c:pt idx="4062">
                  <c:v>491</c:v>
                </c:pt>
                <c:pt idx="4063">
                  <c:v>491</c:v>
                </c:pt>
                <c:pt idx="4064">
                  <c:v>491</c:v>
                </c:pt>
                <c:pt idx="4065">
                  <c:v>491</c:v>
                </c:pt>
                <c:pt idx="4066">
                  <c:v>491</c:v>
                </c:pt>
                <c:pt idx="4067">
                  <c:v>491</c:v>
                </c:pt>
                <c:pt idx="4068">
                  <c:v>491</c:v>
                </c:pt>
                <c:pt idx="4069">
                  <c:v>491</c:v>
                </c:pt>
                <c:pt idx="4070">
                  <c:v>491</c:v>
                </c:pt>
                <c:pt idx="4071">
                  <c:v>491</c:v>
                </c:pt>
                <c:pt idx="4072">
                  <c:v>491</c:v>
                </c:pt>
                <c:pt idx="4073">
                  <c:v>491</c:v>
                </c:pt>
                <c:pt idx="4074">
                  <c:v>491</c:v>
                </c:pt>
                <c:pt idx="4075">
                  <c:v>491</c:v>
                </c:pt>
                <c:pt idx="4076">
                  <c:v>491</c:v>
                </c:pt>
                <c:pt idx="4077">
                  <c:v>491</c:v>
                </c:pt>
                <c:pt idx="4078">
                  <c:v>491</c:v>
                </c:pt>
                <c:pt idx="4079">
                  <c:v>491</c:v>
                </c:pt>
                <c:pt idx="4080">
                  <c:v>491</c:v>
                </c:pt>
                <c:pt idx="4081">
                  <c:v>491</c:v>
                </c:pt>
                <c:pt idx="4082">
                  <c:v>491</c:v>
                </c:pt>
                <c:pt idx="4083">
                  <c:v>491</c:v>
                </c:pt>
                <c:pt idx="4084">
                  <c:v>491</c:v>
                </c:pt>
                <c:pt idx="4085">
                  <c:v>491</c:v>
                </c:pt>
                <c:pt idx="4086">
                  <c:v>491</c:v>
                </c:pt>
                <c:pt idx="4087">
                  <c:v>491</c:v>
                </c:pt>
                <c:pt idx="4088">
                  <c:v>491</c:v>
                </c:pt>
                <c:pt idx="4089">
                  <c:v>491</c:v>
                </c:pt>
                <c:pt idx="4090">
                  <c:v>491</c:v>
                </c:pt>
                <c:pt idx="4091">
                  <c:v>491</c:v>
                </c:pt>
                <c:pt idx="4092">
                  <c:v>491</c:v>
                </c:pt>
                <c:pt idx="4093">
                  <c:v>491</c:v>
                </c:pt>
                <c:pt idx="4094">
                  <c:v>519</c:v>
                </c:pt>
                <c:pt idx="4095">
                  <c:v>519</c:v>
                </c:pt>
                <c:pt idx="4096">
                  <c:v>519</c:v>
                </c:pt>
                <c:pt idx="4097">
                  <c:v>519</c:v>
                </c:pt>
                <c:pt idx="4098">
                  <c:v>519</c:v>
                </c:pt>
                <c:pt idx="4099">
                  <c:v>519</c:v>
                </c:pt>
                <c:pt idx="4100">
                  <c:v>519</c:v>
                </c:pt>
                <c:pt idx="4101">
                  <c:v>519</c:v>
                </c:pt>
                <c:pt idx="4102">
                  <c:v>519</c:v>
                </c:pt>
                <c:pt idx="4103">
                  <c:v>519</c:v>
                </c:pt>
                <c:pt idx="4104">
                  <c:v>519</c:v>
                </c:pt>
                <c:pt idx="4105">
                  <c:v>519</c:v>
                </c:pt>
                <c:pt idx="4106">
                  <c:v>519</c:v>
                </c:pt>
                <c:pt idx="4107">
                  <c:v>520</c:v>
                </c:pt>
                <c:pt idx="4108">
                  <c:v>520</c:v>
                </c:pt>
                <c:pt idx="4109">
                  <c:v>520</c:v>
                </c:pt>
                <c:pt idx="4110">
                  <c:v>520</c:v>
                </c:pt>
                <c:pt idx="4111">
                  <c:v>520</c:v>
                </c:pt>
                <c:pt idx="4112">
                  <c:v>520</c:v>
                </c:pt>
                <c:pt idx="4113">
                  <c:v>521</c:v>
                </c:pt>
                <c:pt idx="4114">
                  <c:v>521</c:v>
                </c:pt>
                <c:pt idx="4115">
                  <c:v>526</c:v>
                </c:pt>
                <c:pt idx="4116">
                  <c:v>526</c:v>
                </c:pt>
                <c:pt idx="4117">
                  <c:v>526</c:v>
                </c:pt>
                <c:pt idx="4118">
                  <c:v>526</c:v>
                </c:pt>
                <c:pt idx="4119">
                  <c:v>526</c:v>
                </c:pt>
                <c:pt idx="4120">
                  <c:v>526</c:v>
                </c:pt>
                <c:pt idx="4121">
                  <c:v>526</c:v>
                </c:pt>
                <c:pt idx="4122">
                  <c:v>526</c:v>
                </c:pt>
                <c:pt idx="4123">
                  <c:v>526</c:v>
                </c:pt>
                <c:pt idx="4124">
                  <c:v>526</c:v>
                </c:pt>
                <c:pt idx="4125">
                  <c:v>526</c:v>
                </c:pt>
                <c:pt idx="4126">
                  <c:v>526</c:v>
                </c:pt>
                <c:pt idx="4127">
                  <c:v>526</c:v>
                </c:pt>
                <c:pt idx="4128">
                  <c:v>526</c:v>
                </c:pt>
                <c:pt idx="4129">
                  <c:v>526</c:v>
                </c:pt>
                <c:pt idx="4130">
                  <c:v>526</c:v>
                </c:pt>
                <c:pt idx="4131">
                  <c:v>526</c:v>
                </c:pt>
                <c:pt idx="4132">
                  <c:v>526</c:v>
                </c:pt>
                <c:pt idx="4133">
                  <c:v>526</c:v>
                </c:pt>
                <c:pt idx="4134">
                  <c:v>526</c:v>
                </c:pt>
                <c:pt idx="4135">
                  <c:v>526</c:v>
                </c:pt>
                <c:pt idx="4136">
                  <c:v>526</c:v>
                </c:pt>
                <c:pt idx="4137">
                  <c:v>526</c:v>
                </c:pt>
                <c:pt idx="4138">
                  <c:v>526</c:v>
                </c:pt>
                <c:pt idx="4139">
                  <c:v>526</c:v>
                </c:pt>
                <c:pt idx="4140">
                  <c:v>526</c:v>
                </c:pt>
                <c:pt idx="4141">
                  <c:v>526</c:v>
                </c:pt>
                <c:pt idx="4142">
                  <c:v>526</c:v>
                </c:pt>
                <c:pt idx="4143">
                  <c:v>526</c:v>
                </c:pt>
                <c:pt idx="4144">
                  <c:v>526</c:v>
                </c:pt>
                <c:pt idx="4145">
                  <c:v>526</c:v>
                </c:pt>
                <c:pt idx="4146">
                  <c:v>526</c:v>
                </c:pt>
                <c:pt idx="4147">
                  <c:v>526</c:v>
                </c:pt>
                <c:pt idx="4148">
                  <c:v>526</c:v>
                </c:pt>
                <c:pt idx="4149">
                  <c:v>526</c:v>
                </c:pt>
                <c:pt idx="4150">
                  <c:v>526</c:v>
                </c:pt>
                <c:pt idx="4151">
                  <c:v>526</c:v>
                </c:pt>
                <c:pt idx="4152">
                  <c:v>526</c:v>
                </c:pt>
                <c:pt idx="4153">
                  <c:v>526</c:v>
                </c:pt>
                <c:pt idx="4154">
                  <c:v>526</c:v>
                </c:pt>
                <c:pt idx="4155">
                  <c:v>526</c:v>
                </c:pt>
                <c:pt idx="4156">
                  <c:v>526</c:v>
                </c:pt>
                <c:pt idx="4157">
                  <c:v>526</c:v>
                </c:pt>
                <c:pt idx="4158">
                  <c:v>526</c:v>
                </c:pt>
                <c:pt idx="4159">
                  <c:v>526</c:v>
                </c:pt>
                <c:pt idx="4160">
                  <c:v>526</c:v>
                </c:pt>
                <c:pt idx="4161">
                  <c:v>526</c:v>
                </c:pt>
                <c:pt idx="4162">
                  <c:v>526</c:v>
                </c:pt>
                <c:pt idx="4163">
                  <c:v>526</c:v>
                </c:pt>
                <c:pt idx="4164">
                  <c:v>526</c:v>
                </c:pt>
                <c:pt idx="4165">
                  <c:v>526</c:v>
                </c:pt>
                <c:pt idx="4166">
                  <c:v>526</c:v>
                </c:pt>
                <c:pt idx="4167">
                  <c:v>526</c:v>
                </c:pt>
                <c:pt idx="4168">
                  <c:v>526</c:v>
                </c:pt>
                <c:pt idx="4169">
                  <c:v>526</c:v>
                </c:pt>
                <c:pt idx="4170">
                  <c:v>526</c:v>
                </c:pt>
                <c:pt idx="4171">
                  <c:v>526</c:v>
                </c:pt>
                <c:pt idx="4172">
                  <c:v>526</c:v>
                </c:pt>
                <c:pt idx="4173">
                  <c:v>526</c:v>
                </c:pt>
                <c:pt idx="4174">
                  <c:v>526</c:v>
                </c:pt>
                <c:pt idx="4175">
                  <c:v>526</c:v>
                </c:pt>
                <c:pt idx="4176">
                  <c:v>527</c:v>
                </c:pt>
                <c:pt idx="4177">
                  <c:v>527</c:v>
                </c:pt>
                <c:pt idx="4178">
                  <c:v>527</c:v>
                </c:pt>
                <c:pt idx="4179">
                  <c:v>527</c:v>
                </c:pt>
                <c:pt idx="4180">
                  <c:v>527</c:v>
                </c:pt>
                <c:pt idx="4181">
                  <c:v>527</c:v>
                </c:pt>
                <c:pt idx="4182">
                  <c:v>527</c:v>
                </c:pt>
                <c:pt idx="4183">
                  <c:v>527</c:v>
                </c:pt>
                <c:pt idx="4184">
                  <c:v>527</c:v>
                </c:pt>
                <c:pt idx="4185">
                  <c:v>527</c:v>
                </c:pt>
                <c:pt idx="4186">
                  <c:v>527</c:v>
                </c:pt>
                <c:pt idx="4187">
                  <c:v>527</c:v>
                </c:pt>
                <c:pt idx="4188">
                  <c:v>527</c:v>
                </c:pt>
                <c:pt idx="4189">
                  <c:v>527</c:v>
                </c:pt>
                <c:pt idx="4190">
                  <c:v>527</c:v>
                </c:pt>
                <c:pt idx="4191">
                  <c:v>527</c:v>
                </c:pt>
                <c:pt idx="4192">
                  <c:v>527</c:v>
                </c:pt>
                <c:pt idx="4193">
                  <c:v>527</c:v>
                </c:pt>
                <c:pt idx="4194">
                  <c:v>527</c:v>
                </c:pt>
                <c:pt idx="4195">
                  <c:v>527</c:v>
                </c:pt>
                <c:pt idx="4196">
                  <c:v>527</c:v>
                </c:pt>
                <c:pt idx="4197">
                  <c:v>527</c:v>
                </c:pt>
                <c:pt idx="4198">
                  <c:v>527</c:v>
                </c:pt>
                <c:pt idx="4199">
                  <c:v>527</c:v>
                </c:pt>
                <c:pt idx="4200">
                  <c:v>527</c:v>
                </c:pt>
                <c:pt idx="4201">
                  <c:v>527</c:v>
                </c:pt>
                <c:pt idx="4202">
                  <c:v>527</c:v>
                </c:pt>
                <c:pt idx="4203">
                  <c:v>527</c:v>
                </c:pt>
              </c:numCache>
            </c:numRef>
          </c:val>
          <c:smooth val="0"/>
          <c:extLst>
            <c:ext xmlns:c16="http://schemas.microsoft.com/office/drawing/2014/chart" uri="{C3380CC4-5D6E-409C-BE32-E72D297353CC}">
              <c16:uniqueId val="{00000007-C115-4CA6-900F-79EE473006FD}"/>
            </c:ext>
          </c:extLst>
        </c:ser>
        <c:ser>
          <c:idx val="8"/>
          <c:order val="8"/>
          <c:tx>
            <c:strRef>
              <c:f>GroupsNumberPerMemberTop20!$J$1</c:f>
              <c:strCache>
                <c:ptCount val="1"/>
                <c:pt idx="0">
                  <c:v>12093969</c:v>
                </c:pt>
              </c:strCache>
            </c:strRef>
          </c:tx>
          <c:spPr>
            <a:ln w="28575" cap="rnd">
              <a:solidFill>
                <a:schemeClr val="dk1">
                  <a:tint val="550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GroupsNumberPerMemberTop20!$J$2:$J$4205</c:f>
              <c:numCache>
                <c:formatCode>General</c:formatCode>
                <c:ptCount val="4204"/>
                <c:pt idx="1468">
                  <c:v>0</c:v>
                </c:pt>
                <c:pt idx="1469">
                  <c:v>3</c:v>
                </c:pt>
                <c:pt idx="1470">
                  <c:v>3</c:v>
                </c:pt>
                <c:pt idx="1471">
                  <c:v>3</c:v>
                </c:pt>
                <c:pt idx="1472">
                  <c:v>3</c:v>
                </c:pt>
                <c:pt idx="1473">
                  <c:v>4</c:v>
                </c:pt>
                <c:pt idx="1474">
                  <c:v>4</c:v>
                </c:pt>
                <c:pt idx="1475">
                  <c:v>4</c:v>
                </c:pt>
                <c:pt idx="1476">
                  <c:v>4</c:v>
                </c:pt>
                <c:pt idx="1477">
                  <c:v>4</c:v>
                </c:pt>
                <c:pt idx="1478">
                  <c:v>4</c:v>
                </c:pt>
                <c:pt idx="1479">
                  <c:v>4</c:v>
                </c:pt>
                <c:pt idx="1480">
                  <c:v>4</c:v>
                </c:pt>
                <c:pt idx="1481">
                  <c:v>4</c:v>
                </c:pt>
                <c:pt idx="1482">
                  <c:v>4</c:v>
                </c:pt>
                <c:pt idx="1483">
                  <c:v>4</c:v>
                </c:pt>
                <c:pt idx="1484">
                  <c:v>4</c:v>
                </c:pt>
                <c:pt idx="1485">
                  <c:v>4</c:v>
                </c:pt>
                <c:pt idx="1486">
                  <c:v>4</c:v>
                </c:pt>
                <c:pt idx="1487">
                  <c:v>4</c:v>
                </c:pt>
                <c:pt idx="1488">
                  <c:v>4</c:v>
                </c:pt>
                <c:pt idx="1489">
                  <c:v>4</c:v>
                </c:pt>
                <c:pt idx="1490">
                  <c:v>4</c:v>
                </c:pt>
                <c:pt idx="1491">
                  <c:v>4</c:v>
                </c:pt>
                <c:pt idx="1492">
                  <c:v>4</c:v>
                </c:pt>
                <c:pt idx="1493">
                  <c:v>4</c:v>
                </c:pt>
                <c:pt idx="1494">
                  <c:v>4</c:v>
                </c:pt>
                <c:pt idx="1495">
                  <c:v>4</c:v>
                </c:pt>
                <c:pt idx="1496">
                  <c:v>4</c:v>
                </c:pt>
                <c:pt idx="1497">
                  <c:v>4</c:v>
                </c:pt>
                <c:pt idx="1498">
                  <c:v>4</c:v>
                </c:pt>
                <c:pt idx="1499">
                  <c:v>5</c:v>
                </c:pt>
                <c:pt idx="1500">
                  <c:v>5</c:v>
                </c:pt>
                <c:pt idx="1501">
                  <c:v>5</c:v>
                </c:pt>
                <c:pt idx="1502">
                  <c:v>5</c:v>
                </c:pt>
                <c:pt idx="1503">
                  <c:v>5</c:v>
                </c:pt>
                <c:pt idx="1504">
                  <c:v>5</c:v>
                </c:pt>
                <c:pt idx="1505">
                  <c:v>5</c:v>
                </c:pt>
                <c:pt idx="1506">
                  <c:v>5</c:v>
                </c:pt>
                <c:pt idx="1507">
                  <c:v>5</c:v>
                </c:pt>
                <c:pt idx="1508">
                  <c:v>5</c:v>
                </c:pt>
                <c:pt idx="1509">
                  <c:v>6</c:v>
                </c:pt>
                <c:pt idx="1510">
                  <c:v>6</c:v>
                </c:pt>
                <c:pt idx="1511">
                  <c:v>6</c:v>
                </c:pt>
                <c:pt idx="1512">
                  <c:v>6</c:v>
                </c:pt>
                <c:pt idx="1513">
                  <c:v>6</c:v>
                </c:pt>
                <c:pt idx="1514">
                  <c:v>6</c:v>
                </c:pt>
                <c:pt idx="1515">
                  <c:v>6</c:v>
                </c:pt>
                <c:pt idx="1516">
                  <c:v>7</c:v>
                </c:pt>
                <c:pt idx="1517">
                  <c:v>7</c:v>
                </c:pt>
                <c:pt idx="1518">
                  <c:v>7</c:v>
                </c:pt>
                <c:pt idx="1519">
                  <c:v>7</c:v>
                </c:pt>
                <c:pt idx="1520">
                  <c:v>7</c:v>
                </c:pt>
                <c:pt idx="1521">
                  <c:v>7</c:v>
                </c:pt>
                <c:pt idx="1522">
                  <c:v>7</c:v>
                </c:pt>
                <c:pt idx="1523">
                  <c:v>7</c:v>
                </c:pt>
                <c:pt idx="1524">
                  <c:v>7</c:v>
                </c:pt>
                <c:pt idx="1525">
                  <c:v>7</c:v>
                </c:pt>
                <c:pt idx="1526">
                  <c:v>7</c:v>
                </c:pt>
                <c:pt idx="1527">
                  <c:v>7</c:v>
                </c:pt>
                <c:pt idx="1528">
                  <c:v>7</c:v>
                </c:pt>
                <c:pt idx="1529">
                  <c:v>7</c:v>
                </c:pt>
                <c:pt idx="1530">
                  <c:v>7</c:v>
                </c:pt>
                <c:pt idx="1531">
                  <c:v>7</c:v>
                </c:pt>
                <c:pt idx="1532">
                  <c:v>7</c:v>
                </c:pt>
                <c:pt idx="1533">
                  <c:v>7</c:v>
                </c:pt>
                <c:pt idx="1534">
                  <c:v>7</c:v>
                </c:pt>
                <c:pt idx="1535">
                  <c:v>7</c:v>
                </c:pt>
                <c:pt idx="1536">
                  <c:v>7</c:v>
                </c:pt>
                <c:pt idx="1537">
                  <c:v>7</c:v>
                </c:pt>
                <c:pt idx="1538">
                  <c:v>7</c:v>
                </c:pt>
                <c:pt idx="1539">
                  <c:v>7</c:v>
                </c:pt>
                <c:pt idx="1540">
                  <c:v>7</c:v>
                </c:pt>
                <c:pt idx="1541">
                  <c:v>7</c:v>
                </c:pt>
                <c:pt idx="1542">
                  <c:v>7</c:v>
                </c:pt>
                <c:pt idx="1543">
                  <c:v>7</c:v>
                </c:pt>
                <c:pt idx="1544">
                  <c:v>7</c:v>
                </c:pt>
                <c:pt idx="1545">
                  <c:v>7</c:v>
                </c:pt>
                <c:pt idx="1546">
                  <c:v>7</c:v>
                </c:pt>
                <c:pt idx="1547">
                  <c:v>7</c:v>
                </c:pt>
                <c:pt idx="1548">
                  <c:v>7</c:v>
                </c:pt>
                <c:pt idx="1549">
                  <c:v>7</c:v>
                </c:pt>
                <c:pt idx="1550">
                  <c:v>7</c:v>
                </c:pt>
                <c:pt idx="1551">
                  <c:v>7</c:v>
                </c:pt>
                <c:pt idx="1552">
                  <c:v>7</c:v>
                </c:pt>
                <c:pt idx="1553">
                  <c:v>7</c:v>
                </c:pt>
                <c:pt idx="1554">
                  <c:v>7</c:v>
                </c:pt>
                <c:pt idx="1555">
                  <c:v>7</c:v>
                </c:pt>
                <c:pt idx="1556">
                  <c:v>7</c:v>
                </c:pt>
                <c:pt idx="1557">
                  <c:v>7</c:v>
                </c:pt>
                <c:pt idx="1558">
                  <c:v>7</c:v>
                </c:pt>
                <c:pt idx="1559">
                  <c:v>7</c:v>
                </c:pt>
                <c:pt idx="1560">
                  <c:v>7</c:v>
                </c:pt>
                <c:pt idx="1561">
                  <c:v>7</c:v>
                </c:pt>
                <c:pt idx="1562">
                  <c:v>7</c:v>
                </c:pt>
                <c:pt idx="1563">
                  <c:v>7</c:v>
                </c:pt>
                <c:pt idx="1564">
                  <c:v>7</c:v>
                </c:pt>
                <c:pt idx="1565">
                  <c:v>7</c:v>
                </c:pt>
                <c:pt idx="1566">
                  <c:v>7</c:v>
                </c:pt>
                <c:pt idx="1567">
                  <c:v>7</c:v>
                </c:pt>
                <c:pt idx="1568">
                  <c:v>7</c:v>
                </c:pt>
                <c:pt idx="1569">
                  <c:v>7</c:v>
                </c:pt>
                <c:pt idx="1570">
                  <c:v>7</c:v>
                </c:pt>
                <c:pt idx="1571">
                  <c:v>7</c:v>
                </c:pt>
                <c:pt idx="1572">
                  <c:v>7</c:v>
                </c:pt>
                <c:pt idx="1573">
                  <c:v>7</c:v>
                </c:pt>
                <c:pt idx="1574">
                  <c:v>7</c:v>
                </c:pt>
                <c:pt idx="1575">
                  <c:v>7</c:v>
                </c:pt>
                <c:pt idx="1576">
                  <c:v>7</c:v>
                </c:pt>
                <c:pt idx="1577">
                  <c:v>7</c:v>
                </c:pt>
                <c:pt idx="1578">
                  <c:v>7</c:v>
                </c:pt>
                <c:pt idx="1579">
                  <c:v>7</c:v>
                </c:pt>
                <c:pt idx="1580">
                  <c:v>7</c:v>
                </c:pt>
                <c:pt idx="1581">
                  <c:v>7</c:v>
                </c:pt>
                <c:pt idx="1582">
                  <c:v>7</c:v>
                </c:pt>
                <c:pt idx="1583">
                  <c:v>7</c:v>
                </c:pt>
                <c:pt idx="1584">
                  <c:v>7</c:v>
                </c:pt>
                <c:pt idx="1585">
                  <c:v>7</c:v>
                </c:pt>
                <c:pt idx="1586">
                  <c:v>7</c:v>
                </c:pt>
                <c:pt idx="1587">
                  <c:v>7</c:v>
                </c:pt>
                <c:pt idx="1588">
                  <c:v>7</c:v>
                </c:pt>
                <c:pt idx="1589">
                  <c:v>7</c:v>
                </c:pt>
                <c:pt idx="1590">
                  <c:v>7</c:v>
                </c:pt>
                <c:pt idx="1591">
                  <c:v>7</c:v>
                </c:pt>
                <c:pt idx="1592">
                  <c:v>7</c:v>
                </c:pt>
                <c:pt idx="1593">
                  <c:v>7</c:v>
                </c:pt>
                <c:pt idx="1594">
                  <c:v>7</c:v>
                </c:pt>
                <c:pt idx="1595">
                  <c:v>7</c:v>
                </c:pt>
                <c:pt idx="1596">
                  <c:v>7</c:v>
                </c:pt>
                <c:pt idx="1597">
                  <c:v>7</c:v>
                </c:pt>
                <c:pt idx="1598">
                  <c:v>7</c:v>
                </c:pt>
                <c:pt idx="1599">
                  <c:v>7</c:v>
                </c:pt>
                <c:pt idx="1600">
                  <c:v>7</c:v>
                </c:pt>
                <c:pt idx="1601">
                  <c:v>7</c:v>
                </c:pt>
                <c:pt idx="1602">
                  <c:v>7</c:v>
                </c:pt>
                <c:pt idx="1603">
                  <c:v>7</c:v>
                </c:pt>
                <c:pt idx="1604">
                  <c:v>7</c:v>
                </c:pt>
                <c:pt idx="1605">
                  <c:v>7</c:v>
                </c:pt>
                <c:pt idx="1606">
                  <c:v>7</c:v>
                </c:pt>
                <c:pt idx="1607">
                  <c:v>7</c:v>
                </c:pt>
                <c:pt idx="1608">
                  <c:v>7</c:v>
                </c:pt>
                <c:pt idx="1609">
                  <c:v>7</c:v>
                </c:pt>
                <c:pt idx="1610">
                  <c:v>7</c:v>
                </c:pt>
                <c:pt idx="1611">
                  <c:v>7</c:v>
                </c:pt>
                <c:pt idx="1612">
                  <c:v>7</c:v>
                </c:pt>
                <c:pt idx="1613">
                  <c:v>7</c:v>
                </c:pt>
                <c:pt idx="1614">
                  <c:v>7</c:v>
                </c:pt>
                <c:pt idx="1615">
                  <c:v>7</c:v>
                </c:pt>
                <c:pt idx="1616">
                  <c:v>7</c:v>
                </c:pt>
                <c:pt idx="1617">
                  <c:v>7</c:v>
                </c:pt>
                <c:pt idx="1618">
                  <c:v>7</c:v>
                </c:pt>
                <c:pt idx="1619">
                  <c:v>7</c:v>
                </c:pt>
                <c:pt idx="1620">
                  <c:v>7</c:v>
                </c:pt>
                <c:pt idx="1621">
                  <c:v>7</c:v>
                </c:pt>
                <c:pt idx="1622">
                  <c:v>7</c:v>
                </c:pt>
                <c:pt idx="1623">
                  <c:v>7</c:v>
                </c:pt>
                <c:pt idx="1624">
                  <c:v>7</c:v>
                </c:pt>
                <c:pt idx="1625">
                  <c:v>7</c:v>
                </c:pt>
                <c:pt idx="1626">
                  <c:v>7</c:v>
                </c:pt>
                <c:pt idx="1627">
                  <c:v>7</c:v>
                </c:pt>
                <c:pt idx="1628">
                  <c:v>7</c:v>
                </c:pt>
                <c:pt idx="1629">
                  <c:v>7</c:v>
                </c:pt>
                <c:pt idx="1630">
                  <c:v>7</c:v>
                </c:pt>
                <c:pt idx="1631">
                  <c:v>7</c:v>
                </c:pt>
                <c:pt idx="1632">
                  <c:v>7</c:v>
                </c:pt>
                <c:pt idx="1633">
                  <c:v>7</c:v>
                </c:pt>
                <c:pt idx="1634">
                  <c:v>7</c:v>
                </c:pt>
                <c:pt idx="1635">
                  <c:v>7</c:v>
                </c:pt>
                <c:pt idx="1636">
                  <c:v>7</c:v>
                </c:pt>
                <c:pt idx="1637">
                  <c:v>7</c:v>
                </c:pt>
                <c:pt idx="1638">
                  <c:v>7</c:v>
                </c:pt>
                <c:pt idx="1639">
                  <c:v>7</c:v>
                </c:pt>
                <c:pt idx="1640">
                  <c:v>7</c:v>
                </c:pt>
                <c:pt idx="1641">
                  <c:v>7</c:v>
                </c:pt>
                <c:pt idx="1642">
                  <c:v>7</c:v>
                </c:pt>
                <c:pt idx="1643">
                  <c:v>7</c:v>
                </c:pt>
                <c:pt idx="1644">
                  <c:v>7</c:v>
                </c:pt>
                <c:pt idx="1645">
                  <c:v>7</c:v>
                </c:pt>
                <c:pt idx="1646">
                  <c:v>7</c:v>
                </c:pt>
                <c:pt idx="1647">
                  <c:v>7</c:v>
                </c:pt>
                <c:pt idx="1648">
                  <c:v>7</c:v>
                </c:pt>
                <c:pt idx="1649">
                  <c:v>7</c:v>
                </c:pt>
                <c:pt idx="1650">
                  <c:v>7</c:v>
                </c:pt>
                <c:pt idx="1651">
                  <c:v>7</c:v>
                </c:pt>
                <c:pt idx="1652">
                  <c:v>7</c:v>
                </c:pt>
                <c:pt idx="1653">
                  <c:v>7</c:v>
                </c:pt>
                <c:pt idx="1654">
                  <c:v>7</c:v>
                </c:pt>
                <c:pt idx="1655">
                  <c:v>7</c:v>
                </c:pt>
                <c:pt idx="1656">
                  <c:v>7</c:v>
                </c:pt>
                <c:pt idx="1657">
                  <c:v>7</c:v>
                </c:pt>
                <c:pt idx="1658">
                  <c:v>7</c:v>
                </c:pt>
                <c:pt idx="1659">
                  <c:v>7</c:v>
                </c:pt>
                <c:pt idx="1660">
                  <c:v>7</c:v>
                </c:pt>
                <c:pt idx="1661">
                  <c:v>7</c:v>
                </c:pt>
                <c:pt idx="1662">
                  <c:v>7</c:v>
                </c:pt>
                <c:pt idx="1663">
                  <c:v>7</c:v>
                </c:pt>
                <c:pt idx="1664">
                  <c:v>7</c:v>
                </c:pt>
                <c:pt idx="1665">
                  <c:v>7</c:v>
                </c:pt>
                <c:pt idx="1666">
                  <c:v>7</c:v>
                </c:pt>
                <c:pt idx="1667">
                  <c:v>7</c:v>
                </c:pt>
                <c:pt idx="1668">
                  <c:v>7</c:v>
                </c:pt>
                <c:pt idx="1669">
                  <c:v>7</c:v>
                </c:pt>
                <c:pt idx="1670">
                  <c:v>7</c:v>
                </c:pt>
                <c:pt idx="1671">
                  <c:v>7</c:v>
                </c:pt>
                <c:pt idx="1672">
                  <c:v>7</c:v>
                </c:pt>
                <c:pt idx="1673">
                  <c:v>7</c:v>
                </c:pt>
                <c:pt idx="1674">
                  <c:v>7</c:v>
                </c:pt>
                <c:pt idx="1675">
                  <c:v>7</c:v>
                </c:pt>
                <c:pt idx="1676">
                  <c:v>7</c:v>
                </c:pt>
                <c:pt idx="1677">
                  <c:v>7</c:v>
                </c:pt>
                <c:pt idx="1678">
                  <c:v>7</c:v>
                </c:pt>
                <c:pt idx="1679">
                  <c:v>7</c:v>
                </c:pt>
                <c:pt idx="1680">
                  <c:v>7</c:v>
                </c:pt>
                <c:pt idx="1681">
                  <c:v>7</c:v>
                </c:pt>
                <c:pt idx="1682">
                  <c:v>7</c:v>
                </c:pt>
                <c:pt idx="1683">
                  <c:v>7</c:v>
                </c:pt>
                <c:pt idx="1684">
                  <c:v>7</c:v>
                </c:pt>
                <c:pt idx="1685">
                  <c:v>7</c:v>
                </c:pt>
                <c:pt idx="1686">
                  <c:v>7</c:v>
                </c:pt>
                <c:pt idx="1687">
                  <c:v>7</c:v>
                </c:pt>
                <c:pt idx="1688">
                  <c:v>7</c:v>
                </c:pt>
                <c:pt idx="1689">
                  <c:v>7</c:v>
                </c:pt>
                <c:pt idx="1690">
                  <c:v>7</c:v>
                </c:pt>
                <c:pt idx="1691">
                  <c:v>7</c:v>
                </c:pt>
                <c:pt idx="1692">
                  <c:v>7</c:v>
                </c:pt>
                <c:pt idx="1693">
                  <c:v>7</c:v>
                </c:pt>
                <c:pt idx="1694">
                  <c:v>7</c:v>
                </c:pt>
                <c:pt idx="1695">
                  <c:v>7</c:v>
                </c:pt>
                <c:pt idx="1696">
                  <c:v>7</c:v>
                </c:pt>
                <c:pt idx="1697">
                  <c:v>7</c:v>
                </c:pt>
                <c:pt idx="1698">
                  <c:v>7</c:v>
                </c:pt>
                <c:pt idx="1699">
                  <c:v>7</c:v>
                </c:pt>
                <c:pt idx="1700">
                  <c:v>7</c:v>
                </c:pt>
                <c:pt idx="1701">
                  <c:v>7</c:v>
                </c:pt>
                <c:pt idx="1702">
                  <c:v>7</c:v>
                </c:pt>
                <c:pt idx="1703">
                  <c:v>7</c:v>
                </c:pt>
                <c:pt idx="1704">
                  <c:v>7</c:v>
                </c:pt>
                <c:pt idx="1705">
                  <c:v>7</c:v>
                </c:pt>
                <c:pt idx="1706">
                  <c:v>7</c:v>
                </c:pt>
                <c:pt idx="1707">
                  <c:v>7</c:v>
                </c:pt>
                <c:pt idx="1708">
                  <c:v>7</c:v>
                </c:pt>
                <c:pt idx="1709">
                  <c:v>7</c:v>
                </c:pt>
                <c:pt idx="1710">
                  <c:v>7</c:v>
                </c:pt>
                <c:pt idx="1711">
                  <c:v>7</c:v>
                </c:pt>
                <c:pt idx="1712">
                  <c:v>7</c:v>
                </c:pt>
                <c:pt idx="1713">
                  <c:v>7</c:v>
                </c:pt>
                <c:pt idx="1714">
                  <c:v>7</c:v>
                </c:pt>
                <c:pt idx="1715">
                  <c:v>7</c:v>
                </c:pt>
                <c:pt idx="1716">
                  <c:v>7</c:v>
                </c:pt>
                <c:pt idx="1717">
                  <c:v>7</c:v>
                </c:pt>
                <c:pt idx="1718">
                  <c:v>7</c:v>
                </c:pt>
                <c:pt idx="1719">
                  <c:v>8</c:v>
                </c:pt>
                <c:pt idx="1720">
                  <c:v>8</c:v>
                </c:pt>
                <c:pt idx="1721">
                  <c:v>8</c:v>
                </c:pt>
                <c:pt idx="1722">
                  <c:v>8</c:v>
                </c:pt>
                <c:pt idx="1723">
                  <c:v>8</c:v>
                </c:pt>
                <c:pt idx="1724">
                  <c:v>8</c:v>
                </c:pt>
                <c:pt idx="1725">
                  <c:v>8</c:v>
                </c:pt>
                <c:pt idx="1726">
                  <c:v>8</c:v>
                </c:pt>
                <c:pt idx="1727">
                  <c:v>8</c:v>
                </c:pt>
                <c:pt idx="1728">
                  <c:v>8</c:v>
                </c:pt>
                <c:pt idx="1729">
                  <c:v>8</c:v>
                </c:pt>
                <c:pt idx="1730">
                  <c:v>8</c:v>
                </c:pt>
                <c:pt idx="1731">
                  <c:v>8</c:v>
                </c:pt>
                <c:pt idx="1732">
                  <c:v>8</c:v>
                </c:pt>
                <c:pt idx="1733">
                  <c:v>8</c:v>
                </c:pt>
                <c:pt idx="1734">
                  <c:v>8</c:v>
                </c:pt>
                <c:pt idx="1735">
                  <c:v>8</c:v>
                </c:pt>
                <c:pt idx="1736">
                  <c:v>8</c:v>
                </c:pt>
                <c:pt idx="1737">
                  <c:v>8</c:v>
                </c:pt>
                <c:pt idx="1738">
                  <c:v>8</c:v>
                </c:pt>
                <c:pt idx="1739">
                  <c:v>8</c:v>
                </c:pt>
                <c:pt idx="1740">
                  <c:v>8</c:v>
                </c:pt>
                <c:pt idx="1741">
                  <c:v>8</c:v>
                </c:pt>
                <c:pt idx="1742">
                  <c:v>8</c:v>
                </c:pt>
                <c:pt idx="1743">
                  <c:v>8</c:v>
                </c:pt>
                <c:pt idx="1744">
                  <c:v>8</c:v>
                </c:pt>
                <c:pt idx="1745">
                  <c:v>8</c:v>
                </c:pt>
                <c:pt idx="1746">
                  <c:v>8</c:v>
                </c:pt>
                <c:pt idx="1747">
                  <c:v>8</c:v>
                </c:pt>
                <c:pt idx="1748">
                  <c:v>8</c:v>
                </c:pt>
                <c:pt idx="1749">
                  <c:v>8</c:v>
                </c:pt>
                <c:pt idx="1750">
                  <c:v>8</c:v>
                </c:pt>
                <c:pt idx="1751">
                  <c:v>8</c:v>
                </c:pt>
                <c:pt idx="1752">
                  <c:v>8</c:v>
                </c:pt>
                <c:pt idx="1753">
                  <c:v>8</c:v>
                </c:pt>
                <c:pt idx="1754">
                  <c:v>8</c:v>
                </c:pt>
                <c:pt idx="1755">
                  <c:v>8</c:v>
                </c:pt>
                <c:pt idx="1756">
                  <c:v>8</c:v>
                </c:pt>
                <c:pt idx="1757">
                  <c:v>8</c:v>
                </c:pt>
                <c:pt idx="1758">
                  <c:v>8</c:v>
                </c:pt>
                <c:pt idx="1759">
                  <c:v>8</c:v>
                </c:pt>
                <c:pt idx="1760">
                  <c:v>8</c:v>
                </c:pt>
                <c:pt idx="1761">
                  <c:v>8</c:v>
                </c:pt>
                <c:pt idx="1762">
                  <c:v>8</c:v>
                </c:pt>
                <c:pt idx="1763">
                  <c:v>8</c:v>
                </c:pt>
                <c:pt idx="1764">
                  <c:v>8</c:v>
                </c:pt>
                <c:pt idx="1765">
                  <c:v>8</c:v>
                </c:pt>
                <c:pt idx="1766">
                  <c:v>8</c:v>
                </c:pt>
                <c:pt idx="1767">
                  <c:v>8</c:v>
                </c:pt>
                <c:pt idx="1768">
                  <c:v>8</c:v>
                </c:pt>
                <c:pt idx="1769">
                  <c:v>8</c:v>
                </c:pt>
                <c:pt idx="1770">
                  <c:v>8</c:v>
                </c:pt>
                <c:pt idx="1771">
                  <c:v>8</c:v>
                </c:pt>
                <c:pt idx="1772">
                  <c:v>8</c:v>
                </c:pt>
                <c:pt idx="1773">
                  <c:v>8</c:v>
                </c:pt>
                <c:pt idx="1774">
                  <c:v>8</c:v>
                </c:pt>
                <c:pt idx="1775">
                  <c:v>8</c:v>
                </c:pt>
                <c:pt idx="1776">
                  <c:v>8</c:v>
                </c:pt>
                <c:pt idx="1777">
                  <c:v>8</c:v>
                </c:pt>
                <c:pt idx="1778">
                  <c:v>8</c:v>
                </c:pt>
                <c:pt idx="1779">
                  <c:v>8</c:v>
                </c:pt>
                <c:pt idx="1780">
                  <c:v>8</c:v>
                </c:pt>
                <c:pt idx="1781">
                  <c:v>8</c:v>
                </c:pt>
                <c:pt idx="1782">
                  <c:v>8</c:v>
                </c:pt>
                <c:pt idx="1783">
                  <c:v>8</c:v>
                </c:pt>
                <c:pt idx="1784">
                  <c:v>8</c:v>
                </c:pt>
                <c:pt idx="1785">
                  <c:v>8</c:v>
                </c:pt>
                <c:pt idx="1786">
                  <c:v>8</c:v>
                </c:pt>
                <c:pt idx="1787">
                  <c:v>8</c:v>
                </c:pt>
                <c:pt idx="1788">
                  <c:v>8</c:v>
                </c:pt>
                <c:pt idx="1789">
                  <c:v>8</c:v>
                </c:pt>
                <c:pt idx="1790">
                  <c:v>8</c:v>
                </c:pt>
                <c:pt idx="1791">
                  <c:v>8</c:v>
                </c:pt>
                <c:pt idx="1792">
                  <c:v>8</c:v>
                </c:pt>
                <c:pt idx="1793">
                  <c:v>8</c:v>
                </c:pt>
                <c:pt idx="1794">
                  <c:v>8</c:v>
                </c:pt>
                <c:pt idx="1795">
                  <c:v>8</c:v>
                </c:pt>
                <c:pt idx="1796">
                  <c:v>8</c:v>
                </c:pt>
                <c:pt idx="1797">
                  <c:v>8</c:v>
                </c:pt>
                <c:pt idx="1798">
                  <c:v>8</c:v>
                </c:pt>
                <c:pt idx="1799">
                  <c:v>8</c:v>
                </c:pt>
                <c:pt idx="1800">
                  <c:v>8</c:v>
                </c:pt>
                <c:pt idx="1801">
                  <c:v>8</c:v>
                </c:pt>
                <c:pt idx="1802">
                  <c:v>8</c:v>
                </c:pt>
                <c:pt idx="1803">
                  <c:v>8</c:v>
                </c:pt>
                <c:pt idx="1804">
                  <c:v>8</c:v>
                </c:pt>
                <c:pt idx="1805">
                  <c:v>8</c:v>
                </c:pt>
                <c:pt idx="1806">
                  <c:v>8</c:v>
                </c:pt>
                <c:pt idx="1807">
                  <c:v>8</c:v>
                </c:pt>
                <c:pt idx="1808">
                  <c:v>8</c:v>
                </c:pt>
                <c:pt idx="1809">
                  <c:v>8</c:v>
                </c:pt>
                <c:pt idx="1810">
                  <c:v>8</c:v>
                </c:pt>
                <c:pt idx="1811">
                  <c:v>8</c:v>
                </c:pt>
                <c:pt idx="1812">
                  <c:v>8</c:v>
                </c:pt>
                <c:pt idx="1813">
                  <c:v>8</c:v>
                </c:pt>
                <c:pt idx="1814">
                  <c:v>8</c:v>
                </c:pt>
                <c:pt idx="1815">
                  <c:v>8</c:v>
                </c:pt>
                <c:pt idx="1816">
                  <c:v>8</c:v>
                </c:pt>
                <c:pt idx="1817">
                  <c:v>8</c:v>
                </c:pt>
                <c:pt idx="1818">
                  <c:v>8</c:v>
                </c:pt>
                <c:pt idx="1819">
                  <c:v>8</c:v>
                </c:pt>
                <c:pt idx="1820">
                  <c:v>8</c:v>
                </c:pt>
                <c:pt idx="1821">
                  <c:v>8</c:v>
                </c:pt>
                <c:pt idx="1822">
                  <c:v>8</c:v>
                </c:pt>
                <c:pt idx="1823">
                  <c:v>8</c:v>
                </c:pt>
                <c:pt idx="1824">
                  <c:v>8</c:v>
                </c:pt>
                <c:pt idx="1825">
                  <c:v>8</c:v>
                </c:pt>
                <c:pt idx="1826">
                  <c:v>8</c:v>
                </c:pt>
                <c:pt idx="1827">
                  <c:v>8</c:v>
                </c:pt>
                <c:pt idx="1828">
                  <c:v>8</c:v>
                </c:pt>
                <c:pt idx="1829">
                  <c:v>8</c:v>
                </c:pt>
                <c:pt idx="1830">
                  <c:v>8</c:v>
                </c:pt>
                <c:pt idx="1831">
                  <c:v>8</c:v>
                </c:pt>
                <c:pt idx="1832">
                  <c:v>8</c:v>
                </c:pt>
                <c:pt idx="1833">
                  <c:v>8</c:v>
                </c:pt>
                <c:pt idx="1834">
                  <c:v>8</c:v>
                </c:pt>
                <c:pt idx="1835">
                  <c:v>8</c:v>
                </c:pt>
                <c:pt idx="1836">
                  <c:v>8</c:v>
                </c:pt>
                <c:pt idx="1837">
                  <c:v>8</c:v>
                </c:pt>
                <c:pt idx="1838">
                  <c:v>8</c:v>
                </c:pt>
                <c:pt idx="1839">
                  <c:v>8</c:v>
                </c:pt>
                <c:pt idx="1840">
                  <c:v>8</c:v>
                </c:pt>
                <c:pt idx="1841">
                  <c:v>8</c:v>
                </c:pt>
                <c:pt idx="1842">
                  <c:v>8</c:v>
                </c:pt>
                <c:pt idx="1843">
                  <c:v>8</c:v>
                </c:pt>
                <c:pt idx="1844">
                  <c:v>8</c:v>
                </c:pt>
                <c:pt idx="1845">
                  <c:v>8</c:v>
                </c:pt>
                <c:pt idx="1846">
                  <c:v>8</c:v>
                </c:pt>
                <c:pt idx="1847">
                  <c:v>8</c:v>
                </c:pt>
                <c:pt idx="1848">
                  <c:v>8</c:v>
                </c:pt>
                <c:pt idx="1849">
                  <c:v>8</c:v>
                </c:pt>
                <c:pt idx="1850">
                  <c:v>8</c:v>
                </c:pt>
                <c:pt idx="1851">
                  <c:v>8</c:v>
                </c:pt>
                <c:pt idx="1852">
                  <c:v>8</c:v>
                </c:pt>
                <c:pt idx="1853">
                  <c:v>8</c:v>
                </c:pt>
                <c:pt idx="1854">
                  <c:v>8</c:v>
                </c:pt>
                <c:pt idx="1855">
                  <c:v>8</c:v>
                </c:pt>
                <c:pt idx="1856">
                  <c:v>8</c:v>
                </c:pt>
                <c:pt idx="1857">
                  <c:v>8</c:v>
                </c:pt>
                <c:pt idx="1858">
                  <c:v>8</c:v>
                </c:pt>
                <c:pt idx="1859">
                  <c:v>8</c:v>
                </c:pt>
                <c:pt idx="1860">
                  <c:v>8</c:v>
                </c:pt>
                <c:pt idx="1861">
                  <c:v>8</c:v>
                </c:pt>
                <c:pt idx="1862">
                  <c:v>8</c:v>
                </c:pt>
                <c:pt idx="1863">
                  <c:v>8</c:v>
                </c:pt>
                <c:pt idx="1864">
                  <c:v>8</c:v>
                </c:pt>
                <c:pt idx="1865">
                  <c:v>8</c:v>
                </c:pt>
                <c:pt idx="1866">
                  <c:v>8</c:v>
                </c:pt>
                <c:pt idx="1867">
                  <c:v>8</c:v>
                </c:pt>
                <c:pt idx="1868">
                  <c:v>8</c:v>
                </c:pt>
                <c:pt idx="1869">
                  <c:v>8</c:v>
                </c:pt>
                <c:pt idx="1870">
                  <c:v>8</c:v>
                </c:pt>
                <c:pt idx="1871">
                  <c:v>8</c:v>
                </c:pt>
                <c:pt idx="1872">
                  <c:v>8</c:v>
                </c:pt>
                <c:pt idx="1873">
                  <c:v>8</c:v>
                </c:pt>
                <c:pt idx="1874">
                  <c:v>8</c:v>
                </c:pt>
                <c:pt idx="1875">
                  <c:v>8</c:v>
                </c:pt>
                <c:pt idx="1876">
                  <c:v>8</c:v>
                </c:pt>
                <c:pt idx="1877">
                  <c:v>8</c:v>
                </c:pt>
                <c:pt idx="1878">
                  <c:v>8</c:v>
                </c:pt>
                <c:pt idx="1879">
                  <c:v>8</c:v>
                </c:pt>
                <c:pt idx="1880">
                  <c:v>8</c:v>
                </c:pt>
                <c:pt idx="1881">
                  <c:v>8</c:v>
                </c:pt>
                <c:pt idx="1882">
                  <c:v>8</c:v>
                </c:pt>
                <c:pt idx="1883">
                  <c:v>8</c:v>
                </c:pt>
                <c:pt idx="1884">
                  <c:v>8</c:v>
                </c:pt>
                <c:pt idx="1885">
                  <c:v>8</c:v>
                </c:pt>
                <c:pt idx="1886">
                  <c:v>8</c:v>
                </c:pt>
                <c:pt idx="1887">
                  <c:v>8</c:v>
                </c:pt>
                <c:pt idx="1888">
                  <c:v>8</c:v>
                </c:pt>
                <c:pt idx="1889">
                  <c:v>8</c:v>
                </c:pt>
                <c:pt idx="1890">
                  <c:v>8</c:v>
                </c:pt>
                <c:pt idx="1891">
                  <c:v>8</c:v>
                </c:pt>
                <c:pt idx="1892">
                  <c:v>8</c:v>
                </c:pt>
                <c:pt idx="1893">
                  <c:v>8</c:v>
                </c:pt>
                <c:pt idx="1894">
                  <c:v>8</c:v>
                </c:pt>
                <c:pt idx="1895">
                  <c:v>13</c:v>
                </c:pt>
                <c:pt idx="1896">
                  <c:v>13</c:v>
                </c:pt>
                <c:pt idx="1897">
                  <c:v>13</c:v>
                </c:pt>
                <c:pt idx="1898">
                  <c:v>13</c:v>
                </c:pt>
                <c:pt idx="1899">
                  <c:v>13</c:v>
                </c:pt>
                <c:pt idx="1900">
                  <c:v>13</c:v>
                </c:pt>
                <c:pt idx="1901">
                  <c:v>13</c:v>
                </c:pt>
                <c:pt idx="1902">
                  <c:v>13</c:v>
                </c:pt>
                <c:pt idx="1903">
                  <c:v>13</c:v>
                </c:pt>
                <c:pt idx="1904">
                  <c:v>13</c:v>
                </c:pt>
                <c:pt idx="1905">
                  <c:v>13</c:v>
                </c:pt>
                <c:pt idx="1906">
                  <c:v>13</c:v>
                </c:pt>
                <c:pt idx="1907">
                  <c:v>13</c:v>
                </c:pt>
                <c:pt idx="1908">
                  <c:v>13</c:v>
                </c:pt>
                <c:pt idx="1909">
                  <c:v>13</c:v>
                </c:pt>
                <c:pt idx="1910">
                  <c:v>13</c:v>
                </c:pt>
                <c:pt idx="1911">
                  <c:v>13</c:v>
                </c:pt>
                <c:pt idx="1912">
                  <c:v>13</c:v>
                </c:pt>
                <c:pt idx="1913">
                  <c:v>13</c:v>
                </c:pt>
                <c:pt idx="1914">
                  <c:v>13</c:v>
                </c:pt>
                <c:pt idx="1915">
                  <c:v>13</c:v>
                </c:pt>
                <c:pt idx="1916">
                  <c:v>13</c:v>
                </c:pt>
                <c:pt idx="1917">
                  <c:v>13</c:v>
                </c:pt>
                <c:pt idx="1918">
                  <c:v>13</c:v>
                </c:pt>
                <c:pt idx="1919">
                  <c:v>13</c:v>
                </c:pt>
                <c:pt idx="1920">
                  <c:v>13</c:v>
                </c:pt>
                <c:pt idx="1921">
                  <c:v>13</c:v>
                </c:pt>
                <c:pt idx="1922">
                  <c:v>13</c:v>
                </c:pt>
                <c:pt idx="1923">
                  <c:v>13</c:v>
                </c:pt>
                <c:pt idx="1924">
                  <c:v>13</c:v>
                </c:pt>
                <c:pt idx="1925">
                  <c:v>13</c:v>
                </c:pt>
                <c:pt idx="1926">
                  <c:v>13</c:v>
                </c:pt>
                <c:pt idx="1927">
                  <c:v>13</c:v>
                </c:pt>
                <c:pt idx="1928">
                  <c:v>13</c:v>
                </c:pt>
                <c:pt idx="1929">
                  <c:v>13</c:v>
                </c:pt>
                <c:pt idx="1930">
                  <c:v>13</c:v>
                </c:pt>
                <c:pt idx="1931">
                  <c:v>13</c:v>
                </c:pt>
                <c:pt idx="1932">
                  <c:v>13</c:v>
                </c:pt>
                <c:pt idx="1933">
                  <c:v>13</c:v>
                </c:pt>
                <c:pt idx="1934">
                  <c:v>13</c:v>
                </c:pt>
                <c:pt idx="1935">
                  <c:v>13</c:v>
                </c:pt>
                <c:pt idx="1936">
                  <c:v>13</c:v>
                </c:pt>
                <c:pt idx="1937">
                  <c:v>13</c:v>
                </c:pt>
                <c:pt idx="1938">
                  <c:v>13</c:v>
                </c:pt>
                <c:pt idx="1939">
                  <c:v>13</c:v>
                </c:pt>
                <c:pt idx="1940">
                  <c:v>13</c:v>
                </c:pt>
                <c:pt idx="1941">
                  <c:v>13</c:v>
                </c:pt>
                <c:pt idx="1942">
                  <c:v>13</c:v>
                </c:pt>
                <c:pt idx="1943">
                  <c:v>13</c:v>
                </c:pt>
                <c:pt idx="1944">
                  <c:v>13</c:v>
                </c:pt>
                <c:pt idx="1945">
                  <c:v>13</c:v>
                </c:pt>
                <c:pt idx="1946">
                  <c:v>13</c:v>
                </c:pt>
                <c:pt idx="1947">
                  <c:v>13</c:v>
                </c:pt>
                <c:pt idx="1948">
                  <c:v>13</c:v>
                </c:pt>
                <c:pt idx="1949">
                  <c:v>13</c:v>
                </c:pt>
                <c:pt idx="1950">
                  <c:v>13</c:v>
                </c:pt>
                <c:pt idx="1951">
                  <c:v>13</c:v>
                </c:pt>
                <c:pt idx="1952">
                  <c:v>13</c:v>
                </c:pt>
                <c:pt idx="1953">
                  <c:v>13</c:v>
                </c:pt>
                <c:pt idx="1954">
                  <c:v>13</c:v>
                </c:pt>
                <c:pt idx="1955">
                  <c:v>13</c:v>
                </c:pt>
                <c:pt idx="1956">
                  <c:v>13</c:v>
                </c:pt>
                <c:pt idx="1957">
                  <c:v>13</c:v>
                </c:pt>
                <c:pt idx="1958">
                  <c:v>13</c:v>
                </c:pt>
                <c:pt idx="1959">
                  <c:v>13</c:v>
                </c:pt>
                <c:pt idx="1960">
                  <c:v>13</c:v>
                </c:pt>
                <c:pt idx="1961">
                  <c:v>13</c:v>
                </c:pt>
                <c:pt idx="1962">
                  <c:v>13</c:v>
                </c:pt>
                <c:pt idx="1963">
                  <c:v>13</c:v>
                </c:pt>
                <c:pt idx="1964">
                  <c:v>13</c:v>
                </c:pt>
                <c:pt idx="1965">
                  <c:v>13</c:v>
                </c:pt>
                <c:pt idx="1966">
                  <c:v>13</c:v>
                </c:pt>
                <c:pt idx="1967">
                  <c:v>13</c:v>
                </c:pt>
                <c:pt idx="1968">
                  <c:v>13</c:v>
                </c:pt>
                <c:pt idx="1969">
                  <c:v>14</c:v>
                </c:pt>
                <c:pt idx="1970">
                  <c:v>14</c:v>
                </c:pt>
                <c:pt idx="1971">
                  <c:v>14</c:v>
                </c:pt>
                <c:pt idx="1972">
                  <c:v>14</c:v>
                </c:pt>
                <c:pt idx="1973">
                  <c:v>14</c:v>
                </c:pt>
                <c:pt idx="1974">
                  <c:v>14</c:v>
                </c:pt>
                <c:pt idx="1975">
                  <c:v>14</c:v>
                </c:pt>
                <c:pt idx="1976">
                  <c:v>14</c:v>
                </c:pt>
                <c:pt idx="1977">
                  <c:v>14</c:v>
                </c:pt>
                <c:pt idx="1978">
                  <c:v>14</c:v>
                </c:pt>
                <c:pt idx="1979">
                  <c:v>14</c:v>
                </c:pt>
                <c:pt idx="1980">
                  <c:v>14</c:v>
                </c:pt>
                <c:pt idx="1981">
                  <c:v>14</c:v>
                </c:pt>
                <c:pt idx="1982">
                  <c:v>14</c:v>
                </c:pt>
                <c:pt idx="1983">
                  <c:v>14</c:v>
                </c:pt>
                <c:pt idx="1984">
                  <c:v>14</c:v>
                </c:pt>
                <c:pt idx="1985">
                  <c:v>14</c:v>
                </c:pt>
                <c:pt idx="1986">
                  <c:v>14</c:v>
                </c:pt>
                <c:pt idx="1987">
                  <c:v>14</c:v>
                </c:pt>
                <c:pt idx="1988">
                  <c:v>14</c:v>
                </c:pt>
                <c:pt idx="1989">
                  <c:v>14</c:v>
                </c:pt>
                <c:pt idx="1990">
                  <c:v>14</c:v>
                </c:pt>
                <c:pt idx="1991">
                  <c:v>14</c:v>
                </c:pt>
                <c:pt idx="1992">
                  <c:v>14</c:v>
                </c:pt>
                <c:pt idx="1993">
                  <c:v>14</c:v>
                </c:pt>
                <c:pt idx="1994">
                  <c:v>14</c:v>
                </c:pt>
                <c:pt idx="1995">
                  <c:v>14</c:v>
                </c:pt>
                <c:pt idx="1996">
                  <c:v>14</c:v>
                </c:pt>
                <c:pt idx="1997">
                  <c:v>14</c:v>
                </c:pt>
                <c:pt idx="1998">
                  <c:v>14</c:v>
                </c:pt>
                <c:pt idx="1999">
                  <c:v>14</c:v>
                </c:pt>
                <c:pt idx="2000">
                  <c:v>14</c:v>
                </c:pt>
                <c:pt idx="2001">
                  <c:v>14</c:v>
                </c:pt>
                <c:pt idx="2002">
                  <c:v>14</c:v>
                </c:pt>
                <c:pt idx="2003">
                  <c:v>14</c:v>
                </c:pt>
                <c:pt idx="2004">
                  <c:v>14</c:v>
                </c:pt>
                <c:pt idx="2005">
                  <c:v>14</c:v>
                </c:pt>
                <c:pt idx="2006">
                  <c:v>14</c:v>
                </c:pt>
                <c:pt idx="2007">
                  <c:v>14</c:v>
                </c:pt>
                <c:pt idx="2008">
                  <c:v>14</c:v>
                </c:pt>
                <c:pt idx="2009">
                  <c:v>14</c:v>
                </c:pt>
                <c:pt idx="2010">
                  <c:v>14</c:v>
                </c:pt>
                <c:pt idx="2011">
                  <c:v>14</c:v>
                </c:pt>
                <c:pt idx="2012">
                  <c:v>14</c:v>
                </c:pt>
                <c:pt idx="2013">
                  <c:v>15</c:v>
                </c:pt>
                <c:pt idx="2014">
                  <c:v>16</c:v>
                </c:pt>
                <c:pt idx="2015">
                  <c:v>17</c:v>
                </c:pt>
                <c:pt idx="2016">
                  <c:v>17</c:v>
                </c:pt>
                <c:pt idx="2017">
                  <c:v>18</c:v>
                </c:pt>
                <c:pt idx="2018">
                  <c:v>19</c:v>
                </c:pt>
                <c:pt idx="2019">
                  <c:v>21</c:v>
                </c:pt>
                <c:pt idx="2020">
                  <c:v>22</c:v>
                </c:pt>
                <c:pt idx="2021">
                  <c:v>24</c:v>
                </c:pt>
                <c:pt idx="2022">
                  <c:v>24</c:v>
                </c:pt>
                <c:pt idx="2023">
                  <c:v>24</c:v>
                </c:pt>
                <c:pt idx="2024">
                  <c:v>24</c:v>
                </c:pt>
                <c:pt idx="2025">
                  <c:v>24</c:v>
                </c:pt>
                <c:pt idx="2026">
                  <c:v>24</c:v>
                </c:pt>
                <c:pt idx="2027">
                  <c:v>24</c:v>
                </c:pt>
                <c:pt idx="2028">
                  <c:v>24</c:v>
                </c:pt>
                <c:pt idx="2029">
                  <c:v>24</c:v>
                </c:pt>
                <c:pt idx="2030">
                  <c:v>24</c:v>
                </c:pt>
                <c:pt idx="2031">
                  <c:v>24</c:v>
                </c:pt>
                <c:pt idx="2032">
                  <c:v>24</c:v>
                </c:pt>
                <c:pt idx="2033">
                  <c:v>24</c:v>
                </c:pt>
                <c:pt idx="2034">
                  <c:v>24</c:v>
                </c:pt>
                <c:pt idx="2035">
                  <c:v>24</c:v>
                </c:pt>
                <c:pt idx="2036">
                  <c:v>24</c:v>
                </c:pt>
                <c:pt idx="2037">
                  <c:v>24</c:v>
                </c:pt>
                <c:pt idx="2038">
                  <c:v>24</c:v>
                </c:pt>
                <c:pt idx="2039">
                  <c:v>25</c:v>
                </c:pt>
                <c:pt idx="2040">
                  <c:v>25</c:v>
                </c:pt>
                <c:pt idx="2041">
                  <c:v>26</c:v>
                </c:pt>
                <c:pt idx="2042">
                  <c:v>27</c:v>
                </c:pt>
                <c:pt idx="2043">
                  <c:v>27</c:v>
                </c:pt>
                <c:pt idx="2044">
                  <c:v>27</c:v>
                </c:pt>
                <c:pt idx="2045">
                  <c:v>28</c:v>
                </c:pt>
                <c:pt idx="2046">
                  <c:v>28</c:v>
                </c:pt>
                <c:pt idx="2047">
                  <c:v>28</c:v>
                </c:pt>
                <c:pt idx="2048">
                  <c:v>28</c:v>
                </c:pt>
                <c:pt idx="2049">
                  <c:v>28</c:v>
                </c:pt>
                <c:pt idx="2050">
                  <c:v>28</c:v>
                </c:pt>
                <c:pt idx="2051">
                  <c:v>28</c:v>
                </c:pt>
                <c:pt idx="2052">
                  <c:v>28</c:v>
                </c:pt>
                <c:pt idx="2053">
                  <c:v>28</c:v>
                </c:pt>
                <c:pt idx="2054">
                  <c:v>28</c:v>
                </c:pt>
                <c:pt idx="2055">
                  <c:v>28</c:v>
                </c:pt>
                <c:pt idx="2056">
                  <c:v>28</c:v>
                </c:pt>
                <c:pt idx="2057">
                  <c:v>28</c:v>
                </c:pt>
                <c:pt idx="2058">
                  <c:v>28</c:v>
                </c:pt>
                <c:pt idx="2059">
                  <c:v>28</c:v>
                </c:pt>
                <c:pt idx="2060">
                  <c:v>28</c:v>
                </c:pt>
                <c:pt idx="2061">
                  <c:v>28</c:v>
                </c:pt>
                <c:pt idx="2062">
                  <c:v>28</c:v>
                </c:pt>
                <c:pt idx="2063">
                  <c:v>28</c:v>
                </c:pt>
                <c:pt idx="2064">
                  <c:v>28</c:v>
                </c:pt>
                <c:pt idx="2065">
                  <c:v>28</c:v>
                </c:pt>
                <c:pt idx="2066">
                  <c:v>28</c:v>
                </c:pt>
                <c:pt idx="2067">
                  <c:v>29</c:v>
                </c:pt>
                <c:pt idx="2068">
                  <c:v>29</c:v>
                </c:pt>
                <c:pt idx="2069">
                  <c:v>29</c:v>
                </c:pt>
                <c:pt idx="2070">
                  <c:v>29</c:v>
                </c:pt>
                <c:pt idx="2071">
                  <c:v>29</c:v>
                </c:pt>
                <c:pt idx="2072">
                  <c:v>29</c:v>
                </c:pt>
                <c:pt idx="2073">
                  <c:v>29</c:v>
                </c:pt>
                <c:pt idx="2074">
                  <c:v>30</c:v>
                </c:pt>
                <c:pt idx="2075">
                  <c:v>30</c:v>
                </c:pt>
                <c:pt idx="2076">
                  <c:v>30</c:v>
                </c:pt>
                <c:pt idx="2077">
                  <c:v>30</c:v>
                </c:pt>
                <c:pt idx="2078">
                  <c:v>30</c:v>
                </c:pt>
                <c:pt idx="2079">
                  <c:v>30</c:v>
                </c:pt>
                <c:pt idx="2080">
                  <c:v>30</c:v>
                </c:pt>
                <c:pt idx="2081">
                  <c:v>30</c:v>
                </c:pt>
                <c:pt idx="2082">
                  <c:v>30</c:v>
                </c:pt>
                <c:pt idx="2083">
                  <c:v>30</c:v>
                </c:pt>
                <c:pt idx="2084">
                  <c:v>30</c:v>
                </c:pt>
                <c:pt idx="2085">
                  <c:v>31</c:v>
                </c:pt>
                <c:pt idx="2086">
                  <c:v>31</c:v>
                </c:pt>
                <c:pt idx="2087">
                  <c:v>31</c:v>
                </c:pt>
                <c:pt idx="2088">
                  <c:v>32</c:v>
                </c:pt>
                <c:pt idx="2089">
                  <c:v>32</c:v>
                </c:pt>
                <c:pt idx="2090">
                  <c:v>32</c:v>
                </c:pt>
                <c:pt idx="2091">
                  <c:v>32</c:v>
                </c:pt>
                <c:pt idx="2092">
                  <c:v>33</c:v>
                </c:pt>
                <c:pt idx="2093">
                  <c:v>33</c:v>
                </c:pt>
                <c:pt idx="2094">
                  <c:v>33</c:v>
                </c:pt>
                <c:pt idx="2095">
                  <c:v>36</c:v>
                </c:pt>
                <c:pt idx="2096">
                  <c:v>36</c:v>
                </c:pt>
                <c:pt idx="2097">
                  <c:v>36</c:v>
                </c:pt>
                <c:pt idx="2098">
                  <c:v>38</c:v>
                </c:pt>
                <c:pt idx="2099">
                  <c:v>39</c:v>
                </c:pt>
                <c:pt idx="2100">
                  <c:v>39</c:v>
                </c:pt>
                <c:pt idx="2101">
                  <c:v>41</c:v>
                </c:pt>
                <c:pt idx="2102">
                  <c:v>41</c:v>
                </c:pt>
                <c:pt idx="2103">
                  <c:v>41</c:v>
                </c:pt>
                <c:pt idx="2104">
                  <c:v>41</c:v>
                </c:pt>
                <c:pt idx="2105">
                  <c:v>41</c:v>
                </c:pt>
                <c:pt idx="2106">
                  <c:v>41</c:v>
                </c:pt>
                <c:pt idx="2107">
                  <c:v>41</c:v>
                </c:pt>
                <c:pt idx="2108">
                  <c:v>41</c:v>
                </c:pt>
                <c:pt idx="2109">
                  <c:v>41</c:v>
                </c:pt>
                <c:pt idx="2110">
                  <c:v>41</c:v>
                </c:pt>
                <c:pt idx="2111">
                  <c:v>41</c:v>
                </c:pt>
                <c:pt idx="2112">
                  <c:v>41</c:v>
                </c:pt>
                <c:pt idx="2113">
                  <c:v>41</c:v>
                </c:pt>
                <c:pt idx="2114">
                  <c:v>41</c:v>
                </c:pt>
                <c:pt idx="2115">
                  <c:v>41</c:v>
                </c:pt>
                <c:pt idx="2116">
                  <c:v>41</c:v>
                </c:pt>
                <c:pt idx="2117">
                  <c:v>41</c:v>
                </c:pt>
                <c:pt idx="2118">
                  <c:v>41</c:v>
                </c:pt>
                <c:pt idx="2119">
                  <c:v>41</c:v>
                </c:pt>
                <c:pt idx="2120">
                  <c:v>41</c:v>
                </c:pt>
                <c:pt idx="2121">
                  <c:v>41</c:v>
                </c:pt>
                <c:pt idx="2122">
                  <c:v>43</c:v>
                </c:pt>
                <c:pt idx="2123">
                  <c:v>43</c:v>
                </c:pt>
                <c:pt idx="2124">
                  <c:v>43</c:v>
                </c:pt>
                <c:pt idx="2125">
                  <c:v>45</c:v>
                </c:pt>
                <c:pt idx="2126">
                  <c:v>45</c:v>
                </c:pt>
                <c:pt idx="2127">
                  <c:v>46</c:v>
                </c:pt>
                <c:pt idx="2128">
                  <c:v>46</c:v>
                </c:pt>
                <c:pt idx="2129">
                  <c:v>48</c:v>
                </c:pt>
                <c:pt idx="2130">
                  <c:v>48</c:v>
                </c:pt>
                <c:pt idx="2131">
                  <c:v>48</c:v>
                </c:pt>
                <c:pt idx="2132">
                  <c:v>48</c:v>
                </c:pt>
                <c:pt idx="2133">
                  <c:v>48</c:v>
                </c:pt>
                <c:pt idx="2134">
                  <c:v>49</c:v>
                </c:pt>
                <c:pt idx="2135">
                  <c:v>49</c:v>
                </c:pt>
                <c:pt idx="2136">
                  <c:v>53</c:v>
                </c:pt>
                <c:pt idx="2137">
                  <c:v>53</c:v>
                </c:pt>
                <c:pt idx="2138">
                  <c:v>53</c:v>
                </c:pt>
                <c:pt idx="2139">
                  <c:v>53</c:v>
                </c:pt>
                <c:pt idx="2140">
                  <c:v>53</c:v>
                </c:pt>
                <c:pt idx="2141">
                  <c:v>53</c:v>
                </c:pt>
                <c:pt idx="2142">
                  <c:v>53</c:v>
                </c:pt>
                <c:pt idx="2143">
                  <c:v>54</c:v>
                </c:pt>
                <c:pt idx="2144">
                  <c:v>54</c:v>
                </c:pt>
                <c:pt idx="2145">
                  <c:v>54</c:v>
                </c:pt>
                <c:pt idx="2146">
                  <c:v>55</c:v>
                </c:pt>
                <c:pt idx="2147">
                  <c:v>55</c:v>
                </c:pt>
                <c:pt idx="2148">
                  <c:v>55</c:v>
                </c:pt>
                <c:pt idx="2149">
                  <c:v>56</c:v>
                </c:pt>
                <c:pt idx="2150">
                  <c:v>56</c:v>
                </c:pt>
                <c:pt idx="2151">
                  <c:v>56</c:v>
                </c:pt>
                <c:pt idx="2152">
                  <c:v>56</c:v>
                </c:pt>
                <c:pt idx="2153">
                  <c:v>57</c:v>
                </c:pt>
                <c:pt idx="2154">
                  <c:v>57</c:v>
                </c:pt>
                <c:pt idx="2155">
                  <c:v>57</c:v>
                </c:pt>
                <c:pt idx="2156">
                  <c:v>57</c:v>
                </c:pt>
                <c:pt idx="2157">
                  <c:v>57</c:v>
                </c:pt>
                <c:pt idx="2158">
                  <c:v>57</c:v>
                </c:pt>
                <c:pt idx="2159">
                  <c:v>57</c:v>
                </c:pt>
                <c:pt idx="2160">
                  <c:v>57</c:v>
                </c:pt>
                <c:pt idx="2161">
                  <c:v>57</c:v>
                </c:pt>
                <c:pt idx="2162">
                  <c:v>57</c:v>
                </c:pt>
                <c:pt idx="2163">
                  <c:v>57</c:v>
                </c:pt>
                <c:pt idx="2164">
                  <c:v>58</c:v>
                </c:pt>
                <c:pt idx="2165">
                  <c:v>58</c:v>
                </c:pt>
                <c:pt idx="2166">
                  <c:v>58</c:v>
                </c:pt>
                <c:pt idx="2167">
                  <c:v>59</c:v>
                </c:pt>
                <c:pt idx="2168">
                  <c:v>59</c:v>
                </c:pt>
                <c:pt idx="2169">
                  <c:v>59</c:v>
                </c:pt>
                <c:pt idx="2170">
                  <c:v>59</c:v>
                </c:pt>
                <c:pt idx="2171">
                  <c:v>59</c:v>
                </c:pt>
                <c:pt idx="2172">
                  <c:v>60</c:v>
                </c:pt>
                <c:pt idx="2173">
                  <c:v>60</c:v>
                </c:pt>
                <c:pt idx="2174">
                  <c:v>60</c:v>
                </c:pt>
                <c:pt idx="2175">
                  <c:v>60</c:v>
                </c:pt>
                <c:pt idx="2176">
                  <c:v>60</c:v>
                </c:pt>
                <c:pt idx="2177">
                  <c:v>60</c:v>
                </c:pt>
                <c:pt idx="2178">
                  <c:v>60</c:v>
                </c:pt>
                <c:pt idx="2179">
                  <c:v>60</c:v>
                </c:pt>
                <c:pt idx="2180">
                  <c:v>60</c:v>
                </c:pt>
                <c:pt idx="2181">
                  <c:v>60</c:v>
                </c:pt>
                <c:pt idx="2182">
                  <c:v>60</c:v>
                </c:pt>
                <c:pt idx="2183">
                  <c:v>60</c:v>
                </c:pt>
                <c:pt idx="2184">
                  <c:v>60</c:v>
                </c:pt>
                <c:pt idx="2185">
                  <c:v>61</c:v>
                </c:pt>
                <c:pt idx="2186">
                  <c:v>61</c:v>
                </c:pt>
                <c:pt idx="2187">
                  <c:v>61</c:v>
                </c:pt>
                <c:pt idx="2188">
                  <c:v>62</c:v>
                </c:pt>
                <c:pt idx="2189">
                  <c:v>62</c:v>
                </c:pt>
                <c:pt idx="2190">
                  <c:v>62</c:v>
                </c:pt>
                <c:pt idx="2191">
                  <c:v>62</c:v>
                </c:pt>
                <c:pt idx="2192">
                  <c:v>63</c:v>
                </c:pt>
                <c:pt idx="2193">
                  <c:v>63</c:v>
                </c:pt>
                <c:pt idx="2194">
                  <c:v>63</c:v>
                </c:pt>
                <c:pt idx="2195">
                  <c:v>64</c:v>
                </c:pt>
                <c:pt idx="2196">
                  <c:v>64</c:v>
                </c:pt>
                <c:pt idx="2197">
                  <c:v>64</c:v>
                </c:pt>
                <c:pt idx="2198">
                  <c:v>64</c:v>
                </c:pt>
                <c:pt idx="2199">
                  <c:v>64</c:v>
                </c:pt>
                <c:pt idx="2200">
                  <c:v>64</c:v>
                </c:pt>
                <c:pt idx="2201">
                  <c:v>64</c:v>
                </c:pt>
                <c:pt idx="2202">
                  <c:v>64</c:v>
                </c:pt>
                <c:pt idx="2203">
                  <c:v>64</c:v>
                </c:pt>
                <c:pt idx="2204">
                  <c:v>64</c:v>
                </c:pt>
                <c:pt idx="2205">
                  <c:v>64</c:v>
                </c:pt>
                <c:pt idx="2206">
                  <c:v>64</c:v>
                </c:pt>
                <c:pt idx="2207">
                  <c:v>64</c:v>
                </c:pt>
                <c:pt idx="2208">
                  <c:v>64</c:v>
                </c:pt>
                <c:pt idx="2209">
                  <c:v>64</c:v>
                </c:pt>
                <c:pt idx="2210">
                  <c:v>64</c:v>
                </c:pt>
                <c:pt idx="2211">
                  <c:v>64</c:v>
                </c:pt>
                <c:pt idx="2212">
                  <c:v>64</c:v>
                </c:pt>
                <c:pt idx="2213">
                  <c:v>64</c:v>
                </c:pt>
                <c:pt idx="2214">
                  <c:v>65</c:v>
                </c:pt>
                <c:pt idx="2215">
                  <c:v>65</c:v>
                </c:pt>
                <c:pt idx="2216">
                  <c:v>65</c:v>
                </c:pt>
                <c:pt idx="2217">
                  <c:v>65</c:v>
                </c:pt>
                <c:pt idx="2218">
                  <c:v>65</c:v>
                </c:pt>
                <c:pt idx="2219">
                  <c:v>65</c:v>
                </c:pt>
                <c:pt idx="2220">
                  <c:v>65</c:v>
                </c:pt>
                <c:pt idx="2221">
                  <c:v>67</c:v>
                </c:pt>
                <c:pt idx="2222">
                  <c:v>68</c:v>
                </c:pt>
                <c:pt idx="2223">
                  <c:v>68</c:v>
                </c:pt>
                <c:pt idx="2224">
                  <c:v>68</c:v>
                </c:pt>
                <c:pt idx="2225">
                  <c:v>68</c:v>
                </c:pt>
                <c:pt idx="2226">
                  <c:v>70</c:v>
                </c:pt>
                <c:pt idx="2227">
                  <c:v>70</c:v>
                </c:pt>
                <c:pt idx="2228">
                  <c:v>71</c:v>
                </c:pt>
                <c:pt idx="2229">
                  <c:v>72</c:v>
                </c:pt>
                <c:pt idx="2230">
                  <c:v>72</c:v>
                </c:pt>
                <c:pt idx="2231">
                  <c:v>72</c:v>
                </c:pt>
                <c:pt idx="2232">
                  <c:v>72</c:v>
                </c:pt>
                <c:pt idx="2233">
                  <c:v>74</c:v>
                </c:pt>
                <c:pt idx="2234">
                  <c:v>74</c:v>
                </c:pt>
                <c:pt idx="2235">
                  <c:v>74</c:v>
                </c:pt>
                <c:pt idx="2236">
                  <c:v>74</c:v>
                </c:pt>
                <c:pt idx="2237">
                  <c:v>82</c:v>
                </c:pt>
                <c:pt idx="2238">
                  <c:v>82</c:v>
                </c:pt>
                <c:pt idx="2239">
                  <c:v>82</c:v>
                </c:pt>
                <c:pt idx="2240">
                  <c:v>82</c:v>
                </c:pt>
                <c:pt idx="2241">
                  <c:v>82</c:v>
                </c:pt>
                <c:pt idx="2242">
                  <c:v>82</c:v>
                </c:pt>
                <c:pt idx="2243">
                  <c:v>82</c:v>
                </c:pt>
                <c:pt idx="2244">
                  <c:v>82</c:v>
                </c:pt>
                <c:pt idx="2245">
                  <c:v>82</c:v>
                </c:pt>
                <c:pt idx="2246">
                  <c:v>82</c:v>
                </c:pt>
                <c:pt idx="2247">
                  <c:v>83</c:v>
                </c:pt>
                <c:pt idx="2248">
                  <c:v>83</c:v>
                </c:pt>
                <c:pt idx="2249">
                  <c:v>83</c:v>
                </c:pt>
                <c:pt idx="2250">
                  <c:v>83</c:v>
                </c:pt>
                <c:pt idx="2251">
                  <c:v>83</c:v>
                </c:pt>
                <c:pt idx="2252">
                  <c:v>84</c:v>
                </c:pt>
                <c:pt idx="2253">
                  <c:v>84</c:v>
                </c:pt>
                <c:pt idx="2254">
                  <c:v>84</c:v>
                </c:pt>
                <c:pt idx="2255">
                  <c:v>84</c:v>
                </c:pt>
                <c:pt idx="2256">
                  <c:v>84</c:v>
                </c:pt>
                <c:pt idx="2257">
                  <c:v>84</c:v>
                </c:pt>
                <c:pt idx="2258">
                  <c:v>85</c:v>
                </c:pt>
                <c:pt idx="2259">
                  <c:v>85</c:v>
                </c:pt>
                <c:pt idx="2260">
                  <c:v>85</c:v>
                </c:pt>
                <c:pt idx="2261">
                  <c:v>85</c:v>
                </c:pt>
                <c:pt idx="2262">
                  <c:v>85</c:v>
                </c:pt>
                <c:pt idx="2263">
                  <c:v>85</c:v>
                </c:pt>
                <c:pt idx="2264">
                  <c:v>85</c:v>
                </c:pt>
                <c:pt idx="2265">
                  <c:v>85</c:v>
                </c:pt>
                <c:pt idx="2266">
                  <c:v>85</c:v>
                </c:pt>
                <c:pt idx="2267">
                  <c:v>85</c:v>
                </c:pt>
                <c:pt idx="2268">
                  <c:v>85</c:v>
                </c:pt>
                <c:pt idx="2269">
                  <c:v>85</c:v>
                </c:pt>
                <c:pt idx="2270">
                  <c:v>85</c:v>
                </c:pt>
                <c:pt idx="2271">
                  <c:v>85</c:v>
                </c:pt>
                <c:pt idx="2272">
                  <c:v>85</c:v>
                </c:pt>
                <c:pt idx="2273">
                  <c:v>85</c:v>
                </c:pt>
                <c:pt idx="2274">
                  <c:v>85</c:v>
                </c:pt>
                <c:pt idx="2275">
                  <c:v>85</c:v>
                </c:pt>
                <c:pt idx="2276">
                  <c:v>85</c:v>
                </c:pt>
                <c:pt idx="2277">
                  <c:v>85</c:v>
                </c:pt>
                <c:pt idx="2278">
                  <c:v>85</c:v>
                </c:pt>
                <c:pt idx="2279">
                  <c:v>85</c:v>
                </c:pt>
                <c:pt idx="2280">
                  <c:v>85</c:v>
                </c:pt>
                <c:pt idx="2281">
                  <c:v>85</c:v>
                </c:pt>
                <c:pt idx="2282">
                  <c:v>85</c:v>
                </c:pt>
                <c:pt idx="2283">
                  <c:v>85</c:v>
                </c:pt>
                <c:pt idx="2284">
                  <c:v>85</c:v>
                </c:pt>
                <c:pt idx="2285">
                  <c:v>85</c:v>
                </c:pt>
                <c:pt idx="2286">
                  <c:v>85</c:v>
                </c:pt>
                <c:pt idx="2287">
                  <c:v>85</c:v>
                </c:pt>
                <c:pt idx="2288">
                  <c:v>85</c:v>
                </c:pt>
                <c:pt idx="2289">
                  <c:v>85</c:v>
                </c:pt>
                <c:pt idx="2290">
                  <c:v>85</c:v>
                </c:pt>
                <c:pt idx="2291">
                  <c:v>85</c:v>
                </c:pt>
                <c:pt idx="2292">
                  <c:v>85</c:v>
                </c:pt>
                <c:pt idx="2293">
                  <c:v>85</c:v>
                </c:pt>
                <c:pt idx="2294">
                  <c:v>85</c:v>
                </c:pt>
                <c:pt idx="2295">
                  <c:v>85</c:v>
                </c:pt>
                <c:pt idx="2296">
                  <c:v>85</c:v>
                </c:pt>
                <c:pt idx="2297">
                  <c:v>85</c:v>
                </c:pt>
                <c:pt idx="2298">
                  <c:v>85</c:v>
                </c:pt>
                <c:pt idx="2299">
                  <c:v>86</c:v>
                </c:pt>
                <c:pt idx="2300">
                  <c:v>86</c:v>
                </c:pt>
                <c:pt idx="2301">
                  <c:v>87</c:v>
                </c:pt>
                <c:pt idx="2302">
                  <c:v>87</c:v>
                </c:pt>
                <c:pt idx="2303">
                  <c:v>94</c:v>
                </c:pt>
                <c:pt idx="2304">
                  <c:v>98</c:v>
                </c:pt>
                <c:pt idx="2305">
                  <c:v>98</c:v>
                </c:pt>
                <c:pt idx="2306">
                  <c:v>98</c:v>
                </c:pt>
                <c:pt idx="2307">
                  <c:v>98</c:v>
                </c:pt>
                <c:pt idx="2308">
                  <c:v>98</c:v>
                </c:pt>
                <c:pt idx="2309">
                  <c:v>98</c:v>
                </c:pt>
                <c:pt idx="2310">
                  <c:v>98</c:v>
                </c:pt>
                <c:pt idx="2311">
                  <c:v>98</c:v>
                </c:pt>
                <c:pt idx="2312">
                  <c:v>98</c:v>
                </c:pt>
                <c:pt idx="2313">
                  <c:v>98</c:v>
                </c:pt>
                <c:pt idx="2314">
                  <c:v>99</c:v>
                </c:pt>
                <c:pt idx="2315">
                  <c:v>99</c:v>
                </c:pt>
                <c:pt idx="2316">
                  <c:v>99</c:v>
                </c:pt>
                <c:pt idx="2317">
                  <c:v>99</c:v>
                </c:pt>
                <c:pt idx="2318">
                  <c:v>99</c:v>
                </c:pt>
                <c:pt idx="2319">
                  <c:v>99</c:v>
                </c:pt>
                <c:pt idx="2320">
                  <c:v>100</c:v>
                </c:pt>
                <c:pt idx="2321">
                  <c:v>100</c:v>
                </c:pt>
                <c:pt idx="2322">
                  <c:v>100</c:v>
                </c:pt>
                <c:pt idx="2323">
                  <c:v>100</c:v>
                </c:pt>
                <c:pt idx="2324">
                  <c:v>100</c:v>
                </c:pt>
                <c:pt idx="2325">
                  <c:v>101</c:v>
                </c:pt>
                <c:pt idx="2326">
                  <c:v>101</c:v>
                </c:pt>
                <c:pt idx="2327">
                  <c:v>101</c:v>
                </c:pt>
                <c:pt idx="2328">
                  <c:v>101</c:v>
                </c:pt>
                <c:pt idx="2329">
                  <c:v>101</c:v>
                </c:pt>
                <c:pt idx="2330">
                  <c:v>101</c:v>
                </c:pt>
                <c:pt idx="2331">
                  <c:v>101</c:v>
                </c:pt>
                <c:pt idx="2332">
                  <c:v>101</c:v>
                </c:pt>
                <c:pt idx="2333">
                  <c:v>101</c:v>
                </c:pt>
                <c:pt idx="2334">
                  <c:v>101</c:v>
                </c:pt>
                <c:pt idx="2335">
                  <c:v>101</c:v>
                </c:pt>
                <c:pt idx="2336">
                  <c:v>101</c:v>
                </c:pt>
                <c:pt idx="2337">
                  <c:v>101</c:v>
                </c:pt>
                <c:pt idx="2338">
                  <c:v>101</c:v>
                </c:pt>
                <c:pt idx="2339">
                  <c:v>101</c:v>
                </c:pt>
                <c:pt idx="2340">
                  <c:v>102</c:v>
                </c:pt>
                <c:pt idx="2341">
                  <c:v>102</c:v>
                </c:pt>
                <c:pt idx="2342">
                  <c:v>102</c:v>
                </c:pt>
                <c:pt idx="2343">
                  <c:v>102</c:v>
                </c:pt>
                <c:pt idx="2344">
                  <c:v>102</c:v>
                </c:pt>
                <c:pt idx="2345">
                  <c:v>102</c:v>
                </c:pt>
                <c:pt idx="2346">
                  <c:v>102</c:v>
                </c:pt>
                <c:pt idx="2347">
                  <c:v>102</c:v>
                </c:pt>
                <c:pt idx="2348">
                  <c:v>102</c:v>
                </c:pt>
                <c:pt idx="2349">
                  <c:v>102</c:v>
                </c:pt>
                <c:pt idx="2350">
                  <c:v>102</c:v>
                </c:pt>
                <c:pt idx="2351">
                  <c:v>102</c:v>
                </c:pt>
                <c:pt idx="2352">
                  <c:v>102</c:v>
                </c:pt>
                <c:pt idx="2353">
                  <c:v>102</c:v>
                </c:pt>
                <c:pt idx="2354">
                  <c:v>102</c:v>
                </c:pt>
                <c:pt idx="2355">
                  <c:v>102</c:v>
                </c:pt>
                <c:pt idx="2356">
                  <c:v>102</c:v>
                </c:pt>
                <c:pt idx="2357">
                  <c:v>103</c:v>
                </c:pt>
                <c:pt idx="2358">
                  <c:v>103</c:v>
                </c:pt>
                <c:pt idx="2359">
                  <c:v>103</c:v>
                </c:pt>
                <c:pt idx="2360">
                  <c:v>103</c:v>
                </c:pt>
                <c:pt idx="2361">
                  <c:v>104</c:v>
                </c:pt>
                <c:pt idx="2362">
                  <c:v>104</c:v>
                </c:pt>
                <c:pt idx="2363">
                  <c:v>104</c:v>
                </c:pt>
                <c:pt idx="2364">
                  <c:v>104</c:v>
                </c:pt>
                <c:pt idx="2365">
                  <c:v>104</c:v>
                </c:pt>
                <c:pt idx="2366">
                  <c:v>104</c:v>
                </c:pt>
                <c:pt idx="2367">
                  <c:v>104</c:v>
                </c:pt>
                <c:pt idx="2368">
                  <c:v>104</c:v>
                </c:pt>
                <c:pt idx="2369">
                  <c:v>104</c:v>
                </c:pt>
                <c:pt idx="2370">
                  <c:v>104</c:v>
                </c:pt>
                <c:pt idx="2371">
                  <c:v>104</c:v>
                </c:pt>
                <c:pt idx="2372">
                  <c:v>104</c:v>
                </c:pt>
                <c:pt idx="2373">
                  <c:v>104</c:v>
                </c:pt>
                <c:pt idx="2374">
                  <c:v>104</c:v>
                </c:pt>
                <c:pt idx="2375">
                  <c:v>104</c:v>
                </c:pt>
                <c:pt idx="2376">
                  <c:v>104</c:v>
                </c:pt>
                <c:pt idx="2377">
                  <c:v>104</c:v>
                </c:pt>
                <c:pt idx="2378">
                  <c:v>104</c:v>
                </c:pt>
                <c:pt idx="2379">
                  <c:v>104</c:v>
                </c:pt>
                <c:pt idx="2380">
                  <c:v>104</c:v>
                </c:pt>
                <c:pt idx="2381">
                  <c:v>104</c:v>
                </c:pt>
                <c:pt idx="2382">
                  <c:v>104</c:v>
                </c:pt>
                <c:pt idx="2383">
                  <c:v>104</c:v>
                </c:pt>
                <c:pt idx="2384">
                  <c:v>104</c:v>
                </c:pt>
                <c:pt idx="2385">
                  <c:v>104</c:v>
                </c:pt>
                <c:pt idx="2386">
                  <c:v>104</c:v>
                </c:pt>
                <c:pt idx="2387">
                  <c:v>104</c:v>
                </c:pt>
                <c:pt idx="2388">
                  <c:v>105</c:v>
                </c:pt>
                <c:pt idx="2389">
                  <c:v>105</c:v>
                </c:pt>
                <c:pt idx="2390">
                  <c:v>105</c:v>
                </c:pt>
                <c:pt idx="2391">
                  <c:v>105</c:v>
                </c:pt>
                <c:pt idx="2392">
                  <c:v>105</c:v>
                </c:pt>
                <c:pt idx="2393">
                  <c:v>105</c:v>
                </c:pt>
                <c:pt idx="2394">
                  <c:v>105</c:v>
                </c:pt>
                <c:pt idx="2395">
                  <c:v>105</c:v>
                </c:pt>
                <c:pt idx="2396">
                  <c:v>105</c:v>
                </c:pt>
                <c:pt idx="2397">
                  <c:v>105</c:v>
                </c:pt>
                <c:pt idx="2398">
                  <c:v>105</c:v>
                </c:pt>
                <c:pt idx="2399">
                  <c:v>105</c:v>
                </c:pt>
                <c:pt idx="2400">
                  <c:v>105</c:v>
                </c:pt>
                <c:pt idx="2401">
                  <c:v>105</c:v>
                </c:pt>
                <c:pt idx="2402">
                  <c:v>105</c:v>
                </c:pt>
                <c:pt idx="2403">
                  <c:v>105</c:v>
                </c:pt>
                <c:pt idx="2404">
                  <c:v>105</c:v>
                </c:pt>
                <c:pt idx="2405">
                  <c:v>105</c:v>
                </c:pt>
                <c:pt idx="2406">
                  <c:v>105</c:v>
                </c:pt>
                <c:pt idx="2407">
                  <c:v>105</c:v>
                </c:pt>
                <c:pt idx="2408">
                  <c:v>105</c:v>
                </c:pt>
                <c:pt idx="2409">
                  <c:v>105</c:v>
                </c:pt>
                <c:pt idx="2410">
                  <c:v>105</c:v>
                </c:pt>
                <c:pt idx="2411">
                  <c:v>105</c:v>
                </c:pt>
                <c:pt idx="2412">
                  <c:v>105</c:v>
                </c:pt>
                <c:pt idx="2413">
                  <c:v>105</c:v>
                </c:pt>
                <c:pt idx="2414">
                  <c:v>105</c:v>
                </c:pt>
                <c:pt idx="2415">
                  <c:v>105</c:v>
                </c:pt>
                <c:pt idx="2416">
                  <c:v>105</c:v>
                </c:pt>
                <c:pt idx="2417">
                  <c:v>105</c:v>
                </c:pt>
                <c:pt idx="2418">
                  <c:v>105</c:v>
                </c:pt>
                <c:pt idx="2419">
                  <c:v>105</c:v>
                </c:pt>
                <c:pt idx="2420">
                  <c:v>105</c:v>
                </c:pt>
                <c:pt idx="2421">
                  <c:v>105</c:v>
                </c:pt>
                <c:pt idx="2422">
                  <c:v>105</c:v>
                </c:pt>
                <c:pt idx="2423">
                  <c:v>107</c:v>
                </c:pt>
                <c:pt idx="2424">
                  <c:v>107</c:v>
                </c:pt>
                <c:pt idx="2425">
                  <c:v>107</c:v>
                </c:pt>
                <c:pt idx="2426">
                  <c:v>107</c:v>
                </c:pt>
                <c:pt idx="2427">
                  <c:v>107</c:v>
                </c:pt>
                <c:pt idx="2428">
                  <c:v>107</c:v>
                </c:pt>
                <c:pt idx="2429">
                  <c:v>107</c:v>
                </c:pt>
                <c:pt idx="2430">
                  <c:v>107</c:v>
                </c:pt>
                <c:pt idx="2431">
                  <c:v>107</c:v>
                </c:pt>
                <c:pt idx="2432">
                  <c:v>107</c:v>
                </c:pt>
                <c:pt idx="2433">
                  <c:v>107</c:v>
                </c:pt>
                <c:pt idx="2434">
                  <c:v>107</c:v>
                </c:pt>
                <c:pt idx="2435">
                  <c:v>107</c:v>
                </c:pt>
                <c:pt idx="2436">
                  <c:v>107</c:v>
                </c:pt>
                <c:pt idx="2437">
                  <c:v>107</c:v>
                </c:pt>
                <c:pt idx="2438">
                  <c:v>107</c:v>
                </c:pt>
                <c:pt idx="2439">
                  <c:v>107</c:v>
                </c:pt>
                <c:pt idx="2440">
                  <c:v>107</c:v>
                </c:pt>
                <c:pt idx="2441">
                  <c:v>107</c:v>
                </c:pt>
                <c:pt idx="2442">
                  <c:v>107</c:v>
                </c:pt>
                <c:pt idx="2443">
                  <c:v>107</c:v>
                </c:pt>
                <c:pt idx="2444">
                  <c:v>107</c:v>
                </c:pt>
                <c:pt idx="2445">
                  <c:v>107</c:v>
                </c:pt>
                <c:pt idx="2446">
                  <c:v>107</c:v>
                </c:pt>
                <c:pt idx="2447">
                  <c:v>108</c:v>
                </c:pt>
                <c:pt idx="2448">
                  <c:v>108</c:v>
                </c:pt>
                <c:pt idx="2449">
                  <c:v>108</c:v>
                </c:pt>
                <c:pt idx="2450">
                  <c:v>108</c:v>
                </c:pt>
                <c:pt idx="2451">
                  <c:v>108</c:v>
                </c:pt>
                <c:pt idx="2452">
                  <c:v>108</c:v>
                </c:pt>
                <c:pt idx="2453">
                  <c:v>109</c:v>
                </c:pt>
                <c:pt idx="2454">
                  <c:v>109</c:v>
                </c:pt>
                <c:pt idx="2455">
                  <c:v>109</c:v>
                </c:pt>
                <c:pt idx="2456">
                  <c:v>109</c:v>
                </c:pt>
                <c:pt idx="2457">
                  <c:v>109</c:v>
                </c:pt>
                <c:pt idx="2458">
                  <c:v>110</c:v>
                </c:pt>
                <c:pt idx="2459">
                  <c:v>110</c:v>
                </c:pt>
                <c:pt idx="2460">
                  <c:v>110</c:v>
                </c:pt>
                <c:pt idx="2461">
                  <c:v>110</c:v>
                </c:pt>
                <c:pt idx="2462">
                  <c:v>110</c:v>
                </c:pt>
                <c:pt idx="2463">
                  <c:v>110</c:v>
                </c:pt>
                <c:pt idx="2464">
                  <c:v>114</c:v>
                </c:pt>
                <c:pt idx="2465">
                  <c:v>114</c:v>
                </c:pt>
                <c:pt idx="2466">
                  <c:v>114</c:v>
                </c:pt>
                <c:pt idx="2467">
                  <c:v>114</c:v>
                </c:pt>
                <c:pt idx="2468">
                  <c:v>115</c:v>
                </c:pt>
                <c:pt idx="2469">
                  <c:v>115</c:v>
                </c:pt>
                <c:pt idx="2470">
                  <c:v>115</c:v>
                </c:pt>
                <c:pt idx="2471">
                  <c:v>115</c:v>
                </c:pt>
                <c:pt idx="2472">
                  <c:v>115</c:v>
                </c:pt>
                <c:pt idx="2473">
                  <c:v>115</c:v>
                </c:pt>
                <c:pt idx="2474">
                  <c:v>117</c:v>
                </c:pt>
                <c:pt idx="2475">
                  <c:v>117</c:v>
                </c:pt>
                <c:pt idx="2476">
                  <c:v>118</c:v>
                </c:pt>
                <c:pt idx="2477">
                  <c:v>128</c:v>
                </c:pt>
                <c:pt idx="2478">
                  <c:v>130</c:v>
                </c:pt>
                <c:pt idx="2479">
                  <c:v>130</c:v>
                </c:pt>
                <c:pt idx="2480">
                  <c:v>130</c:v>
                </c:pt>
                <c:pt idx="2481">
                  <c:v>130</c:v>
                </c:pt>
                <c:pt idx="2482">
                  <c:v>130</c:v>
                </c:pt>
                <c:pt idx="2483">
                  <c:v>130</c:v>
                </c:pt>
                <c:pt idx="2484">
                  <c:v>130</c:v>
                </c:pt>
                <c:pt idx="2485">
                  <c:v>130</c:v>
                </c:pt>
                <c:pt idx="2486">
                  <c:v>130</c:v>
                </c:pt>
                <c:pt idx="2487">
                  <c:v>130</c:v>
                </c:pt>
                <c:pt idx="2488">
                  <c:v>130</c:v>
                </c:pt>
                <c:pt idx="2489">
                  <c:v>130</c:v>
                </c:pt>
                <c:pt idx="2490">
                  <c:v>130</c:v>
                </c:pt>
                <c:pt idx="2491">
                  <c:v>130</c:v>
                </c:pt>
                <c:pt idx="2492">
                  <c:v>130</c:v>
                </c:pt>
                <c:pt idx="2493">
                  <c:v>130</c:v>
                </c:pt>
                <c:pt idx="2494">
                  <c:v>130</c:v>
                </c:pt>
                <c:pt idx="2495">
                  <c:v>131</c:v>
                </c:pt>
                <c:pt idx="2496">
                  <c:v>131</c:v>
                </c:pt>
                <c:pt idx="2497">
                  <c:v>131</c:v>
                </c:pt>
                <c:pt idx="2498">
                  <c:v>131</c:v>
                </c:pt>
                <c:pt idx="2499">
                  <c:v>131</c:v>
                </c:pt>
                <c:pt idx="2500">
                  <c:v>131</c:v>
                </c:pt>
                <c:pt idx="2501">
                  <c:v>131</c:v>
                </c:pt>
                <c:pt idx="2502">
                  <c:v>131</c:v>
                </c:pt>
                <c:pt idx="2503">
                  <c:v>131</c:v>
                </c:pt>
                <c:pt idx="2504">
                  <c:v>131</c:v>
                </c:pt>
                <c:pt idx="2505">
                  <c:v>131</c:v>
                </c:pt>
                <c:pt idx="2506">
                  <c:v>131</c:v>
                </c:pt>
                <c:pt idx="2507">
                  <c:v>131</c:v>
                </c:pt>
                <c:pt idx="2508">
                  <c:v>132</c:v>
                </c:pt>
                <c:pt idx="2509">
                  <c:v>132</c:v>
                </c:pt>
                <c:pt idx="2510">
                  <c:v>132</c:v>
                </c:pt>
                <c:pt idx="2511">
                  <c:v>132</c:v>
                </c:pt>
                <c:pt idx="2512">
                  <c:v>132</c:v>
                </c:pt>
                <c:pt idx="2513">
                  <c:v>132</c:v>
                </c:pt>
                <c:pt idx="2514">
                  <c:v>135</c:v>
                </c:pt>
                <c:pt idx="2515">
                  <c:v>135</c:v>
                </c:pt>
                <c:pt idx="2516">
                  <c:v>137</c:v>
                </c:pt>
                <c:pt idx="2517">
                  <c:v>137</c:v>
                </c:pt>
                <c:pt idx="2518">
                  <c:v>137</c:v>
                </c:pt>
                <c:pt idx="2519">
                  <c:v>137</c:v>
                </c:pt>
                <c:pt idx="2520">
                  <c:v>137</c:v>
                </c:pt>
                <c:pt idx="2521">
                  <c:v>137</c:v>
                </c:pt>
                <c:pt idx="2522">
                  <c:v>137</c:v>
                </c:pt>
                <c:pt idx="2523">
                  <c:v>137</c:v>
                </c:pt>
                <c:pt idx="2524">
                  <c:v>137</c:v>
                </c:pt>
                <c:pt idx="2525">
                  <c:v>137</c:v>
                </c:pt>
                <c:pt idx="2526">
                  <c:v>137</c:v>
                </c:pt>
                <c:pt idx="2527">
                  <c:v>138</c:v>
                </c:pt>
                <c:pt idx="2528">
                  <c:v>138</c:v>
                </c:pt>
                <c:pt idx="2529">
                  <c:v>138</c:v>
                </c:pt>
                <c:pt idx="2530">
                  <c:v>138</c:v>
                </c:pt>
                <c:pt idx="2531">
                  <c:v>139</c:v>
                </c:pt>
                <c:pt idx="2532">
                  <c:v>139</c:v>
                </c:pt>
                <c:pt idx="2533">
                  <c:v>143</c:v>
                </c:pt>
                <c:pt idx="2534">
                  <c:v>143</c:v>
                </c:pt>
                <c:pt idx="2535">
                  <c:v>144</c:v>
                </c:pt>
                <c:pt idx="2536">
                  <c:v>144</c:v>
                </c:pt>
                <c:pt idx="2537">
                  <c:v>144</c:v>
                </c:pt>
                <c:pt idx="2538">
                  <c:v>144</c:v>
                </c:pt>
                <c:pt idx="2539">
                  <c:v>144</c:v>
                </c:pt>
                <c:pt idx="2540">
                  <c:v>144</c:v>
                </c:pt>
                <c:pt idx="2541">
                  <c:v>144</c:v>
                </c:pt>
                <c:pt idx="2542">
                  <c:v>145</c:v>
                </c:pt>
                <c:pt idx="2543">
                  <c:v>146</c:v>
                </c:pt>
                <c:pt idx="2544">
                  <c:v>146</c:v>
                </c:pt>
                <c:pt idx="2545">
                  <c:v>146</c:v>
                </c:pt>
                <c:pt idx="2546">
                  <c:v>146</c:v>
                </c:pt>
                <c:pt idx="2547">
                  <c:v>146</c:v>
                </c:pt>
                <c:pt idx="2548">
                  <c:v>146</c:v>
                </c:pt>
                <c:pt idx="2549">
                  <c:v>146</c:v>
                </c:pt>
                <c:pt idx="2550">
                  <c:v>146</c:v>
                </c:pt>
                <c:pt idx="2551">
                  <c:v>147</c:v>
                </c:pt>
                <c:pt idx="2552">
                  <c:v>147</c:v>
                </c:pt>
                <c:pt idx="2553">
                  <c:v>149</c:v>
                </c:pt>
                <c:pt idx="2554">
                  <c:v>149</c:v>
                </c:pt>
                <c:pt idx="2555">
                  <c:v>149</c:v>
                </c:pt>
                <c:pt idx="2556">
                  <c:v>149</c:v>
                </c:pt>
                <c:pt idx="2557">
                  <c:v>153</c:v>
                </c:pt>
                <c:pt idx="2558">
                  <c:v>155</c:v>
                </c:pt>
                <c:pt idx="2559">
                  <c:v>159</c:v>
                </c:pt>
                <c:pt idx="2560">
                  <c:v>159</c:v>
                </c:pt>
                <c:pt idx="2561">
                  <c:v>161</c:v>
                </c:pt>
                <c:pt idx="2562">
                  <c:v>161</c:v>
                </c:pt>
                <c:pt idx="2563">
                  <c:v>161</c:v>
                </c:pt>
                <c:pt idx="2564">
                  <c:v>162</c:v>
                </c:pt>
                <c:pt idx="2565">
                  <c:v>164</c:v>
                </c:pt>
                <c:pt idx="2566">
                  <c:v>164</c:v>
                </c:pt>
                <c:pt idx="2567">
                  <c:v>170</c:v>
                </c:pt>
                <c:pt idx="2568">
                  <c:v>170</c:v>
                </c:pt>
                <c:pt idx="2569">
                  <c:v>170</c:v>
                </c:pt>
                <c:pt idx="2570">
                  <c:v>170</c:v>
                </c:pt>
                <c:pt idx="2571">
                  <c:v>174</c:v>
                </c:pt>
                <c:pt idx="2572">
                  <c:v>175</c:v>
                </c:pt>
                <c:pt idx="2573">
                  <c:v>178</c:v>
                </c:pt>
                <c:pt idx="2574">
                  <c:v>181</c:v>
                </c:pt>
                <c:pt idx="2575">
                  <c:v>181</c:v>
                </c:pt>
                <c:pt idx="2576">
                  <c:v>181</c:v>
                </c:pt>
                <c:pt idx="2577">
                  <c:v>182</c:v>
                </c:pt>
                <c:pt idx="2578">
                  <c:v>182</c:v>
                </c:pt>
                <c:pt idx="2579">
                  <c:v>182</c:v>
                </c:pt>
                <c:pt idx="2580">
                  <c:v>188</c:v>
                </c:pt>
                <c:pt idx="2581">
                  <c:v>188</c:v>
                </c:pt>
                <c:pt idx="2582">
                  <c:v>188</c:v>
                </c:pt>
                <c:pt idx="2583">
                  <c:v>188</c:v>
                </c:pt>
                <c:pt idx="2584">
                  <c:v>188</c:v>
                </c:pt>
                <c:pt idx="2585">
                  <c:v>188</c:v>
                </c:pt>
                <c:pt idx="2586">
                  <c:v>189</c:v>
                </c:pt>
                <c:pt idx="2587">
                  <c:v>189</c:v>
                </c:pt>
                <c:pt idx="2588">
                  <c:v>189</c:v>
                </c:pt>
                <c:pt idx="2589">
                  <c:v>189</c:v>
                </c:pt>
                <c:pt idx="2590">
                  <c:v>190</c:v>
                </c:pt>
                <c:pt idx="2591">
                  <c:v>192</c:v>
                </c:pt>
                <c:pt idx="2592">
                  <c:v>192</c:v>
                </c:pt>
                <c:pt idx="2593">
                  <c:v>193</c:v>
                </c:pt>
                <c:pt idx="2594">
                  <c:v>196</c:v>
                </c:pt>
                <c:pt idx="2595">
                  <c:v>196</c:v>
                </c:pt>
                <c:pt idx="2596">
                  <c:v>196</c:v>
                </c:pt>
                <c:pt idx="2597">
                  <c:v>196</c:v>
                </c:pt>
                <c:pt idx="2598">
                  <c:v>197</c:v>
                </c:pt>
                <c:pt idx="2599">
                  <c:v>197</c:v>
                </c:pt>
                <c:pt idx="2600">
                  <c:v>197</c:v>
                </c:pt>
                <c:pt idx="2601">
                  <c:v>197</c:v>
                </c:pt>
                <c:pt idx="2602">
                  <c:v>197</c:v>
                </c:pt>
                <c:pt idx="2603">
                  <c:v>197</c:v>
                </c:pt>
                <c:pt idx="2604">
                  <c:v>197</c:v>
                </c:pt>
                <c:pt idx="2605">
                  <c:v>197</c:v>
                </c:pt>
                <c:pt idx="2606">
                  <c:v>197</c:v>
                </c:pt>
                <c:pt idx="2607">
                  <c:v>197</c:v>
                </c:pt>
                <c:pt idx="2608">
                  <c:v>197</c:v>
                </c:pt>
                <c:pt idx="2609">
                  <c:v>197</c:v>
                </c:pt>
                <c:pt idx="2610">
                  <c:v>197</c:v>
                </c:pt>
                <c:pt idx="2611">
                  <c:v>197</c:v>
                </c:pt>
                <c:pt idx="2612">
                  <c:v>198</c:v>
                </c:pt>
                <c:pt idx="2613">
                  <c:v>198</c:v>
                </c:pt>
                <c:pt idx="2614">
                  <c:v>198</c:v>
                </c:pt>
                <c:pt idx="2615">
                  <c:v>198</c:v>
                </c:pt>
                <c:pt idx="2616">
                  <c:v>198</c:v>
                </c:pt>
                <c:pt idx="2617">
                  <c:v>198</c:v>
                </c:pt>
                <c:pt idx="2618">
                  <c:v>198</c:v>
                </c:pt>
                <c:pt idx="2619">
                  <c:v>198</c:v>
                </c:pt>
                <c:pt idx="2620">
                  <c:v>198</c:v>
                </c:pt>
                <c:pt idx="2621">
                  <c:v>198</c:v>
                </c:pt>
                <c:pt idx="2622">
                  <c:v>198</c:v>
                </c:pt>
                <c:pt idx="2623">
                  <c:v>198</c:v>
                </c:pt>
                <c:pt idx="2624">
                  <c:v>198</c:v>
                </c:pt>
                <c:pt idx="2625">
                  <c:v>198</c:v>
                </c:pt>
                <c:pt idx="2626">
                  <c:v>198</c:v>
                </c:pt>
                <c:pt idx="2627">
                  <c:v>198</c:v>
                </c:pt>
                <c:pt idx="2628">
                  <c:v>198</c:v>
                </c:pt>
                <c:pt idx="2629">
                  <c:v>198</c:v>
                </c:pt>
                <c:pt idx="2630">
                  <c:v>198</c:v>
                </c:pt>
                <c:pt idx="2631">
                  <c:v>198</c:v>
                </c:pt>
                <c:pt idx="2632">
                  <c:v>198</c:v>
                </c:pt>
                <c:pt idx="2633">
                  <c:v>198</c:v>
                </c:pt>
                <c:pt idx="2634">
                  <c:v>198</c:v>
                </c:pt>
                <c:pt idx="2635">
                  <c:v>198</c:v>
                </c:pt>
                <c:pt idx="2636">
                  <c:v>198</c:v>
                </c:pt>
                <c:pt idx="2637">
                  <c:v>198</c:v>
                </c:pt>
                <c:pt idx="2638">
                  <c:v>198</c:v>
                </c:pt>
                <c:pt idx="2639">
                  <c:v>198</c:v>
                </c:pt>
                <c:pt idx="2640">
                  <c:v>198</c:v>
                </c:pt>
                <c:pt idx="2641">
                  <c:v>198</c:v>
                </c:pt>
                <c:pt idx="2642">
                  <c:v>198</c:v>
                </c:pt>
                <c:pt idx="2643">
                  <c:v>198</c:v>
                </c:pt>
                <c:pt idx="2644">
                  <c:v>198</c:v>
                </c:pt>
                <c:pt idx="2645">
                  <c:v>198</c:v>
                </c:pt>
                <c:pt idx="2646">
                  <c:v>198</c:v>
                </c:pt>
                <c:pt idx="2647">
                  <c:v>198</c:v>
                </c:pt>
                <c:pt idx="2648">
                  <c:v>198</c:v>
                </c:pt>
                <c:pt idx="2649">
                  <c:v>198</c:v>
                </c:pt>
                <c:pt idx="2650">
                  <c:v>198</c:v>
                </c:pt>
                <c:pt idx="2651">
                  <c:v>198</c:v>
                </c:pt>
                <c:pt idx="2652">
                  <c:v>198</c:v>
                </c:pt>
                <c:pt idx="2653">
                  <c:v>198</c:v>
                </c:pt>
                <c:pt idx="2654">
                  <c:v>198</c:v>
                </c:pt>
                <c:pt idx="2655">
                  <c:v>199</c:v>
                </c:pt>
                <c:pt idx="2656">
                  <c:v>199</c:v>
                </c:pt>
                <c:pt idx="2657">
                  <c:v>199</c:v>
                </c:pt>
                <c:pt idx="2658">
                  <c:v>199</c:v>
                </c:pt>
                <c:pt idx="2659">
                  <c:v>199</c:v>
                </c:pt>
                <c:pt idx="2660">
                  <c:v>199</c:v>
                </c:pt>
                <c:pt idx="2661">
                  <c:v>199</c:v>
                </c:pt>
                <c:pt idx="2662">
                  <c:v>199</c:v>
                </c:pt>
                <c:pt idx="2663">
                  <c:v>199</c:v>
                </c:pt>
                <c:pt idx="2664">
                  <c:v>199</c:v>
                </c:pt>
                <c:pt idx="2665">
                  <c:v>199</c:v>
                </c:pt>
                <c:pt idx="2666">
                  <c:v>199</c:v>
                </c:pt>
                <c:pt idx="2667">
                  <c:v>199</c:v>
                </c:pt>
                <c:pt idx="2668">
                  <c:v>199</c:v>
                </c:pt>
                <c:pt idx="2669">
                  <c:v>203</c:v>
                </c:pt>
                <c:pt idx="2670">
                  <c:v>203</c:v>
                </c:pt>
                <c:pt idx="2671">
                  <c:v>203</c:v>
                </c:pt>
                <c:pt idx="2672">
                  <c:v>203</c:v>
                </c:pt>
                <c:pt idx="2673">
                  <c:v>203</c:v>
                </c:pt>
                <c:pt idx="2674">
                  <c:v>203</c:v>
                </c:pt>
                <c:pt idx="2675">
                  <c:v>203</c:v>
                </c:pt>
                <c:pt idx="2676">
                  <c:v>203</c:v>
                </c:pt>
                <c:pt idx="2677">
                  <c:v>203</c:v>
                </c:pt>
                <c:pt idx="2678">
                  <c:v>203</c:v>
                </c:pt>
                <c:pt idx="2679">
                  <c:v>203</c:v>
                </c:pt>
                <c:pt idx="2680">
                  <c:v>203</c:v>
                </c:pt>
                <c:pt idx="2681">
                  <c:v>203</c:v>
                </c:pt>
                <c:pt idx="2682">
                  <c:v>203</c:v>
                </c:pt>
                <c:pt idx="2683">
                  <c:v>203</c:v>
                </c:pt>
                <c:pt idx="2684">
                  <c:v>203</c:v>
                </c:pt>
                <c:pt idx="2685">
                  <c:v>203</c:v>
                </c:pt>
                <c:pt idx="2686">
                  <c:v>203</c:v>
                </c:pt>
                <c:pt idx="2687">
                  <c:v>203</c:v>
                </c:pt>
                <c:pt idx="2688">
                  <c:v>203</c:v>
                </c:pt>
                <c:pt idx="2689">
                  <c:v>203</c:v>
                </c:pt>
                <c:pt idx="2690">
                  <c:v>203</c:v>
                </c:pt>
                <c:pt idx="2691">
                  <c:v>203</c:v>
                </c:pt>
                <c:pt idx="2692">
                  <c:v>203</c:v>
                </c:pt>
                <c:pt idx="2693">
                  <c:v>203</c:v>
                </c:pt>
                <c:pt idx="2694">
                  <c:v>203</c:v>
                </c:pt>
                <c:pt idx="2695">
                  <c:v>203</c:v>
                </c:pt>
                <c:pt idx="2696">
                  <c:v>203</c:v>
                </c:pt>
                <c:pt idx="2697">
                  <c:v>203</c:v>
                </c:pt>
                <c:pt idx="2698">
                  <c:v>203</c:v>
                </c:pt>
                <c:pt idx="2699">
                  <c:v>203</c:v>
                </c:pt>
                <c:pt idx="2700">
                  <c:v>203</c:v>
                </c:pt>
                <c:pt idx="2701">
                  <c:v>203</c:v>
                </c:pt>
                <c:pt idx="2702">
                  <c:v>203</c:v>
                </c:pt>
                <c:pt idx="2703">
                  <c:v>203</c:v>
                </c:pt>
                <c:pt idx="2704">
                  <c:v>203</c:v>
                </c:pt>
                <c:pt idx="2705">
                  <c:v>203</c:v>
                </c:pt>
                <c:pt idx="2706">
                  <c:v>205</c:v>
                </c:pt>
                <c:pt idx="2707">
                  <c:v>205</c:v>
                </c:pt>
                <c:pt idx="2708">
                  <c:v>209</c:v>
                </c:pt>
                <c:pt idx="2709">
                  <c:v>210</c:v>
                </c:pt>
                <c:pt idx="2710">
                  <c:v>210</c:v>
                </c:pt>
                <c:pt idx="2711">
                  <c:v>211</c:v>
                </c:pt>
                <c:pt idx="2712">
                  <c:v>211</c:v>
                </c:pt>
                <c:pt idx="2713">
                  <c:v>211</c:v>
                </c:pt>
                <c:pt idx="2714">
                  <c:v>211</c:v>
                </c:pt>
                <c:pt idx="2715">
                  <c:v>216</c:v>
                </c:pt>
                <c:pt idx="2716">
                  <c:v>216</c:v>
                </c:pt>
                <c:pt idx="2717">
                  <c:v>218</c:v>
                </c:pt>
                <c:pt idx="2718">
                  <c:v>218</c:v>
                </c:pt>
                <c:pt idx="2719">
                  <c:v>218</c:v>
                </c:pt>
                <c:pt idx="2720">
                  <c:v>218</c:v>
                </c:pt>
                <c:pt idx="2721">
                  <c:v>218</c:v>
                </c:pt>
                <c:pt idx="2722">
                  <c:v>223</c:v>
                </c:pt>
                <c:pt idx="2723">
                  <c:v>226</c:v>
                </c:pt>
                <c:pt idx="2724">
                  <c:v>226</c:v>
                </c:pt>
                <c:pt idx="2725">
                  <c:v>226</c:v>
                </c:pt>
                <c:pt idx="2726">
                  <c:v>236</c:v>
                </c:pt>
                <c:pt idx="2727">
                  <c:v>243</c:v>
                </c:pt>
                <c:pt idx="2728">
                  <c:v>243</c:v>
                </c:pt>
                <c:pt idx="2729">
                  <c:v>245</c:v>
                </c:pt>
                <c:pt idx="2730">
                  <c:v>246</c:v>
                </c:pt>
                <c:pt idx="2731">
                  <c:v>246</c:v>
                </c:pt>
                <c:pt idx="2732">
                  <c:v>246</c:v>
                </c:pt>
                <c:pt idx="2733">
                  <c:v>246</c:v>
                </c:pt>
                <c:pt idx="2734">
                  <c:v>246</c:v>
                </c:pt>
                <c:pt idx="2735">
                  <c:v>246</c:v>
                </c:pt>
                <c:pt idx="2736">
                  <c:v>246</c:v>
                </c:pt>
                <c:pt idx="2737">
                  <c:v>246</c:v>
                </c:pt>
                <c:pt idx="2738">
                  <c:v>246</c:v>
                </c:pt>
                <c:pt idx="2739">
                  <c:v>247</c:v>
                </c:pt>
                <c:pt idx="2740">
                  <c:v>248</c:v>
                </c:pt>
                <c:pt idx="2741">
                  <c:v>248</c:v>
                </c:pt>
                <c:pt idx="2742">
                  <c:v>259</c:v>
                </c:pt>
                <c:pt idx="2743">
                  <c:v>260</c:v>
                </c:pt>
                <c:pt idx="2744">
                  <c:v>260</c:v>
                </c:pt>
                <c:pt idx="2745">
                  <c:v>260</c:v>
                </c:pt>
                <c:pt idx="2746">
                  <c:v>260</c:v>
                </c:pt>
                <c:pt idx="2747">
                  <c:v>264</c:v>
                </c:pt>
                <c:pt idx="2748">
                  <c:v>266</c:v>
                </c:pt>
                <c:pt idx="2749">
                  <c:v>266</c:v>
                </c:pt>
                <c:pt idx="2750">
                  <c:v>266</c:v>
                </c:pt>
                <c:pt idx="2751">
                  <c:v>266</c:v>
                </c:pt>
                <c:pt idx="2752">
                  <c:v>267</c:v>
                </c:pt>
                <c:pt idx="2753">
                  <c:v>267</c:v>
                </c:pt>
                <c:pt idx="2754">
                  <c:v>267</c:v>
                </c:pt>
                <c:pt idx="2755">
                  <c:v>267</c:v>
                </c:pt>
                <c:pt idx="2756">
                  <c:v>270</c:v>
                </c:pt>
                <c:pt idx="2757">
                  <c:v>270</c:v>
                </c:pt>
                <c:pt idx="2758">
                  <c:v>270</c:v>
                </c:pt>
                <c:pt idx="2759">
                  <c:v>270</c:v>
                </c:pt>
                <c:pt idx="2760">
                  <c:v>270</c:v>
                </c:pt>
                <c:pt idx="2761">
                  <c:v>271</c:v>
                </c:pt>
                <c:pt idx="2762">
                  <c:v>271</c:v>
                </c:pt>
                <c:pt idx="2763">
                  <c:v>271</c:v>
                </c:pt>
                <c:pt idx="2764">
                  <c:v>271</c:v>
                </c:pt>
                <c:pt idx="2765">
                  <c:v>271</c:v>
                </c:pt>
                <c:pt idx="2766">
                  <c:v>271</c:v>
                </c:pt>
                <c:pt idx="2767">
                  <c:v>271</c:v>
                </c:pt>
                <c:pt idx="2768">
                  <c:v>271</c:v>
                </c:pt>
                <c:pt idx="2769">
                  <c:v>271</c:v>
                </c:pt>
                <c:pt idx="2770">
                  <c:v>271</c:v>
                </c:pt>
                <c:pt idx="2771">
                  <c:v>271</c:v>
                </c:pt>
                <c:pt idx="2772">
                  <c:v>271</c:v>
                </c:pt>
                <c:pt idx="2773">
                  <c:v>271</c:v>
                </c:pt>
                <c:pt idx="2774">
                  <c:v>271</c:v>
                </c:pt>
                <c:pt idx="2775">
                  <c:v>271</c:v>
                </c:pt>
                <c:pt idx="2776">
                  <c:v>271</c:v>
                </c:pt>
                <c:pt idx="2777">
                  <c:v>272</c:v>
                </c:pt>
                <c:pt idx="2778">
                  <c:v>272</c:v>
                </c:pt>
                <c:pt idx="2779">
                  <c:v>272</c:v>
                </c:pt>
                <c:pt idx="2780">
                  <c:v>272</c:v>
                </c:pt>
                <c:pt idx="2781">
                  <c:v>282</c:v>
                </c:pt>
                <c:pt idx="2782">
                  <c:v>282</c:v>
                </c:pt>
                <c:pt idx="2783">
                  <c:v>282</c:v>
                </c:pt>
                <c:pt idx="2784">
                  <c:v>282</c:v>
                </c:pt>
                <c:pt idx="2785">
                  <c:v>282</c:v>
                </c:pt>
                <c:pt idx="2786">
                  <c:v>282</c:v>
                </c:pt>
                <c:pt idx="2787">
                  <c:v>282</c:v>
                </c:pt>
                <c:pt idx="2788">
                  <c:v>282</c:v>
                </c:pt>
                <c:pt idx="2789">
                  <c:v>282</c:v>
                </c:pt>
                <c:pt idx="2790">
                  <c:v>282</c:v>
                </c:pt>
                <c:pt idx="2791">
                  <c:v>282</c:v>
                </c:pt>
                <c:pt idx="2792">
                  <c:v>282</c:v>
                </c:pt>
                <c:pt idx="2793">
                  <c:v>282</c:v>
                </c:pt>
                <c:pt idx="2794">
                  <c:v>282</c:v>
                </c:pt>
                <c:pt idx="2795">
                  <c:v>282</c:v>
                </c:pt>
                <c:pt idx="2796">
                  <c:v>282</c:v>
                </c:pt>
                <c:pt idx="2797">
                  <c:v>282</c:v>
                </c:pt>
                <c:pt idx="2798">
                  <c:v>282</c:v>
                </c:pt>
                <c:pt idx="2799">
                  <c:v>282</c:v>
                </c:pt>
                <c:pt idx="2800">
                  <c:v>282</c:v>
                </c:pt>
                <c:pt idx="2801">
                  <c:v>282</c:v>
                </c:pt>
                <c:pt idx="2802">
                  <c:v>282</c:v>
                </c:pt>
                <c:pt idx="2803">
                  <c:v>282</c:v>
                </c:pt>
                <c:pt idx="2804">
                  <c:v>282</c:v>
                </c:pt>
                <c:pt idx="2805">
                  <c:v>282</c:v>
                </c:pt>
                <c:pt idx="2806">
                  <c:v>283</c:v>
                </c:pt>
                <c:pt idx="2807">
                  <c:v>283</c:v>
                </c:pt>
                <c:pt idx="2808">
                  <c:v>283</c:v>
                </c:pt>
                <c:pt idx="2809">
                  <c:v>283</c:v>
                </c:pt>
                <c:pt idx="2810">
                  <c:v>283</c:v>
                </c:pt>
                <c:pt idx="2811">
                  <c:v>283</c:v>
                </c:pt>
                <c:pt idx="2812">
                  <c:v>283</c:v>
                </c:pt>
                <c:pt idx="2813">
                  <c:v>284</c:v>
                </c:pt>
                <c:pt idx="2814">
                  <c:v>284</c:v>
                </c:pt>
                <c:pt idx="2815">
                  <c:v>284</c:v>
                </c:pt>
                <c:pt idx="2816">
                  <c:v>284</c:v>
                </c:pt>
                <c:pt idx="2817">
                  <c:v>284</c:v>
                </c:pt>
                <c:pt idx="2818">
                  <c:v>284</c:v>
                </c:pt>
                <c:pt idx="2819">
                  <c:v>284</c:v>
                </c:pt>
                <c:pt idx="2820">
                  <c:v>284</c:v>
                </c:pt>
                <c:pt idx="2821">
                  <c:v>284</c:v>
                </c:pt>
                <c:pt idx="2822">
                  <c:v>284</c:v>
                </c:pt>
                <c:pt idx="2823">
                  <c:v>284</c:v>
                </c:pt>
                <c:pt idx="2824">
                  <c:v>284</c:v>
                </c:pt>
                <c:pt idx="2825">
                  <c:v>284</c:v>
                </c:pt>
                <c:pt idx="2826">
                  <c:v>284</c:v>
                </c:pt>
                <c:pt idx="2827">
                  <c:v>284</c:v>
                </c:pt>
                <c:pt idx="2828">
                  <c:v>284</c:v>
                </c:pt>
                <c:pt idx="2829">
                  <c:v>284</c:v>
                </c:pt>
                <c:pt idx="2830">
                  <c:v>284</c:v>
                </c:pt>
                <c:pt idx="2831">
                  <c:v>284</c:v>
                </c:pt>
                <c:pt idx="2832">
                  <c:v>284</c:v>
                </c:pt>
                <c:pt idx="2833">
                  <c:v>284</c:v>
                </c:pt>
                <c:pt idx="2834">
                  <c:v>284</c:v>
                </c:pt>
                <c:pt idx="2835">
                  <c:v>284</c:v>
                </c:pt>
                <c:pt idx="2836">
                  <c:v>284</c:v>
                </c:pt>
                <c:pt idx="2837">
                  <c:v>284</c:v>
                </c:pt>
                <c:pt idx="2838">
                  <c:v>284</c:v>
                </c:pt>
                <c:pt idx="2839">
                  <c:v>284</c:v>
                </c:pt>
                <c:pt idx="2840">
                  <c:v>284</c:v>
                </c:pt>
                <c:pt idx="2841">
                  <c:v>284</c:v>
                </c:pt>
                <c:pt idx="2842">
                  <c:v>284</c:v>
                </c:pt>
                <c:pt idx="2843">
                  <c:v>284</c:v>
                </c:pt>
                <c:pt idx="2844">
                  <c:v>284</c:v>
                </c:pt>
                <c:pt idx="2845">
                  <c:v>284</c:v>
                </c:pt>
                <c:pt idx="2846">
                  <c:v>284</c:v>
                </c:pt>
                <c:pt idx="2847">
                  <c:v>284</c:v>
                </c:pt>
                <c:pt idx="2848">
                  <c:v>284</c:v>
                </c:pt>
                <c:pt idx="2849">
                  <c:v>284</c:v>
                </c:pt>
                <c:pt idx="2850">
                  <c:v>284</c:v>
                </c:pt>
                <c:pt idx="2851">
                  <c:v>284</c:v>
                </c:pt>
                <c:pt idx="2852">
                  <c:v>284</c:v>
                </c:pt>
                <c:pt idx="2853">
                  <c:v>284</c:v>
                </c:pt>
                <c:pt idx="2854">
                  <c:v>284</c:v>
                </c:pt>
                <c:pt idx="2855">
                  <c:v>284</c:v>
                </c:pt>
                <c:pt idx="2856">
                  <c:v>284</c:v>
                </c:pt>
                <c:pt idx="2857">
                  <c:v>284</c:v>
                </c:pt>
                <c:pt idx="2858">
                  <c:v>284</c:v>
                </c:pt>
                <c:pt idx="2859">
                  <c:v>284</c:v>
                </c:pt>
                <c:pt idx="2860">
                  <c:v>284</c:v>
                </c:pt>
                <c:pt idx="2861">
                  <c:v>284</c:v>
                </c:pt>
                <c:pt idx="2862">
                  <c:v>284</c:v>
                </c:pt>
                <c:pt idx="2863">
                  <c:v>284</c:v>
                </c:pt>
                <c:pt idx="2864">
                  <c:v>284</c:v>
                </c:pt>
                <c:pt idx="2865">
                  <c:v>284</c:v>
                </c:pt>
                <c:pt idx="2866">
                  <c:v>284</c:v>
                </c:pt>
                <c:pt idx="2867">
                  <c:v>284</c:v>
                </c:pt>
                <c:pt idx="2868">
                  <c:v>284</c:v>
                </c:pt>
                <c:pt idx="2869">
                  <c:v>284</c:v>
                </c:pt>
                <c:pt idx="2870">
                  <c:v>284</c:v>
                </c:pt>
                <c:pt idx="2871">
                  <c:v>284</c:v>
                </c:pt>
                <c:pt idx="2872">
                  <c:v>284</c:v>
                </c:pt>
                <c:pt idx="2873">
                  <c:v>284</c:v>
                </c:pt>
                <c:pt idx="2874">
                  <c:v>284</c:v>
                </c:pt>
                <c:pt idx="2875">
                  <c:v>284</c:v>
                </c:pt>
                <c:pt idx="2876">
                  <c:v>284</c:v>
                </c:pt>
                <c:pt idx="2877">
                  <c:v>284</c:v>
                </c:pt>
                <c:pt idx="2878">
                  <c:v>284</c:v>
                </c:pt>
                <c:pt idx="2879">
                  <c:v>284</c:v>
                </c:pt>
                <c:pt idx="2880">
                  <c:v>284</c:v>
                </c:pt>
                <c:pt idx="2881">
                  <c:v>284</c:v>
                </c:pt>
                <c:pt idx="2882">
                  <c:v>284</c:v>
                </c:pt>
                <c:pt idx="2883">
                  <c:v>284</c:v>
                </c:pt>
                <c:pt idx="2884">
                  <c:v>284</c:v>
                </c:pt>
                <c:pt idx="2885">
                  <c:v>284</c:v>
                </c:pt>
                <c:pt idx="2886">
                  <c:v>284</c:v>
                </c:pt>
                <c:pt idx="2887">
                  <c:v>284</c:v>
                </c:pt>
                <c:pt idx="2888">
                  <c:v>284</c:v>
                </c:pt>
                <c:pt idx="2889">
                  <c:v>285</c:v>
                </c:pt>
                <c:pt idx="2890">
                  <c:v>285</c:v>
                </c:pt>
                <c:pt idx="2891">
                  <c:v>285</c:v>
                </c:pt>
                <c:pt idx="2892">
                  <c:v>285</c:v>
                </c:pt>
                <c:pt idx="2893">
                  <c:v>285</c:v>
                </c:pt>
                <c:pt idx="2894">
                  <c:v>285</c:v>
                </c:pt>
                <c:pt idx="2895">
                  <c:v>285</c:v>
                </c:pt>
                <c:pt idx="2896">
                  <c:v>285</c:v>
                </c:pt>
                <c:pt idx="2897">
                  <c:v>285</c:v>
                </c:pt>
                <c:pt idx="2898">
                  <c:v>285</c:v>
                </c:pt>
                <c:pt idx="2899">
                  <c:v>285</c:v>
                </c:pt>
                <c:pt idx="2900">
                  <c:v>285</c:v>
                </c:pt>
                <c:pt idx="2901">
                  <c:v>285</c:v>
                </c:pt>
                <c:pt idx="2902">
                  <c:v>285</c:v>
                </c:pt>
                <c:pt idx="2903">
                  <c:v>285</c:v>
                </c:pt>
                <c:pt idx="2904">
                  <c:v>285</c:v>
                </c:pt>
                <c:pt idx="2905">
                  <c:v>285</c:v>
                </c:pt>
                <c:pt idx="2906">
                  <c:v>285</c:v>
                </c:pt>
                <c:pt idx="2907">
                  <c:v>285</c:v>
                </c:pt>
                <c:pt idx="2908">
                  <c:v>285</c:v>
                </c:pt>
                <c:pt idx="2909">
                  <c:v>285</c:v>
                </c:pt>
                <c:pt idx="2910">
                  <c:v>285</c:v>
                </c:pt>
                <c:pt idx="2911">
                  <c:v>285</c:v>
                </c:pt>
                <c:pt idx="2912">
                  <c:v>285</c:v>
                </c:pt>
                <c:pt idx="2913">
                  <c:v>285</c:v>
                </c:pt>
                <c:pt idx="2914">
                  <c:v>285</c:v>
                </c:pt>
                <c:pt idx="2915">
                  <c:v>285</c:v>
                </c:pt>
                <c:pt idx="2916">
                  <c:v>285</c:v>
                </c:pt>
                <c:pt idx="2917">
                  <c:v>285</c:v>
                </c:pt>
                <c:pt idx="2918">
                  <c:v>285</c:v>
                </c:pt>
                <c:pt idx="2919">
                  <c:v>285</c:v>
                </c:pt>
                <c:pt idx="2920">
                  <c:v>285</c:v>
                </c:pt>
                <c:pt idx="2921">
                  <c:v>285</c:v>
                </c:pt>
                <c:pt idx="2922">
                  <c:v>285</c:v>
                </c:pt>
                <c:pt idx="2923">
                  <c:v>285</c:v>
                </c:pt>
                <c:pt idx="2924">
                  <c:v>285</c:v>
                </c:pt>
                <c:pt idx="2925">
                  <c:v>285</c:v>
                </c:pt>
                <c:pt idx="2926">
                  <c:v>285</c:v>
                </c:pt>
                <c:pt idx="2927">
                  <c:v>285</c:v>
                </c:pt>
                <c:pt idx="2928">
                  <c:v>285</c:v>
                </c:pt>
                <c:pt idx="2929">
                  <c:v>285</c:v>
                </c:pt>
                <c:pt idx="2930">
                  <c:v>285</c:v>
                </c:pt>
                <c:pt idx="2931">
                  <c:v>285</c:v>
                </c:pt>
                <c:pt idx="2932">
                  <c:v>285</c:v>
                </c:pt>
                <c:pt idx="2933">
                  <c:v>285</c:v>
                </c:pt>
                <c:pt idx="2934">
                  <c:v>285</c:v>
                </c:pt>
                <c:pt idx="2935">
                  <c:v>285</c:v>
                </c:pt>
                <c:pt idx="2936">
                  <c:v>285</c:v>
                </c:pt>
                <c:pt idx="2937">
                  <c:v>285</c:v>
                </c:pt>
                <c:pt idx="2938">
                  <c:v>285</c:v>
                </c:pt>
                <c:pt idx="2939">
                  <c:v>285</c:v>
                </c:pt>
                <c:pt idx="2940">
                  <c:v>285</c:v>
                </c:pt>
                <c:pt idx="2941">
                  <c:v>285</c:v>
                </c:pt>
                <c:pt idx="2942">
                  <c:v>285</c:v>
                </c:pt>
                <c:pt idx="2943">
                  <c:v>285</c:v>
                </c:pt>
                <c:pt idx="2944">
                  <c:v>285</c:v>
                </c:pt>
                <c:pt idx="2945">
                  <c:v>285</c:v>
                </c:pt>
                <c:pt idx="2946">
                  <c:v>286</c:v>
                </c:pt>
                <c:pt idx="2947">
                  <c:v>286</c:v>
                </c:pt>
                <c:pt idx="2948">
                  <c:v>286</c:v>
                </c:pt>
                <c:pt idx="2949">
                  <c:v>286</c:v>
                </c:pt>
                <c:pt idx="2950">
                  <c:v>286</c:v>
                </c:pt>
                <c:pt idx="2951">
                  <c:v>286</c:v>
                </c:pt>
                <c:pt idx="2952">
                  <c:v>286</c:v>
                </c:pt>
                <c:pt idx="2953">
                  <c:v>286</c:v>
                </c:pt>
                <c:pt idx="2954">
                  <c:v>286</c:v>
                </c:pt>
                <c:pt idx="2955">
                  <c:v>286</c:v>
                </c:pt>
                <c:pt idx="2956">
                  <c:v>286</c:v>
                </c:pt>
                <c:pt idx="2957">
                  <c:v>286</c:v>
                </c:pt>
                <c:pt idx="2958">
                  <c:v>286</c:v>
                </c:pt>
                <c:pt idx="2959">
                  <c:v>286</c:v>
                </c:pt>
                <c:pt idx="2960">
                  <c:v>286</c:v>
                </c:pt>
                <c:pt idx="2961">
                  <c:v>286</c:v>
                </c:pt>
                <c:pt idx="2962">
                  <c:v>286</c:v>
                </c:pt>
                <c:pt idx="2963">
                  <c:v>286</c:v>
                </c:pt>
                <c:pt idx="2964">
                  <c:v>286</c:v>
                </c:pt>
                <c:pt idx="2965">
                  <c:v>286</c:v>
                </c:pt>
                <c:pt idx="2966">
                  <c:v>286</c:v>
                </c:pt>
                <c:pt idx="2967">
                  <c:v>286</c:v>
                </c:pt>
                <c:pt idx="2968">
                  <c:v>286</c:v>
                </c:pt>
                <c:pt idx="2969">
                  <c:v>286</c:v>
                </c:pt>
                <c:pt idx="2970">
                  <c:v>286</c:v>
                </c:pt>
                <c:pt idx="2971">
                  <c:v>286</c:v>
                </c:pt>
                <c:pt idx="2972">
                  <c:v>286</c:v>
                </c:pt>
                <c:pt idx="2973">
                  <c:v>286</c:v>
                </c:pt>
                <c:pt idx="2974">
                  <c:v>286</c:v>
                </c:pt>
                <c:pt idx="2975">
                  <c:v>286</c:v>
                </c:pt>
                <c:pt idx="2976">
                  <c:v>286</c:v>
                </c:pt>
                <c:pt idx="2977">
                  <c:v>286</c:v>
                </c:pt>
                <c:pt idx="2978">
                  <c:v>286</c:v>
                </c:pt>
                <c:pt idx="2979">
                  <c:v>286</c:v>
                </c:pt>
                <c:pt idx="2980">
                  <c:v>286</c:v>
                </c:pt>
                <c:pt idx="2981">
                  <c:v>286</c:v>
                </c:pt>
                <c:pt idx="2982">
                  <c:v>286</c:v>
                </c:pt>
                <c:pt idx="2983">
                  <c:v>286</c:v>
                </c:pt>
                <c:pt idx="2984">
                  <c:v>286</c:v>
                </c:pt>
                <c:pt idx="2985">
                  <c:v>286</c:v>
                </c:pt>
                <c:pt idx="2986">
                  <c:v>286</c:v>
                </c:pt>
                <c:pt idx="2987">
                  <c:v>286</c:v>
                </c:pt>
                <c:pt idx="2988">
                  <c:v>286</c:v>
                </c:pt>
                <c:pt idx="2989">
                  <c:v>286</c:v>
                </c:pt>
                <c:pt idx="2990">
                  <c:v>286</c:v>
                </c:pt>
                <c:pt idx="2991">
                  <c:v>286</c:v>
                </c:pt>
                <c:pt idx="2992">
                  <c:v>286</c:v>
                </c:pt>
                <c:pt idx="2993">
                  <c:v>286</c:v>
                </c:pt>
                <c:pt idx="2994">
                  <c:v>286</c:v>
                </c:pt>
                <c:pt idx="2995">
                  <c:v>286</c:v>
                </c:pt>
                <c:pt idx="2996">
                  <c:v>286</c:v>
                </c:pt>
                <c:pt idx="2997">
                  <c:v>286</c:v>
                </c:pt>
                <c:pt idx="2998">
                  <c:v>286</c:v>
                </c:pt>
                <c:pt idx="2999">
                  <c:v>286</c:v>
                </c:pt>
                <c:pt idx="3000">
                  <c:v>286</c:v>
                </c:pt>
                <c:pt idx="3001">
                  <c:v>286</c:v>
                </c:pt>
                <c:pt idx="3002">
                  <c:v>286</c:v>
                </c:pt>
                <c:pt idx="3003">
                  <c:v>286</c:v>
                </c:pt>
                <c:pt idx="3004">
                  <c:v>286</c:v>
                </c:pt>
                <c:pt idx="3005">
                  <c:v>286</c:v>
                </c:pt>
                <c:pt idx="3006">
                  <c:v>286</c:v>
                </c:pt>
                <c:pt idx="3007">
                  <c:v>286</c:v>
                </c:pt>
                <c:pt idx="3008">
                  <c:v>287</c:v>
                </c:pt>
                <c:pt idx="3009">
                  <c:v>287</c:v>
                </c:pt>
                <c:pt idx="3010">
                  <c:v>287</c:v>
                </c:pt>
                <c:pt idx="3011">
                  <c:v>287</c:v>
                </c:pt>
                <c:pt idx="3012">
                  <c:v>287</c:v>
                </c:pt>
                <c:pt idx="3013">
                  <c:v>287</c:v>
                </c:pt>
                <c:pt idx="3014">
                  <c:v>287</c:v>
                </c:pt>
                <c:pt idx="3015">
                  <c:v>287</c:v>
                </c:pt>
                <c:pt idx="3016">
                  <c:v>287</c:v>
                </c:pt>
                <c:pt idx="3017">
                  <c:v>287</c:v>
                </c:pt>
                <c:pt idx="3018">
                  <c:v>287</c:v>
                </c:pt>
                <c:pt idx="3019">
                  <c:v>287</c:v>
                </c:pt>
                <c:pt idx="3020">
                  <c:v>287</c:v>
                </c:pt>
                <c:pt idx="3021">
                  <c:v>294</c:v>
                </c:pt>
                <c:pt idx="3022">
                  <c:v>295</c:v>
                </c:pt>
                <c:pt idx="3023">
                  <c:v>297</c:v>
                </c:pt>
                <c:pt idx="3024">
                  <c:v>297</c:v>
                </c:pt>
                <c:pt idx="3025">
                  <c:v>297</c:v>
                </c:pt>
                <c:pt idx="3026">
                  <c:v>297</c:v>
                </c:pt>
                <c:pt idx="3027">
                  <c:v>297</c:v>
                </c:pt>
                <c:pt idx="3028">
                  <c:v>297</c:v>
                </c:pt>
                <c:pt idx="3029">
                  <c:v>297</c:v>
                </c:pt>
                <c:pt idx="3030">
                  <c:v>297</c:v>
                </c:pt>
                <c:pt idx="3031">
                  <c:v>297</c:v>
                </c:pt>
                <c:pt idx="3032">
                  <c:v>297</c:v>
                </c:pt>
                <c:pt idx="3033">
                  <c:v>297</c:v>
                </c:pt>
                <c:pt idx="3034">
                  <c:v>297</c:v>
                </c:pt>
                <c:pt idx="3035">
                  <c:v>297</c:v>
                </c:pt>
                <c:pt idx="3036">
                  <c:v>297</c:v>
                </c:pt>
                <c:pt idx="3037">
                  <c:v>297</c:v>
                </c:pt>
                <c:pt idx="3038">
                  <c:v>297</c:v>
                </c:pt>
                <c:pt idx="3039">
                  <c:v>297</c:v>
                </c:pt>
                <c:pt idx="3040">
                  <c:v>297</c:v>
                </c:pt>
                <c:pt idx="3041">
                  <c:v>297</c:v>
                </c:pt>
                <c:pt idx="3042">
                  <c:v>297</c:v>
                </c:pt>
                <c:pt idx="3043">
                  <c:v>297</c:v>
                </c:pt>
                <c:pt idx="3044">
                  <c:v>297</c:v>
                </c:pt>
                <c:pt idx="3045">
                  <c:v>297</c:v>
                </c:pt>
                <c:pt idx="3046">
                  <c:v>297</c:v>
                </c:pt>
                <c:pt idx="3047">
                  <c:v>299</c:v>
                </c:pt>
                <c:pt idx="3048">
                  <c:v>299</c:v>
                </c:pt>
                <c:pt idx="3049">
                  <c:v>299</c:v>
                </c:pt>
                <c:pt idx="3050">
                  <c:v>299</c:v>
                </c:pt>
                <c:pt idx="3051">
                  <c:v>299</c:v>
                </c:pt>
                <c:pt idx="3052">
                  <c:v>299</c:v>
                </c:pt>
                <c:pt idx="3053">
                  <c:v>299</c:v>
                </c:pt>
                <c:pt idx="3054">
                  <c:v>299</c:v>
                </c:pt>
                <c:pt idx="3055">
                  <c:v>299</c:v>
                </c:pt>
                <c:pt idx="3056">
                  <c:v>299</c:v>
                </c:pt>
                <c:pt idx="3057">
                  <c:v>310</c:v>
                </c:pt>
                <c:pt idx="3058">
                  <c:v>310</c:v>
                </c:pt>
                <c:pt idx="3059">
                  <c:v>310</c:v>
                </c:pt>
                <c:pt idx="3060">
                  <c:v>310</c:v>
                </c:pt>
                <c:pt idx="3061">
                  <c:v>310</c:v>
                </c:pt>
                <c:pt idx="3062">
                  <c:v>310</c:v>
                </c:pt>
                <c:pt idx="3063">
                  <c:v>310</c:v>
                </c:pt>
                <c:pt idx="3064">
                  <c:v>310</c:v>
                </c:pt>
                <c:pt idx="3065">
                  <c:v>310</c:v>
                </c:pt>
                <c:pt idx="3066">
                  <c:v>310</c:v>
                </c:pt>
                <c:pt idx="3067">
                  <c:v>310</c:v>
                </c:pt>
                <c:pt idx="3068">
                  <c:v>310</c:v>
                </c:pt>
                <c:pt idx="3069">
                  <c:v>310</c:v>
                </c:pt>
                <c:pt idx="3070">
                  <c:v>310</c:v>
                </c:pt>
                <c:pt idx="3071">
                  <c:v>310</c:v>
                </c:pt>
                <c:pt idx="3072">
                  <c:v>310</c:v>
                </c:pt>
                <c:pt idx="3073">
                  <c:v>310</c:v>
                </c:pt>
                <c:pt idx="3074">
                  <c:v>310</c:v>
                </c:pt>
                <c:pt idx="3075">
                  <c:v>310</c:v>
                </c:pt>
                <c:pt idx="3076">
                  <c:v>310</c:v>
                </c:pt>
                <c:pt idx="3077">
                  <c:v>310</c:v>
                </c:pt>
                <c:pt idx="3078">
                  <c:v>310</c:v>
                </c:pt>
                <c:pt idx="3079">
                  <c:v>310</c:v>
                </c:pt>
                <c:pt idx="3080">
                  <c:v>310</c:v>
                </c:pt>
                <c:pt idx="3081">
                  <c:v>310</c:v>
                </c:pt>
                <c:pt idx="3082">
                  <c:v>310</c:v>
                </c:pt>
                <c:pt idx="3083">
                  <c:v>310</c:v>
                </c:pt>
                <c:pt idx="3084">
                  <c:v>310</c:v>
                </c:pt>
                <c:pt idx="3085">
                  <c:v>310</c:v>
                </c:pt>
                <c:pt idx="3086">
                  <c:v>310</c:v>
                </c:pt>
                <c:pt idx="3087">
                  <c:v>310</c:v>
                </c:pt>
                <c:pt idx="3088">
                  <c:v>310</c:v>
                </c:pt>
                <c:pt idx="3089">
                  <c:v>311</c:v>
                </c:pt>
                <c:pt idx="3090">
                  <c:v>311</c:v>
                </c:pt>
                <c:pt idx="3091">
                  <c:v>311</c:v>
                </c:pt>
                <c:pt idx="3092">
                  <c:v>311</c:v>
                </c:pt>
                <c:pt idx="3093">
                  <c:v>311</c:v>
                </c:pt>
                <c:pt idx="3094">
                  <c:v>311</c:v>
                </c:pt>
                <c:pt idx="3095">
                  <c:v>311</c:v>
                </c:pt>
                <c:pt idx="3096">
                  <c:v>311</c:v>
                </c:pt>
                <c:pt idx="3097">
                  <c:v>311</c:v>
                </c:pt>
                <c:pt idx="3098">
                  <c:v>311</c:v>
                </c:pt>
                <c:pt idx="3099">
                  <c:v>311</c:v>
                </c:pt>
                <c:pt idx="3100">
                  <c:v>311</c:v>
                </c:pt>
                <c:pt idx="3101">
                  <c:v>311</c:v>
                </c:pt>
                <c:pt idx="3102">
                  <c:v>311</c:v>
                </c:pt>
                <c:pt idx="3103">
                  <c:v>311</c:v>
                </c:pt>
                <c:pt idx="3104">
                  <c:v>321</c:v>
                </c:pt>
                <c:pt idx="3105">
                  <c:v>321</c:v>
                </c:pt>
                <c:pt idx="3106">
                  <c:v>321</c:v>
                </c:pt>
                <c:pt idx="3107">
                  <c:v>321</c:v>
                </c:pt>
                <c:pt idx="3108">
                  <c:v>321</c:v>
                </c:pt>
                <c:pt idx="3109">
                  <c:v>321</c:v>
                </c:pt>
                <c:pt idx="3110">
                  <c:v>321</c:v>
                </c:pt>
                <c:pt idx="3111">
                  <c:v>321</c:v>
                </c:pt>
                <c:pt idx="3112">
                  <c:v>321</c:v>
                </c:pt>
                <c:pt idx="3113">
                  <c:v>321</c:v>
                </c:pt>
                <c:pt idx="3114">
                  <c:v>321</c:v>
                </c:pt>
                <c:pt idx="3115">
                  <c:v>321</c:v>
                </c:pt>
                <c:pt idx="3116">
                  <c:v>321</c:v>
                </c:pt>
                <c:pt idx="3117">
                  <c:v>321</c:v>
                </c:pt>
                <c:pt idx="3118">
                  <c:v>321</c:v>
                </c:pt>
                <c:pt idx="3119">
                  <c:v>321</c:v>
                </c:pt>
                <c:pt idx="3120">
                  <c:v>321</c:v>
                </c:pt>
                <c:pt idx="3121">
                  <c:v>321</c:v>
                </c:pt>
                <c:pt idx="3122">
                  <c:v>321</c:v>
                </c:pt>
                <c:pt idx="3123">
                  <c:v>321</c:v>
                </c:pt>
                <c:pt idx="3124">
                  <c:v>321</c:v>
                </c:pt>
                <c:pt idx="3125">
                  <c:v>322</c:v>
                </c:pt>
                <c:pt idx="3126">
                  <c:v>322</c:v>
                </c:pt>
                <c:pt idx="3127">
                  <c:v>322</c:v>
                </c:pt>
                <c:pt idx="3128">
                  <c:v>322</c:v>
                </c:pt>
                <c:pt idx="3129">
                  <c:v>322</c:v>
                </c:pt>
                <c:pt idx="3130">
                  <c:v>322</c:v>
                </c:pt>
                <c:pt idx="3131">
                  <c:v>322</c:v>
                </c:pt>
                <c:pt idx="3132">
                  <c:v>322</c:v>
                </c:pt>
                <c:pt idx="3133">
                  <c:v>322</c:v>
                </c:pt>
                <c:pt idx="3134">
                  <c:v>322</c:v>
                </c:pt>
                <c:pt idx="3135">
                  <c:v>322</c:v>
                </c:pt>
                <c:pt idx="3136">
                  <c:v>323</c:v>
                </c:pt>
                <c:pt idx="3137">
                  <c:v>323</c:v>
                </c:pt>
                <c:pt idx="3138">
                  <c:v>323</c:v>
                </c:pt>
                <c:pt idx="3139">
                  <c:v>323</c:v>
                </c:pt>
                <c:pt idx="3140">
                  <c:v>323</c:v>
                </c:pt>
                <c:pt idx="3141">
                  <c:v>323</c:v>
                </c:pt>
                <c:pt idx="3142">
                  <c:v>323</c:v>
                </c:pt>
                <c:pt idx="3143">
                  <c:v>323</c:v>
                </c:pt>
                <c:pt idx="3144">
                  <c:v>323</c:v>
                </c:pt>
                <c:pt idx="3145">
                  <c:v>323</c:v>
                </c:pt>
                <c:pt idx="3146">
                  <c:v>323</c:v>
                </c:pt>
                <c:pt idx="3147">
                  <c:v>323</c:v>
                </c:pt>
                <c:pt idx="3148">
                  <c:v>323</c:v>
                </c:pt>
                <c:pt idx="3149">
                  <c:v>323</c:v>
                </c:pt>
                <c:pt idx="3150">
                  <c:v>323</c:v>
                </c:pt>
                <c:pt idx="3151">
                  <c:v>323</c:v>
                </c:pt>
                <c:pt idx="3152">
                  <c:v>323</c:v>
                </c:pt>
                <c:pt idx="3153">
                  <c:v>323</c:v>
                </c:pt>
                <c:pt idx="3154">
                  <c:v>323</c:v>
                </c:pt>
                <c:pt idx="3155">
                  <c:v>323</c:v>
                </c:pt>
                <c:pt idx="3156">
                  <c:v>323</c:v>
                </c:pt>
                <c:pt idx="3157">
                  <c:v>323</c:v>
                </c:pt>
                <c:pt idx="3158">
                  <c:v>323</c:v>
                </c:pt>
                <c:pt idx="3159">
                  <c:v>323</c:v>
                </c:pt>
                <c:pt idx="3160">
                  <c:v>323</c:v>
                </c:pt>
                <c:pt idx="3161">
                  <c:v>323</c:v>
                </c:pt>
                <c:pt idx="3162">
                  <c:v>323</c:v>
                </c:pt>
                <c:pt idx="3163">
                  <c:v>323</c:v>
                </c:pt>
                <c:pt idx="3164">
                  <c:v>323</c:v>
                </c:pt>
                <c:pt idx="3165">
                  <c:v>323</c:v>
                </c:pt>
                <c:pt idx="3166">
                  <c:v>323</c:v>
                </c:pt>
                <c:pt idx="3167">
                  <c:v>323</c:v>
                </c:pt>
                <c:pt idx="3168">
                  <c:v>323</c:v>
                </c:pt>
                <c:pt idx="3169">
                  <c:v>323</c:v>
                </c:pt>
                <c:pt idx="3170">
                  <c:v>323</c:v>
                </c:pt>
                <c:pt idx="3171">
                  <c:v>323</c:v>
                </c:pt>
                <c:pt idx="3172">
                  <c:v>323</c:v>
                </c:pt>
                <c:pt idx="3173">
                  <c:v>323</c:v>
                </c:pt>
                <c:pt idx="3174">
                  <c:v>324</c:v>
                </c:pt>
                <c:pt idx="3175">
                  <c:v>324</c:v>
                </c:pt>
                <c:pt idx="3176">
                  <c:v>324</c:v>
                </c:pt>
                <c:pt idx="3177">
                  <c:v>324</c:v>
                </c:pt>
                <c:pt idx="3178">
                  <c:v>324</c:v>
                </c:pt>
                <c:pt idx="3179">
                  <c:v>324</c:v>
                </c:pt>
                <c:pt idx="3180">
                  <c:v>325</c:v>
                </c:pt>
                <c:pt idx="3181">
                  <c:v>325</c:v>
                </c:pt>
                <c:pt idx="3182">
                  <c:v>325</c:v>
                </c:pt>
                <c:pt idx="3183">
                  <c:v>325</c:v>
                </c:pt>
                <c:pt idx="3184">
                  <c:v>325</c:v>
                </c:pt>
                <c:pt idx="3185">
                  <c:v>325</c:v>
                </c:pt>
                <c:pt idx="3186">
                  <c:v>325</c:v>
                </c:pt>
                <c:pt idx="3187">
                  <c:v>325</c:v>
                </c:pt>
                <c:pt idx="3188">
                  <c:v>325</c:v>
                </c:pt>
                <c:pt idx="3189">
                  <c:v>325</c:v>
                </c:pt>
                <c:pt idx="3190">
                  <c:v>325</c:v>
                </c:pt>
                <c:pt idx="3191">
                  <c:v>325</c:v>
                </c:pt>
                <c:pt idx="3192">
                  <c:v>325</c:v>
                </c:pt>
                <c:pt idx="3193">
                  <c:v>325</c:v>
                </c:pt>
                <c:pt idx="3194">
                  <c:v>325</c:v>
                </c:pt>
                <c:pt idx="3195">
                  <c:v>325</c:v>
                </c:pt>
                <c:pt idx="3196">
                  <c:v>325</c:v>
                </c:pt>
                <c:pt idx="3197">
                  <c:v>325</c:v>
                </c:pt>
                <c:pt idx="3198">
                  <c:v>325</c:v>
                </c:pt>
                <c:pt idx="3199">
                  <c:v>325</c:v>
                </c:pt>
                <c:pt idx="3200">
                  <c:v>325</c:v>
                </c:pt>
                <c:pt idx="3201">
                  <c:v>325</c:v>
                </c:pt>
                <c:pt idx="3202">
                  <c:v>325</c:v>
                </c:pt>
                <c:pt idx="3203">
                  <c:v>325</c:v>
                </c:pt>
                <c:pt idx="3204">
                  <c:v>325</c:v>
                </c:pt>
                <c:pt idx="3205">
                  <c:v>325</c:v>
                </c:pt>
                <c:pt idx="3206">
                  <c:v>325</c:v>
                </c:pt>
                <c:pt idx="3207">
                  <c:v>325</c:v>
                </c:pt>
                <c:pt idx="3208">
                  <c:v>325</c:v>
                </c:pt>
                <c:pt idx="3209">
                  <c:v>325</c:v>
                </c:pt>
                <c:pt idx="3210">
                  <c:v>325</c:v>
                </c:pt>
                <c:pt idx="3211">
                  <c:v>325</c:v>
                </c:pt>
                <c:pt idx="3212">
                  <c:v>325</c:v>
                </c:pt>
                <c:pt idx="3213">
                  <c:v>325</c:v>
                </c:pt>
                <c:pt idx="3214">
                  <c:v>325</c:v>
                </c:pt>
                <c:pt idx="3215">
                  <c:v>325</c:v>
                </c:pt>
                <c:pt idx="3216">
                  <c:v>325</c:v>
                </c:pt>
                <c:pt idx="3217">
                  <c:v>325</c:v>
                </c:pt>
                <c:pt idx="3218">
                  <c:v>325</c:v>
                </c:pt>
                <c:pt idx="3219">
                  <c:v>325</c:v>
                </c:pt>
                <c:pt idx="3220">
                  <c:v>325</c:v>
                </c:pt>
                <c:pt idx="3221">
                  <c:v>325</c:v>
                </c:pt>
                <c:pt idx="3222">
                  <c:v>325</c:v>
                </c:pt>
                <c:pt idx="3223">
                  <c:v>325</c:v>
                </c:pt>
                <c:pt idx="3224">
                  <c:v>325</c:v>
                </c:pt>
                <c:pt idx="3225">
                  <c:v>325</c:v>
                </c:pt>
                <c:pt idx="3226">
                  <c:v>325</c:v>
                </c:pt>
                <c:pt idx="3227">
                  <c:v>325</c:v>
                </c:pt>
                <c:pt idx="3228">
                  <c:v>325</c:v>
                </c:pt>
                <c:pt idx="3229">
                  <c:v>325</c:v>
                </c:pt>
                <c:pt idx="3230">
                  <c:v>325</c:v>
                </c:pt>
                <c:pt idx="3231">
                  <c:v>328</c:v>
                </c:pt>
                <c:pt idx="3232">
                  <c:v>329</c:v>
                </c:pt>
                <c:pt idx="3233">
                  <c:v>329</c:v>
                </c:pt>
                <c:pt idx="3234">
                  <c:v>329</c:v>
                </c:pt>
                <c:pt idx="3235">
                  <c:v>329</c:v>
                </c:pt>
                <c:pt idx="3236">
                  <c:v>329</c:v>
                </c:pt>
                <c:pt idx="3237">
                  <c:v>329</c:v>
                </c:pt>
                <c:pt idx="3238">
                  <c:v>329</c:v>
                </c:pt>
                <c:pt idx="3239">
                  <c:v>329</c:v>
                </c:pt>
                <c:pt idx="3240">
                  <c:v>329</c:v>
                </c:pt>
                <c:pt idx="3241">
                  <c:v>329</c:v>
                </c:pt>
                <c:pt idx="3242">
                  <c:v>329</c:v>
                </c:pt>
                <c:pt idx="3243">
                  <c:v>329</c:v>
                </c:pt>
                <c:pt idx="3244">
                  <c:v>329</c:v>
                </c:pt>
                <c:pt idx="3245">
                  <c:v>329</c:v>
                </c:pt>
                <c:pt idx="3246">
                  <c:v>329</c:v>
                </c:pt>
                <c:pt idx="3247">
                  <c:v>329</c:v>
                </c:pt>
                <c:pt idx="3248">
                  <c:v>329</c:v>
                </c:pt>
                <c:pt idx="3249">
                  <c:v>329</c:v>
                </c:pt>
                <c:pt idx="3250">
                  <c:v>329</c:v>
                </c:pt>
                <c:pt idx="3251">
                  <c:v>329</c:v>
                </c:pt>
                <c:pt idx="3252">
                  <c:v>329</c:v>
                </c:pt>
                <c:pt idx="3253">
                  <c:v>329</c:v>
                </c:pt>
                <c:pt idx="3254">
                  <c:v>329</c:v>
                </c:pt>
                <c:pt idx="3255">
                  <c:v>329</c:v>
                </c:pt>
                <c:pt idx="3256">
                  <c:v>329</c:v>
                </c:pt>
                <c:pt idx="3257">
                  <c:v>329</c:v>
                </c:pt>
                <c:pt idx="3258">
                  <c:v>331</c:v>
                </c:pt>
                <c:pt idx="3259">
                  <c:v>331</c:v>
                </c:pt>
                <c:pt idx="3260">
                  <c:v>331</c:v>
                </c:pt>
                <c:pt idx="3261">
                  <c:v>331</c:v>
                </c:pt>
                <c:pt idx="3262">
                  <c:v>331</c:v>
                </c:pt>
                <c:pt idx="3263">
                  <c:v>331</c:v>
                </c:pt>
                <c:pt idx="3264">
                  <c:v>331</c:v>
                </c:pt>
                <c:pt idx="3265">
                  <c:v>331</c:v>
                </c:pt>
                <c:pt idx="3266">
                  <c:v>331</c:v>
                </c:pt>
                <c:pt idx="3267">
                  <c:v>331</c:v>
                </c:pt>
                <c:pt idx="3268">
                  <c:v>331</c:v>
                </c:pt>
                <c:pt idx="3269">
                  <c:v>331</c:v>
                </c:pt>
                <c:pt idx="3270">
                  <c:v>331</c:v>
                </c:pt>
                <c:pt idx="3271">
                  <c:v>331</c:v>
                </c:pt>
                <c:pt idx="3272">
                  <c:v>331</c:v>
                </c:pt>
                <c:pt idx="3273">
                  <c:v>332</c:v>
                </c:pt>
                <c:pt idx="3274">
                  <c:v>332</c:v>
                </c:pt>
                <c:pt idx="3275">
                  <c:v>332</c:v>
                </c:pt>
                <c:pt idx="3276">
                  <c:v>332</c:v>
                </c:pt>
                <c:pt idx="3277">
                  <c:v>332</c:v>
                </c:pt>
                <c:pt idx="3278">
                  <c:v>332</c:v>
                </c:pt>
                <c:pt idx="3279">
                  <c:v>332</c:v>
                </c:pt>
                <c:pt idx="3280">
                  <c:v>332</c:v>
                </c:pt>
                <c:pt idx="3281">
                  <c:v>332</c:v>
                </c:pt>
                <c:pt idx="3282">
                  <c:v>332</c:v>
                </c:pt>
                <c:pt idx="3283">
                  <c:v>332</c:v>
                </c:pt>
                <c:pt idx="3284">
                  <c:v>332</c:v>
                </c:pt>
                <c:pt idx="3285">
                  <c:v>332</c:v>
                </c:pt>
                <c:pt idx="3286">
                  <c:v>332</c:v>
                </c:pt>
                <c:pt idx="3287">
                  <c:v>332</c:v>
                </c:pt>
                <c:pt idx="3288">
                  <c:v>332</c:v>
                </c:pt>
                <c:pt idx="3289">
                  <c:v>332</c:v>
                </c:pt>
                <c:pt idx="3290">
                  <c:v>332</c:v>
                </c:pt>
                <c:pt idx="3291">
                  <c:v>332</c:v>
                </c:pt>
                <c:pt idx="3292">
                  <c:v>332</c:v>
                </c:pt>
                <c:pt idx="3293">
                  <c:v>332</c:v>
                </c:pt>
                <c:pt idx="3294">
                  <c:v>332</c:v>
                </c:pt>
                <c:pt idx="3295">
                  <c:v>332</c:v>
                </c:pt>
                <c:pt idx="3296">
                  <c:v>332</c:v>
                </c:pt>
                <c:pt idx="3297">
                  <c:v>332</c:v>
                </c:pt>
                <c:pt idx="3298">
                  <c:v>332</c:v>
                </c:pt>
                <c:pt idx="3299">
                  <c:v>332</c:v>
                </c:pt>
                <c:pt idx="3300">
                  <c:v>332</c:v>
                </c:pt>
                <c:pt idx="3301">
                  <c:v>332</c:v>
                </c:pt>
                <c:pt idx="3302">
                  <c:v>332</c:v>
                </c:pt>
                <c:pt idx="3303">
                  <c:v>332</c:v>
                </c:pt>
                <c:pt idx="3304">
                  <c:v>332</c:v>
                </c:pt>
                <c:pt idx="3305">
                  <c:v>332</c:v>
                </c:pt>
                <c:pt idx="3306">
                  <c:v>332</c:v>
                </c:pt>
                <c:pt idx="3307">
                  <c:v>332</c:v>
                </c:pt>
                <c:pt idx="3308">
                  <c:v>332</c:v>
                </c:pt>
                <c:pt idx="3309">
                  <c:v>332</c:v>
                </c:pt>
                <c:pt idx="3310">
                  <c:v>332</c:v>
                </c:pt>
                <c:pt idx="3311">
                  <c:v>332</c:v>
                </c:pt>
                <c:pt idx="3312">
                  <c:v>332</c:v>
                </c:pt>
                <c:pt idx="3313">
                  <c:v>332</c:v>
                </c:pt>
                <c:pt idx="3314">
                  <c:v>332</c:v>
                </c:pt>
                <c:pt idx="3315">
                  <c:v>333</c:v>
                </c:pt>
                <c:pt idx="3316">
                  <c:v>333</c:v>
                </c:pt>
                <c:pt idx="3317">
                  <c:v>333</c:v>
                </c:pt>
                <c:pt idx="3318">
                  <c:v>333</c:v>
                </c:pt>
                <c:pt idx="3319">
                  <c:v>333</c:v>
                </c:pt>
                <c:pt idx="3320">
                  <c:v>335</c:v>
                </c:pt>
                <c:pt idx="3321">
                  <c:v>336</c:v>
                </c:pt>
                <c:pt idx="3322">
                  <c:v>336</c:v>
                </c:pt>
                <c:pt idx="3323">
                  <c:v>336</c:v>
                </c:pt>
                <c:pt idx="3324">
                  <c:v>339</c:v>
                </c:pt>
                <c:pt idx="3325">
                  <c:v>339</c:v>
                </c:pt>
                <c:pt idx="3326">
                  <c:v>339</c:v>
                </c:pt>
                <c:pt idx="3327">
                  <c:v>339</c:v>
                </c:pt>
                <c:pt idx="3328">
                  <c:v>339</c:v>
                </c:pt>
                <c:pt idx="3329">
                  <c:v>339</c:v>
                </c:pt>
                <c:pt idx="3330">
                  <c:v>339</c:v>
                </c:pt>
                <c:pt idx="3331">
                  <c:v>339</c:v>
                </c:pt>
                <c:pt idx="3332">
                  <c:v>339</c:v>
                </c:pt>
                <c:pt idx="3333">
                  <c:v>339</c:v>
                </c:pt>
                <c:pt idx="3334">
                  <c:v>339</c:v>
                </c:pt>
                <c:pt idx="3335">
                  <c:v>339</c:v>
                </c:pt>
                <c:pt idx="3336">
                  <c:v>339</c:v>
                </c:pt>
                <c:pt idx="3337">
                  <c:v>339</c:v>
                </c:pt>
                <c:pt idx="3338">
                  <c:v>339</c:v>
                </c:pt>
                <c:pt idx="3339">
                  <c:v>339</c:v>
                </c:pt>
                <c:pt idx="3340">
                  <c:v>339</c:v>
                </c:pt>
                <c:pt idx="3341">
                  <c:v>339</c:v>
                </c:pt>
                <c:pt idx="3342">
                  <c:v>347</c:v>
                </c:pt>
                <c:pt idx="3343">
                  <c:v>347</c:v>
                </c:pt>
                <c:pt idx="3344">
                  <c:v>347</c:v>
                </c:pt>
                <c:pt idx="3345">
                  <c:v>347</c:v>
                </c:pt>
                <c:pt idx="3346">
                  <c:v>347</c:v>
                </c:pt>
                <c:pt idx="3347">
                  <c:v>347</c:v>
                </c:pt>
                <c:pt idx="3348">
                  <c:v>352</c:v>
                </c:pt>
                <c:pt idx="3349">
                  <c:v>352</c:v>
                </c:pt>
                <c:pt idx="3350">
                  <c:v>352</c:v>
                </c:pt>
                <c:pt idx="3351">
                  <c:v>380</c:v>
                </c:pt>
                <c:pt idx="3352">
                  <c:v>380</c:v>
                </c:pt>
                <c:pt idx="3353">
                  <c:v>380</c:v>
                </c:pt>
                <c:pt idx="3354">
                  <c:v>380</c:v>
                </c:pt>
                <c:pt idx="3355">
                  <c:v>393</c:v>
                </c:pt>
                <c:pt idx="3356">
                  <c:v>393</c:v>
                </c:pt>
                <c:pt idx="3357">
                  <c:v>393</c:v>
                </c:pt>
                <c:pt idx="3358">
                  <c:v>395</c:v>
                </c:pt>
                <c:pt idx="3359">
                  <c:v>396</c:v>
                </c:pt>
                <c:pt idx="3360">
                  <c:v>396</c:v>
                </c:pt>
                <c:pt idx="3361">
                  <c:v>396</c:v>
                </c:pt>
                <c:pt idx="3362">
                  <c:v>396</c:v>
                </c:pt>
                <c:pt idx="3363">
                  <c:v>396</c:v>
                </c:pt>
                <c:pt idx="3364">
                  <c:v>396</c:v>
                </c:pt>
                <c:pt idx="3365">
                  <c:v>396</c:v>
                </c:pt>
                <c:pt idx="3366">
                  <c:v>396</c:v>
                </c:pt>
                <c:pt idx="3367">
                  <c:v>396</c:v>
                </c:pt>
                <c:pt idx="3368">
                  <c:v>396</c:v>
                </c:pt>
                <c:pt idx="3369">
                  <c:v>396</c:v>
                </c:pt>
                <c:pt idx="3370">
                  <c:v>396</c:v>
                </c:pt>
                <c:pt idx="3371">
                  <c:v>396</c:v>
                </c:pt>
                <c:pt idx="3372">
                  <c:v>396</c:v>
                </c:pt>
                <c:pt idx="3373">
                  <c:v>396</c:v>
                </c:pt>
                <c:pt idx="3374">
                  <c:v>396</c:v>
                </c:pt>
                <c:pt idx="3375">
                  <c:v>396</c:v>
                </c:pt>
                <c:pt idx="3376">
                  <c:v>396</c:v>
                </c:pt>
                <c:pt idx="3377">
                  <c:v>396</c:v>
                </c:pt>
                <c:pt idx="3378">
                  <c:v>396</c:v>
                </c:pt>
                <c:pt idx="3379">
                  <c:v>396</c:v>
                </c:pt>
                <c:pt idx="3380">
                  <c:v>396</c:v>
                </c:pt>
                <c:pt idx="3381">
                  <c:v>396</c:v>
                </c:pt>
                <c:pt idx="3382">
                  <c:v>396</c:v>
                </c:pt>
                <c:pt idx="3383">
                  <c:v>396</c:v>
                </c:pt>
                <c:pt idx="3384">
                  <c:v>396</c:v>
                </c:pt>
                <c:pt idx="3385">
                  <c:v>396</c:v>
                </c:pt>
                <c:pt idx="3386">
                  <c:v>396</c:v>
                </c:pt>
                <c:pt idx="3387">
                  <c:v>396</c:v>
                </c:pt>
                <c:pt idx="3388">
                  <c:v>396</c:v>
                </c:pt>
                <c:pt idx="3389">
                  <c:v>396</c:v>
                </c:pt>
                <c:pt idx="3390">
                  <c:v>396</c:v>
                </c:pt>
                <c:pt idx="3391">
                  <c:v>396</c:v>
                </c:pt>
                <c:pt idx="3392">
                  <c:v>396</c:v>
                </c:pt>
                <c:pt idx="3393">
                  <c:v>396</c:v>
                </c:pt>
                <c:pt idx="3394">
                  <c:v>396</c:v>
                </c:pt>
                <c:pt idx="3395">
                  <c:v>396</c:v>
                </c:pt>
                <c:pt idx="3396">
                  <c:v>396</c:v>
                </c:pt>
                <c:pt idx="3397">
                  <c:v>396</c:v>
                </c:pt>
                <c:pt idx="3398">
                  <c:v>396</c:v>
                </c:pt>
                <c:pt idx="3399">
                  <c:v>397</c:v>
                </c:pt>
                <c:pt idx="3400">
                  <c:v>397</c:v>
                </c:pt>
                <c:pt idx="3401">
                  <c:v>397</c:v>
                </c:pt>
                <c:pt idx="3402">
                  <c:v>397</c:v>
                </c:pt>
                <c:pt idx="3403">
                  <c:v>397</c:v>
                </c:pt>
                <c:pt idx="3404">
                  <c:v>397</c:v>
                </c:pt>
                <c:pt idx="3405">
                  <c:v>397</c:v>
                </c:pt>
                <c:pt idx="3406">
                  <c:v>398</c:v>
                </c:pt>
                <c:pt idx="3407">
                  <c:v>398</c:v>
                </c:pt>
                <c:pt idx="3408">
                  <c:v>398</c:v>
                </c:pt>
                <c:pt idx="3409">
                  <c:v>398</c:v>
                </c:pt>
                <c:pt idx="3410">
                  <c:v>398</c:v>
                </c:pt>
                <c:pt idx="3411">
                  <c:v>398</c:v>
                </c:pt>
                <c:pt idx="3412">
                  <c:v>398</c:v>
                </c:pt>
                <c:pt idx="3413">
                  <c:v>402</c:v>
                </c:pt>
                <c:pt idx="3414">
                  <c:v>402</c:v>
                </c:pt>
                <c:pt idx="3415">
                  <c:v>402</c:v>
                </c:pt>
                <c:pt idx="3416">
                  <c:v>402</c:v>
                </c:pt>
                <c:pt idx="3417">
                  <c:v>402</c:v>
                </c:pt>
                <c:pt idx="3418">
                  <c:v>402</c:v>
                </c:pt>
                <c:pt idx="3419">
                  <c:v>402</c:v>
                </c:pt>
                <c:pt idx="3420">
                  <c:v>402</c:v>
                </c:pt>
                <c:pt idx="3421">
                  <c:v>402</c:v>
                </c:pt>
                <c:pt idx="3422">
                  <c:v>402</c:v>
                </c:pt>
                <c:pt idx="3423">
                  <c:v>402</c:v>
                </c:pt>
                <c:pt idx="3424">
                  <c:v>402</c:v>
                </c:pt>
                <c:pt idx="3425">
                  <c:v>402</c:v>
                </c:pt>
                <c:pt idx="3426">
                  <c:v>402</c:v>
                </c:pt>
                <c:pt idx="3427">
                  <c:v>402</c:v>
                </c:pt>
                <c:pt idx="3428">
                  <c:v>402</c:v>
                </c:pt>
                <c:pt idx="3429">
                  <c:v>402</c:v>
                </c:pt>
                <c:pt idx="3430">
                  <c:v>402</c:v>
                </c:pt>
                <c:pt idx="3431">
                  <c:v>402</c:v>
                </c:pt>
                <c:pt idx="3432">
                  <c:v>402</c:v>
                </c:pt>
                <c:pt idx="3433">
                  <c:v>404</c:v>
                </c:pt>
                <c:pt idx="3434">
                  <c:v>404</c:v>
                </c:pt>
                <c:pt idx="3435">
                  <c:v>404</c:v>
                </c:pt>
                <c:pt idx="3436">
                  <c:v>404</c:v>
                </c:pt>
                <c:pt idx="3437">
                  <c:v>404</c:v>
                </c:pt>
                <c:pt idx="3438">
                  <c:v>405</c:v>
                </c:pt>
                <c:pt idx="3439">
                  <c:v>405</c:v>
                </c:pt>
                <c:pt idx="3440">
                  <c:v>405</c:v>
                </c:pt>
                <c:pt idx="3441">
                  <c:v>405</c:v>
                </c:pt>
                <c:pt idx="3442">
                  <c:v>405</c:v>
                </c:pt>
                <c:pt idx="3443">
                  <c:v>405</c:v>
                </c:pt>
                <c:pt idx="3444">
                  <c:v>405</c:v>
                </c:pt>
                <c:pt idx="3445">
                  <c:v>405</c:v>
                </c:pt>
                <c:pt idx="3446">
                  <c:v>405</c:v>
                </c:pt>
                <c:pt idx="3447">
                  <c:v>405</c:v>
                </c:pt>
                <c:pt idx="3448">
                  <c:v>406</c:v>
                </c:pt>
                <c:pt idx="3449">
                  <c:v>407</c:v>
                </c:pt>
                <c:pt idx="3450">
                  <c:v>407</c:v>
                </c:pt>
                <c:pt idx="3451">
                  <c:v>407</c:v>
                </c:pt>
                <c:pt idx="3452">
                  <c:v>407</c:v>
                </c:pt>
                <c:pt idx="3453">
                  <c:v>407</c:v>
                </c:pt>
                <c:pt idx="3454">
                  <c:v>408</c:v>
                </c:pt>
                <c:pt idx="3455">
                  <c:v>408</c:v>
                </c:pt>
                <c:pt idx="3456">
                  <c:v>408</c:v>
                </c:pt>
                <c:pt idx="3457">
                  <c:v>412</c:v>
                </c:pt>
                <c:pt idx="3458">
                  <c:v>412</c:v>
                </c:pt>
                <c:pt idx="3459">
                  <c:v>412</c:v>
                </c:pt>
                <c:pt idx="3460">
                  <c:v>412</c:v>
                </c:pt>
                <c:pt idx="3461">
                  <c:v>412</c:v>
                </c:pt>
                <c:pt idx="3462">
                  <c:v>412</c:v>
                </c:pt>
                <c:pt idx="3463">
                  <c:v>412</c:v>
                </c:pt>
                <c:pt idx="3464">
                  <c:v>412</c:v>
                </c:pt>
                <c:pt idx="3465">
                  <c:v>412</c:v>
                </c:pt>
                <c:pt idx="3466">
                  <c:v>412</c:v>
                </c:pt>
                <c:pt idx="3467">
                  <c:v>415</c:v>
                </c:pt>
                <c:pt idx="3468">
                  <c:v>415</c:v>
                </c:pt>
                <c:pt idx="3469">
                  <c:v>417</c:v>
                </c:pt>
                <c:pt idx="3470">
                  <c:v>421</c:v>
                </c:pt>
                <c:pt idx="3471">
                  <c:v>421</c:v>
                </c:pt>
                <c:pt idx="3472">
                  <c:v>421</c:v>
                </c:pt>
                <c:pt idx="3473">
                  <c:v>421</c:v>
                </c:pt>
                <c:pt idx="3474">
                  <c:v>423</c:v>
                </c:pt>
                <c:pt idx="3475">
                  <c:v>423</c:v>
                </c:pt>
                <c:pt idx="3476">
                  <c:v>438</c:v>
                </c:pt>
                <c:pt idx="3477">
                  <c:v>438</c:v>
                </c:pt>
                <c:pt idx="3478">
                  <c:v>438</c:v>
                </c:pt>
                <c:pt idx="3479">
                  <c:v>438</c:v>
                </c:pt>
                <c:pt idx="3480">
                  <c:v>438</c:v>
                </c:pt>
                <c:pt idx="3481">
                  <c:v>438</c:v>
                </c:pt>
                <c:pt idx="3482">
                  <c:v>438</c:v>
                </c:pt>
                <c:pt idx="3483">
                  <c:v>438</c:v>
                </c:pt>
                <c:pt idx="3484">
                  <c:v>438</c:v>
                </c:pt>
                <c:pt idx="3485">
                  <c:v>438</c:v>
                </c:pt>
                <c:pt idx="3486">
                  <c:v>439</c:v>
                </c:pt>
                <c:pt idx="3487">
                  <c:v>439</c:v>
                </c:pt>
                <c:pt idx="3488">
                  <c:v>440</c:v>
                </c:pt>
                <c:pt idx="3489">
                  <c:v>440</c:v>
                </c:pt>
                <c:pt idx="3490">
                  <c:v>440</c:v>
                </c:pt>
                <c:pt idx="3491">
                  <c:v>440</c:v>
                </c:pt>
                <c:pt idx="3492">
                  <c:v>440</c:v>
                </c:pt>
                <c:pt idx="3493">
                  <c:v>440</c:v>
                </c:pt>
                <c:pt idx="3494">
                  <c:v>440</c:v>
                </c:pt>
                <c:pt idx="3495">
                  <c:v>440</c:v>
                </c:pt>
                <c:pt idx="3496">
                  <c:v>440</c:v>
                </c:pt>
                <c:pt idx="3497">
                  <c:v>440</c:v>
                </c:pt>
                <c:pt idx="3498">
                  <c:v>440</c:v>
                </c:pt>
                <c:pt idx="3499">
                  <c:v>440</c:v>
                </c:pt>
                <c:pt idx="3500">
                  <c:v>440</c:v>
                </c:pt>
                <c:pt idx="3501">
                  <c:v>440</c:v>
                </c:pt>
                <c:pt idx="3502">
                  <c:v>441</c:v>
                </c:pt>
                <c:pt idx="3503">
                  <c:v>441</c:v>
                </c:pt>
                <c:pt idx="3504">
                  <c:v>441</c:v>
                </c:pt>
                <c:pt idx="3505">
                  <c:v>441</c:v>
                </c:pt>
                <c:pt idx="3506">
                  <c:v>441</c:v>
                </c:pt>
                <c:pt idx="3507">
                  <c:v>441</c:v>
                </c:pt>
                <c:pt idx="3508">
                  <c:v>441</c:v>
                </c:pt>
                <c:pt idx="3509">
                  <c:v>441</c:v>
                </c:pt>
                <c:pt idx="3510">
                  <c:v>441</c:v>
                </c:pt>
                <c:pt idx="3511">
                  <c:v>441</c:v>
                </c:pt>
                <c:pt idx="3512">
                  <c:v>441</c:v>
                </c:pt>
                <c:pt idx="3513">
                  <c:v>441</c:v>
                </c:pt>
                <c:pt idx="3514">
                  <c:v>441</c:v>
                </c:pt>
                <c:pt idx="3515">
                  <c:v>441</c:v>
                </c:pt>
                <c:pt idx="3516">
                  <c:v>441</c:v>
                </c:pt>
                <c:pt idx="3517">
                  <c:v>441</c:v>
                </c:pt>
                <c:pt idx="3518">
                  <c:v>443</c:v>
                </c:pt>
                <c:pt idx="3519">
                  <c:v>443</c:v>
                </c:pt>
                <c:pt idx="3520">
                  <c:v>443</c:v>
                </c:pt>
                <c:pt idx="3521">
                  <c:v>443</c:v>
                </c:pt>
                <c:pt idx="3522">
                  <c:v>443</c:v>
                </c:pt>
                <c:pt idx="3523">
                  <c:v>443</c:v>
                </c:pt>
                <c:pt idx="3524">
                  <c:v>443</c:v>
                </c:pt>
                <c:pt idx="3525">
                  <c:v>443</c:v>
                </c:pt>
                <c:pt idx="3526">
                  <c:v>443</c:v>
                </c:pt>
                <c:pt idx="3527">
                  <c:v>443</c:v>
                </c:pt>
                <c:pt idx="3528">
                  <c:v>443</c:v>
                </c:pt>
                <c:pt idx="3529">
                  <c:v>443</c:v>
                </c:pt>
                <c:pt idx="3530">
                  <c:v>443</c:v>
                </c:pt>
                <c:pt idx="3531">
                  <c:v>443</c:v>
                </c:pt>
                <c:pt idx="3532">
                  <c:v>443</c:v>
                </c:pt>
                <c:pt idx="3533">
                  <c:v>443</c:v>
                </c:pt>
                <c:pt idx="3534">
                  <c:v>443</c:v>
                </c:pt>
                <c:pt idx="3535">
                  <c:v>443</c:v>
                </c:pt>
                <c:pt idx="3536">
                  <c:v>443</c:v>
                </c:pt>
                <c:pt idx="3537">
                  <c:v>443</c:v>
                </c:pt>
                <c:pt idx="3538">
                  <c:v>443</c:v>
                </c:pt>
                <c:pt idx="3539">
                  <c:v>443</c:v>
                </c:pt>
                <c:pt idx="3540">
                  <c:v>443</c:v>
                </c:pt>
                <c:pt idx="3541">
                  <c:v>447</c:v>
                </c:pt>
                <c:pt idx="3542">
                  <c:v>447</c:v>
                </c:pt>
                <c:pt idx="3543">
                  <c:v>447</c:v>
                </c:pt>
                <c:pt idx="3544">
                  <c:v>447</c:v>
                </c:pt>
                <c:pt idx="3545">
                  <c:v>447</c:v>
                </c:pt>
                <c:pt idx="3546">
                  <c:v>448</c:v>
                </c:pt>
                <c:pt idx="3547">
                  <c:v>448</c:v>
                </c:pt>
                <c:pt idx="3548">
                  <c:v>448</c:v>
                </c:pt>
                <c:pt idx="3549">
                  <c:v>448</c:v>
                </c:pt>
                <c:pt idx="3550">
                  <c:v>448</c:v>
                </c:pt>
                <c:pt idx="3551">
                  <c:v>448</c:v>
                </c:pt>
                <c:pt idx="3552">
                  <c:v>464</c:v>
                </c:pt>
                <c:pt idx="3553">
                  <c:v>464</c:v>
                </c:pt>
                <c:pt idx="3554">
                  <c:v>465</c:v>
                </c:pt>
                <c:pt idx="3555">
                  <c:v>465</c:v>
                </c:pt>
                <c:pt idx="3556">
                  <c:v>465</c:v>
                </c:pt>
                <c:pt idx="3557">
                  <c:v>465</c:v>
                </c:pt>
                <c:pt idx="3558">
                  <c:v>465</c:v>
                </c:pt>
                <c:pt idx="3559">
                  <c:v>465</c:v>
                </c:pt>
                <c:pt idx="3560">
                  <c:v>466</c:v>
                </c:pt>
                <c:pt idx="3561">
                  <c:v>467</c:v>
                </c:pt>
                <c:pt idx="3562">
                  <c:v>467</c:v>
                </c:pt>
                <c:pt idx="3563">
                  <c:v>467</c:v>
                </c:pt>
                <c:pt idx="3564">
                  <c:v>467</c:v>
                </c:pt>
                <c:pt idx="3565">
                  <c:v>467</c:v>
                </c:pt>
                <c:pt idx="3566">
                  <c:v>467</c:v>
                </c:pt>
                <c:pt idx="3567">
                  <c:v>467</c:v>
                </c:pt>
                <c:pt idx="3568">
                  <c:v>468</c:v>
                </c:pt>
                <c:pt idx="3569">
                  <c:v>468</c:v>
                </c:pt>
                <c:pt idx="3570">
                  <c:v>468</c:v>
                </c:pt>
                <c:pt idx="3571">
                  <c:v>468</c:v>
                </c:pt>
                <c:pt idx="3572">
                  <c:v>468</c:v>
                </c:pt>
                <c:pt idx="3573">
                  <c:v>468</c:v>
                </c:pt>
                <c:pt idx="3574">
                  <c:v>468</c:v>
                </c:pt>
                <c:pt idx="3575">
                  <c:v>469</c:v>
                </c:pt>
                <c:pt idx="3576">
                  <c:v>469</c:v>
                </c:pt>
                <c:pt idx="3577">
                  <c:v>469</c:v>
                </c:pt>
                <c:pt idx="3578">
                  <c:v>469</c:v>
                </c:pt>
                <c:pt idx="3579">
                  <c:v>469</c:v>
                </c:pt>
                <c:pt idx="3580">
                  <c:v>469</c:v>
                </c:pt>
                <c:pt idx="3581">
                  <c:v>469</c:v>
                </c:pt>
                <c:pt idx="3582">
                  <c:v>469</c:v>
                </c:pt>
                <c:pt idx="3583">
                  <c:v>472</c:v>
                </c:pt>
                <c:pt idx="3584">
                  <c:v>472</c:v>
                </c:pt>
                <c:pt idx="3585">
                  <c:v>472</c:v>
                </c:pt>
                <c:pt idx="3586">
                  <c:v>472</c:v>
                </c:pt>
                <c:pt idx="3587">
                  <c:v>472</c:v>
                </c:pt>
                <c:pt idx="3588">
                  <c:v>472</c:v>
                </c:pt>
                <c:pt idx="3589">
                  <c:v>472</c:v>
                </c:pt>
                <c:pt idx="3590">
                  <c:v>472</c:v>
                </c:pt>
                <c:pt idx="3591">
                  <c:v>472</c:v>
                </c:pt>
                <c:pt idx="3592">
                  <c:v>472</c:v>
                </c:pt>
                <c:pt idx="3593">
                  <c:v>472</c:v>
                </c:pt>
                <c:pt idx="3594">
                  <c:v>472</c:v>
                </c:pt>
                <c:pt idx="3595">
                  <c:v>472</c:v>
                </c:pt>
                <c:pt idx="3596">
                  <c:v>472</c:v>
                </c:pt>
                <c:pt idx="3597">
                  <c:v>472</c:v>
                </c:pt>
                <c:pt idx="3598">
                  <c:v>472</c:v>
                </c:pt>
                <c:pt idx="3599">
                  <c:v>472</c:v>
                </c:pt>
                <c:pt idx="3600">
                  <c:v>472</c:v>
                </c:pt>
                <c:pt idx="3601">
                  <c:v>473</c:v>
                </c:pt>
                <c:pt idx="3602">
                  <c:v>473</c:v>
                </c:pt>
                <c:pt idx="3603">
                  <c:v>473</c:v>
                </c:pt>
                <c:pt idx="3604">
                  <c:v>473</c:v>
                </c:pt>
                <c:pt idx="3605">
                  <c:v>473</c:v>
                </c:pt>
                <c:pt idx="3606">
                  <c:v>473</c:v>
                </c:pt>
                <c:pt idx="3607">
                  <c:v>473</c:v>
                </c:pt>
                <c:pt idx="3608">
                  <c:v>473</c:v>
                </c:pt>
                <c:pt idx="3609">
                  <c:v>477</c:v>
                </c:pt>
                <c:pt idx="3610">
                  <c:v>477</c:v>
                </c:pt>
                <c:pt idx="3611">
                  <c:v>477</c:v>
                </c:pt>
                <c:pt idx="3612">
                  <c:v>477</c:v>
                </c:pt>
                <c:pt idx="3613">
                  <c:v>477</c:v>
                </c:pt>
                <c:pt idx="3614">
                  <c:v>477</c:v>
                </c:pt>
                <c:pt idx="3615">
                  <c:v>477</c:v>
                </c:pt>
                <c:pt idx="3616">
                  <c:v>477</c:v>
                </c:pt>
                <c:pt idx="3617">
                  <c:v>477</c:v>
                </c:pt>
                <c:pt idx="3618">
                  <c:v>477</c:v>
                </c:pt>
                <c:pt idx="3619">
                  <c:v>477</c:v>
                </c:pt>
                <c:pt idx="3620">
                  <c:v>477</c:v>
                </c:pt>
                <c:pt idx="3621">
                  <c:v>477</c:v>
                </c:pt>
                <c:pt idx="3622">
                  <c:v>477</c:v>
                </c:pt>
                <c:pt idx="3623">
                  <c:v>477</c:v>
                </c:pt>
                <c:pt idx="3624">
                  <c:v>477</c:v>
                </c:pt>
                <c:pt idx="3625">
                  <c:v>477</c:v>
                </c:pt>
                <c:pt idx="3626">
                  <c:v>477</c:v>
                </c:pt>
                <c:pt idx="3627">
                  <c:v>477</c:v>
                </c:pt>
                <c:pt idx="3628">
                  <c:v>477</c:v>
                </c:pt>
                <c:pt idx="3629">
                  <c:v>477</c:v>
                </c:pt>
                <c:pt idx="3630">
                  <c:v>478</c:v>
                </c:pt>
                <c:pt idx="3631">
                  <c:v>478</c:v>
                </c:pt>
                <c:pt idx="3632">
                  <c:v>478</c:v>
                </c:pt>
                <c:pt idx="3633">
                  <c:v>478</c:v>
                </c:pt>
                <c:pt idx="3634">
                  <c:v>478</c:v>
                </c:pt>
                <c:pt idx="3635">
                  <c:v>478</c:v>
                </c:pt>
                <c:pt idx="3636">
                  <c:v>478</c:v>
                </c:pt>
                <c:pt idx="3637">
                  <c:v>478</c:v>
                </c:pt>
                <c:pt idx="3638">
                  <c:v>478</c:v>
                </c:pt>
                <c:pt idx="3639">
                  <c:v>478</c:v>
                </c:pt>
                <c:pt idx="3640">
                  <c:v>478</c:v>
                </c:pt>
                <c:pt idx="3641">
                  <c:v>478</c:v>
                </c:pt>
                <c:pt idx="3642">
                  <c:v>478</c:v>
                </c:pt>
                <c:pt idx="3643">
                  <c:v>478</c:v>
                </c:pt>
                <c:pt idx="3644">
                  <c:v>478</c:v>
                </c:pt>
                <c:pt idx="3645">
                  <c:v>478</c:v>
                </c:pt>
                <c:pt idx="3646">
                  <c:v>478</c:v>
                </c:pt>
                <c:pt idx="3647">
                  <c:v>478</c:v>
                </c:pt>
                <c:pt idx="3648">
                  <c:v>478</c:v>
                </c:pt>
                <c:pt idx="3649">
                  <c:v>478</c:v>
                </c:pt>
                <c:pt idx="3650">
                  <c:v>478</c:v>
                </c:pt>
                <c:pt idx="3651">
                  <c:v>478</c:v>
                </c:pt>
                <c:pt idx="3652">
                  <c:v>478</c:v>
                </c:pt>
                <c:pt idx="3653">
                  <c:v>478</c:v>
                </c:pt>
                <c:pt idx="3654">
                  <c:v>478</c:v>
                </c:pt>
                <c:pt idx="3655">
                  <c:v>478</c:v>
                </c:pt>
                <c:pt idx="3656">
                  <c:v>478</c:v>
                </c:pt>
                <c:pt idx="3657">
                  <c:v>478</c:v>
                </c:pt>
                <c:pt idx="3658">
                  <c:v>478</c:v>
                </c:pt>
                <c:pt idx="3659">
                  <c:v>478</c:v>
                </c:pt>
                <c:pt idx="3660">
                  <c:v>478</c:v>
                </c:pt>
                <c:pt idx="3661">
                  <c:v>478</c:v>
                </c:pt>
                <c:pt idx="3662">
                  <c:v>478</c:v>
                </c:pt>
                <c:pt idx="3663">
                  <c:v>478</c:v>
                </c:pt>
                <c:pt idx="3664">
                  <c:v>478</c:v>
                </c:pt>
                <c:pt idx="3665">
                  <c:v>478</c:v>
                </c:pt>
                <c:pt idx="3666">
                  <c:v>478</c:v>
                </c:pt>
                <c:pt idx="3667">
                  <c:v>478</c:v>
                </c:pt>
                <c:pt idx="3668">
                  <c:v>478</c:v>
                </c:pt>
                <c:pt idx="3669">
                  <c:v>478</c:v>
                </c:pt>
                <c:pt idx="3670">
                  <c:v>478</c:v>
                </c:pt>
                <c:pt idx="3671">
                  <c:v>478</c:v>
                </c:pt>
                <c:pt idx="3672">
                  <c:v>478</c:v>
                </c:pt>
                <c:pt idx="3673">
                  <c:v>478</c:v>
                </c:pt>
                <c:pt idx="3674">
                  <c:v>478</c:v>
                </c:pt>
                <c:pt idx="3675">
                  <c:v>478</c:v>
                </c:pt>
                <c:pt idx="3676">
                  <c:v>478</c:v>
                </c:pt>
                <c:pt idx="3677">
                  <c:v>478</c:v>
                </c:pt>
                <c:pt idx="3678">
                  <c:v>478</c:v>
                </c:pt>
                <c:pt idx="3679">
                  <c:v>478</c:v>
                </c:pt>
                <c:pt idx="3680">
                  <c:v>478</c:v>
                </c:pt>
                <c:pt idx="3681">
                  <c:v>478</c:v>
                </c:pt>
                <c:pt idx="3682">
                  <c:v>478</c:v>
                </c:pt>
                <c:pt idx="3683">
                  <c:v>478</c:v>
                </c:pt>
                <c:pt idx="3684">
                  <c:v>478</c:v>
                </c:pt>
                <c:pt idx="3685">
                  <c:v>478</c:v>
                </c:pt>
                <c:pt idx="3686">
                  <c:v>478</c:v>
                </c:pt>
                <c:pt idx="3687">
                  <c:v>478</c:v>
                </c:pt>
                <c:pt idx="3688">
                  <c:v>478</c:v>
                </c:pt>
                <c:pt idx="3689">
                  <c:v>478</c:v>
                </c:pt>
                <c:pt idx="3690">
                  <c:v>478</c:v>
                </c:pt>
                <c:pt idx="3691">
                  <c:v>478</c:v>
                </c:pt>
                <c:pt idx="3692">
                  <c:v>478</c:v>
                </c:pt>
                <c:pt idx="3693">
                  <c:v>478</c:v>
                </c:pt>
                <c:pt idx="3694">
                  <c:v>478</c:v>
                </c:pt>
                <c:pt idx="3695">
                  <c:v>478</c:v>
                </c:pt>
                <c:pt idx="3696">
                  <c:v>478</c:v>
                </c:pt>
                <c:pt idx="3697">
                  <c:v>478</c:v>
                </c:pt>
                <c:pt idx="3698">
                  <c:v>478</c:v>
                </c:pt>
                <c:pt idx="3699">
                  <c:v>478</c:v>
                </c:pt>
                <c:pt idx="3700">
                  <c:v>478</c:v>
                </c:pt>
                <c:pt idx="3701">
                  <c:v>478</c:v>
                </c:pt>
                <c:pt idx="3702">
                  <c:v>478</c:v>
                </c:pt>
                <c:pt idx="3703">
                  <c:v>478</c:v>
                </c:pt>
                <c:pt idx="3704">
                  <c:v>478</c:v>
                </c:pt>
                <c:pt idx="3705">
                  <c:v>478</c:v>
                </c:pt>
                <c:pt idx="3706">
                  <c:v>478</c:v>
                </c:pt>
                <c:pt idx="3707">
                  <c:v>478</c:v>
                </c:pt>
                <c:pt idx="3708">
                  <c:v>478</c:v>
                </c:pt>
                <c:pt idx="3709">
                  <c:v>478</c:v>
                </c:pt>
                <c:pt idx="3710">
                  <c:v>478</c:v>
                </c:pt>
                <c:pt idx="3711">
                  <c:v>478</c:v>
                </c:pt>
                <c:pt idx="3712">
                  <c:v>478</c:v>
                </c:pt>
                <c:pt idx="3713">
                  <c:v>478</c:v>
                </c:pt>
                <c:pt idx="3714">
                  <c:v>478</c:v>
                </c:pt>
                <c:pt idx="3715">
                  <c:v>478</c:v>
                </c:pt>
                <c:pt idx="3716">
                  <c:v>478</c:v>
                </c:pt>
                <c:pt idx="3717">
                  <c:v>478</c:v>
                </c:pt>
                <c:pt idx="3718">
                  <c:v>478</c:v>
                </c:pt>
                <c:pt idx="3719">
                  <c:v>478</c:v>
                </c:pt>
                <c:pt idx="3720">
                  <c:v>478</c:v>
                </c:pt>
                <c:pt idx="3721">
                  <c:v>478</c:v>
                </c:pt>
                <c:pt idx="3722">
                  <c:v>478</c:v>
                </c:pt>
                <c:pt idx="3723">
                  <c:v>478</c:v>
                </c:pt>
                <c:pt idx="3724">
                  <c:v>478</c:v>
                </c:pt>
                <c:pt idx="3725">
                  <c:v>478</c:v>
                </c:pt>
                <c:pt idx="3726">
                  <c:v>478</c:v>
                </c:pt>
                <c:pt idx="3727">
                  <c:v>479</c:v>
                </c:pt>
                <c:pt idx="3728">
                  <c:v>479</c:v>
                </c:pt>
                <c:pt idx="3729">
                  <c:v>479</c:v>
                </c:pt>
                <c:pt idx="3730">
                  <c:v>479</c:v>
                </c:pt>
                <c:pt idx="3731">
                  <c:v>479</c:v>
                </c:pt>
                <c:pt idx="3732">
                  <c:v>479</c:v>
                </c:pt>
                <c:pt idx="3733">
                  <c:v>486</c:v>
                </c:pt>
                <c:pt idx="3734">
                  <c:v>486</c:v>
                </c:pt>
                <c:pt idx="3735">
                  <c:v>486</c:v>
                </c:pt>
                <c:pt idx="3736">
                  <c:v>486</c:v>
                </c:pt>
                <c:pt idx="3737">
                  <c:v>487</c:v>
                </c:pt>
                <c:pt idx="3738">
                  <c:v>487</c:v>
                </c:pt>
                <c:pt idx="3739">
                  <c:v>487</c:v>
                </c:pt>
                <c:pt idx="3740">
                  <c:v>487</c:v>
                </c:pt>
                <c:pt idx="3741">
                  <c:v>487</c:v>
                </c:pt>
                <c:pt idx="3742">
                  <c:v>487</c:v>
                </c:pt>
                <c:pt idx="3743">
                  <c:v>487</c:v>
                </c:pt>
                <c:pt idx="3744">
                  <c:v>487</c:v>
                </c:pt>
                <c:pt idx="3745">
                  <c:v>487</c:v>
                </c:pt>
                <c:pt idx="3746">
                  <c:v>487</c:v>
                </c:pt>
                <c:pt idx="3747">
                  <c:v>487</c:v>
                </c:pt>
                <c:pt idx="3748">
                  <c:v>487</c:v>
                </c:pt>
                <c:pt idx="3749">
                  <c:v>487</c:v>
                </c:pt>
                <c:pt idx="3750">
                  <c:v>487</c:v>
                </c:pt>
                <c:pt idx="3751">
                  <c:v>487</c:v>
                </c:pt>
                <c:pt idx="3752">
                  <c:v>487</c:v>
                </c:pt>
                <c:pt idx="3753">
                  <c:v>488</c:v>
                </c:pt>
                <c:pt idx="3754">
                  <c:v>488</c:v>
                </c:pt>
                <c:pt idx="3755">
                  <c:v>488</c:v>
                </c:pt>
                <c:pt idx="3756">
                  <c:v>489</c:v>
                </c:pt>
                <c:pt idx="3757">
                  <c:v>490</c:v>
                </c:pt>
                <c:pt idx="3758">
                  <c:v>490</c:v>
                </c:pt>
                <c:pt idx="3759">
                  <c:v>490</c:v>
                </c:pt>
                <c:pt idx="3760">
                  <c:v>490</c:v>
                </c:pt>
                <c:pt idx="3761">
                  <c:v>490</c:v>
                </c:pt>
                <c:pt idx="3762">
                  <c:v>490</c:v>
                </c:pt>
                <c:pt idx="3763">
                  <c:v>490</c:v>
                </c:pt>
                <c:pt idx="3764">
                  <c:v>490</c:v>
                </c:pt>
                <c:pt idx="3765">
                  <c:v>512</c:v>
                </c:pt>
                <c:pt idx="3766">
                  <c:v>512</c:v>
                </c:pt>
                <c:pt idx="3767">
                  <c:v>512</c:v>
                </c:pt>
                <c:pt idx="3768">
                  <c:v>513</c:v>
                </c:pt>
                <c:pt idx="3769">
                  <c:v>513</c:v>
                </c:pt>
                <c:pt idx="3770">
                  <c:v>513</c:v>
                </c:pt>
                <c:pt idx="3771">
                  <c:v>513</c:v>
                </c:pt>
                <c:pt idx="3772">
                  <c:v>513</c:v>
                </c:pt>
                <c:pt idx="3773">
                  <c:v>513</c:v>
                </c:pt>
                <c:pt idx="3774">
                  <c:v>513</c:v>
                </c:pt>
                <c:pt idx="3775">
                  <c:v>513</c:v>
                </c:pt>
                <c:pt idx="3776">
                  <c:v>513</c:v>
                </c:pt>
                <c:pt idx="3777">
                  <c:v>518</c:v>
                </c:pt>
                <c:pt idx="3778">
                  <c:v>518</c:v>
                </c:pt>
                <c:pt idx="3779">
                  <c:v>518</c:v>
                </c:pt>
                <c:pt idx="3780">
                  <c:v>518</c:v>
                </c:pt>
                <c:pt idx="3781">
                  <c:v>520</c:v>
                </c:pt>
                <c:pt idx="3782">
                  <c:v>520</c:v>
                </c:pt>
                <c:pt idx="3783">
                  <c:v>520</c:v>
                </c:pt>
                <c:pt idx="3784">
                  <c:v>520</c:v>
                </c:pt>
                <c:pt idx="3785">
                  <c:v>520</c:v>
                </c:pt>
                <c:pt idx="3786">
                  <c:v>520</c:v>
                </c:pt>
                <c:pt idx="3787">
                  <c:v>520</c:v>
                </c:pt>
                <c:pt idx="3788">
                  <c:v>520</c:v>
                </c:pt>
                <c:pt idx="3789">
                  <c:v>520</c:v>
                </c:pt>
                <c:pt idx="3790">
                  <c:v>533</c:v>
                </c:pt>
                <c:pt idx="3791">
                  <c:v>537</c:v>
                </c:pt>
                <c:pt idx="3792">
                  <c:v>537</c:v>
                </c:pt>
                <c:pt idx="3793">
                  <c:v>537</c:v>
                </c:pt>
                <c:pt idx="3794">
                  <c:v>537</c:v>
                </c:pt>
                <c:pt idx="3795">
                  <c:v>537</c:v>
                </c:pt>
                <c:pt idx="3796">
                  <c:v>537</c:v>
                </c:pt>
                <c:pt idx="3797">
                  <c:v>537</c:v>
                </c:pt>
                <c:pt idx="3798">
                  <c:v>537</c:v>
                </c:pt>
                <c:pt idx="3799">
                  <c:v>537</c:v>
                </c:pt>
                <c:pt idx="3800">
                  <c:v>537</c:v>
                </c:pt>
                <c:pt idx="3801">
                  <c:v>537</c:v>
                </c:pt>
                <c:pt idx="3802">
                  <c:v>537</c:v>
                </c:pt>
                <c:pt idx="3803">
                  <c:v>537</c:v>
                </c:pt>
                <c:pt idx="3804">
                  <c:v>537</c:v>
                </c:pt>
                <c:pt idx="3805">
                  <c:v>539</c:v>
                </c:pt>
                <c:pt idx="3806">
                  <c:v>547</c:v>
                </c:pt>
                <c:pt idx="3807">
                  <c:v>547</c:v>
                </c:pt>
                <c:pt idx="3808">
                  <c:v>547</c:v>
                </c:pt>
                <c:pt idx="3809">
                  <c:v>547</c:v>
                </c:pt>
                <c:pt idx="3810">
                  <c:v>555</c:v>
                </c:pt>
                <c:pt idx="3811">
                  <c:v>570</c:v>
                </c:pt>
                <c:pt idx="3812">
                  <c:v>570</c:v>
                </c:pt>
                <c:pt idx="3813">
                  <c:v>575</c:v>
                </c:pt>
                <c:pt idx="3814">
                  <c:v>575</c:v>
                </c:pt>
                <c:pt idx="3815">
                  <c:v>575</c:v>
                </c:pt>
                <c:pt idx="3816">
                  <c:v>575</c:v>
                </c:pt>
                <c:pt idx="3817">
                  <c:v>576</c:v>
                </c:pt>
                <c:pt idx="3818">
                  <c:v>576</c:v>
                </c:pt>
                <c:pt idx="3819">
                  <c:v>576</c:v>
                </c:pt>
                <c:pt idx="3820">
                  <c:v>576</c:v>
                </c:pt>
                <c:pt idx="3821">
                  <c:v>576</c:v>
                </c:pt>
                <c:pt idx="3822">
                  <c:v>576</c:v>
                </c:pt>
                <c:pt idx="3823">
                  <c:v>576</c:v>
                </c:pt>
                <c:pt idx="3824">
                  <c:v>576</c:v>
                </c:pt>
                <c:pt idx="3825">
                  <c:v>586</c:v>
                </c:pt>
                <c:pt idx="3826">
                  <c:v>586</c:v>
                </c:pt>
                <c:pt idx="3827">
                  <c:v>586</c:v>
                </c:pt>
                <c:pt idx="3828">
                  <c:v>586</c:v>
                </c:pt>
                <c:pt idx="3829">
                  <c:v>586</c:v>
                </c:pt>
                <c:pt idx="3830">
                  <c:v>586</c:v>
                </c:pt>
                <c:pt idx="3831">
                  <c:v>586</c:v>
                </c:pt>
                <c:pt idx="3832">
                  <c:v>586</c:v>
                </c:pt>
                <c:pt idx="3833">
                  <c:v>586</c:v>
                </c:pt>
                <c:pt idx="3834">
                  <c:v>586</c:v>
                </c:pt>
                <c:pt idx="3835">
                  <c:v>586</c:v>
                </c:pt>
                <c:pt idx="3836">
                  <c:v>586</c:v>
                </c:pt>
                <c:pt idx="3837">
                  <c:v>586</c:v>
                </c:pt>
                <c:pt idx="3838">
                  <c:v>586</c:v>
                </c:pt>
                <c:pt idx="3839">
                  <c:v>586</c:v>
                </c:pt>
                <c:pt idx="3840">
                  <c:v>586</c:v>
                </c:pt>
                <c:pt idx="3841">
                  <c:v>586</c:v>
                </c:pt>
                <c:pt idx="3842">
                  <c:v>592</c:v>
                </c:pt>
                <c:pt idx="3843">
                  <c:v>592</c:v>
                </c:pt>
                <c:pt idx="3844">
                  <c:v>592</c:v>
                </c:pt>
                <c:pt idx="3845">
                  <c:v>592</c:v>
                </c:pt>
                <c:pt idx="3846">
                  <c:v>592</c:v>
                </c:pt>
                <c:pt idx="3847">
                  <c:v>592</c:v>
                </c:pt>
                <c:pt idx="3848">
                  <c:v>592</c:v>
                </c:pt>
                <c:pt idx="3849">
                  <c:v>592</c:v>
                </c:pt>
                <c:pt idx="3850">
                  <c:v>592</c:v>
                </c:pt>
                <c:pt idx="3851">
                  <c:v>592</c:v>
                </c:pt>
                <c:pt idx="3852">
                  <c:v>592</c:v>
                </c:pt>
                <c:pt idx="3853">
                  <c:v>592</c:v>
                </c:pt>
                <c:pt idx="3854">
                  <c:v>592</c:v>
                </c:pt>
                <c:pt idx="3855">
                  <c:v>592</c:v>
                </c:pt>
                <c:pt idx="3856">
                  <c:v>592</c:v>
                </c:pt>
                <c:pt idx="3857">
                  <c:v>592</c:v>
                </c:pt>
                <c:pt idx="3858">
                  <c:v>592</c:v>
                </c:pt>
                <c:pt idx="3859">
                  <c:v>592</c:v>
                </c:pt>
                <c:pt idx="3860">
                  <c:v>592</c:v>
                </c:pt>
                <c:pt idx="3861">
                  <c:v>592</c:v>
                </c:pt>
                <c:pt idx="3862">
                  <c:v>592</c:v>
                </c:pt>
                <c:pt idx="3863">
                  <c:v>592</c:v>
                </c:pt>
                <c:pt idx="3864">
                  <c:v>592</c:v>
                </c:pt>
                <c:pt idx="3865">
                  <c:v>592</c:v>
                </c:pt>
                <c:pt idx="3866">
                  <c:v>592</c:v>
                </c:pt>
                <c:pt idx="3867">
                  <c:v>592</c:v>
                </c:pt>
                <c:pt idx="3868">
                  <c:v>592</c:v>
                </c:pt>
                <c:pt idx="3869">
                  <c:v>592</c:v>
                </c:pt>
                <c:pt idx="3870">
                  <c:v>592</c:v>
                </c:pt>
                <c:pt idx="3871">
                  <c:v>592</c:v>
                </c:pt>
                <c:pt idx="3872">
                  <c:v>592</c:v>
                </c:pt>
                <c:pt idx="3873">
                  <c:v>592</c:v>
                </c:pt>
                <c:pt idx="3874">
                  <c:v>592</c:v>
                </c:pt>
                <c:pt idx="3875">
                  <c:v>592</c:v>
                </c:pt>
                <c:pt idx="3876">
                  <c:v>592</c:v>
                </c:pt>
                <c:pt idx="3877">
                  <c:v>592</c:v>
                </c:pt>
                <c:pt idx="3878">
                  <c:v>592</c:v>
                </c:pt>
                <c:pt idx="3879">
                  <c:v>592</c:v>
                </c:pt>
                <c:pt idx="3880">
                  <c:v>592</c:v>
                </c:pt>
                <c:pt idx="3881">
                  <c:v>592</c:v>
                </c:pt>
                <c:pt idx="3882">
                  <c:v>592</c:v>
                </c:pt>
                <c:pt idx="3883">
                  <c:v>592</c:v>
                </c:pt>
                <c:pt idx="3884">
                  <c:v>592</c:v>
                </c:pt>
                <c:pt idx="3885">
                  <c:v>592</c:v>
                </c:pt>
                <c:pt idx="3886">
                  <c:v>592</c:v>
                </c:pt>
                <c:pt idx="3887">
                  <c:v>592</c:v>
                </c:pt>
                <c:pt idx="3888">
                  <c:v>592</c:v>
                </c:pt>
                <c:pt idx="3889">
                  <c:v>592</c:v>
                </c:pt>
                <c:pt idx="3890">
                  <c:v>592</c:v>
                </c:pt>
                <c:pt idx="3891">
                  <c:v>592</c:v>
                </c:pt>
                <c:pt idx="3892">
                  <c:v>592</c:v>
                </c:pt>
                <c:pt idx="3893">
                  <c:v>592</c:v>
                </c:pt>
                <c:pt idx="3894">
                  <c:v>592</c:v>
                </c:pt>
                <c:pt idx="3895">
                  <c:v>592</c:v>
                </c:pt>
                <c:pt idx="3896">
                  <c:v>592</c:v>
                </c:pt>
                <c:pt idx="3897">
                  <c:v>592</c:v>
                </c:pt>
                <c:pt idx="3898">
                  <c:v>592</c:v>
                </c:pt>
                <c:pt idx="3899">
                  <c:v>592</c:v>
                </c:pt>
                <c:pt idx="3900">
                  <c:v>592</c:v>
                </c:pt>
                <c:pt idx="3901">
                  <c:v>592</c:v>
                </c:pt>
                <c:pt idx="3902">
                  <c:v>592</c:v>
                </c:pt>
                <c:pt idx="3903">
                  <c:v>592</c:v>
                </c:pt>
                <c:pt idx="3904">
                  <c:v>592</c:v>
                </c:pt>
                <c:pt idx="3905">
                  <c:v>592</c:v>
                </c:pt>
                <c:pt idx="3906">
                  <c:v>592</c:v>
                </c:pt>
                <c:pt idx="3907">
                  <c:v>592</c:v>
                </c:pt>
                <c:pt idx="3908">
                  <c:v>592</c:v>
                </c:pt>
                <c:pt idx="3909">
                  <c:v>592</c:v>
                </c:pt>
                <c:pt idx="3910">
                  <c:v>592</c:v>
                </c:pt>
                <c:pt idx="3911">
                  <c:v>592</c:v>
                </c:pt>
                <c:pt idx="3912">
                  <c:v>592</c:v>
                </c:pt>
                <c:pt idx="3913">
                  <c:v>592</c:v>
                </c:pt>
                <c:pt idx="3914">
                  <c:v>592</c:v>
                </c:pt>
                <c:pt idx="3915">
                  <c:v>592</c:v>
                </c:pt>
                <c:pt idx="3916">
                  <c:v>592</c:v>
                </c:pt>
                <c:pt idx="3917">
                  <c:v>592</c:v>
                </c:pt>
                <c:pt idx="3918">
                  <c:v>592</c:v>
                </c:pt>
                <c:pt idx="3919">
                  <c:v>592</c:v>
                </c:pt>
                <c:pt idx="3920">
                  <c:v>592</c:v>
                </c:pt>
                <c:pt idx="3921">
                  <c:v>592</c:v>
                </c:pt>
                <c:pt idx="3922">
                  <c:v>592</c:v>
                </c:pt>
                <c:pt idx="3923">
                  <c:v>592</c:v>
                </c:pt>
                <c:pt idx="3924">
                  <c:v>592</c:v>
                </c:pt>
                <c:pt idx="3925">
                  <c:v>592</c:v>
                </c:pt>
                <c:pt idx="3926">
                  <c:v>592</c:v>
                </c:pt>
                <c:pt idx="3927">
                  <c:v>592</c:v>
                </c:pt>
                <c:pt idx="3928">
                  <c:v>592</c:v>
                </c:pt>
                <c:pt idx="3929">
                  <c:v>592</c:v>
                </c:pt>
                <c:pt idx="3930">
                  <c:v>592</c:v>
                </c:pt>
                <c:pt idx="3931">
                  <c:v>592</c:v>
                </c:pt>
                <c:pt idx="3932">
                  <c:v>592</c:v>
                </c:pt>
                <c:pt idx="3933">
                  <c:v>592</c:v>
                </c:pt>
                <c:pt idx="3934">
                  <c:v>592</c:v>
                </c:pt>
                <c:pt idx="3935">
                  <c:v>592</c:v>
                </c:pt>
                <c:pt idx="3936">
                  <c:v>593</c:v>
                </c:pt>
                <c:pt idx="3937">
                  <c:v>593</c:v>
                </c:pt>
                <c:pt idx="3938">
                  <c:v>593</c:v>
                </c:pt>
                <c:pt idx="3939">
                  <c:v>593</c:v>
                </c:pt>
                <c:pt idx="3940">
                  <c:v>593</c:v>
                </c:pt>
                <c:pt idx="3941">
                  <c:v>593</c:v>
                </c:pt>
                <c:pt idx="3942">
                  <c:v>593</c:v>
                </c:pt>
                <c:pt idx="3943">
                  <c:v>593</c:v>
                </c:pt>
                <c:pt idx="3944">
                  <c:v>593</c:v>
                </c:pt>
                <c:pt idx="3945">
                  <c:v>593</c:v>
                </c:pt>
                <c:pt idx="3946">
                  <c:v>593</c:v>
                </c:pt>
                <c:pt idx="3947">
                  <c:v>593</c:v>
                </c:pt>
                <c:pt idx="3948">
                  <c:v>593</c:v>
                </c:pt>
                <c:pt idx="3949">
                  <c:v>593</c:v>
                </c:pt>
                <c:pt idx="3950">
                  <c:v>593</c:v>
                </c:pt>
                <c:pt idx="3951">
                  <c:v>593</c:v>
                </c:pt>
                <c:pt idx="3952">
                  <c:v>593</c:v>
                </c:pt>
                <c:pt idx="3953">
                  <c:v>593</c:v>
                </c:pt>
                <c:pt idx="3954">
                  <c:v>593</c:v>
                </c:pt>
                <c:pt idx="3955">
                  <c:v>593</c:v>
                </c:pt>
                <c:pt idx="3956">
                  <c:v>593</c:v>
                </c:pt>
                <c:pt idx="3957">
                  <c:v>593</c:v>
                </c:pt>
                <c:pt idx="3958">
                  <c:v>593</c:v>
                </c:pt>
                <c:pt idx="3959">
                  <c:v>593</c:v>
                </c:pt>
                <c:pt idx="3960">
                  <c:v>593</c:v>
                </c:pt>
                <c:pt idx="3961">
                  <c:v>593</c:v>
                </c:pt>
                <c:pt idx="3962">
                  <c:v>593</c:v>
                </c:pt>
                <c:pt idx="3963">
                  <c:v>593</c:v>
                </c:pt>
                <c:pt idx="3964">
                  <c:v>593</c:v>
                </c:pt>
                <c:pt idx="3965">
                  <c:v>593</c:v>
                </c:pt>
                <c:pt idx="3966">
                  <c:v>593</c:v>
                </c:pt>
                <c:pt idx="3967">
                  <c:v>593</c:v>
                </c:pt>
                <c:pt idx="3968">
                  <c:v>593</c:v>
                </c:pt>
                <c:pt idx="3969">
                  <c:v>593</c:v>
                </c:pt>
                <c:pt idx="3970">
                  <c:v>593</c:v>
                </c:pt>
                <c:pt idx="3971">
                  <c:v>593</c:v>
                </c:pt>
                <c:pt idx="3972">
                  <c:v>593</c:v>
                </c:pt>
                <c:pt idx="3973">
                  <c:v>593</c:v>
                </c:pt>
                <c:pt idx="3974">
                  <c:v>593</c:v>
                </c:pt>
                <c:pt idx="3975">
                  <c:v>593</c:v>
                </c:pt>
                <c:pt idx="3976">
                  <c:v>593</c:v>
                </c:pt>
                <c:pt idx="3977">
                  <c:v>593</c:v>
                </c:pt>
                <c:pt idx="3978">
                  <c:v>593</c:v>
                </c:pt>
                <c:pt idx="3979">
                  <c:v>593</c:v>
                </c:pt>
                <c:pt idx="3980">
                  <c:v>593</c:v>
                </c:pt>
                <c:pt idx="3981">
                  <c:v>593</c:v>
                </c:pt>
                <c:pt idx="3982">
                  <c:v>593</c:v>
                </c:pt>
                <c:pt idx="3983">
                  <c:v>593</c:v>
                </c:pt>
                <c:pt idx="3984">
                  <c:v>593</c:v>
                </c:pt>
                <c:pt idx="3985">
                  <c:v>593</c:v>
                </c:pt>
                <c:pt idx="3986">
                  <c:v>593</c:v>
                </c:pt>
                <c:pt idx="3987">
                  <c:v>593</c:v>
                </c:pt>
                <c:pt idx="3988">
                  <c:v>593</c:v>
                </c:pt>
                <c:pt idx="3989">
                  <c:v>593</c:v>
                </c:pt>
                <c:pt idx="3990">
                  <c:v>593</c:v>
                </c:pt>
                <c:pt idx="3991">
                  <c:v>593</c:v>
                </c:pt>
                <c:pt idx="3992">
                  <c:v>593</c:v>
                </c:pt>
                <c:pt idx="3993">
                  <c:v>593</c:v>
                </c:pt>
                <c:pt idx="3994">
                  <c:v>593</c:v>
                </c:pt>
                <c:pt idx="3995">
                  <c:v>593</c:v>
                </c:pt>
                <c:pt idx="3996">
                  <c:v>593</c:v>
                </c:pt>
                <c:pt idx="3997">
                  <c:v>593</c:v>
                </c:pt>
                <c:pt idx="3998">
                  <c:v>593</c:v>
                </c:pt>
                <c:pt idx="3999">
                  <c:v>593</c:v>
                </c:pt>
                <c:pt idx="4000">
                  <c:v>593</c:v>
                </c:pt>
                <c:pt idx="4001">
                  <c:v>593</c:v>
                </c:pt>
                <c:pt idx="4002">
                  <c:v>593</c:v>
                </c:pt>
                <c:pt idx="4003">
                  <c:v>593</c:v>
                </c:pt>
                <c:pt idx="4004">
                  <c:v>593</c:v>
                </c:pt>
                <c:pt idx="4005">
                  <c:v>593</c:v>
                </c:pt>
                <c:pt idx="4006">
                  <c:v>593</c:v>
                </c:pt>
                <c:pt idx="4007">
                  <c:v>593</c:v>
                </c:pt>
                <c:pt idx="4008">
                  <c:v>593</c:v>
                </c:pt>
                <c:pt idx="4009">
                  <c:v>593</c:v>
                </c:pt>
                <c:pt idx="4010">
                  <c:v>593</c:v>
                </c:pt>
                <c:pt idx="4011">
                  <c:v>593</c:v>
                </c:pt>
                <c:pt idx="4012">
                  <c:v>593</c:v>
                </c:pt>
                <c:pt idx="4013">
                  <c:v>593</c:v>
                </c:pt>
                <c:pt idx="4014">
                  <c:v>593</c:v>
                </c:pt>
                <c:pt idx="4015">
                  <c:v>595</c:v>
                </c:pt>
                <c:pt idx="4016">
                  <c:v>595</c:v>
                </c:pt>
                <c:pt idx="4017">
                  <c:v>595</c:v>
                </c:pt>
                <c:pt idx="4018">
                  <c:v>595</c:v>
                </c:pt>
                <c:pt idx="4019">
                  <c:v>595</c:v>
                </c:pt>
                <c:pt idx="4020">
                  <c:v>595</c:v>
                </c:pt>
                <c:pt idx="4021">
                  <c:v>595</c:v>
                </c:pt>
                <c:pt idx="4022">
                  <c:v>595</c:v>
                </c:pt>
                <c:pt idx="4023">
                  <c:v>595</c:v>
                </c:pt>
                <c:pt idx="4024">
                  <c:v>595</c:v>
                </c:pt>
                <c:pt idx="4025">
                  <c:v>595</c:v>
                </c:pt>
                <c:pt idx="4026">
                  <c:v>595</c:v>
                </c:pt>
                <c:pt idx="4027">
                  <c:v>595</c:v>
                </c:pt>
                <c:pt idx="4028">
                  <c:v>595</c:v>
                </c:pt>
                <c:pt idx="4029">
                  <c:v>595</c:v>
                </c:pt>
                <c:pt idx="4030">
                  <c:v>595</c:v>
                </c:pt>
                <c:pt idx="4031">
                  <c:v>595</c:v>
                </c:pt>
                <c:pt idx="4032">
                  <c:v>595</c:v>
                </c:pt>
                <c:pt idx="4033">
                  <c:v>595</c:v>
                </c:pt>
                <c:pt idx="4034">
                  <c:v>595</c:v>
                </c:pt>
                <c:pt idx="4035">
                  <c:v>595</c:v>
                </c:pt>
                <c:pt idx="4036">
                  <c:v>595</c:v>
                </c:pt>
                <c:pt idx="4037">
                  <c:v>595</c:v>
                </c:pt>
                <c:pt idx="4038">
                  <c:v>595</c:v>
                </c:pt>
                <c:pt idx="4039">
                  <c:v>595</c:v>
                </c:pt>
                <c:pt idx="4040">
                  <c:v>595</c:v>
                </c:pt>
                <c:pt idx="4041">
                  <c:v>595</c:v>
                </c:pt>
                <c:pt idx="4042">
                  <c:v>595</c:v>
                </c:pt>
                <c:pt idx="4043">
                  <c:v>595</c:v>
                </c:pt>
                <c:pt idx="4044">
                  <c:v>595</c:v>
                </c:pt>
                <c:pt idx="4045">
                  <c:v>595</c:v>
                </c:pt>
                <c:pt idx="4046">
                  <c:v>595</c:v>
                </c:pt>
                <c:pt idx="4047">
                  <c:v>595</c:v>
                </c:pt>
                <c:pt idx="4048">
                  <c:v>595</c:v>
                </c:pt>
                <c:pt idx="4049">
                  <c:v>595</c:v>
                </c:pt>
                <c:pt idx="4050">
                  <c:v>595</c:v>
                </c:pt>
                <c:pt idx="4051">
                  <c:v>595</c:v>
                </c:pt>
                <c:pt idx="4052">
                  <c:v>595</c:v>
                </c:pt>
                <c:pt idx="4053">
                  <c:v>595</c:v>
                </c:pt>
                <c:pt idx="4054">
                  <c:v>595</c:v>
                </c:pt>
                <c:pt idx="4055">
                  <c:v>595</c:v>
                </c:pt>
                <c:pt idx="4056">
                  <c:v>595</c:v>
                </c:pt>
                <c:pt idx="4057">
                  <c:v>595</c:v>
                </c:pt>
                <c:pt idx="4058">
                  <c:v>595</c:v>
                </c:pt>
                <c:pt idx="4059">
                  <c:v>595</c:v>
                </c:pt>
                <c:pt idx="4060">
                  <c:v>595</c:v>
                </c:pt>
                <c:pt idx="4061">
                  <c:v>595</c:v>
                </c:pt>
                <c:pt idx="4062">
                  <c:v>595</c:v>
                </c:pt>
                <c:pt idx="4063">
                  <c:v>595</c:v>
                </c:pt>
                <c:pt idx="4064">
                  <c:v>595</c:v>
                </c:pt>
                <c:pt idx="4065">
                  <c:v>595</c:v>
                </c:pt>
                <c:pt idx="4066">
                  <c:v>595</c:v>
                </c:pt>
                <c:pt idx="4067">
                  <c:v>595</c:v>
                </c:pt>
                <c:pt idx="4068">
                  <c:v>595</c:v>
                </c:pt>
                <c:pt idx="4069">
                  <c:v>595</c:v>
                </c:pt>
                <c:pt idx="4070">
                  <c:v>595</c:v>
                </c:pt>
                <c:pt idx="4071">
                  <c:v>595</c:v>
                </c:pt>
                <c:pt idx="4072">
                  <c:v>595</c:v>
                </c:pt>
                <c:pt idx="4073">
                  <c:v>595</c:v>
                </c:pt>
                <c:pt idx="4074">
                  <c:v>595</c:v>
                </c:pt>
                <c:pt idx="4075">
                  <c:v>595</c:v>
                </c:pt>
                <c:pt idx="4076">
                  <c:v>595</c:v>
                </c:pt>
                <c:pt idx="4077">
                  <c:v>595</c:v>
                </c:pt>
                <c:pt idx="4078">
                  <c:v>595</c:v>
                </c:pt>
                <c:pt idx="4079">
                  <c:v>595</c:v>
                </c:pt>
                <c:pt idx="4080">
                  <c:v>595</c:v>
                </c:pt>
                <c:pt idx="4081">
                  <c:v>595</c:v>
                </c:pt>
                <c:pt idx="4082">
                  <c:v>595</c:v>
                </c:pt>
                <c:pt idx="4083">
                  <c:v>595</c:v>
                </c:pt>
                <c:pt idx="4084">
                  <c:v>595</c:v>
                </c:pt>
                <c:pt idx="4085">
                  <c:v>595</c:v>
                </c:pt>
                <c:pt idx="4086">
                  <c:v>595</c:v>
                </c:pt>
                <c:pt idx="4087">
                  <c:v>595</c:v>
                </c:pt>
                <c:pt idx="4088">
                  <c:v>595</c:v>
                </c:pt>
                <c:pt idx="4089">
                  <c:v>595</c:v>
                </c:pt>
                <c:pt idx="4090">
                  <c:v>595</c:v>
                </c:pt>
                <c:pt idx="4091">
                  <c:v>595</c:v>
                </c:pt>
                <c:pt idx="4092">
                  <c:v>595</c:v>
                </c:pt>
                <c:pt idx="4093">
                  <c:v>595</c:v>
                </c:pt>
                <c:pt idx="4094">
                  <c:v>595</c:v>
                </c:pt>
                <c:pt idx="4095">
                  <c:v>595</c:v>
                </c:pt>
                <c:pt idx="4096">
                  <c:v>595</c:v>
                </c:pt>
                <c:pt idx="4097">
                  <c:v>595</c:v>
                </c:pt>
                <c:pt idx="4098">
                  <c:v>595</c:v>
                </c:pt>
                <c:pt idx="4099">
                  <c:v>595</c:v>
                </c:pt>
                <c:pt idx="4100">
                  <c:v>595</c:v>
                </c:pt>
                <c:pt idx="4101">
                  <c:v>595</c:v>
                </c:pt>
                <c:pt idx="4102">
                  <c:v>595</c:v>
                </c:pt>
                <c:pt idx="4103">
                  <c:v>595</c:v>
                </c:pt>
                <c:pt idx="4104">
                  <c:v>595</c:v>
                </c:pt>
                <c:pt idx="4105">
                  <c:v>595</c:v>
                </c:pt>
                <c:pt idx="4106">
                  <c:v>595</c:v>
                </c:pt>
                <c:pt idx="4107">
                  <c:v>595</c:v>
                </c:pt>
                <c:pt idx="4108">
                  <c:v>595</c:v>
                </c:pt>
                <c:pt idx="4109">
                  <c:v>600</c:v>
                </c:pt>
                <c:pt idx="4110">
                  <c:v>600</c:v>
                </c:pt>
                <c:pt idx="4111">
                  <c:v>600</c:v>
                </c:pt>
                <c:pt idx="4112">
                  <c:v>600</c:v>
                </c:pt>
                <c:pt idx="4113">
                  <c:v>600</c:v>
                </c:pt>
                <c:pt idx="4114">
                  <c:v>600</c:v>
                </c:pt>
                <c:pt idx="4115">
                  <c:v>600</c:v>
                </c:pt>
                <c:pt idx="4116">
                  <c:v>600</c:v>
                </c:pt>
                <c:pt idx="4117">
                  <c:v>600</c:v>
                </c:pt>
                <c:pt idx="4118">
                  <c:v>600</c:v>
                </c:pt>
                <c:pt idx="4119">
                  <c:v>600</c:v>
                </c:pt>
                <c:pt idx="4120">
                  <c:v>600</c:v>
                </c:pt>
                <c:pt idx="4121">
                  <c:v>600</c:v>
                </c:pt>
                <c:pt idx="4122">
                  <c:v>600</c:v>
                </c:pt>
                <c:pt idx="4123">
                  <c:v>600</c:v>
                </c:pt>
                <c:pt idx="4124">
                  <c:v>600</c:v>
                </c:pt>
                <c:pt idx="4125">
                  <c:v>600</c:v>
                </c:pt>
                <c:pt idx="4126">
                  <c:v>600</c:v>
                </c:pt>
                <c:pt idx="4127">
                  <c:v>600</c:v>
                </c:pt>
                <c:pt idx="4128">
                  <c:v>600</c:v>
                </c:pt>
                <c:pt idx="4129">
                  <c:v>600</c:v>
                </c:pt>
                <c:pt idx="4130">
                  <c:v>600</c:v>
                </c:pt>
                <c:pt idx="4131">
                  <c:v>600</c:v>
                </c:pt>
                <c:pt idx="4132">
                  <c:v>600</c:v>
                </c:pt>
                <c:pt idx="4133">
                  <c:v>600</c:v>
                </c:pt>
                <c:pt idx="4134">
                  <c:v>600</c:v>
                </c:pt>
                <c:pt idx="4135">
                  <c:v>600</c:v>
                </c:pt>
                <c:pt idx="4136">
                  <c:v>600</c:v>
                </c:pt>
                <c:pt idx="4137">
                  <c:v>600</c:v>
                </c:pt>
                <c:pt idx="4138">
                  <c:v>600</c:v>
                </c:pt>
                <c:pt idx="4139">
                  <c:v>600</c:v>
                </c:pt>
                <c:pt idx="4140">
                  <c:v>600</c:v>
                </c:pt>
                <c:pt idx="4141">
                  <c:v>600</c:v>
                </c:pt>
                <c:pt idx="4142">
                  <c:v>600</c:v>
                </c:pt>
                <c:pt idx="4143">
                  <c:v>600</c:v>
                </c:pt>
                <c:pt idx="4144">
                  <c:v>600</c:v>
                </c:pt>
                <c:pt idx="4145">
                  <c:v>600</c:v>
                </c:pt>
                <c:pt idx="4146">
                  <c:v>600</c:v>
                </c:pt>
                <c:pt idx="4147">
                  <c:v>600</c:v>
                </c:pt>
                <c:pt idx="4148">
                  <c:v>600</c:v>
                </c:pt>
                <c:pt idx="4149">
                  <c:v>600</c:v>
                </c:pt>
                <c:pt idx="4150">
                  <c:v>600</c:v>
                </c:pt>
                <c:pt idx="4151">
                  <c:v>600</c:v>
                </c:pt>
                <c:pt idx="4152">
                  <c:v>600</c:v>
                </c:pt>
                <c:pt idx="4153">
                  <c:v>600</c:v>
                </c:pt>
                <c:pt idx="4154">
                  <c:v>600</c:v>
                </c:pt>
                <c:pt idx="4155">
                  <c:v>600</c:v>
                </c:pt>
                <c:pt idx="4156">
                  <c:v>600</c:v>
                </c:pt>
                <c:pt idx="4157">
                  <c:v>600</c:v>
                </c:pt>
                <c:pt idx="4158">
                  <c:v>600</c:v>
                </c:pt>
                <c:pt idx="4159">
                  <c:v>600</c:v>
                </c:pt>
                <c:pt idx="4160">
                  <c:v>600</c:v>
                </c:pt>
                <c:pt idx="4161">
                  <c:v>600</c:v>
                </c:pt>
                <c:pt idx="4162">
                  <c:v>600</c:v>
                </c:pt>
                <c:pt idx="4163">
                  <c:v>600</c:v>
                </c:pt>
                <c:pt idx="4164">
                  <c:v>600</c:v>
                </c:pt>
                <c:pt idx="4165">
                  <c:v>600</c:v>
                </c:pt>
                <c:pt idx="4166">
                  <c:v>600</c:v>
                </c:pt>
                <c:pt idx="4167">
                  <c:v>600</c:v>
                </c:pt>
                <c:pt idx="4168">
                  <c:v>600</c:v>
                </c:pt>
                <c:pt idx="4169">
                  <c:v>600</c:v>
                </c:pt>
                <c:pt idx="4170">
                  <c:v>600</c:v>
                </c:pt>
                <c:pt idx="4171">
                  <c:v>600</c:v>
                </c:pt>
                <c:pt idx="4172">
                  <c:v>600</c:v>
                </c:pt>
                <c:pt idx="4173">
                  <c:v>600</c:v>
                </c:pt>
                <c:pt idx="4174">
                  <c:v>600</c:v>
                </c:pt>
                <c:pt idx="4175">
                  <c:v>600</c:v>
                </c:pt>
                <c:pt idx="4176">
                  <c:v>600</c:v>
                </c:pt>
                <c:pt idx="4177">
                  <c:v>600</c:v>
                </c:pt>
                <c:pt idx="4178">
                  <c:v>600</c:v>
                </c:pt>
                <c:pt idx="4179">
                  <c:v>600</c:v>
                </c:pt>
                <c:pt idx="4180">
                  <c:v>600</c:v>
                </c:pt>
                <c:pt idx="4181">
                  <c:v>600</c:v>
                </c:pt>
                <c:pt idx="4182">
                  <c:v>600</c:v>
                </c:pt>
                <c:pt idx="4183">
                  <c:v>600</c:v>
                </c:pt>
                <c:pt idx="4184">
                  <c:v>600</c:v>
                </c:pt>
                <c:pt idx="4185">
                  <c:v>600</c:v>
                </c:pt>
                <c:pt idx="4186">
                  <c:v>600</c:v>
                </c:pt>
                <c:pt idx="4187">
                  <c:v>600</c:v>
                </c:pt>
                <c:pt idx="4188">
                  <c:v>600</c:v>
                </c:pt>
                <c:pt idx="4189">
                  <c:v>600</c:v>
                </c:pt>
                <c:pt idx="4190">
                  <c:v>600</c:v>
                </c:pt>
                <c:pt idx="4191">
                  <c:v>600</c:v>
                </c:pt>
                <c:pt idx="4192">
                  <c:v>600</c:v>
                </c:pt>
                <c:pt idx="4193">
                  <c:v>600</c:v>
                </c:pt>
                <c:pt idx="4194">
                  <c:v>600</c:v>
                </c:pt>
                <c:pt idx="4195">
                  <c:v>600</c:v>
                </c:pt>
                <c:pt idx="4196">
                  <c:v>600</c:v>
                </c:pt>
                <c:pt idx="4197">
                  <c:v>600</c:v>
                </c:pt>
                <c:pt idx="4198">
                  <c:v>600</c:v>
                </c:pt>
                <c:pt idx="4199">
                  <c:v>600</c:v>
                </c:pt>
                <c:pt idx="4200">
                  <c:v>600</c:v>
                </c:pt>
                <c:pt idx="4201">
                  <c:v>600</c:v>
                </c:pt>
                <c:pt idx="4202">
                  <c:v>600</c:v>
                </c:pt>
              </c:numCache>
            </c:numRef>
          </c:val>
          <c:smooth val="0"/>
          <c:extLst>
            <c:ext xmlns:c16="http://schemas.microsoft.com/office/drawing/2014/chart" uri="{C3380CC4-5D6E-409C-BE32-E72D297353CC}">
              <c16:uniqueId val="{00000008-C115-4CA6-900F-79EE473006FD}"/>
            </c:ext>
          </c:extLst>
        </c:ser>
        <c:ser>
          <c:idx val="9"/>
          <c:order val="9"/>
          <c:tx>
            <c:strRef>
              <c:f>GroupsNumberPerMemberTop20!$K$1</c:f>
              <c:strCache>
                <c:ptCount val="1"/>
                <c:pt idx="0">
                  <c:v>19098391</c:v>
                </c:pt>
              </c:strCache>
            </c:strRef>
          </c:tx>
          <c:spPr>
            <a:ln w="28575" cap="rnd">
              <a:solidFill>
                <a:schemeClr val="dk1">
                  <a:tint val="750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GroupsNumberPerMemberTop20!$K$2:$K$4205</c:f>
              <c:numCache>
                <c:formatCode>General</c:formatCode>
                <c:ptCount val="4204"/>
                <c:pt idx="1911">
                  <c:v>0</c:v>
                </c:pt>
                <c:pt idx="1912">
                  <c:v>1</c:v>
                </c:pt>
                <c:pt idx="1913">
                  <c:v>1</c:v>
                </c:pt>
                <c:pt idx="1914">
                  <c:v>1</c:v>
                </c:pt>
                <c:pt idx="1915">
                  <c:v>1</c:v>
                </c:pt>
                <c:pt idx="1916">
                  <c:v>1</c:v>
                </c:pt>
                <c:pt idx="1917">
                  <c:v>1</c:v>
                </c:pt>
                <c:pt idx="1918">
                  <c:v>1</c:v>
                </c:pt>
                <c:pt idx="1919">
                  <c:v>1</c:v>
                </c:pt>
                <c:pt idx="1920">
                  <c:v>1</c:v>
                </c:pt>
                <c:pt idx="1921">
                  <c:v>1</c:v>
                </c:pt>
                <c:pt idx="1922">
                  <c:v>1</c:v>
                </c:pt>
                <c:pt idx="1923">
                  <c:v>1</c:v>
                </c:pt>
                <c:pt idx="1924">
                  <c:v>1</c:v>
                </c:pt>
                <c:pt idx="1925">
                  <c:v>1</c:v>
                </c:pt>
                <c:pt idx="1926">
                  <c:v>1</c:v>
                </c:pt>
                <c:pt idx="1927">
                  <c:v>1</c:v>
                </c:pt>
                <c:pt idx="1928">
                  <c:v>1</c:v>
                </c:pt>
                <c:pt idx="1929">
                  <c:v>1</c:v>
                </c:pt>
                <c:pt idx="1930">
                  <c:v>1</c:v>
                </c:pt>
                <c:pt idx="1931">
                  <c:v>1</c:v>
                </c:pt>
                <c:pt idx="1932">
                  <c:v>1</c:v>
                </c:pt>
                <c:pt idx="1933">
                  <c:v>1</c:v>
                </c:pt>
                <c:pt idx="1934">
                  <c:v>1</c:v>
                </c:pt>
                <c:pt idx="1935">
                  <c:v>1</c:v>
                </c:pt>
                <c:pt idx="1936">
                  <c:v>1</c:v>
                </c:pt>
                <c:pt idx="1937">
                  <c:v>1</c:v>
                </c:pt>
                <c:pt idx="1938">
                  <c:v>1</c:v>
                </c:pt>
                <c:pt idx="1939">
                  <c:v>1</c:v>
                </c:pt>
                <c:pt idx="1940">
                  <c:v>1</c:v>
                </c:pt>
                <c:pt idx="1941">
                  <c:v>1</c:v>
                </c:pt>
                <c:pt idx="1942">
                  <c:v>1</c:v>
                </c:pt>
                <c:pt idx="1943">
                  <c:v>1</c:v>
                </c:pt>
                <c:pt idx="1944">
                  <c:v>1</c:v>
                </c:pt>
                <c:pt idx="1945">
                  <c:v>1</c:v>
                </c:pt>
                <c:pt idx="1946">
                  <c:v>1</c:v>
                </c:pt>
                <c:pt idx="1947">
                  <c:v>1</c:v>
                </c:pt>
                <c:pt idx="1948">
                  <c:v>1</c:v>
                </c:pt>
                <c:pt idx="1949">
                  <c:v>1</c:v>
                </c:pt>
                <c:pt idx="1950">
                  <c:v>1</c:v>
                </c:pt>
                <c:pt idx="1951">
                  <c:v>1</c:v>
                </c:pt>
                <c:pt idx="1952">
                  <c:v>1</c:v>
                </c:pt>
                <c:pt idx="1953">
                  <c:v>1</c:v>
                </c:pt>
                <c:pt idx="1954">
                  <c:v>1</c:v>
                </c:pt>
                <c:pt idx="1955">
                  <c:v>1</c:v>
                </c:pt>
                <c:pt idx="1956">
                  <c:v>1</c:v>
                </c:pt>
                <c:pt idx="1957">
                  <c:v>1</c:v>
                </c:pt>
                <c:pt idx="1958">
                  <c:v>1</c:v>
                </c:pt>
                <c:pt idx="1959">
                  <c:v>1</c:v>
                </c:pt>
                <c:pt idx="1960">
                  <c:v>1</c:v>
                </c:pt>
                <c:pt idx="1961">
                  <c:v>1</c:v>
                </c:pt>
                <c:pt idx="1962">
                  <c:v>1</c:v>
                </c:pt>
                <c:pt idx="1963">
                  <c:v>1</c:v>
                </c:pt>
                <c:pt idx="1964">
                  <c:v>1</c:v>
                </c:pt>
                <c:pt idx="1965">
                  <c:v>1</c:v>
                </c:pt>
                <c:pt idx="1966">
                  <c:v>2</c:v>
                </c:pt>
                <c:pt idx="1967">
                  <c:v>3</c:v>
                </c:pt>
                <c:pt idx="1968">
                  <c:v>3</c:v>
                </c:pt>
                <c:pt idx="1969">
                  <c:v>3</c:v>
                </c:pt>
                <c:pt idx="1970">
                  <c:v>8</c:v>
                </c:pt>
                <c:pt idx="1971">
                  <c:v>9</c:v>
                </c:pt>
                <c:pt idx="1972">
                  <c:v>11</c:v>
                </c:pt>
                <c:pt idx="1973">
                  <c:v>11</c:v>
                </c:pt>
                <c:pt idx="1974">
                  <c:v>12</c:v>
                </c:pt>
                <c:pt idx="1975">
                  <c:v>15</c:v>
                </c:pt>
                <c:pt idx="1976">
                  <c:v>16</c:v>
                </c:pt>
                <c:pt idx="1977">
                  <c:v>18</c:v>
                </c:pt>
                <c:pt idx="1978">
                  <c:v>19</c:v>
                </c:pt>
                <c:pt idx="1979">
                  <c:v>19</c:v>
                </c:pt>
                <c:pt idx="1980">
                  <c:v>19</c:v>
                </c:pt>
                <c:pt idx="1981">
                  <c:v>19</c:v>
                </c:pt>
                <c:pt idx="1982">
                  <c:v>20</c:v>
                </c:pt>
                <c:pt idx="1983">
                  <c:v>20</c:v>
                </c:pt>
                <c:pt idx="1984">
                  <c:v>20</c:v>
                </c:pt>
                <c:pt idx="1985">
                  <c:v>20</c:v>
                </c:pt>
                <c:pt idx="1986">
                  <c:v>21</c:v>
                </c:pt>
                <c:pt idx="1987">
                  <c:v>21</c:v>
                </c:pt>
                <c:pt idx="1988">
                  <c:v>21</c:v>
                </c:pt>
                <c:pt idx="1989">
                  <c:v>21</c:v>
                </c:pt>
                <c:pt idx="1990">
                  <c:v>21</c:v>
                </c:pt>
                <c:pt idx="1991">
                  <c:v>21</c:v>
                </c:pt>
                <c:pt idx="1992">
                  <c:v>21</c:v>
                </c:pt>
                <c:pt idx="1993">
                  <c:v>21</c:v>
                </c:pt>
                <c:pt idx="1994">
                  <c:v>21</c:v>
                </c:pt>
                <c:pt idx="1995">
                  <c:v>21</c:v>
                </c:pt>
                <c:pt idx="1996">
                  <c:v>21</c:v>
                </c:pt>
                <c:pt idx="1997">
                  <c:v>21</c:v>
                </c:pt>
                <c:pt idx="1998">
                  <c:v>22</c:v>
                </c:pt>
                <c:pt idx="1999">
                  <c:v>22</c:v>
                </c:pt>
                <c:pt idx="2000">
                  <c:v>22</c:v>
                </c:pt>
                <c:pt idx="2001">
                  <c:v>23</c:v>
                </c:pt>
                <c:pt idx="2002">
                  <c:v>23</c:v>
                </c:pt>
                <c:pt idx="2003">
                  <c:v>23</c:v>
                </c:pt>
                <c:pt idx="2004">
                  <c:v>23</c:v>
                </c:pt>
                <c:pt idx="2005">
                  <c:v>23</c:v>
                </c:pt>
                <c:pt idx="2006">
                  <c:v>23</c:v>
                </c:pt>
                <c:pt idx="2007">
                  <c:v>23</c:v>
                </c:pt>
                <c:pt idx="2008">
                  <c:v>24</c:v>
                </c:pt>
                <c:pt idx="2009">
                  <c:v>25</c:v>
                </c:pt>
                <c:pt idx="2010">
                  <c:v>25</c:v>
                </c:pt>
                <c:pt idx="2011">
                  <c:v>26</c:v>
                </c:pt>
                <c:pt idx="2012">
                  <c:v>27</c:v>
                </c:pt>
                <c:pt idx="2013">
                  <c:v>27</c:v>
                </c:pt>
                <c:pt idx="2014">
                  <c:v>27</c:v>
                </c:pt>
                <c:pt idx="2015">
                  <c:v>27</c:v>
                </c:pt>
                <c:pt idx="2016">
                  <c:v>27</c:v>
                </c:pt>
                <c:pt idx="2017">
                  <c:v>27</c:v>
                </c:pt>
                <c:pt idx="2018">
                  <c:v>27</c:v>
                </c:pt>
                <c:pt idx="2019">
                  <c:v>28</c:v>
                </c:pt>
                <c:pt idx="2020">
                  <c:v>28</c:v>
                </c:pt>
                <c:pt idx="2021">
                  <c:v>28</c:v>
                </c:pt>
                <c:pt idx="2022">
                  <c:v>28</c:v>
                </c:pt>
                <c:pt idx="2023">
                  <c:v>28</c:v>
                </c:pt>
                <c:pt idx="2024">
                  <c:v>28</c:v>
                </c:pt>
                <c:pt idx="2025">
                  <c:v>28</c:v>
                </c:pt>
                <c:pt idx="2026">
                  <c:v>28</c:v>
                </c:pt>
                <c:pt idx="2027">
                  <c:v>28</c:v>
                </c:pt>
                <c:pt idx="2028">
                  <c:v>28</c:v>
                </c:pt>
                <c:pt idx="2029">
                  <c:v>28</c:v>
                </c:pt>
                <c:pt idx="2030">
                  <c:v>28</c:v>
                </c:pt>
                <c:pt idx="2031">
                  <c:v>28</c:v>
                </c:pt>
                <c:pt idx="2032">
                  <c:v>28</c:v>
                </c:pt>
                <c:pt idx="2033">
                  <c:v>28</c:v>
                </c:pt>
                <c:pt idx="2034">
                  <c:v>28</c:v>
                </c:pt>
                <c:pt idx="2035">
                  <c:v>28</c:v>
                </c:pt>
                <c:pt idx="2036">
                  <c:v>28</c:v>
                </c:pt>
                <c:pt idx="2037">
                  <c:v>28</c:v>
                </c:pt>
                <c:pt idx="2038">
                  <c:v>29</c:v>
                </c:pt>
                <c:pt idx="2039">
                  <c:v>30</c:v>
                </c:pt>
                <c:pt idx="2040">
                  <c:v>30</c:v>
                </c:pt>
                <c:pt idx="2041">
                  <c:v>30</c:v>
                </c:pt>
                <c:pt idx="2042">
                  <c:v>30</c:v>
                </c:pt>
                <c:pt idx="2043">
                  <c:v>30</c:v>
                </c:pt>
                <c:pt idx="2044">
                  <c:v>30</c:v>
                </c:pt>
                <c:pt idx="2045">
                  <c:v>30</c:v>
                </c:pt>
                <c:pt idx="2046">
                  <c:v>30</c:v>
                </c:pt>
                <c:pt idx="2047">
                  <c:v>30</c:v>
                </c:pt>
                <c:pt idx="2048">
                  <c:v>32</c:v>
                </c:pt>
                <c:pt idx="2049">
                  <c:v>32</c:v>
                </c:pt>
                <c:pt idx="2050">
                  <c:v>33</c:v>
                </c:pt>
                <c:pt idx="2051">
                  <c:v>33</c:v>
                </c:pt>
                <c:pt idx="2052">
                  <c:v>33</c:v>
                </c:pt>
                <c:pt idx="2053">
                  <c:v>33</c:v>
                </c:pt>
                <c:pt idx="2054">
                  <c:v>33</c:v>
                </c:pt>
                <c:pt idx="2055">
                  <c:v>33</c:v>
                </c:pt>
                <c:pt idx="2056">
                  <c:v>34</c:v>
                </c:pt>
                <c:pt idx="2057">
                  <c:v>34</c:v>
                </c:pt>
                <c:pt idx="2058">
                  <c:v>34</c:v>
                </c:pt>
                <c:pt idx="2059">
                  <c:v>34</c:v>
                </c:pt>
                <c:pt idx="2060">
                  <c:v>34</c:v>
                </c:pt>
                <c:pt idx="2061">
                  <c:v>34</c:v>
                </c:pt>
                <c:pt idx="2062">
                  <c:v>35</c:v>
                </c:pt>
                <c:pt idx="2063">
                  <c:v>35</c:v>
                </c:pt>
                <c:pt idx="2064">
                  <c:v>35</c:v>
                </c:pt>
                <c:pt idx="2065">
                  <c:v>35</c:v>
                </c:pt>
                <c:pt idx="2066">
                  <c:v>35</c:v>
                </c:pt>
                <c:pt idx="2067">
                  <c:v>35</c:v>
                </c:pt>
                <c:pt idx="2068">
                  <c:v>35</c:v>
                </c:pt>
                <c:pt idx="2069">
                  <c:v>35</c:v>
                </c:pt>
                <c:pt idx="2070">
                  <c:v>35</c:v>
                </c:pt>
                <c:pt idx="2071">
                  <c:v>35</c:v>
                </c:pt>
                <c:pt idx="2072">
                  <c:v>35</c:v>
                </c:pt>
                <c:pt idx="2073">
                  <c:v>35</c:v>
                </c:pt>
                <c:pt idx="2074">
                  <c:v>36</c:v>
                </c:pt>
                <c:pt idx="2075">
                  <c:v>36</c:v>
                </c:pt>
                <c:pt idx="2076">
                  <c:v>36</c:v>
                </c:pt>
                <c:pt idx="2077">
                  <c:v>36</c:v>
                </c:pt>
                <c:pt idx="2078">
                  <c:v>36</c:v>
                </c:pt>
                <c:pt idx="2079">
                  <c:v>36</c:v>
                </c:pt>
                <c:pt idx="2080">
                  <c:v>36</c:v>
                </c:pt>
                <c:pt idx="2081">
                  <c:v>36</c:v>
                </c:pt>
                <c:pt idx="2082">
                  <c:v>36</c:v>
                </c:pt>
                <c:pt idx="2083">
                  <c:v>36</c:v>
                </c:pt>
                <c:pt idx="2084">
                  <c:v>36</c:v>
                </c:pt>
                <c:pt idx="2085">
                  <c:v>36</c:v>
                </c:pt>
                <c:pt idx="2086">
                  <c:v>36</c:v>
                </c:pt>
                <c:pt idx="2087">
                  <c:v>36</c:v>
                </c:pt>
                <c:pt idx="2088">
                  <c:v>36</c:v>
                </c:pt>
                <c:pt idx="2089">
                  <c:v>36</c:v>
                </c:pt>
                <c:pt idx="2090">
                  <c:v>36</c:v>
                </c:pt>
                <c:pt idx="2091">
                  <c:v>37</c:v>
                </c:pt>
                <c:pt idx="2092">
                  <c:v>37</c:v>
                </c:pt>
                <c:pt idx="2093">
                  <c:v>37</c:v>
                </c:pt>
                <c:pt idx="2094">
                  <c:v>37</c:v>
                </c:pt>
                <c:pt idx="2095">
                  <c:v>37</c:v>
                </c:pt>
                <c:pt idx="2096">
                  <c:v>37</c:v>
                </c:pt>
                <c:pt idx="2097">
                  <c:v>37</c:v>
                </c:pt>
                <c:pt idx="2098">
                  <c:v>37</c:v>
                </c:pt>
                <c:pt idx="2099">
                  <c:v>37</c:v>
                </c:pt>
                <c:pt idx="2100">
                  <c:v>38</c:v>
                </c:pt>
                <c:pt idx="2101">
                  <c:v>38</c:v>
                </c:pt>
                <c:pt idx="2102">
                  <c:v>38</c:v>
                </c:pt>
                <c:pt idx="2103">
                  <c:v>38</c:v>
                </c:pt>
                <c:pt idx="2104">
                  <c:v>38</c:v>
                </c:pt>
                <c:pt idx="2105">
                  <c:v>39</c:v>
                </c:pt>
                <c:pt idx="2106">
                  <c:v>39</c:v>
                </c:pt>
                <c:pt idx="2107">
                  <c:v>39</c:v>
                </c:pt>
                <c:pt idx="2108">
                  <c:v>40</c:v>
                </c:pt>
                <c:pt idx="2109">
                  <c:v>41</c:v>
                </c:pt>
                <c:pt idx="2110">
                  <c:v>41</c:v>
                </c:pt>
                <c:pt idx="2111">
                  <c:v>42</c:v>
                </c:pt>
                <c:pt idx="2112">
                  <c:v>42</c:v>
                </c:pt>
                <c:pt idx="2113">
                  <c:v>42</c:v>
                </c:pt>
                <c:pt idx="2114">
                  <c:v>42</c:v>
                </c:pt>
                <c:pt idx="2115">
                  <c:v>42</c:v>
                </c:pt>
                <c:pt idx="2116">
                  <c:v>42</c:v>
                </c:pt>
                <c:pt idx="2117">
                  <c:v>42</c:v>
                </c:pt>
                <c:pt idx="2118">
                  <c:v>42</c:v>
                </c:pt>
                <c:pt idx="2119">
                  <c:v>42</c:v>
                </c:pt>
                <c:pt idx="2120">
                  <c:v>42</c:v>
                </c:pt>
                <c:pt idx="2121">
                  <c:v>42</c:v>
                </c:pt>
                <c:pt idx="2122">
                  <c:v>42</c:v>
                </c:pt>
                <c:pt idx="2123">
                  <c:v>42</c:v>
                </c:pt>
                <c:pt idx="2124">
                  <c:v>42</c:v>
                </c:pt>
                <c:pt idx="2125">
                  <c:v>42</c:v>
                </c:pt>
                <c:pt idx="2126">
                  <c:v>42</c:v>
                </c:pt>
                <c:pt idx="2127">
                  <c:v>44</c:v>
                </c:pt>
                <c:pt idx="2128">
                  <c:v>44</c:v>
                </c:pt>
                <c:pt idx="2129">
                  <c:v>46</c:v>
                </c:pt>
                <c:pt idx="2130">
                  <c:v>46</c:v>
                </c:pt>
                <c:pt idx="2131">
                  <c:v>46</c:v>
                </c:pt>
                <c:pt idx="2132">
                  <c:v>47</c:v>
                </c:pt>
                <c:pt idx="2133">
                  <c:v>47</c:v>
                </c:pt>
                <c:pt idx="2134">
                  <c:v>47</c:v>
                </c:pt>
                <c:pt idx="2135">
                  <c:v>47</c:v>
                </c:pt>
                <c:pt idx="2136">
                  <c:v>49</c:v>
                </c:pt>
                <c:pt idx="2137">
                  <c:v>49</c:v>
                </c:pt>
                <c:pt idx="2138">
                  <c:v>50</c:v>
                </c:pt>
                <c:pt idx="2139">
                  <c:v>51</c:v>
                </c:pt>
                <c:pt idx="2140">
                  <c:v>52</c:v>
                </c:pt>
                <c:pt idx="2141">
                  <c:v>52</c:v>
                </c:pt>
                <c:pt idx="2142">
                  <c:v>52</c:v>
                </c:pt>
                <c:pt idx="2143">
                  <c:v>52</c:v>
                </c:pt>
                <c:pt idx="2144">
                  <c:v>52</c:v>
                </c:pt>
                <c:pt idx="2145">
                  <c:v>55</c:v>
                </c:pt>
                <c:pt idx="2146">
                  <c:v>55</c:v>
                </c:pt>
                <c:pt idx="2147">
                  <c:v>56</c:v>
                </c:pt>
                <c:pt idx="2148">
                  <c:v>56</c:v>
                </c:pt>
                <c:pt idx="2149">
                  <c:v>56</c:v>
                </c:pt>
                <c:pt idx="2150">
                  <c:v>56</c:v>
                </c:pt>
                <c:pt idx="2151">
                  <c:v>57</c:v>
                </c:pt>
                <c:pt idx="2152">
                  <c:v>57</c:v>
                </c:pt>
                <c:pt idx="2153">
                  <c:v>57</c:v>
                </c:pt>
                <c:pt idx="2154">
                  <c:v>58</c:v>
                </c:pt>
                <c:pt idx="2155">
                  <c:v>58</c:v>
                </c:pt>
                <c:pt idx="2156">
                  <c:v>58</c:v>
                </c:pt>
                <c:pt idx="2157">
                  <c:v>59</c:v>
                </c:pt>
                <c:pt idx="2158">
                  <c:v>59</c:v>
                </c:pt>
                <c:pt idx="2159">
                  <c:v>59</c:v>
                </c:pt>
                <c:pt idx="2160">
                  <c:v>59</c:v>
                </c:pt>
                <c:pt idx="2161">
                  <c:v>59</c:v>
                </c:pt>
                <c:pt idx="2162">
                  <c:v>59</c:v>
                </c:pt>
                <c:pt idx="2163">
                  <c:v>59</c:v>
                </c:pt>
                <c:pt idx="2164">
                  <c:v>59</c:v>
                </c:pt>
                <c:pt idx="2165">
                  <c:v>59</c:v>
                </c:pt>
                <c:pt idx="2166">
                  <c:v>59</c:v>
                </c:pt>
                <c:pt idx="2167">
                  <c:v>59</c:v>
                </c:pt>
                <c:pt idx="2168">
                  <c:v>59</c:v>
                </c:pt>
                <c:pt idx="2169">
                  <c:v>59</c:v>
                </c:pt>
                <c:pt idx="2170">
                  <c:v>59</c:v>
                </c:pt>
                <c:pt idx="2171">
                  <c:v>59</c:v>
                </c:pt>
                <c:pt idx="2172">
                  <c:v>59</c:v>
                </c:pt>
                <c:pt idx="2173">
                  <c:v>59</c:v>
                </c:pt>
                <c:pt idx="2174">
                  <c:v>59</c:v>
                </c:pt>
                <c:pt idx="2175">
                  <c:v>59</c:v>
                </c:pt>
                <c:pt idx="2176">
                  <c:v>59</c:v>
                </c:pt>
                <c:pt idx="2177">
                  <c:v>59</c:v>
                </c:pt>
                <c:pt idx="2178">
                  <c:v>59</c:v>
                </c:pt>
                <c:pt idx="2179">
                  <c:v>59</c:v>
                </c:pt>
                <c:pt idx="2180">
                  <c:v>60</c:v>
                </c:pt>
                <c:pt idx="2181">
                  <c:v>60</c:v>
                </c:pt>
                <c:pt idx="2182">
                  <c:v>60</c:v>
                </c:pt>
                <c:pt idx="2183">
                  <c:v>61</c:v>
                </c:pt>
                <c:pt idx="2184">
                  <c:v>64</c:v>
                </c:pt>
                <c:pt idx="2185">
                  <c:v>65</c:v>
                </c:pt>
                <c:pt idx="2186">
                  <c:v>67</c:v>
                </c:pt>
                <c:pt idx="2187">
                  <c:v>67</c:v>
                </c:pt>
                <c:pt idx="2188">
                  <c:v>68</c:v>
                </c:pt>
                <c:pt idx="2189">
                  <c:v>68</c:v>
                </c:pt>
                <c:pt idx="2190">
                  <c:v>68</c:v>
                </c:pt>
                <c:pt idx="2191">
                  <c:v>68</c:v>
                </c:pt>
                <c:pt idx="2192">
                  <c:v>68</c:v>
                </c:pt>
                <c:pt idx="2193">
                  <c:v>68</c:v>
                </c:pt>
                <c:pt idx="2194">
                  <c:v>68</c:v>
                </c:pt>
                <c:pt idx="2195">
                  <c:v>68</c:v>
                </c:pt>
                <c:pt idx="2196">
                  <c:v>69</c:v>
                </c:pt>
                <c:pt idx="2197">
                  <c:v>69</c:v>
                </c:pt>
                <c:pt idx="2198">
                  <c:v>69</c:v>
                </c:pt>
                <c:pt idx="2199">
                  <c:v>69</c:v>
                </c:pt>
                <c:pt idx="2200">
                  <c:v>70</c:v>
                </c:pt>
                <c:pt idx="2201">
                  <c:v>70</c:v>
                </c:pt>
                <c:pt idx="2202">
                  <c:v>71</c:v>
                </c:pt>
                <c:pt idx="2203">
                  <c:v>71</c:v>
                </c:pt>
                <c:pt idx="2204">
                  <c:v>71</c:v>
                </c:pt>
                <c:pt idx="2205">
                  <c:v>71</c:v>
                </c:pt>
                <c:pt idx="2206">
                  <c:v>71</c:v>
                </c:pt>
                <c:pt idx="2207">
                  <c:v>71</c:v>
                </c:pt>
                <c:pt idx="2208">
                  <c:v>71</c:v>
                </c:pt>
                <c:pt idx="2209">
                  <c:v>71</c:v>
                </c:pt>
                <c:pt idx="2210">
                  <c:v>72</c:v>
                </c:pt>
                <c:pt idx="2211">
                  <c:v>72</c:v>
                </c:pt>
                <c:pt idx="2212">
                  <c:v>72</c:v>
                </c:pt>
                <c:pt idx="2213">
                  <c:v>72</c:v>
                </c:pt>
                <c:pt idx="2214">
                  <c:v>72</c:v>
                </c:pt>
                <c:pt idx="2215">
                  <c:v>72</c:v>
                </c:pt>
                <c:pt idx="2216">
                  <c:v>72</c:v>
                </c:pt>
                <c:pt idx="2217">
                  <c:v>72</c:v>
                </c:pt>
                <c:pt idx="2218">
                  <c:v>72</c:v>
                </c:pt>
                <c:pt idx="2219">
                  <c:v>72</c:v>
                </c:pt>
                <c:pt idx="2220">
                  <c:v>72</c:v>
                </c:pt>
                <c:pt idx="2221">
                  <c:v>72</c:v>
                </c:pt>
                <c:pt idx="2222">
                  <c:v>72</c:v>
                </c:pt>
                <c:pt idx="2223">
                  <c:v>73</c:v>
                </c:pt>
                <c:pt idx="2224">
                  <c:v>73</c:v>
                </c:pt>
                <c:pt idx="2225">
                  <c:v>74</c:v>
                </c:pt>
                <c:pt idx="2226">
                  <c:v>74</c:v>
                </c:pt>
                <c:pt idx="2227">
                  <c:v>74</c:v>
                </c:pt>
                <c:pt idx="2228">
                  <c:v>74</c:v>
                </c:pt>
                <c:pt idx="2229">
                  <c:v>74</c:v>
                </c:pt>
                <c:pt idx="2230">
                  <c:v>74</c:v>
                </c:pt>
                <c:pt idx="2231">
                  <c:v>74</c:v>
                </c:pt>
                <c:pt idx="2232">
                  <c:v>74</c:v>
                </c:pt>
                <c:pt idx="2233">
                  <c:v>74</c:v>
                </c:pt>
                <c:pt idx="2234">
                  <c:v>74</c:v>
                </c:pt>
                <c:pt idx="2235">
                  <c:v>74</c:v>
                </c:pt>
                <c:pt idx="2236">
                  <c:v>74</c:v>
                </c:pt>
                <c:pt idx="2237">
                  <c:v>75</c:v>
                </c:pt>
                <c:pt idx="2238">
                  <c:v>75</c:v>
                </c:pt>
                <c:pt idx="2239">
                  <c:v>75</c:v>
                </c:pt>
                <c:pt idx="2240">
                  <c:v>75</c:v>
                </c:pt>
                <c:pt idx="2241">
                  <c:v>75</c:v>
                </c:pt>
                <c:pt idx="2242">
                  <c:v>75</c:v>
                </c:pt>
                <c:pt idx="2243">
                  <c:v>75</c:v>
                </c:pt>
                <c:pt idx="2244">
                  <c:v>76</c:v>
                </c:pt>
                <c:pt idx="2245">
                  <c:v>76</c:v>
                </c:pt>
                <c:pt idx="2246">
                  <c:v>76</c:v>
                </c:pt>
                <c:pt idx="2247">
                  <c:v>76</c:v>
                </c:pt>
                <c:pt idx="2248">
                  <c:v>76</c:v>
                </c:pt>
                <c:pt idx="2249">
                  <c:v>76</c:v>
                </c:pt>
                <c:pt idx="2250">
                  <c:v>77</c:v>
                </c:pt>
                <c:pt idx="2251">
                  <c:v>77</c:v>
                </c:pt>
                <c:pt idx="2252">
                  <c:v>77</c:v>
                </c:pt>
                <c:pt idx="2253">
                  <c:v>77</c:v>
                </c:pt>
                <c:pt idx="2254">
                  <c:v>77</c:v>
                </c:pt>
                <c:pt idx="2255">
                  <c:v>77</c:v>
                </c:pt>
                <c:pt idx="2256">
                  <c:v>77</c:v>
                </c:pt>
                <c:pt idx="2257">
                  <c:v>77</c:v>
                </c:pt>
                <c:pt idx="2258">
                  <c:v>78</c:v>
                </c:pt>
                <c:pt idx="2259">
                  <c:v>78</c:v>
                </c:pt>
                <c:pt idx="2260">
                  <c:v>78</c:v>
                </c:pt>
                <c:pt idx="2261">
                  <c:v>78</c:v>
                </c:pt>
                <c:pt idx="2262">
                  <c:v>78</c:v>
                </c:pt>
                <c:pt idx="2263">
                  <c:v>79</c:v>
                </c:pt>
                <c:pt idx="2264">
                  <c:v>79</c:v>
                </c:pt>
                <c:pt idx="2265">
                  <c:v>79</c:v>
                </c:pt>
                <c:pt idx="2266">
                  <c:v>79</c:v>
                </c:pt>
                <c:pt idx="2267">
                  <c:v>79</c:v>
                </c:pt>
                <c:pt idx="2268">
                  <c:v>79</c:v>
                </c:pt>
                <c:pt idx="2269">
                  <c:v>80</c:v>
                </c:pt>
                <c:pt idx="2270">
                  <c:v>82</c:v>
                </c:pt>
                <c:pt idx="2271">
                  <c:v>82</c:v>
                </c:pt>
                <c:pt idx="2272">
                  <c:v>82</c:v>
                </c:pt>
                <c:pt idx="2273">
                  <c:v>82</c:v>
                </c:pt>
                <c:pt idx="2274">
                  <c:v>82</c:v>
                </c:pt>
                <c:pt idx="2275">
                  <c:v>82</c:v>
                </c:pt>
                <c:pt idx="2276">
                  <c:v>82</c:v>
                </c:pt>
                <c:pt idx="2277">
                  <c:v>82</c:v>
                </c:pt>
                <c:pt idx="2278">
                  <c:v>82</c:v>
                </c:pt>
                <c:pt idx="2279">
                  <c:v>82</c:v>
                </c:pt>
                <c:pt idx="2280">
                  <c:v>82</c:v>
                </c:pt>
                <c:pt idx="2281">
                  <c:v>82</c:v>
                </c:pt>
                <c:pt idx="2282">
                  <c:v>83</c:v>
                </c:pt>
                <c:pt idx="2283">
                  <c:v>83</c:v>
                </c:pt>
                <c:pt idx="2284">
                  <c:v>84</c:v>
                </c:pt>
                <c:pt idx="2285">
                  <c:v>84</c:v>
                </c:pt>
                <c:pt idx="2286">
                  <c:v>85</c:v>
                </c:pt>
                <c:pt idx="2287">
                  <c:v>85</c:v>
                </c:pt>
                <c:pt idx="2288">
                  <c:v>85</c:v>
                </c:pt>
                <c:pt idx="2289">
                  <c:v>85</c:v>
                </c:pt>
                <c:pt idx="2290">
                  <c:v>85</c:v>
                </c:pt>
                <c:pt idx="2291">
                  <c:v>85</c:v>
                </c:pt>
                <c:pt idx="2292">
                  <c:v>85</c:v>
                </c:pt>
                <c:pt idx="2293">
                  <c:v>85</c:v>
                </c:pt>
                <c:pt idx="2294">
                  <c:v>85</c:v>
                </c:pt>
                <c:pt idx="2295">
                  <c:v>85</c:v>
                </c:pt>
                <c:pt idx="2296">
                  <c:v>85</c:v>
                </c:pt>
                <c:pt idx="2297">
                  <c:v>85</c:v>
                </c:pt>
                <c:pt idx="2298">
                  <c:v>85</c:v>
                </c:pt>
                <c:pt idx="2299">
                  <c:v>85</c:v>
                </c:pt>
                <c:pt idx="2300">
                  <c:v>85</c:v>
                </c:pt>
                <c:pt idx="2301">
                  <c:v>86</c:v>
                </c:pt>
                <c:pt idx="2302">
                  <c:v>86</c:v>
                </c:pt>
                <c:pt idx="2303">
                  <c:v>86</c:v>
                </c:pt>
                <c:pt idx="2304">
                  <c:v>86</c:v>
                </c:pt>
                <c:pt idx="2305">
                  <c:v>86</c:v>
                </c:pt>
                <c:pt idx="2306">
                  <c:v>86</c:v>
                </c:pt>
                <c:pt idx="2307">
                  <c:v>86</c:v>
                </c:pt>
                <c:pt idx="2308">
                  <c:v>86</c:v>
                </c:pt>
                <c:pt idx="2309">
                  <c:v>86</c:v>
                </c:pt>
                <c:pt idx="2310">
                  <c:v>86</c:v>
                </c:pt>
                <c:pt idx="2311">
                  <c:v>86</c:v>
                </c:pt>
                <c:pt idx="2312">
                  <c:v>86</c:v>
                </c:pt>
                <c:pt idx="2313">
                  <c:v>86</c:v>
                </c:pt>
                <c:pt idx="2314">
                  <c:v>86</c:v>
                </c:pt>
                <c:pt idx="2315">
                  <c:v>86</c:v>
                </c:pt>
                <c:pt idx="2316">
                  <c:v>87</c:v>
                </c:pt>
                <c:pt idx="2317">
                  <c:v>87</c:v>
                </c:pt>
                <c:pt idx="2318">
                  <c:v>87</c:v>
                </c:pt>
                <c:pt idx="2319">
                  <c:v>87</c:v>
                </c:pt>
                <c:pt idx="2320">
                  <c:v>89</c:v>
                </c:pt>
                <c:pt idx="2321">
                  <c:v>89</c:v>
                </c:pt>
                <c:pt idx="2322">
                  <c:v>89</c:v>
                </c:pt>
                <c:pt idx="2323">
                  <c:v>89</c:v>
                </c:pt>
                <c:pt idx="2324">
                  <c:v>89</c:v>
                </c:pt>
                <c:pt idx="2325">
                  <c:v>89</c:v>
                </c:pt>
                <c:pt idx="2326">
                  <c:v>89</c:v>
                </c:pt>
                <c:pt idx="2327">
                  <c:v>89</c:v>
                </c:pt>
                <c:pt idx="2328">
                  <c:v>89</c:v>
                </c:pt>
                <c:pt idx="2329">
                  <c:v>91</c:v>
                </c:pt>
                <c:pt idx="2330">
                  <c:v>91</c:v>
                </c:pt>
                <c:pt idx="2331">
                  <c:v>91</c:v>
                </c:pt>
                <c:pt idx="2332">
                  <c:v>91</c:v>
                </c:pt>
                <c:pt idx="2333">
                  <c:v>91</c:v>
                </c:pt>
                <c:pt idx="2334">
                  <c:v>91</c:v>
                </c:pt>
                <c:pt idx="2335">
                  <c:v>92</c:v>
                </c:pt>
                <c:pt idx="2336">
                  <c:v>92</c:v>
                </c:pt>
                <c:pt idx="2337">
                  <c:v>93</c:v>
                </c:pt>
                <c:pt idx="2338">
                  <c:v>93</c:v>
                </c:pt>
                <c:pt idx="2339">
                  <c:v>93</c:v>
                </c:pt>
                <c:pt idx="2340">
                  <c:v>93</c:v>
                </c:pt>
                <c:pt idx="2341">
                  <c:v>93</c:v>
                </c:pt>
                <c:pt idx="2342">
                  <c:v>93</c:v>
                </c:pt>
                <c:pt idx="2343">
                  <c:v>94</c:v>
                </c:pt>
                <c:pt idx="2344">
                  <c:v>94</c:v>
                </c:pt>
                <c:pt idx="2345">
                  <c:v>94</c:v>
                </c:pt>
                <c:pt idx="2346">
                  <c:v>94</c:v>
                </c:pt>
                <c:pt idx="2347">
                  <c:v>94</c:v>
                </c:pt>
                <c:pt idx="2348">
                  <c:v>94</c:v>
                </c:pt>
                <c:pt idx="2349">
                  <c:v>94</c:v>
                </c:pt>
                <c:pt idx="2350">
                  <c:v>94</c:v>
                </c:pt>
                <c:pt idx="2351">
                  <c:v>94</c:v>
                </c:pt>
                <c:pt idx="2352">
                  <c:v>94</c:v>
                </c:pt>
                <c:pt idx="2353">
                  <c:v>94</c:v>
                </c:pt>
                <c:pt idx="2354">
                  <c:v>94</c:v>
                </c:pt>
                <c:pt idx="2355">
                  <c:v>94</c:v>
                </c:pt>
                <c:pt idx="2356">
                  <c:v>94</c:v>
                </c:pt>
                <c:pt idx="2357">
                  <c:v>94</c:v>
                </c:pt>
                <c:pt idx="2358">
                  <c:v>94</c:v>
                </c:pt>
                <c:pt idx="2359">
                  <c:v>94</c:v>
                </c:pt>
                <c:pt idx="2360">
                  <c:v>94</c:v>
                </c:pt>
                <c:pt idx="2361">
                  <c:v>94</c:v>
                </c:pt>
                <c:pt idx="2362">
                  <c:v>94</c:v>
                </c:pt>
                <c:pt idx="2363">
                  <c:v>95</c:v>
                </c:pt>
                <c:pt idx="2364">
                  <c:v>95</c:v>
                </c:pt>
                <c:pt idx="2365">
                  <c:v>95</c:v>
                </c:pt>
                <c:pt idx="2366">
                  <c:v>95</c:v>
                </c:pt>
                <c:pt idx="2367">
                  <c:v>95</c:v>
                </c:pt>
                <c:pt idx="2368">
                  <c:v>95</c:v>
                </c:pt>
                <c:pt idx="2369">
                  <c:v>95</c:v>
                </c:pt>
                <c:pt idx="2370">
                  <c:v>95</c:v>
                </c:pt>
                <c:pt idx="2371">
                  <c:v>95</c:v>
                </c:pt>
                <c:pt idx="2372">
                  <c:v>95</c:v>
                </c:pt>
                <c:pt idx="2373">
                  <c:v>95</c:v>
                </c:pt>
                <c:pt idx="2374">
                  <c:v>95</c:v>
                </c:pt>
                <c:pt idx="2375">
                  <c:v>95</c:v>
                </c:pt>
                <c:pt idx="2376">
                  <c:v>95</c:v>
                </c:pt>
                <c:pt idx="2377">
                  <c:v>96</c:v>
                </c:pt>
                <c:pt idx="2378">
                  <c:v>96</c:v>
                </c:pt>
                <c:pt idx="2379">
                  <c:v>97</c:v>
                </c:pt>
                <c:pt idx="2380">
                  <c:v>97</c:v>
                </c:pt>
                <c:pt idx="2381">
                  <c:v>97</c:v>
                </c:pt>
                <c:pt idx="2382">
                  <c:v>97</c:v>
                </c:pt>
                <c:pt idx="2383">
                  <c:v>98</c:v>
                </c:pt>
                <c:pt idx="2384">
                  <c:v>99</c:v>
                </c:pt>
                <c:pt idx="2385">
                  <c:v>99</c:v>
                </c:pt>
                <c:pt idx="2386">
                  <c:v>99</c:v>
                </c:pt>
                <c:pt idx="2387">
                  <c:v>99</c:v>
                </c:pt>
                <c:pt idx="2388">
                  <c:v>99</c:v>
                </c:pt>
                <c:pt idx="2389">
                  <c:v>99</c:v>
                </c:pt>
                <c:pt idx="2390">
                  <c:v>99</c:v>
                </c:pt>
                <c:pt idx="2391">
                  <c:v>101</c:v>
                </c:pt>
                <c:pt idx="2392">
                  <c:v>101</c:v>
                </c:pt>
                <c:pt idx="2393">
                  <c:v>101</c:v>
                </c:pt>
                <c:pt idx="2394">
                  <c:v>101</c:v>
                </c:pt>
                <c:pt idx="2395">
                  <c:v>101</c:v>
                </c:pt>
                <c:pt idx="2396">
                  <c:v>101</c:v>
                </c:pt>
                <c:pt idx="2397">
                  <c:v>101</c:v>
                </c:pt>
                <c:pt idx="2398">
                  <c:v>101</c:v>
                </c:pt>
                <c:pt idx="2399">
                  <c:v>101</c:v>
                </c:pt>
                <c:pt idx="2400">
                  <c:v>101</c:v>
                </c:pt>
                <c:pt idx="2401">
                  <c:v>102</c:v>
                </c:pt>
                <c:pt idx="2402">
                  <c:v>102</c:v>
                </c:pt>
                <c:pt idx="2403">
                  <c:v>102</c:v>
                </c:pt>
                <c:pt idx="2404">
                  <c:v>103</c:v>
                </c:pt>
                <c:pt idx="2405">
                  <c:v>103</c:v>
                </c:pt>
                <c:pt idx="2406">
                  <c:v>103</c:v>
                </c:pt>
                <c:pt idx="2407">
                  <c:v>105</c:v>
                </c:pt>
                <c:pt idx="2408">
                  <c:v>105</c:v>
                </c:pt>
                <c:pt idx="2409">
                  <c:v>105</c:v>
                </c:pt>
                <c:pt idx="2410">
                  <c:v>105</c:v>
                </c:pt>
                <c:pt idx="2411">
                  <c:v>105</c:v>
                </c:pt>
                <c:pt idx="2412">
                  <c:v>105</c:v>
                </c:pt>
                <c:pt idx="2413">
                  <c:v>106</c:v>
                </c:pt>
                <c:pt idx="2414">
                  <c:v>107</c:v>
                </c:pt>
                <c:pt idx="2415">
                  <c:v>108</c:v>
                </c:pt>
                <c:pt idx="2416">
                  <c:v>108</c:v>
                </c:pt>
                <c:pt idx="2417">
                  <c:v>109</c:v>
                </c:pt>
                <c:pt idx="2418">
                  <c:v>109</c:v>
                </c:pt>
                <c:pt idx="2419">
                  <c:v>109</c:v>
                </c:pt>
                <c:pt idx="2420">
                  <c:v>109</c:v>
                </c:pt>
                <c:pt idx="2421">
                  <c:v>109</c:v>
                </c:pt>
                <c:pt idx="2422">
                  <c:v>109</c:v>
                </c:pt>
                <c:pt idx="2423">
                  <c:v>109</c:v>
                </c:pt>
                <c:pt idx="2424">
                  <c:v>109</c:v>
                </c:pt>
                <c:pt idx="2425">
                  <c:v>109</c:v>
                </c:pt>
                <c:pt idx="2426">
                  <c:v>110</c:v>
                </c:pt>
                <c:pt idx="2427">
                  <c:v>110</c:v>
                </c:pt>
                <c:pt idx="2428">
                  <c:v>110</c:v>
                </c:pt>
                <c:pt idx="2429">
                  <c:v>110</c:v>
                </c:pt>
                <c:pt idx="2430">
                  <c:v>110</c:v>
                </c:pt>
                <c:pt idx="2431">
                  <c:v>110</c:v>
                </c:pt>
                <c:pt idx="2432">
                  <c:v>110</c:v>
                </c:pt>
                <c:pt idx="2433">
                  <c:v>110</c:v>
                </c:pt>
                <c:pt idx="2434">
                  <c:v>110</c:v>
                </c:pt>
                <c:pt idx="2435">
                  <c:v>111</c:v>
                </c:pt>
                <c:pt idx="2436">
                  <c:v>111</c:v>
                </c:pt>
                <c:pt idx="2437">
                  <c:v>111</c:v>
                </c:pt>
                <c:pt idx="2438">
                  <c:v>111</c:v>
                </c:pt>
                <c:pt idx="2439">
                  <c:v>111</c:v>
                </c:pt>
                <c:pt idx="2440">
                  <c:v>114</c:v>
                </c:pt>
                <c:pt idx="2441">
                  <c:v>114</c:v>
                </c:pt>
                <c:pt idx="2442">
                  <c:v>114</c:v>
                </c:pt>
                <c:pt idx="2443">
                  <c:v>114</c:v>
                </c:pt>
                <c:pt idx="2444">
                  <c:v>117</c:v>
                </c:pt>
                <c:pt idx="2445">
                  <c:v>117</c:v>
                </c:pt>
                <c:pt idx="2446">
                  <c:v>117</c:v>
                </c:pt>
                <c:pt idx="2447">
                  <c:v>117</c:v>
                </c:pt>
                <c:pt idx="2448">
                  <c:v>117</c:v>
                </c:pt>
                <c:pt idx="2449">
                  <c:v>117</c:v>
                </c:pt>
                <c:pt idx="2450">
                  <c:v>117</c:v>
                </c:pt>
                <c:pt idx="2451">
                  <c:v>117</c:v>
                </c:pt>
                <c:pt idx="2452">
                  <c:v>117</c:v>
                </c:pt>
                <c:pt idx="2453">
                  <c:v>117</c:v>
                </c:pt>
                <c:pt idx="2454">
                  <c:v>118</c:v>
                </c:pt>
                <c:pt idx="2455">
                  <c:v>119</c:v>
                </c:pt>
                <c:pt idx="2456">
                  <c:v>119</c:v>
                </c:pt>
                <c:pt idx="2457">
                  <c:v>120</c:v>
                </c:pt>
                <c:pt idx="2458">
                  <c:v>120</c:v>
                </c:pt>
                <c:pt idx="2459">
                  <c:v>120</c:v>
                </c:pt>
                <c:pt idx="2460">
                  <c:v>120</c:v>
                </c:pt>
                <c:pt idx="2461">
                  <c:v>120</c:v>
                </c:pt>
                <c:pt idx="2462">
                  <c:v>120</c:v>
                </c:pt>
                <c:pt idx="2463">
                  <c:v>121</c:v>
                </c:pt>
                <c:pt idx="2464">
                  <c:v>121</c:v>
                </c:pt>
                <c:pt idx="2465">
                  <c:v>121</c:v>
                </c:pt>
                <c:pt idx="2466">
                  <c:v>121</c:v>
                </c:pt>
                <c:pt idx="2467">
                  <c:v>121</c:v>
                </c:pt>
                <c:pt idx="2468">
                  <c:v>124</c:v>
                </c:pt>
                <c:pt idx="2469">
                  <c:v>126</c:v>
                </c:pt>
                <c:pt idx="2470">
                  <c:v>126</c:v>
                </c:pt>
                <c:pt idx="2471">
                  <c:v>126</c:v>
                </c:pt>
                <c:pt idx="2472">
                  <c:v>126</c:v>
                </c:pt>
                <c:pt idx="2473">
                  <c:v>126</c:v>
                </c:pt>
                <c:pt idx="2474">
                  <c:v>126</c:v>
                </c:pt>
                <c:pt idx="2475">
                  <c:v>126</c:v>
                </c:pt>
                <c:pt idx="2476">
                  <c:v>126</c:v>
                </c:pt>
                <c:pt idx="2477">
                  <c:v>126</c:v>
                </c:pt>
                <c:pt idx="2478">
                  <c:v>128</c:v>
                </c:pt>
                <c:pt idx="2479">
                  <c:v>128</c:v>
                </c:pt>
                <c:pt idx="2480">
                  <c:v>128</c:v>
                </c:pt>
                <c:pt idx="2481">
                  <c:v>128</c:v>
                </c:pt>
                <c:pt idx="2482">
                  <c:v>128</c:v>
                </c:pt>
                <c:pt idx="2483">
                  <c:v>130</c:v>
                </c:pt>
                <c:pt idx="2484">
                  <c:v>131</c:v>
                </c:pt>
                <c:pt idx="2485">
                  <c:v>131</c:v>
                </c:pt>
                <c:pt idx="2486">
                  <c:v>131</c:v>
                </c:pt>
                <c:pt idx="2487">
                  <c:v>132</c:v>
                </c:pt>
                <c:pt idx="2488">
                  <c:v>132</c:v>
                </c:pt>
                <c:pt idx="2489">
                  <c:v>132</c:v>
                </c:pt>
                <c:pt idx="2490">
                  <c:v>134</c:v>
                </c:pt>
                <c:pt idx="2491">
                  <c:v>134</c:v>
                </c:pt>
                <c:pt idx="2492">
                  <c:v>134</c:v>
                </c:pt>
                <c:pt idx="2493">
                  <c:v>134</c:v>
                </c:pt>
                <c:pt idx="2494">
                  <c:v>135</c:v>
                </c:pt>
                <c:pt idx="2495">
                  <c:v>135</c:v>
                </c:pt>
                <c:pt idx="2496">
                  <c:v>137</c:v>
                </c:pt>
                <c:pt idx="2497">
                  <c:v>138</c:v>
                </c:pt>
                <c:pt idx="2498">
                  <c:v>138</c:v>
                </c:pt>
                <c:pt idx="2499">
                  <c:v>139</c:v>
                </c:pt>
                <c:pt idx="2500">
                  <c:v>140</c:v>
                </c:pt>
                <c:pt idx="2501">
                  <c:v>141</c:v>
                </c:pt>
                <c:pt idx="2502">
                  <c:v>141</c:v>
                </c:pt>
                <c:pt idx="2503">
                  <c:v>141</c:v>
                </c:pt>
                <c:pt idx="2504">
                  <c:v>141</c:v>
                </c:pt>
                <c:pt idx="2505">
                  <c:v>141</c:v>
                </c:pt>
                <c:pt idx="2506">
                  <c:v>141</c:v>
                </c:pt>
                <c:pt idx="2507">
                  <c:v>141</c:v>
                </c:pt>
                <c:pt idx="2508">
                  <c:v>141</c:v>
                </c:pt>
                <c:pt idx="2509">
                  <c:v>141</c:v>
                </c:pt>
                <c:pt idx="2510">
                  <c:v>141</c:v>
                </c:pt>
                <c:pt idx="2511">
                  <c:v>141</c:v>
                </c:pt>
                <c:pt idx="2512">
                  <c:v>141</c:v>
                </c:pt>
                <c:pt idx="2513">
                  <c:v>141</c:v>
                </c:pt>
                <c:pt idx="2514">
                  <c:v>142</c:v>
                </c:pt>
                <c:pt idx="2515">
                  <c:v>142</c:v>
                </c:pt>
                <c:pt idx="2516">
                  <c:v>142</c:v>
                </c:pt>
                <c:pt idx="2517">
                  <c:v>142</c:v>
                </c:pt>
                <c:pt idx="2518">
                  <c:v>144</c:v>
                </c:pt>
                <c:pt idx="2519">
                  <c:v>144</c:v>
                </c:pt>
                <c:pt idx="2520">
                  <c:v>144</c:v>
                </c:pt>
                <c:pt idx="2521">
                  <c:v>144</c:v>
                </c:pt>
                <c:pt idx="2522">
                  <c:v>144</c:v>
                </c:pt>
                <c:pt idx="2523">
                  <c:v>144</c:v>
                </c:pt>
                <c:pt idx="2524">
                  <c:v>144</c:v>
                </c:pt>
                <c:pt idx="2525">
                  <c:v>144</c:v>
                </c:pt>
                <c:pt idx="2526">
                  <c:v>144</c:v>
                </c:pt>
                <c:pt idx="2527">
                  <c:v>144</c:v>
                </c:pt>
                <c:pt idx="2528">
                  <c:v>144</c:v>
                </c:pt>
                <c:pt idx="2529">
                  <c:v>144</c:v>
                </c:pt>
                <c:pt idx="2530">
                  <c:v>144</c:v>
                </c:pt>
                <c:pt idx="2531">
                  <c:v>145</c:v>
                </c:pt>
                <c:pt idx="2532">
                  <c:v>145</c:v>
                </c:pt>
                <c:pt idx="2533">
                  <c:v>145</c:v>
                </c:pt>
                <c:pt idx="2534">
                  <c:v>145</c:v>
                </c:pt>
                <c:pt idx="2535">
                  <c:v>145</c:v>
                </c:pt>
                <c:pt idx="2536">
                  <c:v>146</c:v>
                </c:pt>
                <c:pt idx="2537">
                  <c:v>146</c:v>
                </c:pt>
                <c:pt idx="2538">
                  <c:v>146</c:v>
                </c:pt>
                <c:pt idx="2539">
                  <c:v>146</c:v>
                </c:pt>
                <c:pt idx="2540">
                  <c:v>146</c:v>
                </c:pt>
                <c:pt idx="2541">
                  <c:v>146</c:v>
                </c:pt>
                <c:pt idx="2542">
                  <c:v>146</c:v>
                </c:pt>
                <c:pt idx="2543">
                  <c:v>146</c:v>
                </c:pt>
                <c:pt idx="2544">
                  <c:v>146</c:v>
                </c:pt>
                <c:pt idx="2545">
                  <c:v>146</c:v>
                </c:pt>
                <c:pt idx="2546">
                  <c:v>146</c:v>
                </c:pt>
                <c:pt idx="2547">
                  <c:v>146</c:v>
                </c:pt>
                <c:pt idx="2548">
                  <c:v>146</c:v>
                </c:pt>
                <c:pt idx="2549">
                  <c:v>146</c:v>
                </c:pt>
                <c:pt idx="2550">
                  <c:v>146</c:v>
                </c:pt>
                <c:pt idx="2551">
                  <c:v>146</c:v>
                </c:pt>
                <c:pt idx="2552">
                  <c:v>146</c:v>
                </c:pt>
                <c:pt idx="2553">
                  <c:v>146</c:v>
                </c:pt>
                <c:pt idx="2554">
                  <c:v>146</c:v>
                </c:pt>
                <c:pt idx="2555">
                  <c:v>146</c:v>
                </c:pt>
                <c:pt idx="2556">
                  <c:v>146</c:v>
                </c:pt>
                <c:pt idx="2557">
                  <c:v>146</c:v>
                </c:pt>
                <c:pt idx="2558">
                  <c:v>146</c:v>
                </c:pt>
                <c:pt idx="2559">
                  <c:v>146</c:v>
                </c:pt>
                <c:pt idx="2560">
                  <c:v>146</c:v>
                </c:pt>
                <c:pt idx="2561">
                  <c:v>147</c:v>
                </c:pt>
                <c:pt idx="2562">
                  <c:v>147</c:v>
                </c:pt>
                <c:pt idx="2563">
                  <c:v>147</c:v>
                </c:pt>
                <c:pt idx="2564">
                  <c:v>147</c:v>
                </c:pt>
                <c:pt idx="2565">
                  <c:v>147</c:v>
                </c:pt>
                <c:pt idx="2566">
                  <c:v>147</c:v>
                </c:pt>
                <c:pt idx="2567">
                  <c:v>147</c:v>
                </c:pt>
                <c:pt idx="2568">
                  <c:v>148</c:v>
                </c:pt>
                <c:pt idx="2569">
                  <c:v>148</c:v>
                </c:pt>
                <c:pt idx="2570">
                  <c:v>148</c:v>
                </c:pt>
                <c:pt idx="2571">
                  <c:v>148</c:v>
                </c:pt>
                <c:pt idx="2572">
                  <c:v>148</c:v>
                </c:pt>
                <c:pt idx="2573">
                  <c:v>148</c:v>
                </c:pt>
                <c:pt idx="2574">
                  <c:v>148</c:v>
                </c:pt>
                <c:pt idx="2575">
                  <c:v>148</c:v>
                </c:pt>
                <c:pt idx="2576">
                  <c:v>148</c:v>
                </c:pt>
                <c:pt idx="2577">
                  <c:v>148</c:v>
                </c:pt>
                <c:pt idx="2578">
                  <c:v>148</c:v>
                </c:pt>
                <c:pt idx="2579">
                  <c:v>148</c:v>
                </c:pt>
                <c:pt idx="2580">
                  <c:v>148</c:v>
                </c:pt>
                <c:pt idx="2581">
                  <c:v>148</c:v>
                </c:pt>
                <c:pt idx="2582">
                  <c:v>148</c:v>
                </c:pt>
                <c:pt idx="2583">
                  <c:v>148</c:v>
                </c:pt>
                <c:pt idx="2584">
                  <c:v>148</c:v>
                </c:pt>
                <c:pt idx="2585">
                  <c:v>148</c:v>
                </c:pt>
                <c:pt idx="2586">
                  <c:v>148</c:v>
                </c:pt>
                <c:pt idx="2587">
                  <c:v>148</c:v>
                </c:pt>
                <c:pt idx="2588">
                  <c:v>148</c:v>
                </c:pt>
                <c:pt idx="2589">
                  <c:v>148</c:v>
                </c:pt>
                <c:pt idx="2590">
                  <c:v>148</c:v>
                </c:pt>
                <c:pt idx="2591">
                  <c:v>148</c:v>
                </c:pt>
                <c:pt idx="2592">
                  <c:v>148</c:v>
                </c:pt>
                <c:pt idx="2593">
                  <c:v>148</c:v>
                </c:pt>
                <c:pt idx="2594">
                  <c:v>148</c:v>
                </c:pt>
                <c:pt idx="2595">
                  <c:v>148</c:v>
                </c:pt>
                <c:pt idx="2596">
                  <c:v>148</c:v>
                </c:pt>
                <c:pt idx="2597">
                  <c:v>148</c:v>
                </c:pt>
                <c:pt idx="2598">
                  <c:v>149</c:v>
                </c:pt>
                <c:pt idx="2599">
                  <c:v>153</c:v>
                </c:pt>
                <c:pt idx="2600">
                  <c:v>153</c:v>
                </c:pt>
                <c:pt idx="2601">
                  <c:v>154</c:v>
                </c:pt>
                <c:pt idx="2602">
                  <c:v>154</c:v>
                </c:pt>
                <c:pt idx="2603">
                  <c:v>154</c:v>
                </c:pt>
                <c:pt idx="2604">
                  <c:v>154</c:v>
                </c:pt>
                <c:pt idx="2605">
                  <c:v>154</c:v>
                </c:pt>
                <c:pt idx="2606">
                  <c:v>154</c:v>
                </c:pt>
                <c:pt idx="2607">
                  <c:v>155</c:v>
                </c:pt>
                <c:pt idx="2608">
                  <c:v>155</c:v>
                </c:pt>
                <c:pt idx="2609">
                  <c:v>155</c:v>
                </c:pt>
                <c:pt idx="2610">
                  <c:v>155</c:v>
                </c:pt>
                <c:pt idx="2611">
                  <c:v>155</c:v>
                </c:pt>
                <c:pt idx="2612">
                  <c:v>155</c:v>
                </c:pt>
                <c:pt idx="2613">
                  <c:v>155</c:v>
                </c:pt>
                <c:pt idx="2614">
                  <c:v>155</c:v>
                </c:pt>
                <c:pt idx="2615">
                  <c:v>155</c:v>
                </c:pt>
                <c:pt idx="2616">
                  <c:v>155</c:v>
                </c:pt>
                <c:pt idx="2617">
                  <c:v>155</c:v>
                </c:pt>
                <c:pt idx="2618">
                  <c:v>155</c:v>
                </c:pt>
                <c:pt idx="2619">
                  <c:v>155</c:v>
                </c:pt>
                <c:pt idx="2620">
                  <c:v>155</c:v>
                </c:pt>
                <c:pt idx="2621">
                  <c:v>155</c:v>
                </c:pt>
                <c:pt idx="2622">
                  <c:v>155</c:v>
                </c:pt>
                <c:pt idx="2623">
                  <c:v>156</c:v>
                </c:pt>
                <c:pt idx="2624">
                  <c:v>160</c:v>
                </c:pt>
                <c:pt idx="2625">
                  <c:v>160</c:v>
                </c:pt>
                <c:pt idx="2626">
                  <c:v>160</c:v>
                </c:pt>
                <c:pt idx="2627">
                  <c:v>160</c:v>
                </c:pt>
                <c:pt idx="2628">
                  <c:v>160</c:v>
                </c:pt>
                <c:pt idx="2629">
                  <c:v>160</c:v>
                </c:pt>
                <c:pt idx="2630">
                  <c:v>160</c:v>
                </c:pt>
                <c:pt idx="2631">
                  <c:v>160</c:v>
                </c:pt>
                <c:pt idx="2632">
                  <c:v>161</c:v>
                </c:pt>
                <c:pt idx="2633">
                  <c:v>161</c:v>
                </c:pt>
                <c:pt idx="2634">
                  <c:v>161</c:v>
                </c:pt>
                <c:pt idx="2635">
                  <c:v>161</c:v>
                </c:pt>
                <c:pt idx="2636">
                  <c:v>161</c:v>
                </c:pt>
                <c:pt idx="2637">
                  <c:v>162</c:v>
                </c:pt>
                <c:pt idx="2638">
                  <c:v>162</c:v>
                </c:pt>
                <c:pt idx="2639">
                  <c:v>162</c:v>
                </c:pt>
                <c:pt idx="2640">
                  <c:v>162</c:v>
                </c:pt>
                <c:pt idx="2641">
                  <c:v>163</c:v>
                </c:pt>
                <c:pt idx="2642">
                  <c:v>164</c:v>
                </c:pt>
                <c:pt idx="2643">
                  <c:v>165</c:v>
                </c:pt>
                <c:pt idx="2644">
                  <c:v>165</c:v>
                </c:pt>
                <c:pt idx="2645">
                  <c:v>165</c:v>
                </c:pt>
                <c:pt idx="2646">
                  <c:v>165</c:v>
                </c:pt>
                <c:pt idx="2647">
                  <c:v>165</c:v>
                </c:pt>
                <c:pt idx="2648">
                  <c:v>165</c:v>
                </c:pt>
                <c:pt idx="2649">
                  <c:v>165</c:v>
                </c:pt>
                <c:pt idx="2650">
                  <c:v>165</c:v>
                </c:pt>
                <c:pt idx="2651">
                  <c:v>165</c:v>
                </c:pt>
                <c:pt idx="2652">
                  <c:v>168</c:v>
                </c:pt>
                <c:pt idx="2653">
                  <c:v>168</c:v>
                </c:pt>
                <c:pt idx="2654">
                  <c:v>169</c:v>
                </c:pt>
                <c:pt idx="2655">
                  <c:v>169</c:v>
                </c:pt>
                <c:pt idx="2656">
                  <c:v>170</c:v>
                </c:pt>
                <c:pt idx="2657">
                  <c:v>170</c:v>
                </c:pt>
                <c:pt idx="2658">
                  <c:v>170</c:v>
                </c:pt>
                <c:pt idx="2659">
                  <c:v>170</c:v>
                </c:pt>
                <c:pt idx="2660">
                  <c:v>172</c:v>
                </c:pt>
                <c:pt idx="2661">
                  <c:v>173</c:v>
                </c:pt>
                <c:pt idx="2662">
                  <c:v>173</c:v>
                </c:pt>
                <c:pt idx="2663">
                  <c:v>173</c:v>
                </c:pt>
                <c:pt idx="2664">
                  <c:v>173</c:v>
                </c:pt>
                <c:pt idx="2665">
                  <c:v>173</c:v>
                </c:pt>
                <c:pt idx="2666">
                  <c:v>173</c:v>
                </c:pt>
                <c:pt idx="2667">
                  <c:v>173</c:v>
                </c:pt>
                <c:pt idx="2668">
                  <c:v>173</c:v>
                </c:pt>
                <c:pt idx="2669">
                  <c:v>174</c:v>
                </c:pt>
                <c:pt idx="2670">
                  <c:v>175</c:v>
                </c:pt>
                <c:pt idx="2671">
                  <c:v>175</c:v>
                </c:pt>
                <c:pt idx="2672">
                  <c:v>175</c:v>
                </c:pt>
                <c:pt idx="2673">
                  <c:v>175</c:v>
                </c:pt>
                <c:pt idx="2674">
                  <c:v>175</c:v>
                </c:pt>
                <c:pt idx="2675">
                  <c:v>175</c:v>
                </c:pt>
                <c:pt idx="2676">
                  <c:v>176</c:v>
                </c:pt>
                <c:pt idx="2677">
                  <c:v>176</c:v>
                </c:pt>
                <c:pt idx="2678">
                  <c:v>176</c:v>
                </c:pt>
                <c:pt idx="2679">
                  <c:v>176</c:v>
                </c:pt>
                <c:pt idx="2680">
                  <c:v>176</c:v>
                </c:pt>
                <c:pt idx="2681">
                  <c:v>176</c:v>
                </c:pt>
                <c:pt idx="2682">
                  <c:v>176</c:v>
                </c:pt>
                <c:pt idx="2683">
                  <c:v>176</c:v>
                </c:pt>
                <c:pt idx="2684">
                  <c:v>176</c:v>
                </c:pt>
                <c:pt idx="2685">
                  <c:v>180</c:v>
                </c:pt>
                <c:pt idx="2686">
                  <c:v>181</c:v>
                </c:pt>
                <c:pt idx="2687">
                  <c:v>181</c:v>
                </c:pt>
                <c:pt idx="2688">
                  <c:v>181</c:v>
                </c:pt>
                <c:pt idx="2689">
                  <c:v>181</c:v>
                </c:pt>
                <c:pt idx="2690">
                  <c:v>181</c:v>
                </c:pt>
                <c:pt idx="2691">
                  <c:v>181</c:v>
                </c:pt>
                <c:pt idx="2692">
                  <c:v>181</c:v>
                </c:pt>
                <c:pt idx="2693">
                  <c:v>182</c:v>
                </c:pt>
                <c:pt idx="2694">
                  <c:v>182</c:v>
                </c:pt>
                <c:pt idx="2695">
                  <c:v>182</c:v>
                </c:pt>
                <c:pt idx="2696">
                  <c:v>182</c:v>
                </c:pt>
                <c:pt idx="2697">
                  <c:v>182</c:v>
                </c:pt>
                <c:pt idx="2698">
                  <c:v>184</c:v>
                </c:pt>
                <c:pt idx="2699">
                  <c:v>184</c:v>
                </c:pt>
                <c:pt idx="2700">
                  <c:v>184</c:v>
                </c:pt>
                <c:pt idx="2701">
                  <c:v>184</c:v>
                </c:pt>
                <c:pt idx="2702">
                  <c:v>184</c:v>
                </c:pt>
                <c:pt idx="2703">
                  <c:v>184</c:v>
                </c:pt>
                <c:pt idx="2704">
                  <c:v>184</c:v>
                </c:pt>
                <c:pt idx="2705">
                  <c:v>185</c:v>
                </c:pt>
                <c:pt idx="2706">
                  <c:v>185</c:v>
                </c:pt>
                <c:pt idx="2707">
                  <c:v>185</c:v>
                </c:pt>
                <c:pt idx="2708">
                  <c:v>185</c:v>
                </c:pt>
                <c:pt idx="2709">
                  <c:v>185</c:v>
                </c:pt>
                <c:pt idx="2710">
                  <c:v>185</c:v>
                </c:pt>
                <c:pt idx="2711">
                  <c:v>185</c:v>
                </c:pt>
                <c:pt idx="2712">
                  <c:v>185</c:v>
                </c:pt>
                <c:pt idx="2713">
                  <c:v>185</c:v>
                </c:pt>
                <c:pt idx="2714">
                  <c:v>186</c:v>
                </c:pt>
                <c:pt idx="2715">
                  <c:v>186</c:v>
                </c:pt>
                <c:pt idx="2716">
                  <c:v>186</c:v>
                </c:pt>
                <c:pt idx="2717">
                  <c:v>186</c:v>
                </c:pt>
                <c:pt idx="2718">
                  <c:v>186</c:v>
                </c:pt>
                <c:pt idx="2719">
                  <c:v>186</c:v>
                </c:pt>
                <c:pt idx="2720">
                  <c:v>186</c:v>
                </c:pt>
                <c:pt idx="2721">
                  <c:v>186</c:v>
                </c:pt>
                <c:pt idx="2722">
                  <c:v>186</c:v>
                </c:pt>
                <c:pt idx="2723">
                  <c:v>186</c:v>
                </c:pt>
                <c:pt idx="2724">
                  <c:v>186</c:v>
                </c:pt>
                <c:pt idx="2725">
                  <c:v>186</c:v>
                </c:pt>
                <c:pt idx="2726">
                  <c:v>186</c:v>
                </c:pt>
                <c:pt idx="2727">
                  <c:v>186</c:v>
                </c:pt>
                <c:pt idx="2728">
                  <c:v>186</c:v>
                </c:pt>
                <c:pt idx="2729">
                  <c:v>187</c:v>
                </c:pt>
                <c:pt idx="2730">
                  <c:v>187</c:v>
                </c:pt>
                <c:pt idx="2731">
                  <c:v>187</c:v>
                </c:pt>
                <c:pt idx="2732">
                  <c:v>188</c:v>
                </c:pt>
                <c:pt idx="2733">
                  <c:v>189</c:v>
                </c:pt>
                <c:pt idx="2734">
                  <c:v>189</c:v>
                </c:pt>
                <c:pt idx="2735">
                  <c:v>191</c:v>
                </c:pt>
                <c:pt idx="2736">
                  <c:v>192</c:v>
                </c:pt>
                <c:pt idx="2737">
                  <c:v>192</c:v>
                </c:pt>
                <c:pt idx="2738">
                  <c:v>192</c:v>
                </c:pt>
                <c:pt idx="2739">
                  <c:v>192</c:v>
                </c:pt>
                <c:pt idx="2740">
                  <c:v>192</c:v>
                </c:pt>
                <c:pt idx="2741">
                  <c:v>194</c:v>
                </c:pt>
                <c:pt idx="2742">
                  <c:v>194</c:v>
                </c:pt>
                <c:pt idx="2743">
                  <c:v>194</c:v>
                </c:pt>
                <c:pt idx="2744">
                  <c:v>194</c:v>
                </c:pt>
                <c:pt idx="2745">
                  <c:v>194</c:v>
                </c:pt>
                <c:pt idx="2746">
                  <c:v>194</c:v>
                </c:pt>
                <c:pt idx="2747">
                  <c:v>194</c:v>
                </c:pt>
                <c:pt idx="2748">
                  <c:v>195</c:v>
                </c:pt>
                <c:pt idx="2749">
                  <c:v>196</c:v>
                </c:pt>
                <c:pt idx="2750">
                  <c:v>196</c:v>
                </c:pt>
                <c:pt idx="2751">
                  <c:v>196</c:v>
                </c:pt>
                <c:pt idx="2752">
                  <c:v>196</c:v>
                </c:pt>
                <c:pt idx="2753">
                  <c:v>196</c:v>
                </c:pt>
                <c:pt idx="2754">
                  <c:v>197</c:v>
                </c:pt>
                <c:pt idx="2755">
                  <c:v>197</c:v>
                </c:pt>
                <c:pt idx="2756">
                  <c:v>197</c:v>
                </c:pt>
                <c:pt idx="2757">
                  <c:v>197</c:v>
                </c:pt>
                <c:pt idx="2758">
                  <c:v>197</c:v>
                </c:pt>
                <c:pt idx="2759">
                  <c:v>197</c:v>
                </c:pt>
                <c:pt idx="2760">
                  <c:v>197</c:v>
                </c:pt>
                <c:pt idx="2761">
                  <c:v>197</c:v>
                </c:pt>
                <c:pt idx="2762">
                  <c:v>199</c:v>
                </c:pt>
                <c:pt idx="2763">
                  <c:v>200</c:v>
                </c:pt>
                <c:pt idx="2764">
                  <c:v>200</c:v>
                </c:pt>
                <c:pt idx="2765">
                  <c:v>200</c:v>
                </c:pt>
                <c:pt idx="2766">
                  <c:v>200</c:v>
                </c:pt>
                <c:pt idx="2767">
                  <c:v>200</c:v>
                </c:pt>
                <c:pt idx="2768">
                  <c:v>201</c:v>
                </c:pt>
                <c:pt idx="2769">
                  <c:v>201</c:v>
                </c:pt>
                <c:pt idx="2770">
                  <c:v>201</c:v>
                </c:pt>
                <c:pt idx="2771">
                  <c:v>201</c:v>
                </c:pt>
                <c:pt idx="2772">
                  <c:v>201</c:v>
                </c:pt>
                <c:pt idx="2773">
                  <c:v>201</c:v>
                </c:pt>
                <c:pt idx="2774">
                  <c:v>201</c:v>
                </c:pt>
                <c:pt idx="2775">
                  <c:v>202</c:v>
                </c:pt>
                <c:pt idx="2776">
                  <c:v>202</c:v>
                </c:pt>
                <c:pt idx="2777">
                  <c:v>202</c:v>
                </c:pt>
                <c:pt idx="2778">
                  <c:v>202</c:v>
                </c:pt>
                <c:pt idx="2779">
                  <c:v>202</c:v>
                </c:pt>
                <c:pt idx="2780">
                  <c:v>202</c:v>
                </c:pt>
                <c:pt idx="2781">
                  <c:v>202</c:v>
                </c:pt>
                <c:pt idx="2782">
                  <c:v>202</c:v>
                </c:pt>
                <c:pt idx="2783">
                  <c:v>203</c:v>
                </c:pt>
                <c:pt idx="2784">
                  <c:v>204</c:v>
                </c:pt>
                <c:pt idx="2785">
                  <c:v>204</c:v>
                </c:pt>
                <c:pt idx="2786">
                  <c:v>204</c:v>
                </c:pt>
                <c:pt idx="2787">
                  <c:v>204</c:v>
                </c:pt>
                <c:pt idx="2788">
                  <c:v>204</c:v>
                </c:pt>
                <c:pt idx="2789">
                  <c:v>204</c:v>
                </c:pt>
                <c:pt idx="2790">
                  <c:v>206</c:v>
                </c:pt>
                <c:pt idx="2791">
                  <c:v>206</c:v>
                </c:pt>
                <c:pt idx="2792">
                  <c:v>206</c:v>
                </c:pt>
                <c:pt idx="2793">
                  <c:v>206</c:v>
                </c:pt>
                <c:pt idx="2794">
                  <c:v>206</c:v>
                </c:pt>
                <c:pt idx="2795">
                  <c:v>206</c:v>
                </c:pt>
                <c:pt idx="2796">
                  <c:v>206</c:v>
                </c:pt>
                <c:pt idx="2797">
                  <c:v>206</c:v>
                </c:pt>
                <c:pt idx="2798">
                  <c:v>206</c:v>
                </c:pt>
                <c:pt idx="2799">
                  <c:v>206</c:v>
                </c:pt>
                <c:pt idx="2800">
                  <c:v>206</c:v>
                </c:pt>
                <c:pt idx="2801">
                  <c:v>206</c:v>
                </c:pt>
                <c:pt idx="2802">
                  <c:v>207</c:v>
                </c:pt>
                <c:pt idx="2803">
                  <c:v>207</c:v>
                </c:pt>
                <c:pt idx="2804">
                  <c:v>207</c:v>
                </c:pt>
                <c:pt idx="2805">
                  <c:v>207</c:v>
                </c:pt>
                <c:pt idx="2806">
                  <c:v>207</c:v>
                </c:pt>
                <c:pt idx="2807">
                  <c:v>207</c:v>
                </c:pt>
                <c:pt idx="2808">
                  <c:v>207</c:v>
                </c:pt>
                <c:pt idx="2809">
                  <c:v>209</c:v>
                </c:pt>
                <c:pt idx="2810">
                  <c:v>209</c:v>
                </c:pt>
                <c:pt idx="2811">
                  <c:v>209</c:v>
                </c:pt>
                <c:pt idx="2812">
                  <c:v>209</c:v>
                </c:pt>
                <c:pt idx="2813">
                  <c:v>209</c:v>
                </c:pt>
                <c:pt idx="2814">
                  <c:v>209</c:v>
                </c:pt>
                <c:pt idx="2815">
                  <c:v>209</c:v>
                </c:pt>
                <c:pt idx="2816">
                  <c:v>209</c:v>
                </c:pt>
                <c:pt idx="2817">
                  <c:v>211</c:v>
                </c:pt>
                <c:pt idx="2818">
                  <c:v>211</c:v>
                </c:pt>
                <c:pt idx="2819">
                  <c:v>211</c:v>
                </c:pt>
                <c:pt idx="2820">
                  <c:v>213</c:v>
                </c:pt>
                <c:pt idx="2821">
                  <c:v>213</c:v>
                </c:pt>
                <c:pt idx="2822">
                  <c:v>213</c:v>
                </c:pt>
                <c:pt idx="2823">
                  <c:v>213</c:v>
                </c:pt>
                <c:pt idx="2824">
                  <c:v>213</c:v>
                </c:pt>
                <c:pt idx="2825">
                  <c:v>213</c:v>
                </c:pt>
                <c:pt idx="2826">
                  <c:v>213</c:v>
                </c:pt>
                <c:pt idx="2827">
                  <c:v>214</c:v>
                </c:pt>
                <c:pt idx="2828">
                  <c:v>214</c:v>
                </c:pt>
                <c:pt idx="2829">
                  <c:v>214</c:v>
                </c:pt>
                <c:pt idx="2830">
                  <c:v>214</c:v>
                </c:pt>
                <c:pt idx="2831">
                  <c:v>214</c:v>
                </c:pt>
                <c:pt idx="2832">
                  <c:v>214</c:v>
                </c:pt>
                <c:pt idx="2833">
                  <c:v>215</c:v>
                </c:pt>
                <c:pt idx="2834">
                  <c:v>215</c:v>
                </c:pt>
                <c:pt idx="2835">
                  <c:v>215</c:v>
                </c:pt>
                <c:pt idx="2836">
                  <c:v>215</c:v>
                </c:pt>
                <c:pt idx="2837">
                  <c:v>216</c:v>
                </c:pt>
                <c:pt idx="2838">
                  <c:v>216</c:v>
                </c:pt>
                <c:pt idx="2839">
                  <c:v>218</c:v>
                </c:pt>
                <c:pt idx="2840">
                  <c:v>218</c:v>
                </c:pt>
                <c:pt idx="2841">
                  <c:v>218</c:v>
                </c:pt>
                <c:pt idx="2842">
                  <c:v>218</c:v>
                </c:pt>
                <c:pt idx="2843">
                  <c:v>218</c:v>
                </c:pt>
                <c:pt idx="2844">
                  <c:v>218</c:v>
                </c:pt>
                <c:pt idx="2845">
                  <c:v>218</c:v>
                </c:pt>
                <c:pt idx="2846">
                  <c:v>219</c:v>
                </c:pt>
                <c:pt idx="2847">
                  <c:v>219</c:v>
                </c:pt>
                <c:pt idx="2848">
                  <c:v>219</c:v>
                </c:pt>
                <c:pt idx="2849">
                  <c:v>220</c:v>
                </c:pt>
                <c:pt idx="2850">
                  <c:v>220</c:v>
                </c:pt>
                <c:pt idx="2851">
                  <c:v>220</c:v>
                </c:pt>
                <c:pt idx="2852">
                  <c:v>221</c:v>
                </c:pt>
                <c:pt idx="2853">
                  <c:v>221</c:v>
                </c:pt>
                <c:pt idx="2854">
                  <c:v>221</c:v>
                </c:pt>
                <c:pt idx="2855">
                  <c:v>221</c:v>
                </c:pt>
                <c:pt idx="2856">
                  <c:v>221</c:v>
                </c:pt>
                <c:pt idx="2857">
                  <c:v>221</c:v>
                </c:pt>
                <c:pt idx="2858">
                  <c:v>221</c:v>
                </c:pt>
                <c:pt idx="2859">
                  <c:v>221</c:v>
                </c:pt>
                <c:pt idx="2860">
                  <c:v>221</c:v>
                </c:pt>
                <c:pt idx="2861">
                  <c:v>221</c:v>
                </c:pt>
                <c:pt idx="2862">
                  <c:v>222</c:v>
                </c:pt>
                <c:pt idx="2863">
                  <c:v>222</c:v>
                </c:pt>
                <c:pt idx="2864">
                  <c:v>222</c:v>
                </c:pt>
                <c:pt idx="2865">
                  <c:v>222</c:v>
                </c:pt>
                <c:pt idx="2866">
                  <c:v>223</c:v>
                </c:pt>
                <c:pt idx="2867">
                  <c:v>224</c:v>
                </c:pt>
                <c:pt idx="2868">
                  <c:v>224</c:v>
                </c:pt>
                <c:pt idx="2869">
                  <c:v>224</c:v>
                </c:pt>
                <c:pt idx="2870">
                  <c:v>224</c:v>
                </c:pt>
                <c:pt idx="2871">
                  <c:v>224</c:v>
                </c:pt>
                <c:pt idx="2872">
                  <c:v>224</c:v>
                </c:pt>
                <c:pt idx="2873">
                  <c:v>224</c:v>
                </c:pt>
                <c:pt idx="2874">
                  <c:v>224</c:v>
                </c:pt>
                <c:pt idx="2875">
                  <c:v>224</c:v>
                </c:pt>
                <c:pt idx="2876">
                  <c:v>224</c:v>
                </c:pt>
                <c:pt idx="2877">
                  <c:v>225</c:v>
                </c:pt>
                <c:pt idx="2878">
                  <c:v>226</c:v>
                </c:pt>
                <c:pt idx="2879">
                  <c:v>226</c:v>
                </c:pt>
                <c:pt idx="2880">
                  <c:v>226</c:v>
                </c:pt>
                <c:pt idx="2881">
                  <c:v>226</c:v>
                </c:pt>
                <c:pt idx="2882">
                  <c:v>226</c:v>
                </c:pt>
                <c:pt idx="2883">
                  <c:v>226</c:v>
                </c:pt>
                <c:pt idx="2884">
                  <c:v>226</c:v>
                </c:pt>
                <c:pt idx="2885">
                  <c:v>229</c:v>
                </c:pt>
                <c:pt idx="2886">
                  <c:v>232</c:v>
                </c:pt>
                <c:pt idx="2887">
                  <c:v>232</c:v>
                </c:pt>
                <c:pt idx="2888">
                  <c:v>232</c:v>
                </c:pt>
                <c:pt idx="2889">
                  <c:v>232</c:v>
                </c:pt>
                <c:pt idx="2890">
                  <c:v>233</c:v>
                </c:pt>
                <c:pt idx="2891">
                  <c:v>235</c:v>
                </c:pt>
                <c:pt idx="2892">
                  <c:v>235</c:v>
                </c:pt>
                <c:pt idx="2893">
                  <c:v>235</c:v>
                </c:pt>
                <c:pt idx="2894">
                  <c:v>235</c:v>
                </c:pt>
                <c:pt idx="2895">
                  <c:v>235</c:v>
                </c:pt>
                <c:pt idx="2896">
                  <c:v>235</c:v>
                </c:pt>
                <c:pt idx="2897">
                  <c:v>235</c:v>
                </c:pt>
                <c:pt idx="2898">
                  <c:v>235</c:v>
                </c:pt>
                <c:pt idx="2899">
                  <c:v>235</c:v>
                </c:pt>
                <c:pt idx="2900">
                  <c:v>236</c:v>
                </c:pt>
                <c:pt idx="2901">
                  <c:v>236</c:v>
                </c:pt>
                <c:pt idx="2902">
                  <c:v>236</c:v>
                </c:pt>
                <c:pt idx="2903">
                  <c:v>236</c:v>
                </c:pt>
                <c:pt idx="2904">
                  <c:v>236</c:v>
                </c:pt>
                <c:pt idx="2905">
                  <c:v>241</c:v>
                </c:pt>
                <c:pt idx="2906">
                  <c:v>241</c:v>
                </c:pt>
                <c:pt idx="2907">
                  <c:v>241</c:v>
                </c:pt>
                <c:pt idx="2908">
                  <c:v>241</c:v>
                </c:pt>
                <c:pt idx="2909">
                  <c:v>241</c:v>
                </c:pt>
                <c:pt idx="2910">
                  <c:v>241</c:v>
                </c:pt>
                <c:pt idx="2911">
                  <c:v>242</c:v>
                </c:pt>
                <c:pt idx="2912">
                  <c:v>242</c:v>
                </c:pt>
                <c:pt idx="2913">
                  <c:v>242</c:v>
                </c:pt>
                <c:pt idx="2914">
                  <c:v>243</c:v>
                </c:pt>
                <c:pt idx="2915">
                  <c:v>243</c:v>
                </c:pt>
                <c:pt idx="2916">
                  <c:v>243</c:v>
                </c:pt>
                <c:pt idx="2917">
                  <c:v>245</c:v>
                </c:pt>
                <c:pt idx="2918">
                  <c:v>247</c:v>
                </c:pt>
                <c:pt idx="2919">
                  <c:v>247</c:v>
                </c:pt>
                <c:pt idx="2920">
                  <c:v>247</c:v>
                </c:pt>
                <c:pt idx="2921">
                  <c:v>250</c:v>
                </c:pt>
                <c:pt idx="2922">
                  <c:v>250</c:v>
                </c:pt>
                <c:pt idx="2923">
                  <c:v>250</c:v>
                </c:pt>
                <c:pt idx="2924">
                  <c:v>252</c:v>
                </c:pt>
                <c:pt idx="2925">
                  <c:v>252</c:v>
                </c:pt>
                <c:pt idx="2926">
                  <c:v>252</c:v>
                </c:pt>
                <c:pt idx="2927">
                  <c:v>252</c:v>
                </c:pt>
                <c:pt idx="2928">
                  <c:v>252</c:v>
                </c:pt>
                <c:pt idx="2929">
                  <c:v>254</c:v>
                </c:pt>
                <c:pt idx="2930">
                  <c:v>254</c:v>
                </c:pt>
                <c:pt idx="2931">
                  <c:v>257</c:v>
                </c:pt>
                <c:pt idx="2932">
                  <c:v>257</c:v>
                </c:pt>
                <c:pt idx="2933">
                  <c:v>257</c:v>
                </c:pt>
                <c:pt idx="2934">
                  <c:v>257</c:v>
                </c:pt>
                <c:pt idx="2935">
                  <c:v>257</c:v>
                </c:pt>
                <c:pt idx="2936">
                  <c:v>257</c:v>
                </c:pt>
                <c:pt idx="2937">
                  <c:v>257</c:v>
                </c:pt>
                <c:pt idx="2938">
                  <c:v>258</c:v>
                </c:pt>
                <c:pt idx="2939">
                  <c:v>258</c:v>
                </c:pt>
                <c:pt idx="2940">
                  <c:v>258</c:v>
                </c:pt>
                <c:pt idx="2941">
                  <c:v>258</c:v>
                </c:pt>
                <c:pt idx="2942">
                  <c:v>258</c:v>
                </c:pt>
                <c:pt idx="2943">
                  <c:v>258</c:v>
                </c:pt>
                <c:pt idx="2944">
                  <c:v>260</c:v>
                </c:pt>
                <c:pt idx="2945">
                  <c:v>262</c:v>
                </c:pt>
                <c:pt idx="2946">
                  <c:v>262</c:v>
                </c:pt>
                <c:pt idx="2947">
                  <c:v>262</c:v>
                </c:pt>
                <c:pt idx="2948">
                  <c:v>262</c:v>
                </c:pt>
                <c:pt idx="2949">
                  <c:v>263</c:v>
                </c:pt>
                <c:pt idx="2950">
                  <c:v>263</c:v>
                </c:pt>
                <c:pt idx="2951">
                  <c:v>264</c:v>
                </c:pt>
                <c:pt idx="2952">
                  <c:v>264</c:v>
                </c:pt>
                <c:pt idx="2953">
                  <c:v>264</c:v>
                </c:pt>
                <c:pt idx="2954">
                  <c:v>264</c:v>
                </c:pt>
                <c:pt idx="2955">
                  <c:v>264</c:v>
                </c:pt>
                <c:pt idx="2956">
                  <c:v>266</c:v>
                </c:pt>
                <c:pt idx="2957">
                  <c:v>266</c:v>
                </c:pt>
                <c:pt idx="2958">
                  <c:v>266</c:v>
                </c:pt>
                <c:pt idx="2959">
                  <c:v>266</c:v>
                </c:pt>
                <c:pt idx="2960">
                  <c:v>266</c:v>
                </c:pt>
                <c:pt idx="2961">
                  <c:v>266</c:v>
                </c:pt>
                <c:pt idx="2962">
                  <c:v>266</c:v>
                </c:pt>
                <c:pt idx="2963">
                  <c:v>266</c:v>
                </c:pt>
                <c:pt idx="2964">
                  <c:v>266</c:v>
                </c:pt>
                <c:pt idx="2965">
                  <c:v>266</c:v>
                </c:pt>
                <c:pt idx="2966">
                  <c:v>266</c:v>
                </c:pt>
                <c:pt idx="2967">
                  <c:v>266</c:v>
                </c:pt>
                <c:pt idx="2968">
                  <c:v>266</c:v>
                </c:pt>
                <c:pt idx="2969">
                  <c:v>267</c:v>
                </c:pt>
                <c:pt idx="2970">
                  <c:v>267</c:v>
                </c:pt>
                <c:pt idx="2971">
                  <c:v>268</c:v>
                </c:pt>
                <c:pt idx="2972">
                  <c:v>269</c:v>
                </c:pt>
                <c:pt idx="2973">
                  <c:v>269</c:v>
                </c:pt>
                <c:pt idx="2974">
                  <c:v>270</c:v>
                </c:pt>
                <c:pt idx="2975">
                  <c:v>271</c:v>
                </c:pt>
                <c:pt idx="2976">
                  <c:v>271</c:v>
                </c:pt>
                <c:pt idx="2977">
                  <c:v>273</c:v>
                </c:pt>
                <c:pt idx="2978">
                  <c:v>274</c:v>
                </c:pt>
                <c:pt idx="2979">
                  <c:v>274</c:v>
                </c:pt>
                <c:pt idx="2980">
                  <c:v>275</c:v>
                </c:pt>
                <c:pt idx="2981">
                  <c:v>275</c:v>
                </c:pt>
                <c:pt idx="2982">
                  <c:v>275</c:v>
                </c:pt>
                <c:pt idx="2983">
                  <c:v>275</c:v>
                </c:pt>
                <c:pt idx="2984">
                  <c:v>275</c:v>
                </c:pt>
                <c:pt idx="2985">
                  <c:v>275</c:v>
                </c:pt>
                <c:pt idx="2986">
                  <c:v>275</c:v>
                </c:pt>
                <c:pt idx="2987">
                  <c:v>275</c:v>
                </c:pt>
                <c:pt idx="2988">
                  <c:v>276</c:v>
                </c:pt>
                <c:pt idx="2989">
                  <c:v>276</c:v>
                </c:pt>
                <c:pt idx="2990">
                  <c:v>277</c:v>
                </c:pt>
                <c:pt idx="2991">
                  <c:v>277</c:v>
                </c:pt>
                <c:pt idx="2992">
                  <c:v>277</c:v>
                </c:pt>
                <c:pt idx="2993">
                  <c:v>277</c:v>
                </c:pt>
                <c:pt idx="2994">
                  <c:v>277</c:v>
                </c:pt>
                <c:pt idx="2995">
                  <c:v>277</c:v>
                </c:pt>
                <c:pt idx="2996">
                  <c:v>277</c:v>
                </c:pt>
                <c:pt idx="2997">
                  <c:v>277</c:v>
                </c:pt>
                <c:pt idx="2998">
                  <c:v>277</c:v>
                </c:pt>
                <c:pt idx="2999">
                  <c:v>277</c:v>
                </c:pt>
                <c:pt idx="3000">
                  <c:v>277</c:v>
                </c:pt>
                <c:pt idx="3001">
                  <c:v>278</c:v>
                </c:pt>
                <c:pt idx="3002">
                  <c:v>278</c:v>
                </c:pt>
                <c:pt idx="3003">
                  <c:v>278</c:v>
                </c:pt>
                <c:pt idx="3004">
                  <c:v>278</c:v>
                </c:pt>
                <c:pt idx="3005">
                  <c:v>278</c:v>
                </c:pt>
                <c:pt idx="3006">
                  <c:v>278</c:v>
                </c:pt>
                <c:pt idx="3007">
                  <c:v>278</c:v>
                </c:pt>
                <c:pt idx="3008">
                  <c:v>278</c:v>
                </c:pt>
                <c:pt idx="3009">
                  <c:v>278</c:v>
                </c:pt>
                <c:pt idx="3010">
                  <c:v>278</c:v>
                </c:pt>
                <c:pt idx="3011">
                  <c:v>278</c:v>
                </c:pt>
                <c:pt idx="3012">
                  <c:v>278</c:v>
                </c:pt>
                <c:pt idx="3013">
                  <c:v>279</c:v>
                </c:pt>
                <c:pt idx="3014">
                  <c:v>279</c:v>
                </c:pt>
                <c:pt idx="3015">
                  <c:v>279</c:v>
                </c:pt>
                <c:pt idx="3016">
                  <c:v>279</c:v>
                </c:pt>
                <c:pt idx="3017">
                  <c:v>279</c:v>
                </c:pt>
                <c:pt idx="3018">
                  <c:v>280</c:v>
                </c:pt>
                <c:pt idx="3019">
                  <c:v>280</c:v>
                </c:pt>
                <c:pt idx="3020">
                  <c:v>280</c:v>
                </c:pt>
                <c:pt idx="3021">
                  <c:v>280</c:v>
                </c:pt>
                <c:pt idx="3022">
                  <c:v>280</c:v>
                </c:pt>
                <c:pt idx="3023">
                  <c:v>280</c:v>
                </c:pt>
                <c:pt idx="3024">
                  <c:v>280</c:v>
                </c:pt>
                <c:pt idx="3025">
                  <c:v>280</c:v>
                </c:pt>
                <c:pt idx="3026">
                  <c:v>280</c:v>
                </c:pt>
                <c:pt idx="3027">
                  <c:v>280</c:v>
                </c:pt>
                <c:pt idx="3028">
                  <c:v>280</c:v>
                </c:pt>
                <c:pt idx="3029">
                  <c:v>280</c:v>
                </c:pt>
                <c:pt idx="3030">
                  <c:v>281</c:v>
                </c:pt>
                <c:pt idx="3031">
                  <c:v>281</c:v>
                </c:pt>
                <c:pt idx="3032">
                  <c:v>281</c:v>
                </c:pt>
                <c:pt idx="3033">
                  <c:v>281</c:v>
                </c:pt>
                <c:pt idx="3034">
                  <c:v>281</c:v>
                </c:pt>
                <c:pt idx="3035">
                  <c:v>281</c:v>
                </c:pt>
                <c:pt idx="3036">
                  <c:v>281</c:v>
                </c:pt>
                <c:pt idx="3037">
                  <c:v>281</c:v>
                </c:pt>
                <c:pt idx="3038">
                  <c:v>281</c:v>
                </c:pt>
                <c:pt idx="3039">
                  <c:v>281</c:v>
                </c:pt>
                <c:pt idx="3040">
                  <c:v>281</c:v>
                </c:pt>
                <c:pt idx="3041">
                  <c:v>282</c:v>
                </c:pt>
                <c:pt idx="3042">
                  <c:v>282</c:v>
                </c:pt>
                <c:pt idx="3043">
                  <c:v>282</c:v>
                </c:pt>
                <c:pt idx="3044">
                  <c:v>283</c:v>
                </c:pt>
                <c:pt idx="3045">
                  <c:v>283</c:v>
                </c:pt>
                <c:pt idx="3046">
                  <c:v>283</c:v>
                </c:pt>
                <c:pt idx="3047">
                  <c:v>283</c:v>
                </c:pt>
                <c:pt idx="3048">
                  <c:v>283</c:v>
                </c:pt>
                <c:pt idx="3049">
                  <c:v>283</c:v>
                </c:pt>
                <c:pt idx="3050">
                  <c:v>283</c:v>
                </c:pt>
                <c:pt idx="3051">
                  <c:v>283</c:v>
                </c:pt>
                <c:pt idx="3052">
                  <c:v>283</c:v>
                </c:pt>
                <c:pt idx="3053">
                  <c:v>283</c:v>
                </c:pt>
                <c:pt idx="3054">
                  <c:v>283</c:v>
                </c:pt>
                <c:pt idx="3055">
                  <c:v>283</c:v>
                </c:pt>
                <c:pt idx="3056">
                  <c:v>283</c:v>
                </c:pt>
                <c:pt idx="3057">
                  <c:v>284</c:v>
                </c:pt>
                <c:pt idx="3058">
                  <c:v>284</c:v>
                </c:pt>
                <c:pt idx="3059">
                  <c:v>284</c:v>
                </c:pt>
                <c:pt idx="3060">
                  <c:v>284</c:v>
                </c:pt>
                <c:pt idx="3061">
                  <c:v>284</c:v>
                </c:pt>
                <c:pt idx="3062">
                  <c:v>284</c:v>
                </c:pt>
                <c:pt idx="3063">
                  <c:v>284</c:v>
                </c:pt>
                <c:pt idx="3064">
                  <c:v>284</c:v>
                </c:pt>
                <c:pt idx="3065">
                  <c:v>284</c:v>
                </c:pt>
                <c:pt idx="3066">
                  <c:v>285</c:v>
                </c:pt>
                <c:pt idx="3067">
                  <c:v>285</c:v>
                </c:pt>
                <c:pt idx="3068">
                  <c:v>285</c:v>
                </c:pt>
                <c:pt idx="3069">
                  <c:v>285</c:v>
                </c:pt>
                <c:pt idx="3070">
                  <c:v>285</c:v>
                </c:pt>
                <c:pt idx="3071">
                  <c:v>285</c:v>
                </c:pt>
                <c:pt idx="3072">
                  <c:v>286</c:v>
                </c:pt>
                <c:pt idx="3073">
                  <c:v>287</c:v>
                </c:pt>
                <c:pt idx="3074">
                  <c:v>287</c:v>
                </c:pt>
                <c:pt idx="3075">
                  <c:v>287</c:v>
                </c:pt>
                <c:pt idx="3076">
                  <c:v>287</c:v>
                </c:pt>
                <c:pt idx="3077">
                  <c:v>287</c:v>
                </c:pt>
                <c:pt idx="3078">
                  <c:v>287</c:v>
                </c:pt>
                <c:pt idx="3079">
                  <c:v>287</c:v>
                </c:pt>
                <c:pt idx="3080">
                  <c:v>287</c:v>
                </c:pt>
                <c:pt idx="3081">
                  <c:v>287</c:v>
                </c:pt>
                <c:pt idx="3082">
                  <c:v>288</c:v>
                </c:pt>
                <c:pt idx="3083">
                  <c:v>288</c:v>
                </c:pt>
                <c:pt idx="3084">
                  <c:v>288</c:v>
                </c:pt>
                <c:pt idx="3085">
                  <c:v>288</c:v>
                </c:pt>
                <c:pt idx="3086">
                  <c:v>288</c:v>
                </c:pt>
                <c:pt idx="3087">
                  <c:v>288</c:v>
                </c:pt>
                <c:pt idx="3088">
                  <c:v>288</c:v>
                </c:pt>
                <c:pt idx="3089">
                  <c:v>289</c:v>
                </c:pt>
                <c:pt idx="3090">
                  <c:v>290</c:v>
                </c:pt>
                <c:pt idx="3091">
                  <c:v>291</c:v>
                </c:pt>
                <c:pt idx="3092">
                  <c:v>291</c:v>
                </c:pt>
                <c:pt idx="3093">
                  <c:v>291</c:v>
                </c:pt>
                <c:pt idx="3094">
                  <c:v>291</c:v>
                </c:pt>
                <c:pt idx="3095">
                  <c:v>291</c:v>
                </c:pt>
                <c:pt idx="3096">
                  <c:v>291</c:v>
                </c:pt>
                <c:pt idx="3097">
                  <c:v>291</c:v>
                </c:pt>
                <c:pt idx="3098">
                  <c:v>291</c:v>
                </c:pt>
                <c:pt idx="3099">
                  <c:v>291</c:v>
                </c:pt>
                <c:pt idx="3100">
                  <c:v>291</c:v>
                </c:pt>
                <c:pt idx="3101">
                  <c:v>291</c:v>
                </c:pt>
                <c:pt idx="3102">
                  <c:v>291</c:v>
                </c:pt>
                <c:pt idx="3103">
                  <c:v>291</c:v>
                </c:pt>
                <c:pt idx="3104">
                  <c:v>291</c:v>
                </c:pt>
                <c:pt idx="3105">
                  <c:v>291</c:v>
                </c:pt>
                <c:pt idx="3106">
                  <c:v>291</c:v>
                </c:pt>
                <c:pt idx="3107">
                  <c:v>291</c:v>
                </c:pt>
                <c:pt idx="3108">
                  <c:v>291</c:v>
                </c:pt>
                <c:pt idx="3109">
                  <c:v>291</c:v>
                </c:pt>
                <c:pt idx="3110">
                  <c:v>291</c:v>
                </c:pt>
                <c:pt idx="3111">
                  <c:v>291</c:v>
                </c:pt>
                <c:pt idx="3112">
                  <c:v>291</c:v>
                </c:pt>
                <c:pt idx="3113">
                  <c:v>291</c:v>
                </c:pt>
                <c:pt idx="3114">
                  <c:v>291</c:v>
                </c:pt>
                <c:pt idx="3115">
                  <c:v>291</c:v>
                </c:pt>
                <c:pt idx="3116">
                  <c:v>291</c:v>
                </c:pt>
                <c:pt idx="3117">
                  <c:v>291</c:v>
                </c:pt>
                <c:pt idx="3118">
                  <c:v>291</c:v>
                </c:pt>
                <c:pt idx="3119">
                  <c:v>291</c:v>
                </c:pt>
                <c:pt idx="3120">
                  <c:v>292</c:v>
                </c:pt>
                <c:pt idx="3121">
                  <c:v>292</c:v>
                </c:pt>
                <c:pt idx="3122">
                  <c:v>292</c:v>
                </c:pt>
                <c:pt idx="3123">
                  <c:v>293</c:v>
                </c:pt>
                <c:pt idx="3124">
                  <c:v>293</c:v>
                </c:pt>
                <c:pt idx="3125">
                  <c:v>293</c:v>
                </c:pt>
                <c:pt idx="3126">
                  <c:v>293</c:v>
                </c:pt>
                <c:pt idx="3127">
                  <c:v>293</c:v>
                </c:pt>
                <c:pt idx="3128">
                  <c:v>293</c:v>
                </c:pt>
                <c:pt idx="3129">
                  <c:v>293</c:v>
                </c:pt>
                <c:pt idx="3130">
                  <c:v>293</c:v>
                </c:pt>
                <c:pt idx="3131">
                  <c:v>293</c:v>
                </c:pt>
                <c:pt idx="3132">
                  <c:v>293</c:v>
                </c:pt>
                <c:pt idx="3133">
                  <c:v>293</c:v>
                </c:pt>
                <c:pt idx="3134">
                  <c:v>293</c:v>
                </c:pt>
                <c:pt idx="3135">
                  <c:v>293</c:v>
                </c:pt>
                <c:pt idx="3136">
                  <c:v>293</c:v>
                </c:pt>
                <c:pt idx="3137">
                  <c:v>293</c:v>
                </c:pt>
                <c:pt idx="3138">
                  <c:v>293</c:v>
                </c:pt>
                <c:pt idx="3139">
                  <c:v>293</c:v>
                </c:pt>
                <c:pt idx="3140">
                  <c:v>293</c:v>
                </c:pt>
                <c:pt idx="3141">
                  <c:v>293</c:v>
                </c:pt>
                <c:pt idx="3142">
                  <c:v>295</c:v>
                </c:pt>
                <c:pt idx="3143">
                  <c:v>295</c:v>
                </c:pt>
                <c:pt idx="3144">
                  <c:v>295</c:v>
                </c:pt>
                <c:pt idx="3145">
                  <c:v>295</c:v>
                </c:pt>
                <c:pt idx="3146">
                  <c:v>295</c:v>
                </c:pt>
                <c:pt idx="3147">
                  <c:v>296</c:v>
                </c:pt>
                <c:pt idx="3148">
                  <c:v>297</c:v>
                </c:pt>
                <c:pt idx="3149">
                  <c:v>298</c:v>
                </c:pt>
                <c:pt idx="3150">
                  <c:v>298</c:v>
                </c:pt>
                <c:pt idx="3151">
                  <c:v>298</c:v>
                </c:pt>
                <c:pt idx="3152">
                  <c:v>298</c:v>
                </c:pt>
                <c:pt idx="3153">
                  <c:v>298</c:v>
                </c:pt>
                <c:pt idx="3154">
                  <c:v>298</c:v>
                </c:pt>
                <c:pt idx="3155">
                  <c:v>298</c:v>
                </c:pt>
                <c:pt idx="3156">
                  <c:v>298</c:v>
                </c:pt>
                <c:pt idx="3157">
                  <c:v>298</c:v>
                </c:pt>
                <c:pt idx="3158">
                  <c:v>298</c:v>
                </c:pt>
                <c:pt idx="3159">
                  <c:v>298</c:v>
                </c:pt>
                <c:pt idx="3160">
                  <c:v>298</c:v>
                </c:pt>
                <c:pt idx="3161">
                  <c:v>298</c:v>
                </c:pt>
                <c:pt idx="3162">
                  <c:v>298</c:v>
                </c:pt>
                <c:pt idx="3163">
                  <c:v>298</c:v>
                </c:pt>
                <c:pt idx="3164">
                  <c:v>298</c:v>
                </c:pt>
                <c:pt idx="3165">
                  <c:v>298</c:v>
                </c:pt>
                <c:pt idx="3166">
                  <c:v>298</c:v>
                </c:pt>
                <c:pt idx="3167">
                  <c:v>298</c:v>
                </c:pt>
                <c:pt idx="3168">
                  <c:v>298</c:v>
                </c:pt>
                <c:pt idx="3169">
                  <c:v>298</c:v>
                </c:pt>
                <c:pt idx="3170">
                  <c:v>299</c:v>
                </c:pt>
                <c:pt idx="3171">
                  <c:v>299</c:v>
                </c:pt>
                <c:pt idx="3172">
                  <c:v>299</c:v>
                </c:pt>
                <c:pt idx="3173">
                  <c:v>299</c:v>
                </c:pt>
                <c:pt idx="3174">
                  <c:v>299</c:v>
                </c:pt>
                <c:pt idx="3175">
                  <c:v>299</c:v>
                </c:pt>
                <c:pt idx="3176">
                  <c:v>299</c:v>
                </c:pt>
                <c:pt idx="3177">
                  <c:v>299</c:v>
                </c:pt>
                <c:pt idx="3178">
                  <c:v>299</c:v>
                </c:pt>
                <c:pt idx="3179">
                  <c:v>300</c:v>
                </c:pt>
                <c:pt idx="3180">
                  <c:v>300</c:v>
                </c:pt>
                <c:pt idx="3181">
                  <c:v>300</c:v>
                </c:pt>
                <c:pt idx="3182">
                  <c:v>300</c:v>
                </c:pt>
                <c:pt idx="3183">
                  <c:v>300</c:v>
                </c:pt>
                <c:pt idx="3184">
                  <c:v>300</c:v>
                </c:pt>
                <c:pt idx="3185">
                  <c:v>302</c:v>
                </c:pt>
                <c:pt idx="3186">
                  <c:v>302</c:v>
                </c:pt>
                <c:pt idx="3187">
                  <c:v>302</c:v>
                </c:pt>
                <c:pt idx="3188">
                  <c:v>302</c:v>
                </c:pt>
                <c:pt idx="3189">
                  <c:v>303</c:v>
                </c:pt>
                <c:pt idx="3190">
                  <c:v>303</c:v>
                </c:pt>
                <c:pt idx="3191">
                  <c:v>303</c:v>
                </c:pt>
                <c:pt idx="3192">
                  <c:v>303</c:v>
                </c:pt>
                <c:pt idx="3193">
                  <c:v>303</c:v>
                </c:pt>
                <c:pt idx="3194">
                  <c:v>303</c:v>
                </c:pt>
                <c:pt idx="3195">
                  <c:v>304</c:v>
                </c:pt>
                <c:pt idx="3196">
                  <c:v>304</c:v>
                </c:pt>
                <c:pt idx="3197">
                  <c:v>305</c:v>
                </c:pt>
                <c:pt idx="3198">
                  <c:v>305</c:v>
                </c:pt>
                <c:pt idx="3199">
                  <c:v>307</c:v>
                </c:pt>
                <c:pt idx="3200">
                  <c:v>307</c:v>
                </c:pt>
                <c:pt idx="3201">
                  <c:v>308</c:v>
                </c:pt>
                <c:pt idx="3202">
                  <c:v>308</c:v>
                </c:pt>
                <c:pt idx="3203">
                  <c:v>308</c:v>
                </c:pt>
                <c:pt idx="3204">
                  <c:v>308</c:v>
                </c:pt>
                <c:pt idx="3205">
                  <c:v>308</c:v>
                </c:pt>
                <c:pt idx="3206">
                  <c:v>308</c:v>
                </c:pt>
                <c:pt idx="3207">
                  <c:v>308</c:v>
                </c:pt>
                <c:pt idx="3208">
                  <c:v>308</c:v>
                </c:pt>
                <c:pt idx="3209">
                  <c:v>308</c:v>
                </c:pt>
                <c:pt idx="3210">
                  <c:v>308</c:v>
                </c:pt>
                <c:pt idx="3211">
                  <c:v>308</c:v>
                </c:pt>
                <c:pt idx="3212">
                  <c:v>308</c:v>
                </c:pt>
                <c:pt idx="3213">
                  <c:v>308</c:v>
                </c:pt>
                <c:pt idx="3214">
                  <c:v>308</c:v>
                </c:pt>
                <c:pt idx="3215">
                  <c:v>309</c:v>
                </c:pt>
                <c:pt idx="3216">
                  <c:v>309</c:v>
                </c:pt>
                <c:pt idx="3217">
                  <c:v>309</c:v>
                </c:pt>
                <c:pt idx="3218">
                  <c:v>309</c:v>
                </c:pt>
                <c:pt idx="3219">
                  <c:v>309</c:v>
                </c:pt>
                <c:pt idx="3220">
                  <c:v>309</c:v>
                </c:pt>
                <c:pt idx="3221">
                  <c:v>309</c:v>
                </c:pt>
                <c:pt idx="3222">
                  <c:v>309</c:v>
                </c:pt>
                <c:pt idx="3223">
                  <c:v>310</c:v>
                </c:pt>
                <c:pt idx="3224">
                  <c:v>310</c:v>
                </c:pt>
                <c:pt idx="3225">
                  <c:v>310</c:v>
                </c:pt>
                <c:pt idx="3226">
                  <c:v>310</c:v>
                </c:pt>
                <c:pt idx="3227">
                  <c:v>310</c:v>
                </c:pt>
                <c:pt idx="3228">
                  <c:v>310</c:v>
                </c:pt>
                <c:pt idx="3229">
                  <c:v>311</c:v>
                </c:pt>
                <c:pt idx="3230">
                  <c:v>311</c:v>
                </c:pt>
                <c:pt idx="3231">
                  <c:v>311</c:v>
                </c:pt>
                <c:pt idx="3232">
                  <c:v>311</c:v>
                </c:pt>
                <c:pt idx="3233">
                  <c:v>311</c:v>
                </c:pt>
                <c:pt idx="3234">
                  <c:v>312</c:v>
                </c:pt>
                <c:pt idx="3235">
                  <c:v>312</c:v>
                </c:pt>
                <c:pt idx="3236">
                  <c:v>312</c:v>
                </c:pt>
                <c:pt idx="3237">
                  <c:v>312</c:v>
                </c:pt>
                <c:pt idx="3238">
                  <c:v>312</c:v>
                </c:pt>
                <c:pt idx="3239">
                  <c:v>312</c:v>
                </c:pt>
                <c:pt idx="3240">
                  <c:v>312</c:v>
                </c:pt>
                <c:pt idx="3241">
                  <c:v>313</c:v>
                </c:pt>
                <c:pt idx="3242">
                  <c:v>313</c:v>
                </c:pt>
                <c:pt idx="3243">
                  <c:v>313</c:v>
                </c:pt>
                <c:pt idx="3244">
                  <c:v>313</c:v>
                </c:pt>
                <c:pt idx="3245">
                  <c:v>313</c:v>
                </c:pt>
                <c:pt idx="3246">
                  <c:v>313</c:v>
                </c:pt>
                <c:pt idx="3247">
                  <c:v>313</c:v>
                </c:pt>
                <c:pt idx="3248">
                  <c:v>313</c:v>
                </c:pt>
                <c:pt idx="3249">
                  <c:v>313</c:v>
                </c:pt>
                <c:pt idx="3250">
                  <c:v>313</c:v>
                </c:pt>
                <c:pt idx="3251">
                  <c:v>313</c:v>
                </c:pt>
                <c:pt idx="3252">
                  <c:v>313</c:v>
                </c:pt>
                <c:pt idx="3253">
                  <c:v>313</c:v>
                </c:pt>
                <c:pt idx="3254">
                  <c:v>313</c:v>
                </c:pt>
                <c:pt idx="3255">
                  <c:v>313</c:v>
                </c:pt>
                <c:pt idx="3256">
                  <c:v>314</c:v>
                </c:pt>
                <c:pt idx="3257">
                  <c:v>314</c:v>
                </c:pt>
                <c:pt idx="3258">
                  <c:v>314</c:v>
                </c:pt>
                <c:pt idx="3259">
                  <c:v>314</c:v>
                </c:pt>
                <c:pt idx="3260">
                  <c:v>314</c:v>
                </c:pt>
                <c:pt idx="3261">
                  <c:v>314</c:v>
                </c:pt>
                <c:pt idx="3262">
                  <c:v>314</c:v>
                </c:pt>
                <c:pt idx="3263">
                  <c:v>314</c:v>
                </c:pt>
                <c:pt idx="3264">
                  <c:v>315</c:v>
                </c:pt>
                <c:pt idx="3265">
                  <c:v>315</c:v>
                </c:pt>
                <c:pt idx="3266">
                  <c:v>317</c:v>
                </c:pt>
                <c:pt idx="3267">
                  <c:v>317</c:v>
                </c:pt>
                <c:pt idx="3268">
                  <c:v>317</c:v>
                </c:pt>
                <c:pt idx="3269">
                  <c:v>317</c:v>
                </c:pt>
                <c:pt idx="3270">
                  <c:v>317</c:v>
                </c:pt>
                <c:pt idx="3271">
                  <c:v>317</c:v>
                </c:pt>
                <c:pt idx="3272">
                  <c:v>317</c:v>
                </c:pt>
                <c:pt idx="3273">
                  <c:v>317</c:v>
                </c:pt>
                <c:pt idx="3274">
                  <c:v>317</c:v>
                </c:pt>
                <c:pt idx="3275">
                  <c:v>317</c:v>
                </c:pt>
                <c:pt idx="3276">
                  <c:v>317</c:v>
                </c:pt>
                <c:pt idx="3277">
                  <c:v>317</c:v>
                </c:pt>
                <c:pt idx="3278">
                  <c:v>317</c:v>
                </c:pt>
                <c:pt idx="3279">
                  <c:v>317</c:v>
                </c:pt>
                <c:pt idx="3280">
                  <c:v>317</c:v>
                </c:pt>
                <c:pt idx="3281">
                  <c:v>317</c:v>
                </c:pt>
                <c:pt idx="3282">
                  <c:v>317</c:v>
                </c:pt>
                <c:pt idx="3283">
                  <c:v>317</c:v>
                </c:pt>
                <c:pt idx="3284">
                  <c:v>317</c:v>
                </c:pt>
                <c:pt idx="3285">
                  <c:v>318</c:v>
                </c:pt>
                <c:pt idx="3286">
                  <c:v>318</c:v>
                </c:pt>
                <c:pt idx="3287">
                  <c:v>318</c:v>
                </c:pt>
                <c:pt idx="3288">
                  <c:v>318</c:v>
                </c:pt>
                <c:pt idx="3289">
                  <c:v>318</c:v>
                </c:pt>
                <c:pt idx="3290">
                  <c:v>319</c:v>
                </c:pt>
                <c:pt idx="3291">
                  <c:v>320</c:v>
                </c:pt>
                <c:pt idx="3292">
                  <c:v>321</c:v>
                </c:pt>
                <c:pt idx="3293">
                  <c:v>321</c:v>
                </c:pt>
                <c:pt idx="3294">
                  <c:v>321</c:v>
                </c:pt>
                <c:pt idx="3295">
                  <c:v>322</c:v>
                </c:pt>
                <c:pt idx="3296">
                  <c:v>322</c:v>
                </c:pt>
                <c:pt idx="3297">
                  <c:v>322</c:v>
                </c:pt>
                <c:pt idx="3298">
                  <c:v>322</c:v>
                </c:pt>
                <c:pt idx="3299">
                  <c:v>322</c:v>
                </c:pt>
                <c:pt idx="3300">
                  <c:v>322</c:v>
                </c:pt>
                <c:pt idx="3301">
                  <c:v>323</c:v>
                </c:pt>
                <c:pt idx="3302">
                  <c:v>323</c:v>
                </c:pt>
                <c:pt idx="3303">
                  <c:v>323</c:v>
                </c:pt>
                <c:pt idx="3304">
                  <c:v>323</c:v>
                </c:pt>
                <c:pt idx="3305">
                  <c:v>323</c:v>
                </c:pt>
                <c:pt idx="3306">
                  <c:v>323</c:v>
                </c:pt>
                <c:pt idx="3307">
                  <c:v>323</c:v>
                </c:pt>
                <c:pt idx="3308">
                  <c:v>323</c:v>
                </c:pt>
                <c:pt idx="3309">
                  <c:v>323</c:v>
                </c:pt>
                <c:pt idx="3310">
                  <c:v>323</c:v>
                </c:pt>
                <c:pt idx="3311">
                  <c:v>323</c:v>
                </c:pt>
                <c:pt idx="3312">
                  <c:v>323</c:v>
                </c:pt>
                <c:pt idx="3313">
                  <c:v>323</c:v>
                </c:pt>
                <c:pt idx="3314">
                  <c:v>325</c:v>
                </c:pt>
                <c:pt idx="3315">
                  <c:v>326</c:v>
                </c:pt>
                <c:pt idx="3316">
                  <c:v>326</c:v>
                </c:pt>
                <c:pt idx="3317">
                  <c:v>326</c:v>
                </c:pt>
                <c:pt idx="3318">
                  <c:v>326</c:v>
                </c:pt>
                <c:pt idx="3319">
                  <c:v>326</c:v>
                </c:pt>
                <c:pt idx="3320">
                  <c:v>326</c:v>
                </c:pt>
                <c:pt idx="3321">
                  <c:v>326</c:v>
                </c:pt>
                <c:pt idx="3322">
                  <c:v>327</c:v>
                </c:pt>
                <c:pt idx="3323">
                  <c:v>327</c:v>
                </c:pt>
                <c:pt idx="3324">
                  <c:v>328</c:v>
                </c:pt>
                <c:pt idx="3325">
                  <c:v>328</c:v>
                </c:pt>
                <c:pt idx="3326">
                  <c:v>328</c:v>
                </c:pt>
                <c:pt idx="3327">
                  <c:v>328</c:v>
                </c:pt>
                <c:pt idx="3328">
                  <c:v>328</c:v>
                </c:pt>
                <c:pt idx="3329">
                  <c:v>328</c:v>
                </c:pt>
                <c:pt idx="3330">
                  <c:v>328</c:v>
                </c:pt>
                <c:pt idx="3331">
                  <c:v>328</c:v>
                </c:pt>
                <c:pt idx="3332">
                  <c:v>328</c:v>
                </c:pt>
                <c:pt idx="3333">
                  <c:v>329</c:v>
                </c:pt>
                <c:pt idx="3334">
                  <c:v>329</c:v>
                </c:pt>
                <c:pt idx="3335">
                  <c:v>331</c:v>
                </c:pt>
                <c:pt idx="3336">
                  <c:v>331</c:v>
                </c:pt>
                <c:pt idx="3337">
                  <c:v>332</c:v>
                </c:pt>
                <c:pt idx="3338">
                  <c:v>332</c:v>
                </c:pt>
                <c:pt idx="3339">
                  <c:v>332</c:v>
                </c:pt>
                <c:pt idx="3340">
                  <c:v>333</c:v>
                </c:pt>
                <c:pt idx="3341">
                  <c:v>333</c:v>
                </c:pt>
                <c:pt idx="3342">
                  <c:v>333</c:v>
                </c:pt>
                <c:pt idx="3343">
                  <c:v>333</c:v>
                </c:pt>
                <c:pt idx="3344">
                  <c:v>334</c:v>
                </c:pt>
                <c:pt idx="3345">
                  <c:v>334</c:v>
                </c:pt>
                <c:pt idx="3346">
                  <c:v>334</c:v>
                </c:pt>
                <c:pt idx="3347">
                  <c:v>334</c:v>
                </c:pt>
                <c:pt idx="3348">
                  <c:v>334</c:v>
                </c:pt>
                <c:pt idx="3349">
                  <c:v>334</c:v>
                </c:pt>
                <c:pt idx="3350">
                  <c:v>334</c:v>
                </c:pt>
                <c:pt idx="3351">
                  <c:v>334</c:v>
                </c:pt>
                <c:pt idx="3352">
                  <c:v>334</c:v>
                </c:pt>
                <c:pt idx="3353">
                  <c:v>334</c:v>
                </c:pt>
                <c:pt idx="3354">
                  <c:v>334</c:v>
                </c:pt>
                <c:pt idx="3355">
                  <c:v>334</c:v>
                </c:pt>
                <c:pt idx="3356">
                  <c:v>334</c:v>
                </c:pt>
                <c:pt idx="3357">
                  <c:v>334</c:v>
                </c:pt>
                <c:pt idx="3358">
                  <c:v>334</c:v>
                </c:pt>
                <c:pt idx="3359">
                  <c:v>334</c:v>
                </c:pt>
                <c:pt idx="3360">
                  <c:v>337</c:v>
                </c:pt>
                <c:pt idx="3361">
                  <c:v>337</c:v>
                </c:pt>
                <c:pt idx="3362">
                  <c:v>337</c:v>
                </c:pt>
                <c:pt idx="3363">
                  <c:v>337</c:v>
                </c:pt>
                <c:pt idx="3364">
                  <c:v>337</c:v>
                </c:pt>
                <c:pt idx="3365">
                  <c:v>337</c:v>
                </c:pt>
                <c:pt idx="3366">
                  <c:v>337</c:v>
                </c:pt>
                <c:pt idx="3367">
                  <c:v>337</c:v>
                </c:pt>
                <c:pt idx="3368">
                  <c:v>339</c:v>
                </c:pt>
                <c:pt idx="3369">
                  <c:v>339</c:v>
                </c:pt>
                <c:pt idx="3370">
                  <c:v>339</c:v>
                </c:pt>
                <c:pt idx="3371">
                  <c:v>341</c:v>
                </c:pt>
                <c:pt idx="3372">
                  <c:v>341</c:v>
                </c:pt>
                <c:pt idx="3373">
                  <c:v>343</c:v>
                </c:pt>
                <c:pt idx="3374">
                  <c:v>343</c:v>
                </c:pt>
                <c:pt idx="3375">
                  <c:v>344</c:v>
                </c:pt>
                <c:pt idx="3376">
                  <c:v>347</c:v>
                </c:pt>
                <c:pt idx="3377">
                  <c:v>348</c:v>
                </c:pt>
                <c:pt idx="3378">
                  <c:v>348</c:v>
                </c:pt>
                <c:pt idx="3379">
                  <c:v>348</c:v>
                </c:pt>
                <c:pt idx="3380">
                  <c:v>349</c:v>
                </c:pt>
                <c:pt idx="3381">
                  <c:v>352</c:v>
                </c:pt>
                <c:pt idx="3382">
                  <c:v>352</c:v>
                </c:pt>
                <c:pt idx="3383">
                  <c:v>352</c:v>
                </c:pt>
                <c:pt idx="3384">
                  <c:v>352</c:v>
                </c:pt>
                <c:pt idx="3385">
                  <c:v>353</c:v>
                </c:pt>
                <c:pt idx="3386">
                  <c:v>353</c:v>
                </c:pt>
                <c:pt idx="3387">
                  <c:v>354</c:v>
                </c:pt>
                <c:pt idx="3388">
                  <c:v>354</c:v>
                </c:pt>
                <c:pt idx="3389">
                  <c:v>355</c:v>
                </c:pt>
                <c:pt idx="3390">
                  <c:v>355</c:v>
                </c:pt>
                <c:pt idx="3391">
                  <c:v>356</c:v>
                </c:pt>
                <c:pt idx="3392">
                  <c:v>356</c:v>
                </c:pt>
                <c:pt idx="3393">
                  <c:v>356</c:v>
                </c:pt>
                <c:pt idx="3394">
                  <c:v>356</c:v>
                </c:pt>
                <c:pt idx="3395">
                  <c:v>356</c:v>
                </c:pt>
                <c:pt idx="3396">
                  <c:v>356</c:v>
                </c:pt>
                <c:pt idx="3397">
                  <c:v>357</c:v>
                </c:pt>
                <c:pt idx="3398">
                  <c:v>357</c:v>
                </c:pt>
                <c:pt idx="3399">
                  <c:v>357</c:v>
                </c:pt>
                <c:pt idx="3400">
                  <c:v>357</c:v>
                </c:pt>
                <c:pt idx="3401">
                  <c:v>357</c:v>
                </c:pt>
                <c:pt idx="3402">
                  <c:v>357</c:v>
                </c:pt>
                <c:pt idx="3403">
                  <c:v>357</c:v>
                </c:pt>
                <c:pt idx="3404">
                  <c:v>357</c:v>
                </c:pt>
                <c:pt idx="3405">
                  <c:v>357</c:v>
                </c:pt>
                <c:pt idx="3406">
                  <c:v>357</c:v>
                </c:pt>
                <c:pt idx="3407">
                  <c:v>357</c:v>
                </c:pt>
                <c:pt idx="3408">
                  <c:v>357</c:v>
                </c:pt>
                <c:pt idx="3409">
                  <c:v>358</c:v>
                </c:pt>
                <c:pt idx="3410">
                  <c:v>358</c:v>
                </c:pt>
                <c:pt idx="3411">
                  <c:v>358</c:v>
                </c:pt>
                <c:pt idx="3412">
                  <c:v>360</c:v>
                </c:pt>
                <c:pt idx="3413">
                  <c:v>360</c:v>
                </c:pt>
                <c:pt idx="3414">
                  <c:v>360</c:v>
                </c:pt>
                <c:pt idx="3415">
                  <c:v>360</c:v>
                </c:pt>
                <c:pt idx="3416">
                  <c:v>361</c:v>
                </c:pt>
                <c:pt idx="3417">
                  <c:v>361</c:v>
                </c:pt>
                <c:pt idx="3418">
                  <c:v>362</c:v>
                </c:pt>
                <c:pt idx="3419">
                  <c:v>362</c:v>
                </c:pt>
                <c:pt idx="3420">
                  <c:v>362</c:v>
                </c:pt>
                <c:pt idx="3421">
                  <c:v>362</c:v>
                </c:pt>
                <c:pt idx="3422">
                  <c:v>362</c:v>
                </c:pt>
                <c:pt idx="3423">
                  <c:v>362</c:v>
                </c:pt>
                <c:pt idx="3424">
                  <c:v>363</c:v>
                </c:pt>
                <c:pt idx="3425">
                  <c:v>363</c:v>
                </c:pt>
                <c:pt idx="3426">
                  <c:v>363</c:v>
                </c:pt>
                <c:pt idx="3427">
                  <c:v>363</c:v>
                </c:pt>
                <c:pt idx="3428">
                  <c:v>363</c:v>
                </c:pt>
                <c:pt idx="3429">
                  <c:v>363</c:v>
                </c:pt>
                <c:pt idx="3430">
                  <c:v>363</c:v>
                </c:pt>
                <c:pt idx="3431">
                  <c:v>363</c:v>
                </c:pt>
                <c:pt idx="3432">
                  <c:v>363</c:v>
                </c:pt>
                <c:pt idx="3433">
                  <c:v>365</c:v>
                </c:pt>
                <c:pt idx="3434">
                  <c:v>365</c:v>
                </c:pt>
                <c:pt idx="3435">
                  <c:v>365</c:v>
                </c:pt>
                <c:pt idx="3436">
                  <c:v>365</c:v>
                </c:pt>
                <c:pt idx="3437">
                  <c:v>365</c:v>
                </c:pt>
                <c:pt idx="3438">
                  <c:v>365</c:v>
                </c:pt>
                <c:pt idx="3439">
                  <c:v>365</c:v>
                </c:pt>
                <c:pt idx="3440">
                  <c:v>365</c:v>
                </c:pt>
                <c:pt idx="3441">
                  <c:v>365</c:v>
                </c:pt>
                <c:pt idx="3442">
                  <c:v>365</c:v>
                </c:pt>
                <c:pt idx="3443">
                  <c:v>365</c:v>
                </c:pt>
                <c:pt idx="3444">
                  <c:v>367</c:v>
                </c:pt>
                <c:pt idx="3445">
                  <c:v>369</c:v>
                </c:pt>
                <c:pt idx="3446">
                  <c:v>369</c:v>
                </c:pt>
                <c:pt idx="3447">
                  <c:v>369</c:v>
                </c:pt>
                <c:pt idx="3448">
                  <c:v>369</c:v>
                </c:pt>
                <c:pt idx="3449">
                  <c:v>369</c:v>
                </c:pt>
                <c:pt idx="3450">
                  <c:v>369</c:v>
                </c:pt>
                <c:pt idx="3451">
                  <c:v>369</c:v>
                </c:pt>
                <c:pt idx="3452">
                  <c:v>369</c:v>
                </c:pt>
                <c:pt idx="3453">
                  <c:v>370</c:v>
                </c:pt>
                <c:pt idx="3454">
                  <c:v>370</c:v>
                </c:pt>
                <c:pt idx="3455">
                  <c:v>371</c:v>
                </c:pt>
                <c:pt idx="3456">
                  <c:v>371</c:v>
                </c:pt>
                <c:pt idx="3457">
                  <c:v>371</c:v>
                </c:pt>
                <c:pt idx="3458">
                  <c:v>371</c:v>
                </c:pt>
                <c:pt idx="3459">
                  <c:v>371</c:v>
                </c:pt>
                <c:pt idx="3460">
                  <c:v>371</c:v>
                </c:pt>
                <c:pt idx="3461">
                  <c:v>371</c:v>
                </c:pt>
                <c:pt idx="3462">
                  <c:v>371</c:v>
                </c:pt>
                <c:pt idx="3463">
                  <c:v>371</c:v>
                </c:pt>
                <c:pt idx="3464">
                  <c:v>371</c:v>
                </c:pt>
                <c:pt idx="3465">
                  <c:v>371</c:v>
                </c:pt>
                <c:pt idx="3466">
                  <c:v>372</c:v>
                </c:pt>
                <c:pt idx="3467">
                  <c:v>372</c:v>
                </c:pt>
                <c:pt idx="3468">
                  <c:v>372</c:v>
                </c:pt>
                <c:pt idx="3469">
                  <c:v>372</c:v>
                </c:pt>
                <c:pt idx="3470">
                  <c:v>372</c:v>
                </c:pt>
                <c:pt idx="3471">
                  <c:v>372</c:v>
                </c:pt>
                <c:pt idx="3472">
                  <c:v>372</c:v>
                </c:pt>
                <c:pt idx="3473">
                  <c:v>372</c:v>
                </c:pt>
                <c:pt idx="3474">
                  <c:v>372</c:v>
                </c:pt>
                <c:pt idx="3475">
                  <c:v>372</c:v>
                </c:pt>
                <c:pt idx="3476">
                  <c:v>372</c:v>
                </c:pt>
                <c:pt idx="3477">
                  <c:v>372</c:v>
                </c:pt>
                <c:pt idx="3478">
                  <c:v>372</c:v>
                </c:pt>
                <c:pt idx="3479">
                  <c:v>372</c:v>
                </c:pt>
                <c:pt idx="3480">
                  <c:v>372</c:v>
                </c:pt>
                <c:pt idx="3481">
                  <c:v>372</c:v>
                </c:pt>
                <c:pt idx="3482">
                  <c:v>372</c:v>
                </c:pt>
                <c:pt idx="3483">
                  <c:v>372</c:v>
                </c:pt>
                <c:pt idx="3484">
                  <c:v>372</c:v>
                </c:pt>
                <c:pt idx="3485">
                  <c:v>372</c:v>
                </c:pt>
                <c:pt idx="3486">
                  <c:v>372</c:v>
                </c:pt>
                <c:pt idx="3487">
                  <c:v>372</c:v>
                </c:pt>
                <c:pt idx="3488">
                  <c:v>372</c:v>
                </c:pt>
                <c:pt idx="3489">
                  <c:v>372</c:v>
                </c:pt>
                <c:pt idx="3490">
                  <c:v>372</c:v>
                </c:pt>
                <c:pt idx="3491">
                  <c:v>372</c:v>
                </c:pt>
                <c:pt idx="3492">
                  <c:v>372</c:v>
                </c:pt>
                <c:pt idx="3493">
                  <c:v>372</c:v>
                </c:pt>
                <c:pt idx="3494">
                  <c:v>373</c:v>
                </c:pt>
                <c:pt idx="3495">
                  <c:v>374</c:v>
                </c:pt>
                <c:pt idx="3496">
                  <c:v>374</c:v>
                </c:pt>
                <c:pt idx="3497">
                  <c:v>374</c:v>
                </c:pt>
                <c:pt idx="3498">
                  <c:v>374</c:v>
                </c:pt>
                <c:pt idx="3499">
                  <c:v>374</c:v>
                </c:pt>
                <c:pt idx="3500">
                  <c:v>374</c:v>
                </c:pt>
                <c:pt idx="3501">
                  <c:v>374</c:v>
                </c:pt>
                <c:pt idx="3502">
                  <c:v>375</c:v>
                </c:pt>
                <c:pt idx="3503">
                  <c:v>375</c:v>
                </c:pt>
                <c:pt idx="3504">
                  <c:v>375</c:v>
                </c:pt>
                <c:pt idx="3505">
                  <c:v>375</c:v>
                </c:pt>
                <c:pt idx="3506">
                  <c:v>375</c:v>
                </c:pt>
                <c:pt idx="3507">
                  <c:v>375</c:v>
                </c:pt>
                <c:pt idx="3508">
                  <c:v>375</c:v>
                </c:pt>
                <c:pt idx="3509">
                  <c:v>375</c:v>
                </c:pt>
                <c:pt idx="3510">
                  <c:v>375</c:v>
                </c:pt>
                <c:pt idx="3511">
                  <c:v>375</c:v>
                </c:pt>
                <c:pt idx="3512">
                  <c:v>376</c:v>
                </c:pt>
                <c:pt idx="3513">
                  <c:v>376</c:v>
                </c:pt>
                <c:pt idx="3514">
                  <c:v>376</c:v>
                </c:pt>
                <c:pt idx="3515">
                  <c:v>376</c:v>
                </c:pt>
                <c:pt idx="3516">
                  <c:v>378</c:v>
                </c:pt>
                <c:pt idx="3517">
                  <c:v>378</c:v>
                </c:pt>
                <c:pt idx="3518">
                  <c:v>378</c:v>
                </c:pt>
                <c:pt idx="3519">
                  <c:v>378</c:v>
                </c:pt>
                <c:pt idx="3520">
                  <c:v>378</c:v>
                </c:pt>
                <c:pt idx="3521">
                  <c:v>378</c:v>
                </c:pt>
                <c:pt idx="3522">
                  <c:v>379</c:v>
                </c:pt>
                <c:pt idx="3523">
                  <c:v>379</c:v>
                </c:pt>
                <c:pt idx="3524">
                  <c:v>379</c:v>
                </c:pt>
                <c:pt idx="3525">
                  <c:v>379</c:v>
                </c:pt>
                <c:pt idx="3526">
                  <c:v>379</c:v>
                </c:pt>
                <c:pt idx="3527">
                  <c:v>379</c:v>
                </c:pt>
                <c:pt idx="3528">
                  <c:v>379</c:v>
                </c:pt>
                <c:pt idx="3529">
                  <c:v>379</c:v>
                </c:pt>
                <c:pt idx="3530">
                  <c:v>379</c:v>
                </c:pt>
                <c:pt idx="3531">
                  <c:v>379</c:v>
                </c:pt>
                <c:pt idx="3532">
                  <c:v>379</c:v>
                </c:pt>
                <c:pt idx="3533">
                  <c:v>379</c:v>
                </c:pt>
                <c:pt idx="3534">
                  <c:v>379</c:v>
                </c:pt>
                <c:pt idx="3535">
                  <c:v>379</c:v>
                </c:pt>
                <c:pt idx="3536">
                  <c:v>379</c:v>
                </c:pt>
                <c:pt idx="3537">
                  <c:v>379</c:v>
                </c:pt>
                <c:pt idx="3538">
                  <c:v>379</c:v>
                </c:pt>
                <c:pt idx="3539">
                  <c:v>379</c:v>
                </c:pt>
                <c:pt idx="3540">
                  <c:v>380</c:v>
                </c:pt>
                <c:pt idx="3541">
                  <c:v>380</c:v>
                </c:pt>
                <c:pt idx="3542">
                  <c:v>381</c:v>
                </c:pt>
                <c:pt idx="3543">
                  <c:v>382</c:v>
                </c:pt>
                <c:pt idx="3544">
                  <c:v>382</c:v>
                </c:pt>
                <c:pt idx="3545">
                  <c:v>382</c:v>
                </c:pt>
                <c:pt idx="3546">
                  <c:v>382</c:v>
                </c:pt>
                <c:pt idx="3547">
                  <c:v>382</c:v>
                </c:pt>
                <c:pt idx="3548">
                  <c:v>382</c:v>
                </c:pt>
                <c:pt idx="3549">
                  <c:v>382</c:v>
                </c:pt>
                <c:pt idx="3550">
                  <c:v>382</c:v>
                </c:pt>
                <c:pt idx="3551">
                  <c:v>382</c:v>
                </c:pt>
                <c:pt idx="3552">
                  <c:v>382</c:v>
                </c:pt>
                <c:pt idx="3553">
                  <c:v>382</c:v>
                </c:pt>
                <c:pt idx="3554">
                  <c:v>382</c:v>
                </c:pt>
                <c:pt idx="3555">
                  <c:v>382</c:v>
                </c:pt>
                <c:pt idx="3556">
                  <c:v>383</c:v>
                </c:pt>
                <c:pt idx="3557">
                  <c:v>383</c:v>
                </c:pt>
                <c:pt idx="3558">
                  <c:v>383</c:v>
                </c:pt>
                <c:pt idx="3559">
                  <c:v>383</c:v>
                </c:pt>
                <c:pt idx="3560">
                  <c:v>383</c:v>
                </c:pt>
                <c:pt idx="3561">
                  <c:v>384</c:v>
                </c:pt>
                <c:pt idx="3562">
                  <c:v>384</c:v>
                </c:pt>
                <c:pt idx="3563">
                  <c:v>384</c:v>
                </c:pt>
                <c:pt idx="3564">
                  <c:v>384</c:v>
                </c:pt>
                <c:pt idx="3565">
                  <c:v>384</c:v>
                </c:pt>
                <c:pt idx="3566">
                  <c:v>384</c:v>
                </c:pt>
                <c:pt idx="3567">
                  <c:v>384</c:v>
                </c:pt>
                <c:pt idx="3568">
                  <c:v>384</c:v>
                </c:pt>
                <c:pt idx="3569">
                  <c:v>385</c:v>
                </c:pt>
                <c:pt idx="3570">
                  <c:v>385</c:v>
                </c:pt>
                <c:pt idx="3571">
                  <c:v>385</c:v>
                </c:pt>
                <c:pt idx="3572">
                  <c:v>385</c:v>
                </c:pt>
                <c:pt idx="3573">
                  <c:v>385</c:v>
                </c:pt>
                <c:pt idx="3574">
                  <c:v>385</c:v>
                </c:pt>
                <c:pt idx="3575">
                  <c:v>385</c:v>
                </c:pt>
                <c:pt idx="3576">
                  <c:v>388</c:v>
                </c:pt>
                <c:pt idx="3577">
                  <c:v>388</c:v>
                </c:pt>
                <c:pt idx="3578">
                  <c:v>388</c:v>
                </c:pt>
                <c:pt idx="3579">
                  <c:v>388</c:v>
                </c:pt>
                <c:pt idx="3580">
                  <c:v>388</c:v>
                </c:pt>
                <c:pt idx="3581">
                  <c:v>388</c:v>
                </c:pt>
                <c:pt idx="3582">
                  <c:v>388</c:v>
                </c:pt>
                <c:pt idx="3583">
                  <c:v>388</c:v>
                </c:pt>
                <c:pt idx="3584">
                  <c:v>388</c:v>
                </c:pt>
                <c:pt idx="3585">
                  <c:v>388</c:v>
                </c:pt>
                <c:pt idx="3586">
                  <c:v>388</c:v>
                </c:pt>
                <c:pt idx="3587">
                  <c:v>388</c:v>
                </c:pt>
                <c:pt idx="3588">
                  <c:v>388</c:v>
                </c:pt>
                <c:pt idx="3589">
                  <c:v>389</c:v>
                </c:pt>
                <c:pt idx="3590">
                  <c:v>389</c:v>
                </c:pt>
                <c:pt idx="3591">
                  <c:v>389</c:v>
                </c:pt>
                <c:pt idx="3592">
                  <c:v>389</c:v>
                </c:pt>
                <c:pt idx="3593">
                  <c:v>389</c:v>
                </c:pt>
                <c:pt idx="3594">
                  <c:v>389</c:v>
                </c:pt>
                <c:pt idx="3595">
                  <c:v>389</c:v>
                </c:pt>
                <c:pt idx="3596">
                  <c:v>389</c:v>
                </c:pt>
                <c:pt idx="3597">
                  <c:v>389</c:v>
                </c:pt>
                <c:pt idx="3598">
                  <c:v>389</c:v>
                </c:pt>
                <c:pt idx="3599">
                  <c:v>389</c:v>
                </c:pt>
                <c:pt idx="3600">
                  <c:v>390</c:v>
                </c:pt>
                <c:pt idx="3601">
                  <c:v>390</c:v>
                </c:pt>
                <c:pt idx="3602">
                  <c:v>390</c:v>
                </c:pt>
                <c:pt idx="3603">
                  <c:v>390</c:v>
                </c:pt>
                <c:pt idx="3604">
                  <c:v>390</c:v>
                </c:pt>
                <c:pt idx="3605">
                  <c:v>390</c:v>
                </c:pt>
                <c:pt idx="3606">
                  <c:v>390</c:v>
                </c:pt>
                <c:pt idx="3607">
                  <c:v>390</c:v>
                </c:pt>
                <c:pt idx="3608">
                  <c:v>391</c:v>
                </c:pt>
                <c:pt idx="3609">
                  <c:v>391</c:v>
                </c:pt>
                <c:pt idx="3610">
                  <c:v>391</c:v>
                </c:pt>
                <c:pt idx="3611">
                  <c:v>391</c:v>
                </c:pt>
                <c:pt idx="3612">
                  <c:v>391</c:v>
                </c:pt>
                <c:pt idx="3613">
                  <c:v>391</c:v>
                </c:pt>
                <c:pt idx="3614">
                  <c:v>391</c:v>
                </c:pt>
                <c:pt idx="3615">
                  <c:v>391</c:v>
                </c:pt>
                <c:pt idx="3616">
                  <c:v>391</c:v>
                </c:pt>
                <c:pt idx="3617">
                  <c:v>391</c:v>
                </c:pt>
                <c:pt idx="3618">
                  <c:v>392</c:v>
                </c:pt>
                <c:pt idx="3619">
                  <c:v>392</c:v>
                </c:pt>
                <c:pt idx="3620">
                  <c:v>392</c:v>
                </c:pt>
                <c:pt idx="3621">
                  <c:v>393</c:v>
                </c:pt>
                <c:pt idx="3622">
                  <c:v>393</c:v>
                </c:pt>
                <c:pt idx="3623">
                  <c:v>393</c:v>
                </c:pt>
                <c:pt idx="3624">
                  <c:v>393</c:v>
                </c:pt>
                <c:pt idx="3625">
                  <c:v>393</c:v>
                </c:pt>
                <c:pt idx="3626">
                  <c:v>393</c:v>
                </c:pt>
                <c:pt idx="3627">
                  <c:v>393</c:v>
                </c:pt>
                <c:pt idx="3628">
                  <c:v>393</c:v>
                </c:pt>
                <c:pt idx="3629">
                  <c:v>393</c:v>
                </c:pt>
                <c:pt idx="3630">
                  <c:v>395</c:v>
                </c:pt>
                <c:pt idx="3631">
                  <c:v>396</c:v>
                </c:pt>
                <c:pt idx="3632">
                  <c:v>396</c:v>
                </c:pt>
                <c:pt idx="3633">
                  <c:v>398</c:v>
                </c:pt>
                <c:pt idx="3634">
                  <c:v>398</c:v>
                </c:pt>
                <c:pt idx="3635">
                  <c:v>398</c:v>
                </c:pt>
                <c:pt idx="3636">
                  <c:v>398</c:v>
                </c:pt>
                <c:pt idx="3637">
                  <c:v>398</c:v>
                </c:pt>
                <c:pt idx="3638">
                  <c:v>398</c:v>
                </c:pt>
                <c:pt idx="3639">
                  <c:v>398</c:v>
                </c:pt>
                <c:pt idx="3640">
                  <c:v>398</c:v>
                </c:pt>
                <c:pt idx="3641">
                  <c:v>398</c:v>
                </c:pt>
                <c:pt idx="3642">
                  <c:v>398</c:v>
                </c:pt>
                <c:pt idx="3643">
                  <c:v>398</c:v>
                </c:pt>
                <c:pt idx="3644">
                  <c:v>398</c:v>
                </c:pt>
                <c:pt idx="3645">
                  <c:v>399</c:v>
                </c:pt>
                <c:pt idx="3646">
                  <c:v>399</c:v>
                </c:pt>
                <c:pt idx="3647">
                  <c:v>399</c:v>
                </c:pt>
                <c:pt idx="3648">
                  <c:v>399</c:v>
                </c:pt>
                <c:pt idx="3649">
                  <c:v>399</c:v>
                </c:pt>
                <c:pt idx="3650">
                  <c:v>399</c:v>
                </c:pt>
                <c:pt idx="3651">
                  <c:v>399</c:v>
                </c:pt>
                <c:pt idx="3652">
                  <c:v>399</c:v>
                </c:pt>
                <c:pt idx="3653">
                  <c:v>399</c:v>
                </c:pt>
                <c:pt idx="3654">
                  <c:v>399</c:v>
                </c:pt>
                <c:pt idx="3655">
                  <c:v>400</c:v>
                </c:pt>
                <c:pt idx="3656">
                  <c:v>400</c:v>
                </c:pt>
                <c:pt idx="3657">
                  <c:v>400</c:v>
                </c:pt>
                <c:pt idx="3658">
                  <c:v>400</c:v>
                </c:pt>
                <c:pt idx="3659">
                  <c:v>400</c:v>
                </c:pt>
                <c:pt idx="3660">
                  <c:v>400</c:v>
                </c:pt>
                <c:pt idx="3661">
                  <c:v>400</c:v>
                </c:pt>
                <c:pt idx="3662">
                  <c:v>400</c:v>
                </c:pt>
                <c:pt idx="3663">
                  <c:v>400</c:v>
                </c:pt>
                <c:pt idx="3664">
                  <c:v>400</c:v>
                </c:pt>
                <c:pt idx="3665">
                  <c:v>400</c:v>
                </c:pt>
                <c:pt idx="3666">
                  <c:v>400</c:v>
                </c:pt>
                <c:pt idx="3667">
                  <c:v>400</c:v>
                </c:pt>
                <c:pt idx="3668">
                  <c:v>400</c:v>
                </c:pt>
                <c:pt idx="3669">
                  <c:v>401</c:v>
                </c:pt>
                <c:pt idx="3670">
                  <c:v>401</c:v>
                </c:pt>
                <c:pt idx="3671">
                  <c:v>401</c:v>
                </c:pt>
                <c:pt idx="3672">
                  <c:v>401</c:v>
                </c:pt>
                <c:pt idx="3673">
                  <c:v>401</c:v>
                </c:pt>
                <c:pt idx="3674">
                  <c:v>401</c:v>
                </c:pt>
                <c:pt idx="3675">
                  <c:v>402</c:v>
                </c:pt>
                <c:pt idx="3676">
                  <c:v>402</c:v>
                </c:pt>
                <c:pt idx="3677">
                  <c:v>402</c:v>
                </c:pt>
                <c:pt idx="3678">
                  <c:v>402</c:v>
                </c:pt>
                <c:pt idx="3679">
                  <c:v>403</c:v>
                </c:pt>
                <c:pt idx="3680">
                  <c:v>403</c:v>
                </c:pt>
                <c:pt idx="3681">
                  <c:v>403</c:v>
                </c:pt>
                <c:pt idx="3682">
                  <c:v>403</c:v>
                </c:pt>
                <c:pt idx="3683">
                  <c:v>403</c:v>
                </c:pt>
                <c:pt idx="3684">
                  <c:v>403</c:v>
                </c:pt>
                <c:pt idx="3685">
                  <c:v>403</c:v>
                </c:pt>
                <c:pt idx="3686">
                  <c:v>404</c:v>
                </c:pt>
                <c:pt idx="3687">
                  <c:v>404</c:v>
                </c:pt>
                <c:pt idx="3688">
                  <c:v>406</c:v>
                </c:pt>
                <c:pt idx="3689">
                  <c:v>406</c:v>
                </c:pt>
                <c:pt idx="3690">
                  <c:v>406</c:v>
                </c:pt>
                <c:pt idx="3691">
                  <c:v>406</c:v>
                </c:pt>
                <c:pt idx="3692">
                  <c:v>406</c:v>
                </c:pt>
                <c:pt idx="3693">
                  <c:v>406</c:v>
                </c:pt>
                <c:pt idx="3694">
                  <c:v>406</c:v>
                </c:pt>
                <c:pt idx="3695">
                  <c:v>406</c:v>
                </c:pt>
                <c:pt idx="3696">
                  <c:v>406</c:v>
                </c:pt>
                <c:pt idx="3697">
                  <c:v>406</c:v>
                </c:pt>
                <c:pt idx="3698">
                  <c:v>406</c:v>
                </c:pt>
                <c:pt idx="3699">
                  <c:v>406</c:v>
                </c:pt>
                <c:pt idx="3700">
                  <c:v>406</c:v>
                </c:pt>
                <c:pt idx="3701">
                  <c:v>406</c:v>
                </c:pt>
                <c:pt idx="3702">
                  <c:v>406</c:v>
                </c:pt>
                <c:pt idx="3703">
                  <c:v>406</c:v>
                </c:pt>
                <c:pt idx="3704">
                  <c:v>406</c:v>
                </c:pt>
                <c:pt idx="3705">
                  <c:v>406</c:v>
                </c:pt>
                <c:pt idx="3706">
                  <c:v>406</c:v>
                </c:pt>
                <c:pt idx="3707">
                  <c:v>406</c:v>
                </c:pt>
                <c:pt idx="3708">
                  <c:v>406</c:v>
                </c:pt>
                <c:pt idx="3709">
                  <c:v>406</c:v>
                </c:pt>
                <c:pt idx="3710">
                  <c:v>406</c:v>
                </c:pt>
                <c:pt idx="3711">
                  <c:v>406</c:v>
                </c:pt>
                <c:pt idx="3712">
                  <c:v>406</c:v>
                </c:pt>
                <c:pt idx="3713">
                  <c:v>406</c:v>
                </c:pt>
                <c:pt idx="3714">
                  <c:v>406</c:v>
                </c:pt>
                <c:pt idx="3715">
                  <c:v>406</c:v>
                </c:pt>
                <c:pt idx="3716">
                  <c:v>406</c:v>
                </c:pt>
                <c:pt idx="3717">
                  <c:v>406</c:v>
                </c:pt>
                <c:pt idx="3718">
                  <c:v>407</c:v>
                </c:pt>
                <c:pt idx="3719">
                  <c:v>407</c:v>
                </c:pt>
                <c:pt idx="3720">
                  <c:v>407</c:v>
                </c:pt>
                <c:pt idx="3721">
                  <c:v>407</c:v>
                </c:pt>
                <c:pt idx="3722">
                  <c:v>408</c:v>
                </c:pt>
                <c:pt idx="3723">
                  <c:v>408</c:v>
                </c:pt>
                <c:pt idx="3724">
                  <c:v>408</c:v>
                </c:pt>
                <c:pt idx="3725">
                  <c:v>410</c:v>
                </c:pt>
                <c:pt idx="3726">
                  <c:v>410</c:v>
                </c:pt>
                <c:pt idx="3727">
                  <c:v>411</c:v>
                </c:pt>
                <c:pt idx="3728">
                  <c:v>411</c:v>
                </c:pt>
                <c:pt idx="3729">
                  <c:v>411</c:v>
                </c:pt>
                <c:pt idx="3730">
                  <c:v>411</c:v>
                </c:pt>
                <c:pt idx="3731">
                  <c:v>413</c:v>
                </c:pt>
                <c:pt idx="3732">
                  <c:v>413</c:v>
                </c:pt>
                <c:pt idx="3733">
                  <c:v>413</c:v>
                </c:pt>
                <c:pt idx="3734">
                  <c:v>413</c:v>
                </c:pt>
                <c:pt idx="3735">
                  <c:v>413</c:v>
                </c:pt>
                <c:pt idx="3736">
                  <c:v>413</c:v>
                </c:pt>
                <c:pt idx="3737">
                  <c:v>413</c:v>
                </c:pt>
                <c:pt idx="3738">
                  <c:v>413</c:v>
                </c:pt>
                <c:pt idx="3739">
                  <c:v>414</c:v>
                </c:pt>
                <c:pt idx="3740">
                  <c:v>415</c:v>
                </c:pt>
                <c:pt idx="3741">
                  <c:v>415</c:v>
                </c:pt>
                <c:pt idx="3742">
                  <c:v>415</c:v>
                </c:pt>
                <c:pt idx="3743">
                  <c:v>416</c:v>
                </c:pt>
                <c:pt idx="3744">
                  <c:v>416</c:v>
                </c:pt>
                <c:pt idx="3745">
                  <c:v>417</c:v>
                </c:pt>
                <c:pt idx="3746">
                  <c:v>417</c:v>
                </c:pt>
                <c:pt idx="3747">
                  <c:v>417</c:v>
                </c:pt>
                <c:pt idx="3748">
                  <c:v>417</c:v>
                </c:pt>
                <c:pt idx="3749">
                  <c:v>419</c:v>
                </c:pt>
                <c:pt idx="3750">
                  <c:v>419</c:v>
                </c:pt>
                <c:pt idx="3751">
                  <c:v>419</c:v>
                </c:pt>
                <c:pt idx="3752">
                  <c:v>419</c:v>
                </c:pt>
                <c:pt idx="3753">
                  <c:v>419</c:v>
                </c:pt>
                <c:pt idx="3754">
                  <c:v>419</c:v>
                </c:pt>
                <c:pt idx="3755">
                  <c:v>419</c:v>
                </c:pt>
                <c:pt idx="3756">
                  <c:v>419</c:v>
                </c:pt>
                <c:pt idx="3757">
                  <c:v>419</c:v>
                </c:pt>
                <c:pt idx="3758">
                  <c:v>419</c:v>
                </c:pt>
                <c:pt idx="3759">
                  <c:v>419</c:v>
                </c:pt>
                <c:pt idx="3760">
                  <c:v>419</c:v>
                </c:pt>
                <c:pt idx="3761">
                  <c:v>419</c:v>
                </c:pt>
                <c:pt idx="3762">
                  <c:v>419</c:v>
                </c:pt>
                <c:pt idx="3763">
                  <c:v>419</c:v>
                </c:pt>
                <c:pt idx="3764">
                  <c:v>419</c:v>
                </c:pt>
                <c:pt idx="3765">
                  <c:v>419</c:v>
                </c:pt>
                <c:pt idx="3766">
                  <c:v>419</c:v>
                </c:pt>
                <c:pt idx="3767">
                  <c:v>419</c:v>
                </c:pt>
                <c:pt idx="3768">
                  <c:v>420</c:v>
                </c:pt>
                <c:pt idx="3769">
                  <c:v>420</c:v>
                </c:pt>
                <c:pt idx="3770">
                  <c:v>420</c:v>
                </c:pt>
                <c:pt idx="3771">
                  <c:v>420</c:v>
                </c:pt>
                <c:pt idx="3772">
                  <c:v>420</c:v>
                </c:pt>
                <c:pt idx="3773">
                  <c:v>420</c:v>
                </c:pt>
                <c:pt idx="3774">
                  <c:v>421</c:v>
                </c:pt>
                <c:pt idx="3775">
                  <c:v>421</c:v>
                </c:pt>
                <c:pt idx="3776">
                  <c:v>421</c:v>
                </c:pt>
                <c:pt idx="3777">
                  <c:v>421</c:v>
                </c:pt>
                <c:pt idx="3778">
                  <c:v>421</c:v>
                </c:pt>
                <c:pt idx="3779">
                  <c:v>421</c:v>
                </c:pt>
                <c:pt idx="3780">
                  <c:v>422</c:v>
                </c:pt>
                <c:pt idx="3781">
                  <c:v>422</c:v>
                </c:pt>
                <c:pt idx="3782">
                  <c:v>422</c:v>
                </c:pt>
                <c:pt idx="3783">
                  <c:v>422</c:v>
                </c:pt>
                <c:pt idx="3784">
                  <c:v>423</c:v>
                </c:pt>
                <c:pt idx="3785">
                  <c:v>423</c:v>
                </c:pt>
                <c:pt idx="3786">
                  <c:v>423</c:v>
                </c:pt>
                <c:pt idx="3787">
                  <c:v>423</c:v>
                </c:pt>
                <c:pt idx="3788">
                  <c:v>423</c:v>
                </c:pt>
                <c:pt idx="3789">
                  <c:v>423</c:v>
                </c:pt>
                <c:pt idx="3790">
                  <c:v>423</c:v>
                </c:pt>
                <c:pt idx="3791">
                  <c:v>423</c:v>
                </c:pt>
                <c:pt idx="3792">
                  <c:v>424</c:v>
                </c:pt>
                <c:pt idx="3793">
                  <c:v>424</c:v>
                </c:pt>
                <c:pt idx="3794">
                  <c:v>424</c:v>
                </c:pt>
                <c:pt idx="3795">
                  <c:v>425</c:v>
                </c:pt>
                <c:pt idx="3796">
                  <c:v>425</c:v>
                </c:pt>
                <c:pt idx="3797">
                  <c:v>425</c:v>
                </c:pt>
                <c:pt idx="3798">
                  <c:v>425</c:v>
                </c:pt>
                <c:pt idx="3799">
                  <c:v>425</c:v>
                </c:pt>
                <c:pt idx="3800">
                  <c:v>426</c:v>
                </c:pt>
                <c:pt idx="3801">
                  <c:v>426</c:v>
                </c:pt>
                <c:pt idx="3802">
                  <c:v>426</c:v>
                </c:pt>
                <c:pt idx="3803">
                  <c:v>426</c:v>
                </c:pt>
                <c:pt idx="3804">
                  <c:v>427</c:v>
                </c:pt>
                <c:pt idx="3805">
                  <c:v>428</c:v>
                </c:pt>
                <c:pt idx="3806">
                  <c:v>428</c:v>
                </c:pt>
                <c:pt idx="3807">
                  <c:v>428</c:v>
                </c:pt>
                <c:pt idx="3808">
                  <c:v>428</c:v>
                </c:pt>
                <c:pt idx="3809">
                  <c:v>432</c:v>
                </c:pt>
                <c:pt idx="3810">
                  <c:v>432</c:v>
                </c:pt>
                <c:pt idx="3811">
                  <c:v>432</c:v>
                </c:pt>
                <c:pt idx="3812">
                  <c:v>432</c:v>
                </c:pt>
                <c:pt idx="3813">
                  <c:v>432</c:v>
                </c:pt>
                <c:pt idx="3814">
                  <c:v>433</c:v>
                </c:pt>
                <c:pt idx="3815">
                  <c:v>433</c:v>
                </c:pt>
                <c:pt idx="3816">
                  <c:v>433</c:v>
                </c:pt>
                <c:pt idx="3817">
                  <c:v>433</c:v>
                </c:pt>
                <c:pt idx="3818">
                  <c:v>433</c:v>
                </c:pt>
                <c:pt idx="3819">
                  <c:v>433</c:v>
                </c:pt>
                <c:pt idx="3820">
                  <c:v>433</c:v>
                </c:pt>
                <c:pt idx="3821">
                  <c:v>433</c:v>
                </c:pt>
                <c:pt idx="3822">
                  <c:v>433</c:v>
                </c:pt>
                <c:pt idx="3823">
                  <c:v>433</c:v>
                </c:pt>
                <c:pt idx="3824">
                  <c:v>433</c:v>
                </c:pt>
                <c:pt idx="3825">
                  <c:v>433</c:v>
                </c:pt>
                <c:pt idx="3826">
                  <c:v>433</c:v>
                </c:pt>
                <c:pt idx="3827">
                  <c:v>433</c:v>
                </c:pt>
                <c:pt idx="3828">
                  <c:v>433</c:v>
                </c:pt>
                <c:pt idx="3829">
                  <c:v>433</c:v>
                </c:pt>
                <c:pt idx="3830">
                  <c:v>433</c:v>
                </c:pt>
                <c:pt idx="3831">
                  <c:v>433</c:v>
                </c:pt>
                <c:pt idx="3832">
                  <c:v>433</c:v>
                </c:pt>
                <c:pt idx="3833">
                  <c:v>433</c:v>
                </c:pt>
                <c:pt idx="3834">
                  <c:v>433</c:v>
                </c:pt>
                <c:pt idx="3835">
                  <c:v>433</c:v>
                </c:pt>
                <c:pt idx="3836">
                  <c:v>433</c:v>
                </c:pt>
                <c:pt idx="3837">
                  <c:v>433</c:v>
                </c:pt>
                <c:pt idx="3838">
                  <c:v>433</c:v>
                </c:pt>
                <c:pt idx="3839">
                  <c:v>433</c:v>
                </c:pt>
                <c:pt idx="3840">
                  <c:v>434</c:v>
                </c:pt>
                <c:pt idx="3841">
                  <c:v>434</c:v>
                </c:pt>
                <c:pt idx="3842">
                  <c:v>434</c:v>
                </c:pt>
                <c:pt idx="3843">
                  <c:v>434</c:v>
                </c:pt>
                <c:pt idx="3844">
                  <c:v>434</c:v>
                </c:pt>
                <c:pt idx="3845">
                  <c:v>434</c:v>
                </c:pt>
                <c:pt idx="3846">
                  <c:v>434</c:v>
                </c:pt>
                <c:pt idx="3847">
                  <c:v>434</c:v>
                </c:pt>
                <c:pt idx="3848">
                  <c:v>434</c:v>
                </c:pt>
                <c:pt idx="3849">
                  <c:v>434</c:v>
                </c:pt>
                <c:pt idx="3850">
                  <c:v>434</c:v>
                </c:pt>
                <c:pt idx="3851">
                  <c:v>434</c:v>
                </c:pt>
                <c:pt idx="3852">
                  <c:v>434</c:v>
                </c:pt>
                <c:pt idx="3853">
                  <c:v>434</c:v>
                </c:pt>
                <c:pt idx="3854">
                  <c:v>435</c:v>
                </c:pt>
                <c:pt idx="3855">
                  <c:v>435</c:v>
                </c:pt>
                <c:pt idx="3856">
                  <c:v>435</c:v>
                </c:pt>
                <c:pt idx="3857">
                  <c:v>435</c:v>
                </c:pt>
                <c:pt idx="3858">
                  <c:v>435</c:v>
                </c:pt>
                <c:pt idx="3859">
                  <c:v>435</c:v>
                </c:pt>
                <c:pt idx="3860">
                  <c:v>435</c:v>
                </c:pt>
                <c:pt idx="3861">
                  <c:v>435</c:v>
                </c:pt>
                <c:pt idx="3862">
                  <c:v>435</c:v>
                </c:pt>
                <c:pt idx="3863">
                  <c:v>435</c:v>
                </c:pt>
                <c:pt idx="3864">
                  <c:v>435</c:v>
                </c:pt>
                <c:pt idx="3865">
                  <c:v>435</c:v>
                </c:pt>
                <c:pt idx="3866">
                  <c:v>435</c:v>
                </c:pt>
                <c:pt idx="3867">
                  <c:v>435</c:v>
                </c:pt>
                <c:pt idx="3868">
                  <c:v>435</c:v>
                </c:pt>
                <c:pt idx="3869">
                  <c:v>435</c:v>
                </c:pt>
                <c:pt idx="3870">
                  <c:v>435</c:v>
                </c:pt>
                <c:pt idx="3871">
                  <c:v>435</c:v>
                </c:pt>
                <c:pt idx="3872">
                  <c:v>435</c:v>
                </c:pt>
                <c:pt idx="3873">
                  <c:v>436</c:v>
                </c:pt>
                <c:pt idx="3874">
                  <c:v>436</c:v>
                </c:pt>
                <c:pt idx="3875">
                  <c:v>437</c:v>
                </c:pt>
                <c:pt idx="3876">
                  <c:v>437</c:v>
                </c:pt>
                <c:pt idx="3877">
                  <c:v>437</c:v>
                </c:pt>
                <c:pt idx="3878">
                  <c:v>437</c:v>
                </c:pt>
                <c:pt idx="3879">
                  <c:v>437</c:v>
                </c:pt>
                <c:pt idx="3880">
                  <c:v>437</c:v>
                </c:pt>
                <c:pt idx="3881">
                  <c:v>437</c:v>
                </c:pt>
                <c:pt idx="3882">
                  <c:v>437</c:v>
                </c:pt>
                <c:pt idx="3883">
                  <c:v>437</c:v>
                </c:pt>
                <c:pt idx="3884">
                  <c:v>437</c:v>
                </c:pt>
                <c:pt idx="3885">
                  <c:v>437</c:v>
                </c:pt>
                <c:pt idx="3886">
                  <c:v>437</c:v>
                </c:pt>
                <c:pt idx="3887">
                  <c:v>437</c:v>
                </c:pt>
                <c:pt idx="3888">
                  <c:v>437</c:v>
                </c:pt>
                <c:pt idx="3889">
                  <c:v>437</c:v>
                </c:pt>
                <c:pt idx="3890">
                  <c:v>437</c:v>
                </c:pt>
                <c:pt idx="3891">
                  <c:v>437</c:v>
                </c:pt>
                <c:pt idx="3892">
                  <c:v>437</c:v>
                </c:pt>
                <c:pt idx="3893">
                  <c:v>437</c:v>
                </c:pt>
                <c:pt idx="3894">
                  <c:v>437</c:v>
                </c:pt>
                <c:pt idx="3895">
                  <c:v>437</c:v>
                </c:pt>
                <c:pt idx="3896">
                  <c:v>437</c:v>
                </c:pt>
                <c:pt idx="3897">
                  <c:v>437</c:v>
                </c:pt>
                <c:pt idx="3898">
                  <c:v>437</c:v>
                </c:pt>
                <c:pt idx="3899">
                  <c:v>438</c:v>
                </c:pt>
                <c:pt idx="3900">
                  <c:v>438</c:v>
                </c:pt>
                <c:pt idx="3901">
                  <c:v>438</c:v>
                </c:pt>
                <c:pt idx="3902">
                  <c:v>438</c:v>
                </c:pt>
                <c:pt idx="3903">
                  <c:v>438</c:v>
                </c:pt>
                <c:pt idx="3904">
                  <c:v>438</c:v>
                </c:pt>
                <c:pt idx="3905">
                  <c:v>438</c:v>
                </c:pt>
                <c:pt idx="3906">
                  <c:v>438</c:v>
                </c:pt>
                <c:pt idx="3907">
                  <c:v>438</c:v>
                </c:pt>
                <c:pt idx="3908">
                  <c:v>439</c:v>
                </c:pt>
                <c:pt idx="3909">
                  <c:v>439</c:v>
                </c:pt>
                <c:pt idx="3910">
                  <c:v>439</c:v>
                </c:pt>
                <c:pt idx="3911">
                  <c:v>439</c:v>
                </c:pt>
                <c:pt idx="3912">
                  <c:v>439</c:v>
                </c:pt>
                <c:pt idx="3913">
                  <c:v>439</c:v>
                </c:pt>
                <c:pt idx="3914">
                  <c:v>439</c:v>
                </c:pt>
                <c:pt idx="3915">
                  <c:v>439</c:v>
                </c:pt>
                <c:pt idx="3916">
                  <c:v>439</c:v>
                </c:pt>
                <c:pt idx="3917">
                  <c:v>439</c:v>
                </c:pt>
                <c:pt idx="3918">
                  <c:v>439</c:v>
                </c:pt>
                <c:pt idx="3919">
                  <c:v>439</c:v>
                </c:pt>
                <c:pt idx="3920">
                  <c:v>439</c:v>
                </c:pt>
                <c:pt idx="3921">
                  <c:v>440</c:v>
                </c:pt>
                <c:pt idx="3922">
                  <c:v>440</c:v>
                </c:pt>
                <c:pt idx="3923">
                  <c:v>440</c:v>
                </c:pt>
                <c:pt idx="3924">
                  <c:v>440</c:v>
                </c:pt>
                <c:pt idx="3925">
                  <c:v>440</c:v>
                </c:pt>
                <c:pt idx="3926">
                  <c:v>440</c:v>
                </c:pt>
                <c:pt idx="3927">
                  <c:v>441</c:v>
                </c:pt>
                <c:pt idx="3928">
                  <c:v>441</c:v>
                </c:pt>
                <c:pt idx="3929">
                  <c:v>441</c:v>
                </c:pt>
                <c:pt idx="3930">
                  <c:v>441</c:v>
                </c:pt>
                <c:pt idx="3931">
                  <c:v>441</c:v>
                </c:pt>
                <c:pt idx="3932">
                  <c:v>441</c:v>
                </c:pt>
                <c:pt idx="3933">
                  <c:v>441</c:v>
                </c:pt>
                <c:pt idx="3934">
                  <c:v>442</c:v>
                </c:pt>
                <c:pt idx="3935">
                  <c:v>442</c:v>
                </c:pt>
                <c:pt idx="3936">
                  <c:v>442</c:v>
                </c:pt>
                <c:pt idx="3937">
                  <c:v>442</c:v>
                </c:pt>
                <c:pt idx="3938">
                  <c:v>442</c:v>
                </c:pt>
                <c:pt idx="3939">
                  <c:v>442</c:v>
                </c:pt>
                <c:pt idx="3940">
                  <c:v>442</c:v>
                </c:pt>
                <c:pt idx="3941">
                  <c:v>442</c:v>
                </c:pt>
                <c:pt idx="3942">
                  <c:v>442</c:v>
                </c:pt>
                <c:pt idx="3943">
                  <c:v>442</c:v>
                </c:pt>
                <c:pt idx="3944">
                  <c:v>442</c:v>
                </c:pt>
                <c:pt idx="3945">
                  <c:v>442</c:v>
                </c:pt>
                <c:pt idx="3946">
                  <c:v>442</c:v>
                </c:pt>
                <c:pt idx="3947">
                  <c:v>442</c:v>
                </c:pt>
                <c:pt idx="3948">
                  <c:v>442</c:v>
                </c:pt>
                <c:pt idx="3949">
                  <c:v>443</c:v>
                </c:pt>
                <c:pt idx="3950">
                  <c:v>443</c:v>
                </c:pt>
                <c:pt idx="3951">
                  <c:v>443</c:v>
                </c:pt>
                <c:pt idx="3952">
                  <c:v>443</c:v>
                </c:pt>
                <c:pt idx="3953">
                  <c:v>443</c:v>
                </c:pt>
                <c:pt idx="3954">
                  <c:v>443</c:v>
                </c:pt>
                <c:pt idx="3955">
                  <c:v>443</c:v>
                </c:pt>
                <c:pt idx="3956">
                  <c:v>443</c:v>
                </c:pt>
                <c:pt idx="3957">
                  <c:v>443</c:v>
                </c:pt>
                <c:pt idx="3958">
                  <c:v>444</c:v>
                </c:pt>
                <c:pt idx="3959">
                  <c:v>444</c:v>
                </c:pt>
                <c:pt idx="3960">
                  <c:v>444</c:v>
                </c:pt>
                <c:pt idx="3961">
                  <c:v>444</c:v>
                </c:pt>
                <c:pt idx="3962">
                  <c:v>444</c:v>
                </c:pt>
                <c:pt idx="3963">
                  <c:v>444</c:v>
                </c:pt>
                <c:pt idx="3964">
                  <c:v>444</c:v>
                </c:pt>
                <c:pt idx="3965">
                  <c:v>444</c:v>
                </c:pt>
                <c:pt idx="3966">
                  <c:v>445</c:v>
                </c:pt>
                <c:pt idx="3967">
                  <c:v>445</c:v>
                </c:pt>
                <c:pt idx="3968">
                  <c:v>445</c:v>
                </c:pt>
                <c:pt idx="3969">
                  <c:v>445</c:v>
                </c:pt>
                <c:pt idx="3970">
                  <c:v>445</c:v>
                </c:pt>
                <c:pt idx="3971">
                  <c:v>445</c:v>
                </c:pt>
                <c:pt idx="3972">
                  <c:v>445</c:v>
                </c:pt>
                <c:pt idx="3973">
                  <c:v>445</c:v>
                </c:pt>
                <c:pt idx="3974">
                  <c:v>445</c:v>
                </c:pt>
                <c:pt idx="3975">
                  <c:v>445</c:v>
                </c:pt>
                <c:pt idx="3976">
                  <c:v>445</c:v>
                </c:pt>
                <c:pt idx="3977">
                  <c:v>445</c:v>
                </c:pt>
                <c:pt idx="3978">
                  <c:v>445</c:v>
                </c:pt>
                <c:pt idx="3979">
                  <c:v>445</c:v>
                </c:pt>
                <c:pt idx="3980">
                  <c:v>445</c:v>
                </c:pt>
                <c:pt idx="3981">
                  <c:v>445</c:v>
                </c:pt>
                <c:pt idx="3982">
                  <c:v>445</c:v>
                </c:pt>
                <c:pt idx="3983">
                  <c:v>445</c:v>
                </c:pt>
                <c:pt idx="3984">
                  <c:v>445</c:v>
                </c:pt>
                <c:pt idx="3985">
                  <c:v>445</c:v>
                </c:pt>
                <c:pt idx="3986">
                  <c:v>445</c:v>
                </c:pt>
                <c:pt idx="3987">
                  <c:v>445</c:v>
                </c:pt>
                <c:pt idx="3988">
                  <c:v>445</c:v>
                </c:pt>
                <c:pt idx="3989">
                  <c:v>445</c:v>
                </c:pt>
                <c:pt idx="3990">
                  <c:v>445</c:v>
                </c:pt>
                <c:pt idx="3991">
                  <c:v>445</c:v>
                </c:pt>
                <c:pt idx="3992">
                  <c:v>445</c:v>
                </c:pt>
                <c:pt idx="3993">
                  <c:v>445</c:v>
                </c:pt>
                <c:pt idx="3994">
                  <c:v>445</c:v>
                </c:pt>
                <c:pt idx="3995">
                  <c:v>445</c:v>
                </c:pt>
                <c:pt idx="3996">
                  <c:v>445</c:v>
                </c:pt>
                <c:pt idx="3997">
                  <c:v>445</c:v>
                </c:pt>
                <c:pt idx="3998">
                  <c:v>445</c:v>
                </c:pt>
                <c:pt idx="3999">
                  <c:v>446</c:v>
                </c:pt>
                <c:pt idx="4000">
                  <c:v>446</c:v>
                </c:pt>
                <c:pt idx="4001">
                  <c:v>446</c:v>
                </c:pt>
                <c:pt idx="4002">
                  <c:v>446</c:v>
                </c:pt>
                <c:pt idx="4003">
                  <c:v>447</c:v>
                </c:pt>
                <c:pt idx="4004">
                  <c:v>447</c:v>
                </c:pt>
                <c:pt idx="4005">
                  <c:v>447</c:v>
                </c:pt>
                <c:pt idx="4006">
                  <c:v>447</c:v>
                </c:pt>
                <c:pt idx="4007">
                  <c:v>447</c:v>
                </c:pt>
                <c:pt idx="4008">
                  <c:v>447</c:v>
                </c:pt>
                <c:pt idx="4009">
                  <c:v>447</c:v>
                </c:pt>
                <c:pt idx="4010">
                  <c:v>447</c:v>
                </c:pt>
                <c:pt idx="4011">
                  <c:v>447</c:v>
                </c:pt>
                <c:pt idx="4012">
                  <c:v>447</c:v>
                </c:pt>
                <c:pt idx="4013">
                  <c:v>447</c:v>
                </c:pt>
                <c:pt idx="4014">
                  <c:v>447</c:v>
                </c:pt>
                <c:pt idx="4015">
                  <c:v>447</c:v>
                </c:pt>
                <c:pt idx="4016">
                  <c:v>447</c:v>
                </c:pt>
                <c:pt idx="4017">
                  <c:v>447</c:v>
                </c:pt>
                <c:pt idx="4018">
                  <c:v>447</c:v>
                </c:pt>
                <c:pt idx="4019">
                  <c:v>447</c:v>
                </c:pt>
                <c:pt idx="4020">
                  <c:v>447</c:v>
                </c:pt>
                <c:pt idx="4021">
                  <c:v>447</c:v>
                </c:pt>
                <c:pt idx="4022">
                  <c:v>449</c:v>
                </c:pt>
                <c:pt idx="4023">
                  <c:v>449</c:v>
                </c:pt>
                <c:pt idx="4024">
                  <c:v>449</c:v>
                </c:pt>
                <c:pt idx="4025">
                  <c:v>449</c:v>
                </c:pt>
                <c:pt idx="4026">
                  <c:v>449</c:v>
                </c:pt>
                <c:pt idx="4027">
                  <c:v>449</c:v>
                </c:pt>
                <c:pt idx="4028">
                  <c:v>449</c:v>
                </c:pt>
                <c:pt idx="4029">
                  <c:v>449</c:v>
                </c:pt>
                <c:pt idx="4030">
                  <c:v>449</c:v>
                </c:pt>
                <c:pt idx="4031">
                  <c:v>449</c:v>
                </c:pt>
                <c:pt idx="4032">
                  <c:v>449</c:v>
                </c:pt>
                <c:pt idx="4033">
                  <c:v>449</c:v>
                </c:pt>
                <c:pt idx="4034">
                  <c:v>449</c:v>
                </c:pt>
                <c:pt idx="4035">
                  <c:v>449</c:v>
                </c:pt>
                <c:pt idx="4036">
                  <c:v>449</c:v>
                </c:pt>
                <c:pt idx="4037">
                  <c:v>449</c:v>
                </c:pt>
                <c:pt idx="4038">
                  <c:v>449</c:v>
                </c:pt>
                <c:pt idx="4039">
                  <c:v>449</c:v>
                </c:pt>
                <c:pt idx="4040">
                  <c:v>449</c:v>
                </c:pt>
                <c:pt idx="4041">
                  <c:v>449</c:v>
                </c:pt>
                <c:pt idx="4042">
                  <c:v>449</c:v>
                </c:pt>
                <c:pt idx="4043">
                  <c:v>449</c:v>
                </c:pt>
                <c:pt idx="4044">
                  <c:v>449</c:v>
                </c:pt>
                <c:pt idx="4045">
                  <c:v>449</c:v>
                </c:pt>
                <c:pt idx="4046">
                  <c:v>449</c:v>
                </c:pt>
                <c:pt idx="4047">
                  <c:v>449</c:v>
                </c:pt>
                <c:pt idx="4048">
                  <c:v>449</c:v>
                </c:pt>
                <c:pt idx="4049">
                  <c:v>449</c:v>
                </c:pt>
                <c:pt idx="4050">
                  <c:v>449</c:v>
                </c:pt>
                <c:pt idx="4051">
                  <c:v>449</c:v>
                </c:pt>
                <c:pt idx="4052">
                  <c:v>449</c:v>
                </c:pt>
                <c:pt idx="4053">
                  <c:v>449</c:v>
                </c:pt>
                <c:pt idx="4054">
                  <c:v>449</c:v>
                </c:pt>
                <c:pt idx="4055">
                  <c:v>449</c:v>
                </c:pt>
                <c:pt idx="4056">
                  <c:v>449</c:v>
                </c:pt>
                <c:pt idx="4057">
                  <c:v>452</c:v>
                </c:pt>
                <c:pt idx="4058">
                  <c:v>452</c:v>
                </c:pt>
                <c:pt idx="4059">
                  <c:v>452</c:v>
                </c:pt>
                <c:pt idx="4060">
                  <c:v>452</c:v>
                </c:pt>
                <c:pt idx="4061">
                  <c:v>453</c:v>
                </c:pt>
                <c:pt idx="4062">
                  <c:v>453</c:v>
                </c:pt>
                <c:pt idx="4063">
                  <c:v>453</c:v>
                </c:pt>
                <c:pt idx="4064">
                  <c:v>453</c:v>
                </c:pt>
                <c:pt idx="4065">
                  <c:v>453</c:v>
                </c:pt>
                <c:pt idx="4066">
                  <c:v>453</c:v>
                </c:pt>
                <c:pt idx="4067">
                  <c:v>453</c:v>
                </c:pt>
                <c:pt idx="4068">
                  <c:v>453</c:v>
                </c:pt>
                <c:pt idx="4069">
                  <c:v>453</c:v>
                </c:pt>
                <c:pt idx="4070">
                  <c:v>453</c:v>
                </c:pt>
                <c:pt idx="4071">
                  <c:v>454</c:v>
                </c:pt>
                <c:pt idx="4072">
                  <c:v>454</c:v>
                </c:pt>
                <c:pt idx="4073">
                  <c:v>454</c:v>
                </c:pt>
                <c:pt idx="4074">
                  <c:v>454</c:v>
                </c:pt>
                <c:pt idx="4075">
                  <c:v>455</c:v>
                </c:pt>
                <c:pt idx="4076">
                  <c:v>455</c:v>
                </c:pt>
                <c:pt idx="4077">
                  <c:v>455</c:v>
                </c:pt>
                <c:pt idx="4078">
                  <c:v>456</c:v>
                </c:pt>
                <c:pt idx="4079">
                  <c:v>456</c:v>
                </c:pt>
                <c:pt idx="4080">
                  <c:v>456</c:v>
                </c:pt>
                <c:pt idx="4081">
                  <c:v>456</c:v>
                </c:pt>
                <c:pt idx="4082">
                  <c:v>456</c:v>
                </c:pt>
                <c:pt idx="4083">
                  <c:v>456</c:v>
                </c:pt>
                <c:pt idx="4084">
                  <c:v>456</c:v>
                </c:pt>
                <c:pt idx="4085">
                  <c:v>456</c:v>
                </c:pt>
                <c:pt idx="4086">
                  <c:v>456</c:v>
                </c:pt>
                <c:pt idx="4087">
                  <c:v>456</c:v>
                </c:pt>
                <c:pt idx="4088">
                  <c:v>456</c:v>
                </c:pt>
                <c:pt idx="4089">
                  <c:v>456</c:v>
                </c:pt>
                <c:pt idx="4090">
                  <c:v>456</c:v>
                </c:pt>
                <c:pt idx="4091">
                  <c:v>456</c:v>
                </c:pt>
                <c:pt idx="4092">
                  <c:v>456</c:v>
                </c:pt>
                <c:pt idx="4093">
                  <c:v>456</c:v>
                </c:pt>
                <c:pt idx="4094">
                  <c:v>456</c:v>
                </c:pt>
                <c:pt idx="4095">
                  <c:v>456</c:v>
                </c:pt>
                <c:pt idx="4096">
                  <c:v>456</c:v>
                </c:pt>
                <c:pt idx="4097">
                  <c:v>456</c:v>
                </c:pt>
                <c:pt idx="4098">
                  <c:v>456</c:v>
                </c:pt>
                <c:pt idx="4099">
                  <c:v>456</c:v>
                </c:pt>
                <c:pt idx="4100">
                  <c:v>458</c:v>
                </c:pt>
                <c:pt idx="4101">
                  <c:v>458</c:v>
                </c:pt>
                <c:pt idx="4102">
                  <c:v>458</c:v>
                </c:pt>
                <c:pt idx="4103">
                  <c:v>458</c:v>
                </c:pt>
                <c:pt idx="4104">
                  <c:v>458</c:v>
                </c:pt>
                <c:pt idx="4105">
                  <c:v>458</c:v>
                </c:pt>
                <c:pt idx="4106">
                  <c:v>458</c:v>
                </c:pt>
                <c:pt idx="4107">
                  <c:v>459</c:v>
                </c:pt>
                <c:pt idx="4108">
                  <c:v>459</c:v>
                </c:pt>
                <c:pt idx="4109">
                  <c:v>459</c:v>
                </c:pt>
                <c:pt idx="4110">
                  <c:v>459</c:v>
                </c:pt>
                <c:pt idx="4111">
                  <c:v>459</c:v>
                </c:pt>
                <c:pt idx="4112">
                  <c:v>459</c:v>
                </c:pt>
                <c:pt idx="4113">
                  <c:v>459</c:v>
                </c:pt>
                <c:pt idx="4114">
                  <c:v>459</c:v>
                </c:pt>
                <c:pt idx="4115">
                  <c:v>459</c:v>
                </c:pt>
                <c:pt idx="4116">
                  <c:v>460</c:v>
                </c:pt>
                <c:pt idx="4117">
                  <c:v>460</c:v>
                </c:pt>
                <c:pt idx="4118">
                  <c:v>460</c:v>
                </c:pt>
                <c:pt idx="4119">
                  <c:v>460</c:v>
                </c:pt>
                <c:pt idx="4120">
                  <c:v>460</c:v>
                </c:pt>
                <c:pt idx="4121">
                  <c:v>460</c:v>
                </c:pt>
                <c:pt idx="4122">
                  <c:v>460</c:v>
                </c:pt>
                <c:pt idx="4123">
                  <c:v>460</c:v>
                </c:pt>
                <c:pt idx="4124">
                  <c:v>462</c:v>
                </c:pt>
                <c:pt idx="4125">
                  <c:v>462</c:v>
                </c:pt>
                <c:pt idx="4126">
                  <c:v>462</c:v>
                </c:pt>
                <c:pt idx="4127">
                  <c:v>462</c:v>
                </c:pt>
                <c:pt idx="4128">
                  <c:v>462</c:v>
                </c:pt>
                <c:pt idx="4129">
                  <c:v>462</c:v>
                </c:pt>
                <c:pt idx="4130">
                  <c:v>463</c:v>
                </c:pt>
                <c:pt idx="4131">
                  <c:v>463</c:v>
                </c:pt>
                <c:pt idx="4132">
                  <c:v>463</c:v>
                </c:pt>
                <c:pt idx="4133">
                  <c:v>463</c:v>
                </c:pt>
                <c:pt idx="4134">
                  <c:v>463</c:v>
                </c:pt>
                <c:pt idx="4135">
                  <c:v>463</c:v>
                </c:pt>
                <c:pt idx="4136">
                  <c:v>463</c:v>
                </c:pt>
                <c:pt idx="4137">
                  <c:v>463</c:v>
                </c:pt>
                <c:pt idx="4138">
                  <c:v>463</c:v>
                </c:pt>
                <c:pt idx="4139">
                  <c:v>463</c:v>
                </c:pt>
                <c:pt idx="4140">
                  <c:v>463</c:v>
                </c:pt>
                <c:pt idx="4141">
                  <c:v>463</c:v>
                </c:pt>
                <c:pt idx="4142">
                  <c:v>463</c:v>
                </c:pt>
                <c:pt idx="4143">
                  <c:v>463</c:v>
                </c:pt>
                <c:pt idx="4144">
                  <c:v>463</c:v>
                </c:pt>
                <c:pt idx="4145">
                  <c:v>463</c:v>
                </c:pt>
                <c:pt idx="4146">
                  <c:v>464</c:v>
                </c:pt>
                <c:pt idx="4147">
                  <c:v>464</c:v>
                </c:pt>
                <c:pt idx="4148">
                  <c:v>464</c:v>
                </c:pt>
                <c:pt idx="4149">
                  <c:v>465</c:v>
                </c:pt>
                <c:pt idx="4150">
                  <c:v>465</c:v>
                </c:pt>
                <c:pt idx="4151">
                  <c:v>465</c:v>
                </c:pt>
                <c:pt idx="4152">
                  <c:v>465</c:v>
                </c:pt>
                <c:pt idx="4153">
                  <c:v>465</c:v>
                </c:pt>
                <c:pt idx="4154">
                  <c:v>465</c:v>
                </c:pt>
                <c:pt idx="4155">
                  <c:v>465</c:v>
                </c:pt>
                <c:pt idx="4156">
                  <c:v>466</c:v>
                </c:pt>
                <c:pt idx="4157">
                  <c:v>466</c:v>
                </c:pt>
                <c:pt idx="4158">
                  <c:v>466</c:v>
                </c:pt>
                <c:pt idx="4159">
                  <c:v>466</c:v>
                </c:pt>
                <c:pt idx="4160">
                  <c:v>466</c:v>
                </c:pt>
                <c:pt idx="4161">
                  <c:v>466</c:v>
                </c:pt>
                <c:pt idx="4162">
                  <c:v>466</c:v>
                </c:pt>
                <c:pt idx="4163">
                  <c:v>466</c:v>
                </c:pt>
                <c:pt idx="4164">
                  <c:v>466</c:v>
                </c:pt>
                <c:pt idx="4165">
                  <c:v>466</c:v>
                </c:pt>
                <c:pt idx="4166">
                  <c:v>466</c:v>
                </c:pt>
                <c:pt idx="4167">
                  <c:v>466</c:v>
                </c:pt>
                <c:pt idx="4168">
                  <c:v>466</c:v>
                </c:pt>
                <c:pt idx="4169">
                  <c:v>466</c:v>
                </c:pt>
                <c:pt idx="4170">
                  <c:v>466</c:v>
                </c:pt>
                <c:pt idx="4171">
                  <c:v>466</c:v>
                </c:pt>
                <c:pt idx="4172">
                  <c:v>466</c:v>
                </c:pt>
                <c:pt idx="4173">
                  <c:v>467</c:v>
                </c:pt>
                <c:pt idx="4174">
                  <c:v>467</c:v>
                </c:pt>
                <c:pt idx="4175">
                  <c:v>468</c:v>
                </c:pt>
                <c:pt idx="4176">
                  <c:v>468</c:v>
                </c:pt>
                <c:pt idx="4177">
                  <c:v>468</c:v>
                </c:pt>
                <c:pt idx="4178">
                  <c:v>468</c:v>
                </c:pt>
                <c:pt idx="4179">
                  <c:v>468</c:v>
                </c:pt>
                <c:pt idx="4180">
                  <c:v>468</c:v>
                </c:pt>
                <c:pt idx="4181">
                  <c:v>468</c:v>
                </c:pt>
                <c:pt idx="4182">
                  <c:v>469</c:v>
                </c:pt>
                <c:pt idx="4183">
                  <c:v>469</c:v>
                </c:pt>
                <c:pt idx="4184">
                  <c:v>470</c:v>
                </c:pt>
                <c:pt idx="4185">
                  <c:v>470</c:v>
                </c:pt>
                <c:pt idx="4186">
                  <c:v>471</c:v>
                </c:pt>
                <c:pt idx="4187">
                  <c:v>471</c:v>
                </c:pt>
                <c:pt idx="4188">
                  <c:v>471</c:v>
                </c:pt>
                <c:pt idx="4189">
                  <c:v>471</c:v>
                </c:pt>
                <c:pt idx="4190">
                  <c:v>471</c:v>
                </c:pt>
                <c:pt idx="4191">
                  <c:v>471</c:v>
                </c:pt>
                <c:pt idx="4192">
                  <c:v>471</c:v>
                </c:pt>
                <c:pt idx="4193">
                  <c:v>471</c:v>
                </c:pt>
                <c:pt idx="4194">
                  <c:v>471</c:v>
                </c:pt>
                <c:pt idx="4195">
                  <c:v>471</c:v>
                </c:pt>
                <c:pt idx="4196">
                  <c:v>471</c:v>
                </c:pt>
                <c:pt idx="4197">
                  <c:v>471</c:v>
                </c:pt>
                <c:pt idx="4198">
                  <c:v>471</c:v>
                </c:pt>
                <c:pt idx="4199">
                  <c:v>471</c:v>
                </c:pt>
                <c:pt idx="4200">
                  <c:v>471</c:v>
                </c:pt>
                <c:pt idx="4201">
                  <c:v>471</c:v>
                </c:pt>
                <c:pt idx="4202">
                  <c:v>471</c:v>
                </c:pt>
                <c:pt idx="4203">
                  <c:v>471</c:v>
                </c:pt>
              </c:numCache>
            </c:numRef>
          </c:val>
          <c:smooth val="0"/>
          <c:extLst>
            <c:ext xmlns:c16="http://schemas.microsoft.com/office/drawing/2014/chart" uri="{C3380CC4-5D6E-409C-BE32-E72D297353CC}">
              <c16:uniqueId val="{00000009-C115-4CA6-900F-79EE473006FD}"/>
            </c:ext>
          </c:extLst>
        </c:ser>
        <c:ser>
          <c:idx val="10"/>
          <c:order val="10"/>
          <c:tx>
            <c:strRef>
              <c:f>GroupsNumberPerMemberTop20!$L$1</c:f>
              <c:strCache>
                <c:ptCount val="1"/>
                <c:pt idx="0">
                  <c:v>39767972</c:v>
                </c:pt>
              </c:strCache>
            </c:strRef>
          </c:tx>
          <c:spPr>
            <a:ln w="28575" cap="rnd">
              <a:solidFill>
                <a:schemeClr val="dk1">
                  <a:tint val="985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GroupsNumberPerMemberTop20!$L$2:$L$4205</c:f>
              <c:numCache>
                <c:formatCode>General</c:formatCode>
                <c:ptCount val="4204"/>
                <c:pt idx="2121">
                  <c:v>0</c:v>
                </c:pt>
                <c:pt idx="2122">
                  <c:v>6</c:v>
                </c:pt>
                <c:pt idx="2123">
                  <c:v>6</c:v>
                </c:pt>
                <c:pt idx="2124">
                  <c:v>6</c:v>
                </c:pt>
                <c:pt idx="2125">
                  <c:v>6</c:v>
                </c:pt>
                <c:pt idx="2126">
                  <c:v>10</c:v>
                </c:pt>
                <c:pt idx="2127">
                  <c:v>12</c:v>
                </c:pt>
                <c:pt idx="2128">
                  <c:v>17</c:v>
                </c:pt>
                <c:pt idx="2129">
                  <c:v>18</c:v>
                </c:pt>
                <c:pt idx="2130">
                  <c:v>18</c:v>
                </c:pt>
                <c:pt idx="2131">
                  <c:v>18</c:v>
                </c:pt>
                <c:pt idx="2132">
                  <c:v>18</c:v>
                </c:pt>
                <c:pt idx="2133">
                  <c:v>21</c:v>
                </c:pt>
                <c:pt idx="2134">
                  <c:v>24</c:v>
                </c:pt>
                <c:pt idx="2135">
                  <c:v>26</c:v>
                </c:pt>
                <c:pt idx="2136">
                  <c:v>30</c:v>
                </c:pt>
                <c:pt idx="2137">
                  <c:v>32</c:v>
                </c:pt>
                <c:pt idx="2138">
                  <c:v>32</c:v>
                </c:pt>
                <c:pt idx="2139">
                  <c:v>33</c:v>
                </c:pt>
                <c:pt idx="2140">
                  <c:v>33</c:v>
                </c:pt>
                <c:pt idx="2141">
                  <c:v>33</c:v>
                </c:pt>
                <c:pt idx="2142">
                  <c:v>34</c:v>
                </c:pt>
                <c:pt idx="2143">
                  <c:v>34</c:v>
                </c:pt>
                <c:pt idx="2144">
                  <c:v>34</c:v>
                </c:pt>
                <c:pt idx="2145">
                  <c:v>34</c:v>
                </c:pt>
                <c:pt idx="2146">
                  <c:v>37</c:v>
                </c:pt>
                <c:pt idx="2147">
                  <c:v>37</c:v>
                </c:pt>
                <c:pt idx="2148">
                  <c:v>38</c:v>
                </c:pt>
                <c:pt idx="2149">
                  <c:v>38</c:v>
                </c:pt>
                <c:pt idx="2150">
                  <c:v>38</c:v>
                </c:pt>
                <c:pt idx="2151">
                  <c:v>38</c:v>
                </c:pt>
                <c:pt idx="2152">
                  <c:v>40</c:v>
                </c:pt>
                <c:pt idx="2153">
                  <c:v>43</c:v>
                </c:pt>
                <c:pt idx="2154">
                  <c:v>45</c:v>
                </c:pt>
                <c:pt idx="2155">
                  <c:v>45</c:v>
                </c:pt>
                <c:pt idx="2156">
                  <c:v>45</c:v>
                </c:pt>
                <c:pt idx="2157">
                  <c:v>45</c:v>
                </c:pt>
                <c:pt idx="2158">
                  <c:v>45</c:v>
                </c:pt>
                <c:pt idx="2159">
                  <c:v>45</c:v>
                </c:pt>
                <c:pt idx="2160">
                  <c:v>45</c:v>
                </c:pt>
                <c:pt idx="2161">
                  <c:v>45</c:v>
                </c:pt>
                <c:pt idx="2162">
                  <c:v>45</c:v>
                </c:pt>
                <c:pt idx="2163">
                  <c:v>45</c:v>
                </c:pt>
                <c:pt idx="2164">
                  <c:v>45</c:v>
                </c:pt>
                <c:pt idx="2165">
                  <c:v>45</c:v>
                </c:pt>
                <c:pt idx="2166">
                  <c:v>45</c:v>
                </c:pt>
                <c:pt idx="2167">
                  <c:v>45</c:v>
                </c:pt>
                <c:pt idx="2168">
                  <c:v>45</c:v>
                </c:pt>
                <c:pt idx="2169">
                  <c:v>45</c:v>
                </c:pt>
                <c:pt idx="2170">
                  <c:v>45</c:v>
                </c:pt>
                <c:pt idx="2171">
                  <c:v>46</c:v>
                </c:pt>
                <c:pt idx="2172">
                  <c:v>46</c:v>
                </c:pt>
                <c:pt idx="2173">
                  <c:v>46</c:v>
                </c:pt>
                <c:pt idx="2174">
                  <c:v>46</c:v>
                </c:pt>
                <c:pt idx="2175">
                  <c:v>46</c:v>
                </c:pt>
                <c:pt idx="2176">
                  <c:v>46</c:v>
                </c:pt>
                <c:pt idx="2177">
                  <c:v>46</c:v>
                </c:pt>
                <c:pt idx="2178">
                  <c:v>46</c:v>
                </c:pt>
                <c:pt idx="2179">
                  <c:v>46</c:v>
                </c:pt>
                <c:pt idx="2180">
                  <c:v>46</c:v>
                </c:pt>
                <c:pt idx="2181">
                  <c:v>46</c:v>
                </c:pt>
                <c:pt idx="2182">
                  <c:v>46</c:v>
                </c:pt>
                <c:pt idx="2183">
                  <c:v>46</c:v>
                </c:pt>
                <c:pt idx="2184">
                  <c:v>46</c:v>
                </c:pt>
                <c:pt idx="2185">
                  <c:v>46</c:v>
                </c:pt>
                <c:pt idx="2186">
                  <c:v>46</c:v>
                </c:pt>
                <c:pt idx="2187">
                  <c:v>46</c:v>
                </c:pt>
                <c:pt idx="2188">
                  <c:v>46</c:v>
                </c:pt>
                <c:pt idx="2189">
                  <c:v>46</c:v>
                </c:pt>
                <c:pt idx="2190">
                  <c:v>46</c:v>
                </c:pt>
                <c:pt idx="2191">
                  <c:v>46</c:v>
                </c:pt>
                <c:pt idx="2192">
                  <c:v>46</c:v>
                </c:pt>
                <c:pt idx="2193">
                  <c:v>46</c:v>
                </c:pt>
                <c:pt idx="2194">
                  <c:v>46</c:v>
                </c:pt>
                <c:pt idx="2195">
                  <c:v>46</c:v>
                </c:pt>
                <c:pt idx="2196">
                  <c:v>46</c:v>
                </c:pt>
                <c:pt idx="2197">
                  <c:v>46</c:v>
                </c:pt>
                <c:pt idx="2198">
                  <c:v>46</c:v>
                </c:pt>
                <c:pt idx="2199">
                  <c:v>46</c:v>
                </c:pt>
                <c:pt idx="2200">
                  <c:v>46</c:v>
                </c:pt>
                <c:pt idx="2201">
                  <c:v>46</c:v>
                </c:pt>
                <c:pt idx="2202">
                  <c:v>46</c:v>
                </c:pt>
                <c:pt idx="2203">
                  <c:v>46</c:v>
                </c:pt>
                <c:pt idx="2204">
                  <c:v>46</c:v>
                </c:pt>
                <c:pt idx="2205">
                  <c:v>46</c:v>
                </c:pt>
                <c:pt idx="2206">
                  <c:v>46</c:v>
                </c:pt>
                <c:pt idx="2207">
                  <c:v>46</c:v>
                </c:pt>
                <c:pt idx="2208">
                  <c:v>46</c:v>
                </c:pt>
                <c:pt idx="2209">
                  <c:v>46</c:v>
                </c:pt>
                <c:pt idx="2210">
                  <c:v>46</c:v>
                </c:pt>
                <c:pt idx="2211">
                  <c:v>46</c:v>
                </c:pt>
                <c:pt idx="2212">
                  <c:v>46</c:v>
                </c:pt>
                <c:pt idx="2213">
                  <c:v>46</c:v>
                </c:pt>
                <c:pt idx="2214">
                  <c:v>46</c:v>
                </c:pt>
                <c:pt idx="2215">
                  <c:v>46</c:v>
                </c:pt>
                <c:pt idx="2216">
                  <c:v>46</c:v>
                </c:pt>
                <c:pt idx="2217">
                  <c:v>46</c:v>
                </c:pt>
                <c:pt idx="2218">
                  <c:v>46</c:v>
                </c:pt>
                <c:pt idx="2219">
                  <c:v>46</c:v>
                </c:pt>
                <c:pt idx="2220">
                  <c:v>46</c:v>
                </c:pt>
                <c:pt idx="2221">
                  <c:v>46</c:v>
                </c:pt>
                <c:pt idx="2222">
                  <c:v>46</c:v>
                </c:pt>
                <c:pt idx="2223">
                  <c:v>46</c:v>
                </c:pt>
                <c:pt idx="2224">
                  <c:v>46</c:v>
                </c:pt>
                <c:pt idx="2225">
                  <c:v>46</c:v>
                </c:pt>
                <c:pt idx="2226">
                  <c:v>46</c:v>
                </c:pt>
                <c:pt idx="2227">
                  <c:v>46</c:v>
                </c:pt>
                <c:pt idx="2228">
                  <c:v>46</c:v>
                </c:pt>
                <c:pt idx="2229">
                  <c:v>46</c:v>
                </c:pt>
                <c:pt idx="2230">
                  <c:v>46</c:v>
                </c:pt>
                <c:pt idx="2231">
                  <c:v>46</c:v>
                </c:pt>
                <c:pt idx="2232">
                  <c:v>46</c:v>
                </c:pt>
                <c:pt idx="2233">
                  <c:v>46</c:v>
                </c:pt>
                <c:pt idx="2234">
                  <c:v>46</c:v>
                </c:pt>
                <c:pt idx="2235">
                  <c:v>46</c:v>
                </c:pt>
                <c:pt idx="2236">
                  <c:v>46</c:v>
                </c:pt>
                <c:pt idx="2237">
                  <c:v>46</c:v>
                </c:pt>
                <c:pt idx="2238">
                  <c:v>46</c:v>
                </c:pt>
                <c:pt idx="2239">
                  <c:v>46</c:v>
                </c:pt>
                <c:pt idx="2240">
                  <c:v>46</c:v>
                </c:pt>
                <c:pt idx="2241">
                  <c:v>46</c:v>
                </c:pt>
                <c:pt idx="2242">
                  <c:v>46</c:v>
                </c:pt>
                <c:pt idx="2243">
                  <c:v>46</c:v>
                </c:pt>
                <c:pt idx="2244">
                  <c:v>46</c:v>
                </c:pt>
                <c:pt idx="2245">
                  <c:v>46</c:v>
                </c:pt>
                <c:pt idx="2246">
                  <c:v>46</c:v>
                </c:pt>
                <c:pt idx="2247">
                  <c:v>46</c:v>
                </c:pt>
                <c:pt idx="2248">
                  <c:v>46</c:v>
                </c:pt>
                <c:pt idx="2249">
                  <c:v>46</c:v>
                </c:pt>
                <c:pt idx="2250">
                  <c:v>46</c:v>
                </c:pt>
                <c:pt idx="2251">
                  <c:v>46</c:v>
                </c:pt>
                <c:pt idx="2252">
                  <c:v>46</c:v>
                </c:pt>
                <c:pt idx="2253">
                  <c:v>46</c:v>
                </c:pt>
                <c:pt idx="2254">
                  <c:v>46</c:v>
                </c:pt>
                <c:pt idx="2255">
                  <c:v>46</c:v>
                </c:pt>
                <c:pt idx="2256">
                  <c:v>46</c:v>
                </c:pt>
                <c:pt idx="2257">
                  <c:v>46</c:v>
                </c:pt>
                <c:pt idx="2258">
                  <c:v>46</c:v>
                </c:pt>
                <c:pt idx="2259">
                  <c:v>46</c:v>
                </c:pt>
                <c:pt idx="2260">
                  <c:v>46</c:v>
                </c:pt>
                <c:pt idx="2261">
                  <c:v>46</c:v>
                </c:pt>
                <c:pt idx="2262">
                  <c:v>46</c:v>
                </c:pt>
                <c:pt idx="2263">
                  <c:v>46</c:v>
                </c:pt>
                <c:pt idx="2264">
                  <c:v>46</c:v>
                </c:pt>
                <c:pt idx="2265">
                  <c:v>46</c:v>
                </c:pt>
                <c:pt idx="2266">
                  <c:v>46</c:v>
                </c:pt>
                <c:pt idx="2267">
                  <c:v>46</c:v>
                </c:pt>
                <c:pt idx="2268">
                  <c:v>46</c:v>
                </c:pt>
                <c:pt idx="2269">
                  <c:v>46</c:v>
                </c:pt>
                <c:pt idx="2270">
                  <c:v>46</c:v>
                </c:pt>
                <c:pt idx="2271">
                  <c:v>46</c:v>
                </c:pt>
                <c:pt idx="2272">
                  <c:v>46</c:v>
                </c:pt>
                <c:pt idx="2273">
                  <c:v>46</c:v>
                </c:pt>
                <c:pt idx="2274">
                  <c:v>46</c:v>
                </c:pt>
                <c:pt idx="2275">
                  <c:v>46</c:v>
                </c:pt>
                <c:pt idx="2276">
                  <c:v>46</c:v>
                </c:pt>
                <c:pt idx="2277">
                  <c:v>46</c:v>
                </c:pt>
                <c:pt idx="2278">
                  <c:v>46</c:v>
                </c:pt>
                <c:pt idx="2279">
                  <c:v>46</c:v>
                </c:pt>
                <c:pt idx="2280">
                  <c:v>46</c:v>
                </c:pt>
                <c:pt idx="2281">
                  <c:v>46</c:v>
                </c:pt>
                <c:pt idx="2282">
                  <c:v>46</c:v>
                </c:pt>
                <c:pt idx="2283">
                  <c:v>46</c:v>
                </c:pt>
                <c:pt idx="2284">
                  <c:v>46</c:v>
                </c:pt>
                <c:pt idx="2285">
                  <c:v>46</c:v>
                </c:pt>
                <c:pt idx="2286">
                  <c:v>46</c:v>
                </c:pt>
                <c:pt idx="2287">
                  <c:v>46</c:v>
                </c:pt>
                <c:pt idx="2288">
                  <c:v>46</c:v>
                </c:pt>
                <c:pt idx="2289">
                  <c:v>46</c:v>
                </c:pt>
                <c:pt idx="2290">
                  <c:v>46</c:v>
                </c:pt>
                <c:pt idx="2291">
                  <c:v>46</c:v>
                </c:pt>
                <c:pt idx="2292">
                  <c:v>46</c:v>
                </c:pt>
                <c:pt idx="2293">
                  <c:v>46</c:v>
                </c:pt>
                <c:pt idx="2294">
                  <c:v>46</c:v>
                </c:pt>
                <c:pt idx="2295">
                  <c:v>46</c:v>
                </c:pt>
                <c:pt idx="2296">
                  <c:v>46</c:v>
                </c:pt>
                <c:pt idx="2297">
                  <c:v>46</c:v>
                </c:pt>
                <c:pt idx="2298">
                  <c:v>46</c:v>
                </c:pt>
                <c:pt idx="2299">
                  <c:v>46</c:v>
                </c:pt>
                <c:pt idx="2300">
                  <c:v>46</c:v>
                </c:pt>
                <c:pt idx="2301">
                  <c:v>46</c:v>
                </c:pt>
                <c:pt idx="2302">
                  <c:v>46</c:v>
                </c:pt>
                <c:pt idx="2303">
                  <c:v>46</c:v>
                </c:pt>
                <c:pt idx="2304">
                  <c:v>46</c:v>
                </c:pt>
                <c:pt idx="2305">
                  <c:v>46</c:v>
                </c:pt>
                <c:pt idx="2306">
                  <c:v>46</c:v>
                </c:pt>
                <c:pt idx="2307">
                  <c:v>46</c:v>
                </c:pt>
                <c:pt idx="2308">
                  <c:v>46</c:v>
                </c:pt>
                <c:pt idx="2309">
                  <c:v>46</c:v>
                </c:pt>
                <c:pt idx="2310">
                  <c:v>46</c:v>
                </c:pt>
                <c:pt idx="2311">
                  <c:v>46</c:v>
                </c:pt>
                <c:pt idx="2312">
                  <c:v>46</c:v>
                </c:pt>
                <c:pt idx="2313">
                  <c:v>46</c:v>
                </c:pt>
                <c:pt idx="2314">
                  <c:v>46</c:v>
                </c:pt>
                <c:pt idx="2315">
                  <c:v>46</c:v>
                </c:pt>
                <c:pt idx="2316">
                  <c:v>46</c:v>
                </c:pt>
                <c:pt idx="2317">
                  <c:v>46</c:v>
                </c:pt>
                <c:pt idx="2318">
                  <c:v>46</c:v>
                </c:pt>
                <c:pt idx="2319">
                  <c:v>46</c:v>
                </c:pt>
                <c:pt idx="2320">
                  <c:v>46</c:v>
                </c:pt>
                <c:pt idx="2321">
                  <c:v>46</c:v>
                </c:pt>
                <c:pt idx="2322">
                  <c:v>46</c:v>
                </c:pt>
                <c:pt idx="2323">
                  <c:v>46</c:v>
                </c:pt>
                <c:pt idx="2324">
                  <c:v>46</c:v>
                </c:pt>
                <c:pt idx="2325">
                  <c:v>46</c:v>
                </c:pt>
                <c:pt idx="2326">
                  <c:v>46</c:v>
                </c:pt>
                <c:pt idx="2327">
                  <c:v>46</c:v>
                </c:pt>
                <c:pt idx="2328">
                  <c:v>46</c:v>
                </c:pt>
                <c:pt idx="2329">
                  <c:v>46</c:v>
                </c:pt>
                <c:pt idx="2330">
                  <c:v>46</c:v>
                </c:pt>
                <c:pt idx="2331">
                  <c:v>46</c:v>
                </c:pt>
                <c:pt idx="2332">
                  <c:v>46</c:v>
                </c:pt>
                <c:pt idx="2333">
                  <c:v>46</c:v>
                </c:pt>
                <c:pt idx="2334">
                  <c:v>46</c:v>
                </c:pt>
                <c:pt idx="2335">
                  <c:v>46</c:v>
                </c:pt>
                <c:pt idx="2336">
                  <c:v>46</c:v>
                </c:pt>
                <c:pt idx="2337">
                  <c:v>46</c:v>
                </c:pt>
                <c:pt idx="2338">
                  <c:v>46</c:v>
                </c:pt>
                <c:pt idx="2339">
                  <c:v>46</c:v>
                </c:pt>
                <c:pt idx="2340">
                  <c:v>46</c:v>
                </c:pt>
                <c:pt idx="2341">
                  <c:v>46</c:v>
                </c:pt>
                <c:pt idx="2342">
                  <c:v>46</c:v>
                </c:pt>
                <c:pt idx="2343">
                  <c:v>46</c:v>
                </c:pt>
                <c:pt idx="2344">
                  <c:v>46</c:v>
                </c:pt>
                <c:pt idx="2345">
                  <c:v>46</c:v>
                </c:pt>
                <c:pt idx="2346">
                  <c:v>46</c:v>
                </c:pt>
                <c:pt idx="2347">
                  <c:v>46</c:v>
                </c:pt>
                <c:pt idx="2348">
                  <c:v>46</c:v>
                </c:pt>
                <c:pt idx="2349">
                  <c:v>46</c:v>
                </c:pt>
                <c:pt idx="2350">
                  <c:v>46</c:v>
                </c:pt>
                <c:pt idx="2351">
                  <c:v>46</c:v>
                </c:pt>
                <c:pt idx="2352">
                  <c:v>46</c:v>
                </c:pt>
                <c:pt idx="2353">
                  <c:v>46</c:v>
                </c:pt>
                <c:pt idx="2354">
                  <c:v>46</c:v>
                </c:pt>
                <c:pt idx="2355">
                  <c:v>46</c:v>
                </c:pt>
                <c:pt idx="2356">
                  <c:v>46</c:v>
                </c:pt>
                <c:pt idx="2357">
                  <c:v>46</c:v>
                </c:pt>
                <c:pt idx="2358">
                  <c:v>46</c:v>
                </c:pt>
                <c:pt idx="2359">
                  <c:v>46</c:v>
                </c:pt>
                <c:pt idx="2360">
                  <c:v>46</c:v>
                </c:pt>
                <c:pt idx="2361">
                  <c:v>46</c:v>
                </c:pt>
                <c:pt idx="2362">
                  <c:v>46</c:v>
                </c:pt>
                <c:pt idx="2363">
                  <c:v>46</c:v>
                </c:pt>
                <c:pt idx="2364">
                  <c:v>46</c:v>
                </c:pt>
                <c:pt idx="2365">
                  <c:v>46</c:v>
                </c:pt>
                <c:pt idx="2366">
                  <c:v>46</c:v>
                </c:pt>
                <c:pt idx="2367">
                  <c:v>46</c:v>
                </c:pt>
                <c:pt idx="2368">
                  <c:v>46</c:v>
                </c:pt>
                <c:pt idx="2369">
                  <c:v>46</c:v>
                </c:pt>
                <c:pt idx="2370">
                  <c:v>46</c:v>
                </c:pt>
                <c:pt idx="2371">
                  <c:v>46</c:v>
                </c:pt>
                <c:pt idx="2372">
                  <c:v>46</c:v>
                </c:pt>
                <c:pt idx="2373">
                  <c:v>46</c:v>
                </c:pt>
                <c:pt idx="2374">
                  <c:v>46</c:v>
                </c:pt>
                <c:pt idx="2375">
                  <c:v>46</c:v>
                </c:pt>
                <c:pt idx="2376">
                  <c:v>46</c:v>
                </c:pt>
                <c:pt idx="2377">
                  <c:v>46</c:v>
                </c:pt>
                <c:pt idx="2378">
                  <c:v>46</c:v>
                </c:pt>
                <c:pt idx="2379">
                  <c:v>46</c:v>
                </c:pt>
                <c:pt idx="2380">
                  <c:v>46</c:v>
                </c:pt>
                <c:pt idx="2381">
                  <c:v>46</c:v>
                </c:pt>
                <c:pt idx="2382">
                  <c:v>46</c:v>
                </c:pt>
                <c:pt idx="2383">
                  <c:v>46</c:v>
                </c:pt>
                <c:pt idx="2384">
                  <c:v>46</c:v>
                </c:pt>
                <c:pt idx="2385">
                  <c:v>46</c:v>
                </c:pt>
                <c:pt idx="2386">
                  <c:v>46</c:v>
                </c:pt>
                <c:pt idx="2387">
                  <c:v>46</c:v>
                </c:pt>
                <c:pt idx="2388">
                  <c:v>46</c:v>
                </c:pt>
                <c:pt idx="2389">
                  <c:v>46</c:v>
                </c:pt>
                <c:pt idx="2390">
                  <c:v>46</c:v>
                </c:pt>
                <c:pt idx="2391">
                  <c:v>46</c:v>
                </c:pt>
                <c:pt idx="2392">
                  <c:v>46</c:v>
                </c:pt>
                <c:pt idx="2393">
                  <c:v>46</c:v>
                </c:pt>
                <c:pt idx="2394">
                  <c:v>46</c:v>
                </c:pt>
                <c:pt idx="2395">
                  <c:v>46</c:v>
                </c:pt>
                <c:pt idx="2396">
                  <c:v>46</c:v>
                </c:pt>
                <c:pt idx="2397">
                  <c:v>46</c:v>
                </c:pt>
                <c:pt idx="2398">
                  <c:v>46</c:v>
                </c:pt>
                <c:pt idx="2399">
                  <c:v>46</c:v>
                </c:pt>
                <c:pt idx="2400">
                  <c:v>46</c:v>
                </c:pt>
                <c:pt idx="2401">
                  <c:v>46</c:v>
                </c:pt>
                <c:pt idx="2402">
                  <c:v>46</c:v>
                </c:pt>
                <c:pt idx="2403">
                  <c:v>46</c:v>
                </c:pt>
                <c:pt idx="2404">
                  <c:v>46</c:v>
                </c:pt>
                <c:pt idx="2405">
                  <c:v>46</c:v>
                </c:pt>
                <c:pt idx="2406">
                  <c:v>46</c:v>
                </c:pt>
                <c:pt idx="2407">
                  <c:v>46</c:v>
                </c:pt>
                <c:pt idx="2408">
                  <c:v>46</c:v>
                </c:pt>
                <c:pt idx="2409">
                  <c:v>46</c:v>
                </c:pt>
                <c:pt idx="2410">
                  <c:v>46</c:v>
                </c:pt>
                <c:pt idx="2411">
                  <c:v>46</c:v>
                </c:pt>
                <c:pt idx="2412">
                  <c:v>46</c:v>
                </c:pt>
                <c:pt idx="2413">
                  <c:v>46</c:v>
                </c:pt>
                <c:pt idx="2414">
                  <c:v>46</c:v>
                </c:pt>
                <c:pt idx="2415">
                  <c:v>46</c:v>
                </c:pt>
                <c:pt idx="2416">
                  <c:v>46</c:v>
                </c:pt>
                <c:pt idx="2417">
                  <c:v>46</c:v>
                </c:pt>
                <c:pt idx="2418">
                  <c:v>46</c:v>
                </c:pt>
                <c:pt idx="2419">
                  <c:v>46</c:v>
                </c:pt>
                <c:pt idx="2420">
                  <c:v>46</c:v>
                </c:pt>
                <c:pt idx="2421">
                  <c:v>46</c:v>
                </c:pt>
                <c:pt idx="2422">
                  <c:v>46</c:v>
                </c:pt>
                <c:pt idx="2423">
                  <c:v>46</c:v>
                </c:pt>
                <c:pt idx="2424">
                  <c:v>46</c:v>
                </c:pt>
                <c:pt idx="2425">
                  <c:v>46</c:v>
                </c:pt>
                <c:pt idx="2426">
                  <c:v>46</c:v>
                </c:pt>
                <c:pt idx="2427">
                  <c:v>46</c:v>
                </c:pt>
                <c:pt idx="2428">
                  <c:v>46</c:v>
                </c:pt>
                <c:pt idx="2429">
                  <c:v>46</c:v>
                </c:pt>
                <c:pt idx="2430">
                  <c:v>46</c:v>
                </c:pt>
                <c:pt idx="2431">
                  <c:v>46</c:v>
                </c:pt>
                <c:pt idx="2432">
                  <c:v>46</c:v>
                </c:pt>
                <c:pt idx="2433">
                  <c:v>46</c:v>
                </c:pt>
                <c:pt idx="2434">
                  <c:v>46</c:v>
                </c:pt>
                <c:pt idx="2435">
                  <c:v>46</c:v>
                </c:pt>
                <c:pt idx="2436">
                  <c:v>46</c:v>
                </c:pt>
                <c:pt idx="2437">
                  <c:v>46</c:v>
                </c:pt>
                <c:pt idx="2438">
                  <c:v>46</c:v>
                </c:pt>
                <c:pt idx="2439">
                  <c:v>46</c:v>
                </c:pt>
                <c:pt idx="2440">
                  <c:v>46</c:v>
                </c:pt>
                <c:pt idx="2441">
                  <c:v>46</c:v>
                </c:pt>
                <c:pt idx="2442">
                  <c:v>46</c:v>
                </c:pt>
                <c:pt idx="2443">
                  <c:v>46</c:v>
                </c:pt>
                <c:pt idx="2444">
                  <c:v>46</c:v>
                </c:pt>
                <c:pt idx="2445">
                  <c:v>46</c:v>
                </c:pt>
                <c:pt idx="2446">
                  <c:v>46</c:v>
                </c:pt>
                <c:pt idx="2447">
                  <c:v>46</c:v>
                </c:pt>
                <c:pt idx="2448">
                  <c:v>46</c:v>
                </c:pt>
                <c:pt idx="2449">
                  <c:v>46</c:v>
                </c:pt>
                <c:pt idx="2450">
                  <c:v>46</c:v>
                </c:pt>
                <c:pt idx="2451">
                  <c:v>46</c:v>
                </c:pt>
                <c:pt idx="2452">
                  <c:v>46</c:v>
                </c:pt>
                <c:pt idx="2453">
                  <c:v>46</c:v>
                </c:pt>
                <c:pt idx="2454">
                  <c:v>46</c:v>
                </c:pt>
                <c:pt idx="2455">
                  <c:v>46</c:v>
                </c:pt>
                <c:pt idx="2456">
                  <c:v>46</c:v>
                </c:pt>
                <c:pt idx="2457">
                  <c:v>46</c:v>
                </c:pt>
                <c:pt idx="2458">
                  <c:v>46</c:v>
                </c:pt>
                <c:pt idx="2459">
                  <c:v>46</c:v>
                </c:pt>
                <c:pt idx="2460">
                  <c:v>46</c:v>
                </c:pt>
                <c:pt idx="2461">
                  <c:v>46</c:v>
                </c:pt>
                <c:pt idx="2462">
                  <c:v>46</c:v>
                </c:pt>
                <c:pt idx="2463">
                  <c:v>46</c:v>
                </c:pt>
                <c:pt idx="2464">
                  <c:v>46</c:v>
                </c:pt>
                <c:pt idx="2465">
                  <c:v>46</c:v>
                </c:pt>
                <c:pt idx="2466">
                  <c:v>46</c:v>
                </c:pt>
                <c:pt idx="2467">
                  <c:v>46</c:v>
                </c:pt>
                <c:pt idx="2468">
                  <c:v>46</c:v>
                </c:pt>
                <c:pt idx="2469">
                  <c:v>46</c:v>
                </c:pt>
                <c:pt idx="2470">
                  <c:v>46</c:v>
                </c:pt>
                <c:pt idx="2471">
                  <c:v>46</c:v>
                </c:pt>
                <c:pt idx="2472">
                  <c:v>46</c:v>
                </c:pt>
                <c:pt idx="2473">
                  <c:v>46</c:v>
                </c:pt>
                <c:pt idx="2474">
                  <c:v>46</c:v>
                </c:pt>
                <c:pt idx="2475">
                  <c:v>46</c:v>
                </c:pt>
                <c:pt idx="2476">
                  <c:v>46</c:v>
                </c:pt>
                <c:pt idx="2477">
                  <c:v>46</c:v>
                </c:pt>
                <c:pt idx="2478">
                  <c:v>46</c:v>
                </c:pt>
                <c:pt idx="2479">
                  <c:v>46</c:v>
                </c:pt>
                <c:pt idx="2480">
                  <c:v>46</c:v>
                </c:pt>
                <c:pt idx="2481">
                  <c:v>46</c:v>
                </c:pt>
                <c:pt idx="2482">
                  <c:v>46</c:v>
                </c:pt>
                <c:pt idx="2483">
                  <c:v>46</c:v>
                </c:pt>
                <c:pt idx="2484">
                  <c:v>46</c:v>
                </c:pt>
                <c:pt idx="2485">
                  <c:v>46</c:v>
                </c:pt>
                <c:pt idx="2486">
                  <c:v>46</c:v>
                </c:pt>
                <c:pt idx="2487">
                  <c:v>46</c:v>
                </c:pt>
                <c:pt idx="2488">
                  <c:v>46</c:v>
                </c:pt>
                <c:pt idx="2489">
                  <c:v>46</c:v>
                </c:pt>
                <c:pt idx="2490">
                  <c:v>46</c:v>
                </c:pt>
                <c:pt idx="2491">
                  <c:v>46</c:v>
                </c:pt>
                <c:pt idx="2492">
                  <c:v>46</c:v>
                </c:pt>
                <c:pt idx="2493">
                  <c:v>46</c:v>
                </c:pt>
                <c:pt idx="2494">
                  <c:v>46</c:v>
                </c:pt>
                <c:pt idx="2495">
                  <c:v>46</c:v>
                </c:pt>
                <c:pt idx="2496">
                  <c:v>46</c:v>
                </c:pt>
                <c:pt idx="2497">
                  <c:v>46</c:v>
                </c:pt>
                <c:pt idx="2498">
                  <c:v>46</c:v>
                </c:pt>
                <c:pt idx="2499">
                  <c:v>46</c:v>
                </c:pt>
                <c:pt idx="2500">
                  <c:v>46</c:v>
                </c:pt>
                <c:pt idx="2501">
                  <c:v>46</c:v>
                </c:pt>
                <c:pt idx="2502">
                  <c:v>46</c:v>
                </c:pt>
                <c:pt idx="2503">
                  <c:v>46</c:v>
                </c:pt>
                <c:pt idx="2504">
                  <c:v>46</c:v>
                </c:pt>
                <c:pt idx="2505">
                  <c:v>46</c:v>
                </c:pt>
                <c:pt idx="2506">
                  <c:v>46</c:v>
                </c:pt>
                <c:pt idx="2507">
                  <c:v>46</c:v>
                </c:pt>
                <c:pt idx="2508">
                  <c:v>46</c:v>
                </c:pt>
                <c:pt idx="2509">
                  <c:v>46</c:v>
                </c:pt>
                <c:pt idx="2510">
                  <c:v>46</c:v>
                </c:pt>
                <c:pt idx="2511">
                  <c:v>46</c:v>
                </c:pt>
                <c:pt idx="2512">
                  <c:v>46</c:v>
                </c:pt>
                <c:pt idx="2513">
                  <c:v>46</c:v>
                </c:pt>
                <c:pt idx="2514">
                  <c:v>46</c:v>
                </c:pt>
                <c:pt idx="2515">
                  <c:v>46</c:v>
                </c:pt>
                <c:pt idx="2516">
                  <c:v>46</c:v>
                </c:pt>
                <c:pt idx="2517">
                  <c:v>46</c:v>
                </c:pt>
                <c:pt idx="2518">
                  <c:v>46</c:v>
                </c:pt>
                <c:pt idx="2519">
                  <c:v>46</c:v>
                </c:pt>
                <c:pt idx="2520">
                  <c:v>46</c:v>
                </c:pt>
                <c:pt idx="2521">
                  <c:v>46</c:v>
                </c:pt>
                <c:pt idx="2522">
                  <c:v>46</c:v>
                </c:pt>
                <c:pt idx="2523">
                  <c:v>46</c:v>
                </c:pt>
                <c:pt idx="2524">
                  <c:v>46</c:v>
                </c:pt>
                <c:pt idx="2525">
                  <c:v>46</c:v>
                </c:pt>
                <c:pt idx="2526">
                  <c:v>46</c:v>
                </c:pt>
                <c:pt idx="2527">
                  <c:v>46</c:v>
                </c:pt>
                <c:pt idx="2528">
                  <c:v>46</c:v>
                </c:pt>
                <c:pt idx="2529">
                  <c:v>46</c:v>
                </c:pt>
                <c:pt idx="2530">
                  <c:v>46</c:v>
                </c:pt>
                <c:pt idx="2531">
                  <c:v>46</c:v>
                </c:pt>
                <c:pt idx="2532">
                  <c:v>46</c:v>
                </c:pt>
                <c:pt idx="2533">
                  <c:v>46</c:v>
                </c:pt>
                <c:pt idx="2534">
                  <c:v>46</c:v>
                </c:pt>
                <c:pt idx="2535">
                  <c:v>46</c:v>
                </c:pt>
                <c:pt idx="2536">
                  <c:v>46</c:v>
                </c:pt>
                <c:pt idx="2537">
                  <c:v>46</c:v>
                </c:pt>
                <c:pt idx="2538">
                  <c:v>46</c:v>
                </c:pt>
                <c:pt idx="2539">
                  <c:v>46</c:v>
                </c:pt>
                <c:pt idx="2540">
                  <c:v>46</c:v>
                </c:pt>
                <c:pt idx="2541">
                  <c:v>46</c:v>
                </c:pt>
                <c:pt idx="2542">
                  <c:v>46</c:v>
                </c:pt>
                <c:pt idx="2543">
                  <c:v>46</c:v>
                </c:pt>
                <c:pt idx="2544">
                  <c:v>46</c:v>
                </c:pt>
                <c:pt idx="2545">
                  <c:v>46</c:v>
                </c:pt>
                <c:pt idx="2546">
                  <c:v>46</c:v>
                </c:pt>
                <c:pt idx="2547">
                  <c:v>46</c:v>
                </c:pt>
                <c:pt idx="2548">
                  <c:v>46</c:v>
                </c:pt>
                <c:pt idx="2549">
                  <c:v>46</c:v>
                </c:pt>
                <c:pt idx="2550">
                  <c:v>46</c:v>
                </c:pt>
                <c:pt idx="2551">
                  <c:v>46</c:v>
                </c:pt>
                <c:pt idx="2552">
                  <c:v>46</c:v>
                </c:pt>
                <c:pt idx="2553">
                  <c:v>46</c:v>
                </c:pt>
                <c:pt idx="2554">
                  <c:v>46</c:v>
                </c:pt>
                <c:pt idx="2555">
                  <c:v>46</c:v>
                </c:pt>
                <c:pt idx="2556">
                  <c:v>46</c:v>
                </c:pt>
                <c:pt idx="2557">
                  <c:v>46</c:v>
                </c:pt>
                <c:pt idx="2558">
                  <c:v>46</c:v>
                </c:pt>
                <c:pt idx="2559">
                  <c:v>46</c:v>
                </c:pt>
                <c:pt idx="2560">
                  <c:v>46</c:v>
                </c:pt>
                <c:pt idx="2561">
                  <c:v>46</c:v>
                </c:pt>
                <c:pt idx="2562">
                  <c:v>46</c:v>
                </c:pt>
                <c:pt idx="2563">
                  <c:v>46</c:v>
                </c:pt>
                <c:pt idx="2564">
                  <c:v>46</c:v>
                </c:pt>
                <c:pt idx="2565">
                  <c:v>46</c:v>
                </c:pt>
                <c:pt idx="2566">
                  <c:v>46</c:v>
                </c:pt>
                <c:pt idx="2567">
                  <c:v>46</c:v>
                </c:pt>
                <c:pt idx="2568">
                  <c:v>46</c:v>
                </c:pt>
                <c:pt idx="2569">
                  <c:v>46</c:v>
                </c:pt>
                <c:pt idx="2570">
                  <c:v>46</c:v>
                </c:pt>
                <c:pt idx="2571">
                  <c:v>46</c:v>
                </c:pt>
                <c:pt idx="2572">
                  <c:v>46</c:v>
                </c:pt>
                <c:pt idx="2573">
                  <c:v>46</c:v>
                </c:pt>
                <c:pt idx="2574">
                  <c:v>46</c:v>
                </c:pt>
                <c:pt idx="2575">
                  <c:v>46</c:v>
                </c:pt>
                <c:pt idx="2576">
                  <c:v>46</c:v>
                </c:pt>
                <c:pt idx="2577">
                  <c:v>46</c:v>
                </c:pt>
                <c:pt idx="2578">
                  <c:v>46</c:v>
                </c:pt>
                <c:pt idx="2579">
                  <c:v>46</c:v>
                </c:pt>
                <c:pt idx="2580">
                  <c:v>46</c:v>
                </c:pt>
                <c:pt idx="2581">
                  <c:v>46</c:v>
                </c:pt>
                <c:pt idx="2582">
                  <c:v>46</c:v>
                </c:pt>
                <c:pt idx="2583">
                  <c:v>46</c:v>
                </c:pt>
                <c:pt idx="2584">
                  <c:v>46</c:v>
                </c:pt>
                <c:pt idx="2585">
                  <c:v>46</c:v>
                </c:pt>
                <c:pt idx="2586">
                  <c:v>46</c:v>
                </c:pt>
                <c:pt idx="2587">
                  <c:v>46</c:v>
                </c:pt>
                <c:pt idx="2588">
                  <c:v>46</c:v>
                </c:pt>
                <c:pt idx="2589">
                  <c:v>46</c:v>
                </c:pt>
                <c:pt idx="2590">
                  <c:v>46</c:v>
                </c:pt>
                <c:pt idx="2591">
                  <c:v>46</c:v>
                </c:pt>
                <c:pt idx="2592">
                  <c:v>46</c:v>
                </c:pt>
                <c:pt idx="2593">
                  <c:v>46</c:v>
                </c:pt>
                <c:pt idx="2594">
                  <c:v>46</c:v>
                </c:pt>
                <c:pt idx="2595">
                  <c:v>46</c:v>
                </c:pt>
                <c:pt idx="2596">
                  <c:v>46</c:v>
                </c:pt>
                <c:pt idx="2597">
                  <c:v>46</c:v>
                </c:pt>
                <c:pt idx="2598">
                  <c:v>46</c:v>
                </c:pt>
                <c:pt idx="2599">
                  <c:v>46</c:v>
                </c:pt>
                <c:pt idx="2600">
                  <c:v>46</c:v>
                </c:pt>
                <c:pt idx="2601">
                  <c:v>46</c:v>
                </c:pt>
                <c:pt idx="2602">
                  <c:v>46</c:v>
                </c:pt>
                <c:pt idx="2603">
                  <c:v>46</c:v>
                </c:pt>
                <c:pt idx="2604">
                  <c:v>46</c:v>
                </c:pt>
                <c:pt idx="2605">
                  <c:v>46</c:v>
                </c:pt>
                <c:pt idx="2606">
                  <c:v>46</c:v>
                </c:pt>
                <c:pt idx="2607">
                  <c:v>46</c:v>
                </c:pt>
                <c:pt idx="2608">
                  <c:v>46</c:v>
                </c:pt>
                <c:pt idx="2609">
                  <c:v>46</c:v>
                </c:pt>
                <c:pt idx="2610">
                  <c:v>46</c:v>
                </c:pt>
                <c:pt idx="2611">
                  <c:v>46</c:v>
                </c:pt>
                <c:pt idx="2612">
                  <c:v>46</c:v>
                </c:pt>
                <c:pt idx="2613">
                  <c:v>46</c:v>
                </c:pt>
                <c:pt idx="2614">
                  <c:v>46</c:v>
                </c:pt>
                <c:pt idx="2615">
                  <c:v>46</c:v>
                </c:pt>
                <c:pt idx="2616">
                  <c:v>46</c:v>
                </c:pt>
                <c:pt idx="2617">
                  <c:v>46</c:v>
                </c:pt>
                <c:pt idx="2618">
                  <c:v>46</c:v>
                </c:pt>
                <c:pt idx="2619">
                  <c:v>46</c:v>
                </c:pt>
                <c:pt idx="2620">
                  <c:v>46</c:v>
                </c:pt>
                <c:pt idx="2621">
                  <c:v>46</c:v>
                </c:pt>
                <c:pt idx="2622">
                  <c:v>46</c:v>
                </c:pt>
                <c:pt idx="2623">
                  <c:v>46</c:v>
                </c:pt>
                <c:pt idx="2624">
                  <c:v>46</c:v>
                </c:pt>
                <c:pt idx="2625">
                  <c:v>46</c:v>
                </c:pt>
                <c:pt idx="2626">
                  <c:v>46</c:v>
                </c:pt>
                <c:pt idx="2627">
                  <c:v>46</c:v>
                </c:pt>
                <c:pt idx="2628">
                  <c:v>46</c:v>
                </c:pt>
                <c:pt idx="2629">
                  <c:v>46</c:v>
                </c:pt>
                <c:pt idx="2630">
                  <c:v>46</c:v>
                </c:pt>
                <c:pt idx="2631">
                  <c:v>46</c:v>
                </c:pt>
                <c:pt idx="2632">
                  <c:v>46</c:v>
                </c:pt>
                <c:pt idx="2633">
                  <c:v>46</c:v>
                </c:pt>
                <c:pt idx="2634">
                  <c:v>46</c:v>
                </c:pt>
                <c:pt idx="2635">
                  <c:v>46</c:v>
                </c:pt>
                <c:pt idx="2636">
                  <c:v>46</c:v>
                </c:pt>
                <c:pt idx="2637">
                  <c:v>46</c:v>
                </c:pt>
                <c:pt idx="2638">
                  <c:v>46</c:v>
                </c:pt>
                <c:pt idx="2639">
                  <c:v>46</c:v>
                </c:pt>
                <c:pt idx="2640">
                  <c:v>46</c:v>
                </c:pt>
                <c:pt idx="2641">
                  <c:v>46</c:v>
                </c:pt>
                <c:pt idx="2642">
                  <c:v>46</c:v>
                </c:pt>
                <c:pt idx="2643">
                  <c:v>46</c:v>
                </c:pt>
                <c:pt idx="2644">
                  <c:v>46</c:v>
                </c:pt>
                <c:pt idx="2645">
                  <c:v>46</c:v>
                </c:pt>
                <c:pt idx="2646">
                  <c:v>46</c:v>
                </c:pt>
                <c:pt idx="2647">
                  <c:v>46</c:v>
                </c:pt>
                <c:pt idx="2648">
                  <c:v>46</c:v>
                </c:pt>
                <c:pt idx="2649">
                  <c:v>46</c:v>
                </c:pt>
                <c:pt idx="2650">
                  <c:v>46</c:v>
                </c:pt>
                <c:pt idx="2651">
                  <c:v>46</c:v>
                </c:pt>
                <c:pt idx="2652">
                  <c:v>46</c:v>
                </c:pt>
                <c:pt idx="2653">
                  <c:v>46</c:v>
                </c:pt>
                <c:pt idx="2654">
                  <c:v>46</c:v>
                </c:pt>
                <c:pt idx="2655">
                  <c:v>46</c:v>
                </c:pt>
                <c:pt idx="2656">
                  <c:v>46</c:v>
                </c:pt>
                <c:pt idx="2657">
                  <c:v>46</c:v>
                </c:pt>
                <c:pt idx="2658">
                  <c:v>46</c:v>
                </c:pt>
                <c:pt idx="2659">
                  <c:v>46</c:v>
                </c:pt>
                <c:pt idx="2660">
                  <c:v>46</c:v>
                </c:pt>
                <c:pt idx="2661">
                  <c:v>46</c:v>
                </c:pt>
                <c:pt idx="2662">
                  <c:v>46</c:v>
                </c:pt>
                <c:pt idx="2663">
                  <c:v>46</c:v>
                </c:pt>
                <c:pt idx="2664">
                  <c:v>46</c:v>
                </c:pt>
                <c:pt idx="2665">
                  <c:v>46</c:v>
                </c:pt>
                <c:pt idx="2666">
                  <c:v>46</c:v>
                </c:pt>
                <c:pt idx="2667">
                  <c:v>46</c:v>
                </c:pt>
                <c:pt idx="2668">
                  <c:v>46</c:v>
                </c:pt>
                <c:pt idx="2669">
                  <c:v>46</c:v>
                </c:pt>
                <c:pt idx="2670">
                  <c:v>46</c:v>
                </c:pt>
                <c:pt idx="2671">
                  <c:v>46</c:v>
                </c:pt>
                <c:pt idx="2672">
                  <c:v>46</c:v>
                </c:pt>
                <c:pt idx="2673">
                  <c:v>46</c:v>
                </c:pt>
                <c:pt idx="2674">
                  <c:v>46</c:v>
                </c:pt>
                <c:pt idx="2675">
                  <c:v>46</c:v>
                </c:pt>
                <c:pt idx="2676">
                  <c:v>46</c:v>
                </c:pt>
                <c:pt idx="2677">
                  <c:v>46</c:v>
                </c:pt>
                <c:pt idx="2678">
                  <c:v>46</c:v>
                </c:pt>
                <c:pt idx="2679">
                  <c:v>46</c:v>
                </c:pt>
                <c:pt idx="2680">
                  <c:v>46</c:v>
                </c:pt>
                <c:pt idx="2681">
                  <c:v>46</c:v>
                </c:pt>
                <c:pt idx="2682">
                  <c:v>46</c:v>
                </c:pt>
                <c:pt idx="2683">
                  <c:v>46</c:v>
                </c:pt>
                <c:pt idx="2684">
                  <c:v>46</c:v>
                </c:pt>
                <c:pt idx="2685">
                  <c:v>46</c:v>
                </c:pt>
                <c:pt idx="2686">
                  <c:v>46</c:v>
                </c:pt>
                <c:pt idx="2687">
                  <c:v>46</c:v>
                </c:pt>
                <c:pt idx="2688">
                  <c:v>46</c:v>
                </c:pt>
                <c:pt idx="2689">
                  <c:v>46</c:v>
                </c:pt>
                <c:pt idx="2690">
                  <c:v>46</c:v>
                </c:pt>
                <c:pt idx="2691">
                  <c:v>46</c:v>
                </c:pt>
                <c:pt idx="2692">
                  <c:v>46</c:v>
                </c:pt>
                <c:pt idx="2693">
                  <c:v>46</c:v>
                </c:pt>
                <c:pt idx="2694">
                  <c:v>46</c:v>
                </c:pt>
                <c:pt idx="2695">
                  <c:v>46</c:v>
                </c:pt>
                <c:pt idx="2696">
                  <c:v>46</c:v>
                </c:pt>
                <c:pt idx="2697">
                  <c:v>46</c:v>
                </c:pt>
                <c:pt idx="2698">
                  <c:v>46</c:v>
                </c:pt>
                <c:pt idx="2699">
                  <c:v>46</c:v>
                </c:pt>
                <c:pt idx="2700">
                  <c:v>46</c:v>
                </c:pt>
                <c:pt idx="2701">
                  <c:v>46</c:v>
                </c:pt>
                <c:pt idx="2702">
                  <c:v>46</c:v>
                </c:pt>
                <c:pt idx="2703">
                  <c:v>46</c:v>
                </c:pt>
                <c:pt idx="2704">
                  <c:v>46</c:v>
                </c:pt>
                <c:pt idx="2705">
                  <c:v>46</c:v>
                </c:pt>
                <c:pt idx="2706">
                  <c:v>46</c:v>
                </c:pt>
                <c:pt idx="2707">
                  <c:v>46</c:v>
                </c:pt>
                <c:pt idx="2708">
                  <c:v>46</c:v>
                </c:pt>
                <c:pt idx="2709">
                  <c:v>46</c:v>
                </c:pt>
                <c:pt idx="2710">
                  <c:v>46</c:v>
                </c:pt>
                <c:pt idx="2711">
                  <c:v>46</c:v>
                </c:pt>
                <c:pt idx="2712">
                  <c:v>46</c:v>
                </c:pt>
                <c:pt idx="2713">
                  <c:v>46</c:v>
                </c:pt>
                <c:pt idx="2714">
                  <c:v>46</c:v>
                </c:pt>
                <c:pt idx="2715">
                  <c:v>46</c:v>
                </c:pt>
                <c:pt idx="2716">
                  <c:v>46</c:v>
                </c:pt>
                <c:pt idx="2717">
                  <c:v>46</c:v>
                </c:pt>
                <c:pt idx="2718">
                  <c:v>46</c:v>
                </c:pt>
                <c:pt idx="2719">
                  <c:v>46</c:v>
                </c:pt>
                <c:pt idx="2720">
                  <c:v>46</c:v>
                </c:pt>
                <c:pt idx="2721">
                  <c:v>46</c:v>
                </c:pt>
                <c:pt idx="2722">
                  <c:v>46</c:v>
                </c:pt>
                <c:pt idx="2723">
                  <c:v>46</c:v>
                </c:pt>
                <c:pt idx="2724">
                  <c:v>46</c:v>
                </c:pt>
                <c:pt idx="2725">
                  <c:v>46</c:v>
                </c:pt>
                <c:pt idx="2726">
                  <c:v>46</c:v>
                </c:pt>
                <c:pt idx="2727">
                  <c:v>46</c:v>
                </c:pt>
                <c:pt idx="2728">
                  <c:v>46</c:v>
                </c:pt>
                <c:pt idx="2729">
                  <c:v>46</c:v>
                </c:pt>
                <c:pt idx="2730">
                  <c:v>46</c:v>
                </c:pt>
                <c:pt idx="2731">
                  <c:v>46</c:v>
                </c:pt>
                <c:pt idx="2732">
                  <c:v>46</c:v>
                </c:pt>
                <c:pt idx="2733">
                  <c:v>46</c:v>
                </c:pt>
                <c:pt idx="2734">
                  <c:v>46</c:v>
                </c:pt>
                <c:pt idx="2735">
                  <c:v>46</c:v>
                </c:pt>
                <c:pt idx="2736">
                  <c:v>46</c:v>
                </c:pt>
                <c:pt idx="2737">
                  <c:v>46</c:v>
                </c:pt>
                <c:pt idx="2738">
                  <c:v>46</c:v>
                </c:pt>
                <c:pt idx="2739">
                  <c:v>46</c:v>
                </c:pt>
                <c:pt idx="2740">
                  <c:v>46</c:v>
                </c:pt>
                <c:pt idx="2741">
                  <c:v>46</c:v>
                </c:pt>
                <c:pt idx="2742">
                  <c:v>46</c:v>
                </c:pt>
                <c:pt idx="2743">
                  <c:v>46</c:v>
                </c:pt>
                <c:pt idx="2744">
                  <c:v>46</c:v>
                </c:pt>
                <c:pt idx="2745">
                  <c:v>46</c:v>
                </c:pt>
                <c:pt idx="2746">
                  <c:v>46</c:v>
                </c:pt>
                <c:pt idx="2747">
                  <c:v>46</c:v>
                </c:pt>
                <c:pt idx="2748">
                  <c:v>46</c:v>
                </c:pt>
                <c:pt idx="2749">
                  <c:v>46</c:v>
                </c:pt>
                <c:pt idx="2750">
                  <c:v>46</c:v>
                </c:pt>
                <c:pt idx="2751">
                  <c:v>46</c:v>
                </c:pt>
                <c:pt idx="2752">
                  <c:v>46</c:v>
                </c:pt>
                <c:pt idx="2753">
                  <c:v>46</c:v>
                </c:pt>
                <c:pt idx="2754">
                  <c:v>46</c:v>
                </c:pt>
                <c:pt idx="2755">
                  <c:v>46</c:v>
                </c:pt>
                <c:pt idx="2756">
                  <c:v>46</c:v>
                </c:pt>
                <c:pt idx="2757">
                  <c:v>46</c:v>
                </c:pt>
                <c:pt idx="2758">
                  <c:v>46</c:v>
                </c:pt>
                <c:pt idx="2759">
                  <c:v>46</c:v>
                </c:pt>
                <c:pt idx="2760">
                  <c:v>46</c:v>
                </c:pt>
                <c:pt idx="2761">
                  <c:v>46</c:v>
                </c:pt>
                <c:pt idx="2762">
                  <c:v>46</c:v>
                </c:pt>
                <c:pt idx="2763">
                  <c:v>46</c:v>
                </c:pt>
                <c:pt idx="2764">
                  <c:v>46</c:v>
                </c:pt>
                <c:pt idx="2765">
                  <c:v>46</c:v>
                </c:pt>
                <c:pt idx="2766">
                  <c:v>46</c:v>
                </c:pt>
                <c:pt idx="2767">
                  <c:v>46</c:v>
                </c:pt>
                <c:pt idx="2768">
                  <c:v>46</c:v>
                </c:pt>
                <c:pt idx="2769">
                  <c:v>46</c:v>
                </c:pt>
                <c:pt idx="2770">
                  <c:v>46</c:v>
                </c:pt>
                <c:pt idx="2771">
                  <c:v>46</c:v>
                </c:pt>
                <c:pt idx="2772">
                  <c:v>46</c:v>
                </c:pt>
                <c:pt idx="2773">
                  <c:v>46</c:v>
                </c:pt>
                <c:pt idx="2774">
                  <c:v>46</c:v>
                </c:pt>
                <c:pt idx="2775">
                  <c:v>46</c:v>
                </c:pt>
                <c:pt idx="2776">
                  <c:v>46</c:v>
                </c:pt>
                <c:pt idx="2777">
                  <c:v>46</c:v>
                </c:pt>
                <c:pt idx="2778">
                  <c:v>46</c:v>
                </c:pt>
                <c:pt idx="2779">
                  <c:v>46</c:v>
                </c:pt>
                <c:pt idx="2780">
                  <c:v>46</c:v>
                </c:pt>
                <c:pt idx="2781">
                  <c:v>46</c:v>
                </c:pt>
                <c:pt idx="2782">
                  <c:v>46</c:v>
                </c:pt>
                <c:pt idx="2783">
                  <c:v>46</c:v>
                </c:pt>
                <c:pt idx="2784">
                  <c:v>46</c:v>
                </c:pt>
                <c:pt idx="2785">
                  <c:v>46</c:v>
                </c:pt>
                <c:pt idx="2786">
                  <c:v>46</c:v>
                </c:pt>
                <c:pt idx="2787">
                  <c:v>46</c:v>
                </c:pt>
                <c:pt idx="2788">
                  <c:v>46</c:v>
                </c:pt>
                <c:pt idx="2789">
                  <c:v>46</c:v>
                </c:pt>
                <c:pt idx="2790">
                  <c:v>46</c:v>
                </c:pt>
                <c:pt idx="2791">
                  <c:v>46</c:v>
                </c:pt>
                <c:pt idx="2792">
                  <c:v>46</c:v>
                </c:pt>
                <c:pt idx="2793">
                  <c:v>46</c:v>
                </c:pt>
                <c:pt idx="2794">
                  <c:v>46</c:v>
                </c:pt>
                <c:pt idx="2795">
                  <c:v>46</c:v>
                </c:pt>
                <c:pt idx="2796">
                  <c:v>46</c:v>
                </c:pt>
                <c:pt idx="2797">
                  <c:v>46</c:v>
                </c:pt>
                <c:pt idx="2798">
                  <c:v>46</c:v>
                </c:pt>
                <c:pt idx="2799">
                  <c:v>46</c:v>
                </c:pt>
                <c:pt idx="2800">
                  <c:v>46</c:v>
                </c:pt>
                <c:pt idx="2801">
                  <c:v>46</c:v>
                </c:pt>
                <c:pt idx="2802">
                  <c:v>46</c:v>
                </c:pt>
                <c:pt idx="2803">
                  <c:v>46</c:v>
                </c:pt>
                <c:pt idx="2804">
                  <c:v>46</c:v>
                </c:pt>
                <c:pt idx="2805">
                  <c:v>46</c:v>
                </c:pt>
                <c:pt idx="2806">
                  <c:v>46</c:v>
                </c:pt>
                <c:pt idx="2807">
                  <c:v>46</c:v>
                </c:pt>
                <c:pt idx="2808">
                  <c:v>46</c:v>
                </c:pt>
                <c:pt idx="2809">
                  <c:v>46</c:v>
                </c:pt>
                <c:pt idx="2810">
                  <c:v>46</c:v>
                </c:pt>
                <c:pt idx="2811">
                  <c:v>46</c:v>
                </c:pt>
                <c:pt idx="2812">
                  <c:v>46</c:v>
                </c:pt>
                <c:pt idx="2813">
                  <c:v>46</c:v>
                </c:pt>
                <c:pt idx="2814">
                  <c:v>46</c:v>
                </c:pt>
                <c:pt idx="2815">
                  <c:v>46</c:v>
                </c:pt>
                <c:pt idx="2816">
                  <c:v>46</c:v>
                </c:pt>
                <c:pt idx="2817">
                  <c:v>46</c:v>
                </c:pt>
                <c:pt idx="2818">
                  <c:v>46</c:v>
                </c:pt>
                <c:pt idx="2819">
                  <c:v>46</c:v>
                </c:pt>
                <c:pt idx="2820">
                  <c:v>46</c:v>
                </c:pt>
                <c:pt idx="2821">
                  <c:v>46</c:v>
                </c:pt>
                <c:pt idx="2822">
                  <c:v>46</c:v>
                </c:pt>
                <c:pt idx="2823">
                  <c:v>46</c:v>
                </c:pt>
                <c:pt idx="2824">
                  <c:v>46</c:v>
                </c:pt>
                <c:pt idx="2825">
                  <c:v>46</c:v>
                </c:pt>
                <c:pt idx="2826">
                  <c:v>46</c:v>
                </c:pt>
                <c:pt idx="2827">
                  <c:v>46</c:v>
                </c:pt>
                <c:pt idx="2828">
                  <c:v>46</c:v>
                </c:pt>
                <c:pt idx="2829">
                  <c:v>46</c:v>
                </c:pt>
                <c:pt idx="2830">
                  <c:v>46</c:v>
                </c:pt>
                <c:pt idx="2831">
                  <c:v>46</c:v>
                </c:pt>
                <c:pt idx="2832">
                  <c:v>46</c:v>
                </c:pt>
                <c:pt idx="2833">
                  <c:v>46</c:v>
                </c:pt>
                <c:pt idx="2834">
                  <c:v>46</c:v>
                </c:pt>
                <c:pt idx="2835">
                  <c:v>47</c:v>
                </c:pt>
                <c:pt idx="2836">
                  <c:v>47</c:v>
                </c:pt>
                <c:pt idx="2837">
                  <c:v>47</c:v>
                </c:pt>
                <c:pt idx="2838">
                  <c:v>47</c:v>
                </c:pt>
                <c:pt idx="2839">
                  <c:v>47</c:v>
                </c:pt>
                <c:pt idx="2840">
                  <c:v>47</c:v>
                </c:pt>
                <c:pt idx="2841">
                  <c:v>47</c:v>
                </c:pt>
                <c:pt idx="2842">
                  <c:v>47</c:v>
                </c:pt>
                <c:pt idx="2843">
                  <c:v>47</c:v>
                </c:pt>
                <c:pt idx="2844">
                  <c:v>47</c:v>
                </c:pt>
                <c:pt idx="2845">
                  <c:v>47</c:v>
                </c:pt>
                <c:pt idx="2846">
                  <c:v>48</c:v>
                </c:pt>
                <c:pt idx="2847">
                  <c:v>48</c:v>
                </c:pt>
                <c:pt idx="2848">
                  <c:v>49</c:v>
                </c:pt>
                <c:pt idx="2849">
                  <c:v>54</c:v>
                </c:pt>
                <c:pt idx="2850">
                  <c:v>57</c:v>
                </c:pt>
                <c:pt idx="2851">
                  <c:v>57</c:v>
                </c:pt>
                <c:pt idx="2852">
                  <c:v>61</c:v>
                </c:pt>
                <c:pt idx="2853">
                  <c:v>61</c:v>
                </c:pt>
                <c:pt idx="2854">
                  <c:v>63</c:v>
                </c:pt>
                <c:pt idx="2855">
                  <c:v>63</c:v>
                </c:pt>
                <c:pt idx="2856">
                  <c:v>63</c:v>
                </c:pt>
                <c:pt idx="2857">
                  <c:v>63</c:v>
                </c:pt>
                <c:pt idx="2858">
                  <c:v>63</c:v>
                </c:pt>
                <c:pt idx="2859">
                  <c:v>63</c:v>
                </c:pt>
                <c:pt idx="2860">
                  <c:v>63</c:v>
                </c:pt>
                <c:pt idx="2861">
                  <c:v>63</c:v>
                </c:pt>
                <c:pt idx="2862">
                  <c:v>63</c:v>
                </c:pt>
                <c:pt idx="2863">
                  <c:v>63</c:v>
                </c:pt>
                <c:pt idx="2864">
                  <c:v>63</c:v>
                </c:pt>
                <c:pt idx="2865">
                  <c:v>63</c:v>
                </c:pt>
                <c:pt idx="2866">
                  <c:v>63</c:v>
                </c:pt>
                <c:pt idx="2867">
                  <c:v>63</c:v>
                </c:pt>
                <c:pt idx="2868">
                  <c:v>63</c:v>
                </c:pt>
                <c:pt idx="2869">
                  <c:v>63</c:v>
                </c:pt>
                <c:pt idx="2870">
                  <c:v>63</c:v>
                </c:pt>
                <c:pt idx="2871">
                  <c:v>63</c:v>
                </c:pt>
                <c:pt idx="2872">
                  <c:v>63</c:v>
                </c:pt>
                <c:pt idx="2873">
                  <c:v>63</c:v>
                </c:pt>
                <c:pt idx="2874">
                  <c:v>63</c:v>
                </c:pt>
                <c:pt idx="2875">
                  <c:v>63</c:v>
                </c:pt>
                <c:pt idx="2876">
                  <c:v>63</c:v>
                </c:pt>
                <c:pt idx="2877">
                  <c:v>63</c:v>
                </c:pt>
                <c:pt idx="2878">
                  <c:v>63</c:v>
                </c:pt>
                <c:pt idx="2879">
                  <c:v>63</c:v>
                </c:pt>
                <c:pt idx="2880">
                  <c:v>63</c:v>
                </c:pt>
                <c:pt idx="2881">
                  <c:v>63</c:v>
                </c:pt>
                <c:pt idx="2882">
                  <c:v>63</c:v>
                </c:pt>
                <c:pt idx="2883">
                  <c:v>63</c:v>
                </c:pt>
                <c:pt idx="2884">
                  <c:v>63</c:v>
                </c:pt>
                <c:pt idx="2885">
                  <c:v>63</c:v>
                </c:pt>
                <c:pt idx="2886">
                  <c:v>63</c:v>
                </c:pt>
                <c:pt idx="2887">
                  <c:v>63</c:v>
                </c:pt>
                <c:pt idx="2888">
                  <c:v>63</c:v>
                </c:pt>
                <c:pt idx="2889">
                  <c:v>63</c:v>
                </c:pt>
                <c:pt idx="2890">
                  <c:v>63</c:v>
                </c:pt>
                <c:pt idx="2891">
                  <c:v>63</c:v>
                </c:pt>
                <c:pt idx="2892">
                  <c:v>63</c:v>
                </c:pt>
                <c:pt idx="2893">
                  <c:v>63</c:v>
                </c:pt>
                <c:pt idx="2894">
                  <c:v>63</c:v>
                </c:pt>
                <c:pt idx="2895">
                  <c:v>63</c:v>
                </c:pt>
                <c:pt idx="2896">
                  <c:v>63</c:v>
                </c:pt>
                <c:pt idx="2897">
                  <c:v>63</c:v>
                </c:pt>
                <c:pt idx="2898">
                  <c:v>63</c:v>
                </c:pt>
                <c:pt idx="2899">
                  <c:v>63</c:v>
                </c:pt>
                <c:pt idx="2900">
                  <c:v>63</c:v>
                </c:pt>
                <c:pt idx="2901">
                  <c:v>63</c:v>
                </c:pt>
                <c:pt idx="2902">
                  <c:v>63</c:v>
                </c:pt>
                <c:pt idx="2903">
                  <c:v>63</c:v>
                </c:pt>
                <c:pt idx="2904">
                  <c:v>63</c:v>
                </c:pt>
                <c:pt idx="2905">
                  <c:v>63</c:v>
                </c:pt>
                <c:pt idx="2906">
                  <c:v>63</c:v>
                </c:pt>
                <c:pt idx="2907">
                  <c:v>63</c:v>
                </c:pt>
                <c:pt idx="2908">
                  <c:v>63</c:v>
                </c:pt>
                <c:pt idx="2909">
                  <c:v>63</c:v>
                </c:pt>
                <c:pt idx="2910">
                  <c:v>63</c:v>
                </c:pt>
                <c:pt idx="2911">
                  <c:v>63</c:v>
                </c:pt>
                <c:pt idx="2912">
                  <c:v>63</c:v>
                </c:pt>
                <c:pt idx="2913">
                  <c:v>63</c:v>
                </c:pt>
                <c:pt idx="2914">
                  <c:v>63</c:v>
                </c:pt>
                <c:pt idx="2915">
                  <c:v>63</c:v>
                </c:pt>
                <c:pt idx="2916">
                  <c:v>63</c:v>
                </c:pt>
                <c:pt idx="2917">
                  <c:v>69</c:v>
                </c:pt>
                <c:pt idx="2918">
                  <c:v>70</c:v>
                </c:pt>
                <c:pt idx="2919">
                  <c:v>71</c:v>
                </c:pt>
                <c:pt idx="2920">
                  <c:v>74</c:v>
                </c:pt>
                <c:pt idx="2921">
                  <c:v>83</c:v>
                </c:pt>
                <c:pt idx="2922">
                  <c:v>83</c:v>
                </c:pt>
                <c:pt idx="2923">
                  <c:v>84</c:v>
                </c:pt>
                <c:pt idx="2924">
                  <c:v>85</c:v>
                </c:pt>
                <c:pt idx="2925">
                  <c:v>85</c:v>
                </c:pt>
                <c:pt idx="2926">
                  <c:v>89</c:v>
                </c:pt>
                <c:pt idx="2927">
                  <c:v>91</c:v>
                </c:pt>
                <c:pt idx="2928">
                  <c:v>92</c:v>
                </c:pt>
                <c:pt idx="2929">
                  <c:v>92</c:v>
                </c:pt>
                <c:pt idx="2930">
                  <c:v>92</c:v>
                </c:pt>
                <c:pt idx="2931">
                  <c:v>92</c:v>
                </c:pt>
                <c:pt idx="2932">
                  <c:v>94</c:v>
                </c:pt>
                <c:pt idx="2933">
                  <c:v>98</c:v>
                </c:pt>
                <c:pt idx="2934">
                  <c:v>98</c:v>
                </c:pt>
                <c:pt idx="2935">
                  <c:v>98</c:v>
                </c:pt>
                <c:pt idx="2936">
                  <c:v>99</c:v>
                </c:pt>
                <c:pt idx="2937">
                  <c:v>99</c:v>
                </c:pt>
                <c:pt idx="2938">
                  <c:v>100</c:v>
                </c:pt>
                <c:pt idx="2939">
                  <c:v>100</c:v>
                </c:pt>
                <c:pt idx="2940">
                  <c:v>100</c:v>
                </c:pt>
                <c:pt idx="2941">
                  <c:v>100</c:v>
                </c:pt>
                <c:pt idx="2942">
                  <c:v>101</c:v>
                </c:pt>
                <c:pt idx="2943">
                  <c:v>101</c:v>
                </c:pt>
                <c:pt idx="2944">
                  <c:v>105</c:v>
                </c:pt>
                <c:pt idx="2945">
                  <c:v>107</c:v>
                </c:pt>
                <c:pt idx="2946">
                  <c:v>107</c:v>
                </c:pt>
                <c:pt idx="2947">
                  <c:v>107</c:v>
                </c:pt>
                <c:pt idx="2948">
                  <c:v>107</c:v>
                </c:pt>
                <c:pt idx="2949">
                  <c:v>107</c:v>
                </c:pt>
                <c:pt idx="2950">
                  <c:v>107</c:v>
                </c:pt>
                <c:pt idx="2951">
                  <c:v>107</c:v>
                </c:pt>
                <c:pt idx="2952">
                  <c:v>116</c:v>
                </c:pt>
                <c:pt idx="2953">
                  <c:v>116</c:v>
                </c:pt>
                <c:pt idx="2954">
                  <c:v>116</c:v>
                </c:pt>
                <c:pt idx="2955">
                  <c:v>116</c:v>
                </c:pt>
                <c:pt idx="2956">
                  <c:v>116</c:v>
                </c:pt>
                <c:pt idx="2957">
                  <c:v>116</c:v>
                </c:pt>
                <c:pt idx="2958">
                  <c:v>116</c:v>
                </c:pt>
                <c:pt idx="2959">
                  <c:v>116</c:v>
                </c:pt>
                <c:pt idx="2960">
                  <c:v>116</c:v>
                </c:pt>
                <c:pt idx="2961">
                  <c:v>116</c:v>
                </c:pt>
                <c:pt idx="2962">
                  <c:v>116</c:v>
                </c:pt>
                <c:pt idx="2963">
                  <c:v>116</c:v>
                </c:pt>
                <c:pt idx="2964">
                  <c:v>116</c:v>
                </c:pt>
                <c:pt idx="2965">
                  <c:v>116</c:v>
                </c:pt>
                <c:pt idx="2966">
                  <c:v>116</c:v>
                </c:pt>
                <c:pt idx="2967">
                  <c:v>116</c:v>
                </c:pt>
                <c:pt idx="2968">
                  <c:v>116</c:v>
                </c:pt>
                <c:pt idx="2969">
                  <c:v>116</c:v>
                </c:pt>
                <c:pt idx="2970">
                  <c:v>116</c:v>
                </c:pt>
                <c:pt idx="2971">
                  <c:v>116</c:v>
                </c:pt>
                <c:pt idx="2972">
                  <c:v>116</c:v>
                </c:pt>
                <c:pt idx="2973">
                  <c:v>116</c:v>
                </c:pt>
                <c:pt idx="2974">
                  <c:v>116</c:v>
                </c:pt>
                <c:pt idx="2975">
                  <c:v>116</c:v>
                </c:pt>
                <c:pt idx="2976">
                  <c:v>116</c:v>
                </c:pt>
                <c:pt idx="2977">
                  <c:v>116</c:v>
                </c:pt>
                <c:pt idx="2978">
                  <c:v>116</c:v>
                </c:pt>
                <c:pt idx="2979">
                  <c:v>116</c:v>
                </c:pt>
                <c:pt idx="2980">
                  <c:v>116</c:v>
                </c:pt>
                <c:pt idx="2981">
                  <c:v>116</c:v>
                </c:pt>
                <c:pt idx="2982">
                  <c:v>116</c:v>
                </c:pt>
                <c:pt idx="2983">
                  <c:v>116</c:v>
                </c:pt>
                <c:pt idx="2984">
                  <c:v>116</c:v>
                </c:pt>
                <c:pt idx="2985">
                  <c:v>116</c:v>
                </c:pt>
                <c:pt idx="2986">
                  <c:v>116</c:v>
                </c:pt>
                <c:pt idx="2987">
                  <c:v>116</c:v>
                </c:pt>
                <c:pt idx="2988">
                  <c:v>117</c:v>
                </c:pt>
                <c:pt idx="2989">
                  <c:v>117</c:v>
                </c:pt>
                <c:pt idx="2990">
                  <c:v>117</c:v>
                </c:pt>
                <c:pt idx="2991">
                  <c:v>121</c:v>
                </c:pt>
                <c:pt idx="2992">
                  <c:v>121</c:v>
                </c:pt>
                <c:pt idx="2993">
                  <c:v>122</c:v>
                </c:pt>
                <c:pt idx="2994">
                  <c:v>129</c:v>
                </c:pt>
                <c:pt idx="2995">
                  <c:v>132</c:v>
                </c:pt>
                <c:pt idx="2996">
                  <c:v>133</c:v>
                </c:pt>
                <c:pt idx="2997">
                  <c:v>133</c:v>
                </c:pt>
                <c:pt idx="2998">
                  <c:v>133</c:v>
                </c:pt>
                <c:pt idx="2999">
                  <c:v>133</c:v>
                </c:pt>
                <c:pt idx="3000">
                  <c:v>133</c:v>
                </c:pt>
                <c:pt idx="3001">
                  <c:v>133</c:v>
                </c:pt>
                <c:pt idx="3002">
                  <c:v>133</c:v>
                </c:pt>
                <c:pt idx="3003">
                  <c:v>134</c:v>
                </c:pt>
                <c:pt idx="3004">
                  <c:v>134</c:v>
                </c:pt>
                <c:pt idx="3005">
                  <c:v>134</c:v>
                </c:pt>
                <c:pt idx="3006">
                  <c:v>134</c:v>
                </c:pt>
                <c:pt idx="3007">
                  <c:v>134</c:v>
                </c:pt>
                <c:pt idx="3008">
                  <c:v>136</c:v>
                </c:pt>
                <c:pt idx="3009">
                  <c:v>136</c:v>
                </c:pt>
                <c:pt idx="3010">
                  <c:v>136</c:v>
                </c:pt>
                <c:pt idx="3011">
                  <c:v>136</c:v>
                </c:pt>
                <c:pt idx="3012">
                  <c:v>136</c:v>
                </c:pt>
                <c:pt idx="3013">
                  <c:v>136</c:v>
                </c:pt>
                <c:pt idx="3014">
                  <c:v>137</c:v>
                </c:pt>
                <c:pt idx="3015">
                  <c:v>137</c:v>
                </c:pt>
                <c:pt idx="3016">
                  <c:v>137</c:v>
                </c:pt>
                <c:pt idx="3017">
                  <c:v>137</c:v>
                </c:pt>
                <c:pt idx="3018">
                  <c:v>137</c:v>
                </c:pt>
                <c:pt idx="3019">
                  <c:v>137</c:v>
                </c:pt>
                <c:pt idx="3020">
                  <c:v>137</c:v>
                </c:pt>
                <c:pt idx="3021">
                  <c:v>137</c:v>
                </c:pt>
                <c:pt idx="3022">
                  <c:v>137</c:v>
                </c:pt>
                <c:pt idx="3023">
                  <c:v>137</c:v>
                </c:pt>
                <c:pt idx="3024">
                  <c:v>137</c:v>
                </c:pt>
                <c:pt idx="3025">
                  <c:v>141</c:v>
                </c:pt>
                <c:pt idx="3026">
                  <c:v>141</c:v>
                </c:pt>
                <c:pt idx="3027">
                  <c:v>141</c:v>
                </c:pt>
                <c:pt idx="3028">
                  <c:v>141</c:v>
                </c:pt>
                <c:pt idx="3029">
                  <c:v>143</c:v>
                </c:pt>
                <c:pt idx="3030">
                  <c:v>144</c:v>
                </c:pt>
                <c:pt idx="3031">
                  <c:v>144</c:v>
                </c:pt>
                <c:pt idx="3032">
                  <c:v>144</c:v>
                </c:pt>
                <c:pt idx="3033">
                  <c:v>144</c:v>
                </c:pt>
                <c:pt idx="3034">
                  <c:v>144</c:v>
                </c:pt>
                <c:pt idx="3035">
                  <c:v>144</c:v>
                </c:pt>
                <c:pt idx="3036">
                  <c:v>144</c:v>
                </c:pt>
                <c:pt idx="3037">
                  <c:v>144</c:v>
                </c:pt>
                <c:pt idx="3038">
                  <c:v>144</c:v>
                </c:pt>
                <c:pt idx="3039">
                  <c:v>144</c:v>
                </c:pt>
                <c:pt idx="3040">
                  <c:v>144</c:v>
                </c:pt>
                <c:pt idx="3041">
                  <c:v>144</c:v>
                </c:pt>
                <c:pt idx="3042">
                  <c:v>144</c:v>
                </c:pt>
                <c:pt idx="3043">
                  <c:v>144</c:v>
                </c:pt>
                <c:pt idx="3044">
                  <c:v>145</c:v>
                </c:pt>
                <c:pt idx="3045">
                  <c:v>145</c:v>
                </c:pt>
                <c:pt idx="3046">
                  <c:v>145</c:v>
                </c:pt>
                <c:pt idx="3047">
                  <c:v>145</c:v>
                </c:pt>
                <c:pt idx="3048">
                  <c:v>145</c:v>
                </c:pt>
                <c:pt idx="3049">
                  <c:v>145</c:v>
                </c:pt>
                <c:pt idx="3050">
                  <c:v>145</c:v>
                </c:pt>
                <c:pt idx="3051">
                  <c:v>145</c:v>
                </c:pt>
                <c:pt idx="3052">
                  <c:v>145</c:v>
                </c:pt>
                <c:pt idx="3053">
                  <c:v>145</c:v>
                </c:pt>
                <c:pt idx="3054">
                  <c:v>145</c:v>
                </c:pt>
                <c:pt idx="3055">
                  <c:v>145</c:v>
                </c:pt>
                <c:pt idx="3056">
                  <c:v>145</c:v>
                </c:pt>
                <c:pt idx="3057">
                  <c:v>145</c:v>
                </c:pt>
                <c:pt idx="3058">
                  <c:v>145</c:v>
                </c:pt>
                <c:pt idx="3059">
                  <c:v>145</c:v>
                </c:pt>
                <c:pt idx="3060">
                  <c:v>145</c:v>
                </c:pt>
                <c:pt idx="3061">
                  <c:v>145</c:v>
                </c:pt>
                <c:pt idx="3062">
                  <c:v>145</c:v>
                </c:pt>
                <c:pt idx="3063">
                  <c:v>145</c:v>
                </c:pt>
                <c:pt idx="3064">
                  <c:v>145</c:v>
                </c:pt>
                <c:pt idx="3065">
                  <c:v>146</c:v>
                </c:pt>
                <c:pt idx="3066">
                  <c:v>146</c:v>
                </c:pt>
                <c:pt idx="3067">
                  <c:v>146</c:v>
                </c:pt>
                <c:pt idx="3068">
                  <c:v>149</c:v>
                </c:pt>
                <c:pt idx="3069">
                  <c:v>151</c:v>
                </c:pt>
                <c:pt idx="3070">
                  <c:v>151</c:v>
                </c:pt>
                <c:pt idx="3071">
                  <c:v>151</c:v>
                </c:pt>
                <c:pt idx="3072">
                  <c:v>152</c:v>
                </c:pt>
                <c:pt idx="3073">
                  <c:v>152</c:v>
                </c:pt>
                <c:pt idx="3074">
                  <c:v>152</c:v>
                </c:pt>
                <c:pt idx="3075">
                  <c:v>152</c:v>
                </c:pt>
                <c:pt idx="3076">
                  <c:v>153</c:v>
                </c:pt>
                <c:pt idx="3077">
                  <c:v>153</c:v>
                </c:pt>
                <c:pt idx="3078">
                  <c:v>154</c:v>
                </c:pt>
                <c:pt idx="3079">
                  <c:v>154</c:v>
                </c:pt>
                <c:pt idx="3080">
                  <c:v>154</c:v>
                </c:pt>
                <c:pt idx="3081">
                  <c:v>154</c:v>
                </c:pt>
                <c:pt idx="3082">
                  <c:v>154</c:v>
                </c:pt>
                <c:pt idx="3083">
                  <c:v>154</c:v>
                </c:pt>
                <c:pt idx="3084">
                  <c:v>154</c:v>
                </c:pt>
                <c:pt idx="3085">
                  <c:v>155</c:v>
                </c:pt>
                <c:pt idx="3086">
                  <c:v>155</c:v>
                </c:pt>
                <c:pt idx="3087">
                  <c:v>155</c:v>
                </c:pt>
                <c:pt idx="3088">
                  <c:v>157</c:v>
                </c:pt>
                <c:pt idx="3089">
                  <c:v>157</c:v>
                </c:pt>
                <c:pt idx="3090">
                  <c:v>157</c:v>
                </c:pt>
                <c:pt idx="3091">
                  <c:v>157</c:v>
                </c:pt>
                <c:pt idx="3092">
                  <c:v>157</c:v>
                </c:pt>
                <c:pt idx="3093">
                  <c:v>157</c:v>
                </c:pt>
                <c:pt idx="3094">
                  <c:v>157</c:v>
                </c:pt>
                <c:pt idx="3095">
                  <c:v>157</c:v>
                </c:pt>
                <c:pt idx="3096">
                  <c:v>157</c:v>
                </c:pt>
                <c:pt idx="3097">
                  <c:v>157</c:v>
                </c:pt>
                <c:pt idx="3098">
                  <c:v>157</c:v>
                </c:pt>
                <c:pt idx="3099">
                  <c:v>157</c:v>
                </c:pt>
                <c:pt idx="3100">
                  <c:v>157</c:v>
                </c:pt>
                <c:pt idx="3101">
                  <c:v>158</c:v>
                </c:pt>
                <c:pt idx="3102">
                  <c:v>158</c:v>
                </c:pt>
                <c:pt idx="3103">
                  <c:v>158</c:v>
                </c:pt>
                <c:pt idx="3104">
                  <c:v>158</c:v>
                </c:pt>
                <c:pt idx="3105">
                  <c:v>158</c:v>
                </c:pt>
                <c:pt idx="3106">
                  <c:v>158</c:v>
                </c:pt>
                <c:pt idx="3107">
                  <c:v>158</c:v>
                </c:pt>
                <c:pt idx="3108">
                  <c:v>158</c:v>
                </c:pt>
                <c:pt idx="3109">
                  <c:v>158</c:v>
                </c:pt>
                <c:pt idx="3110">
                  <c:v>158</c:v>
                </c:pt>
                <c:pt idx="3111">
                  <c:v>158</c:v>
                </c:pt>
                <c:pt idx="3112">
                  <c:v>158</c:v>
                </c:pt>
                <c:pt idx="3113">
                  <c:v>159</c:v>
                </c:pt>
                <c:pt idx="3114">
                  <c:v>159</c:v>
                </c:pt>
                <c:pt idx="3115">
                  <c:v>161</c:v>
                </c:pt>
                <c:pt idx="3116">
                  <c:v>161</c:v>
                </c:pt>
                <c:pt idx="3117">
                  <c:v>161</c:v>
                </c:pt>
                <c:pt idx="3118">
                  <c:v>161</c:v>
                </c:pt>
                <c:pt idx="3119">
                  <c:v>161</c:v>
                </c:pt>
                <c:pt idx="3120">
                  <c:v>162</c:v>
                </c:pt>
                <c:pt idx="3121">
                  <c:v>162</c:v>
                </c:pt>
                <c:pt idx="3122">
                  <c:v>162</c:v>
                </c:pt>
                <c:pt idx="3123">
                  <c:v>162</c:v>
                </c:pt>
                <c:pt idx="3124">
                  <c:v>162</c:v>
                </c:pt>
                <c:pt idx="3125">
                  <c:v>162</c:v>
                </c:pt>
                <c:pt idx="3126">
                  <c:v>162</c:v>
                </c:pt>
                <c:pt idx="3127">
                  <c:v>162</c:v>
                </c:pt>
                <c:pt idx="3128">
                  <c:v>162</c:v>
                </c:pt>
                <c:pt idx="3129">
                  <c:v>162</c:v>
                </c:pt>
                <c:pt idx="3130">
                  <c:v>162</c:v>
                </c:pt>
                <c:pt idx="3131">
                  <c:v>162</c:v>
                </c:pt>
                <c:pt idx="3132">
                  <c:v>162</c:v>
                </c:pt>
                <c:pt idx="3133">
                  <c:v>162</c:v>
                </c:pt>
                <c:pt idx="3134">
                  <c:v>162</c:v>
                </c:pt>
                <c:pt idx="3135">
                  <c:v>162</c:v>
                </c:pt>
                <c:pt idx="3136">
                  <c:v>162</c:v>
                </c:pt>
                <c:pt idx="3137">
                  <c:v>162</c:v>
                </c:pt>
                <c:pt idx="3138">
                  <c:v>162</c:v>
                </c:pt>
                <c:pt idx="3139">
                  <c:v>162</c:v>
                </c:pt>
                <c:pt idx="3140">
                  <c:v>162</c:v>
                </c:pt>
                <c:pt idx="3141">
                  <c:v>162</c:v>
                </c:pt>
                <c:pt idx="3142">
                  <c:v>162</c:v>
                </c:pt>
                <c:pt idx="3143">
                  <c:v>162</c:v>
                </c:pt>
                <c:pt idx="3144">
                  <c:v>162</c:v>
                </c:pt>
                <c:pt idx="3145">
                  <c:v>162</c:v>
                </c:pt>
                <c:pt idx="3146">
                  <c:v>162</c:v>
                </c:pt>
                <c:pt idx="3147">
                  <c:v>162</c:v>
                </c:pt>
                <c:pt idx="3148">
                  <c:v>162</c:v>
                </c:pt>
                <c:pt idx="3149">
                  <c:v>162</c:v>
                </c:pt>
                <c:pt idx="3150">
                  <c:v>162</c:v>
                </c:pt>
                <c:pt idx="3151">
                  <c:v>162</c:v>
                </c:pt>
                <c:pt idx="3152">
                  <c:v>162</c:v>
                </c:pt>
                <c:pt idx="3153">
                  <c:v>162</c:v>
                </c:pt>
                <c:pt idx="3154">
                  <c:v>162</c:v>
                </c:pt>
                <c:pt idx="3155">
                  <c:v>162</c:v>
                </c:pt>
                <c:pt idx="3156">
                  <c:v>162</c:v>
                </c:pt>
                <c:pt idx="3157">
                  <c:v>162</c:v>
                </c:pt>
                <c:pt idx="3158">
                  <c:v>162</c:v>
                </c:pt>
                <c:pt idx="3159">
                  <c:v>162</c:v>
                </c:pt>
                <c:pt idx="3160">
                  <c:v>162</c:v>
                </c:pt>
                <c:pt idx="3161">
                  <c:v>162</c:v>
                </c:pt>
                <c:pt idx="3162">
                  <c:v>162</c:v>
                </c:pt>
                <c:pt idx="3163">
                  <c:v>162</c:v>
                </c:pt>
                <c:pt idx="3164">
                  <c:v>162</c:v>
                </c:pt>
                <c:pt idx="3165">
                  <c:v>162</c:v>
                </c:pt>
                <c:pt idx="3166">
                  <c:v>162</c:v>
                </c:pt>
                <c:pt idx="3167">
                  <c:v>162</c:v>
                </c:pt>
                <c:pt idx="3168">
                  <c:v>162</c:v>
                </c:pt>
                <c:pt idx="3169">
                  <c:v>162</c:v>
                </c:pt>
                <c:pt idx="3170">
                  <c:v>162</c:v>
                </c:pt>
                <c:pt idx="3171">
                  <c:v>162</c:v>
                </c:pt>
                <c:pt idx="3172">
                  <c:v>162</c:v>
                </c:pt>
                <c:pt idx="3173">
                  <c:v>162</c:v>
                </c:pt>
                <c:pt idx="3174">
                  <c:v>162</c:v>
                </c:pt>
                <c:pt idx="3175">
                  <c:v>162</c:v>
                </c:pt>
                <c:pt idx="3176">
                  <c:v>162</c:v>
                </c:pt>
                <c:pt idx="3177">
                  <c:v>162</c:v>
                </c:pt>
                <c:pt idx="3178">
                  <c:v>162</c:v>
                </c:pt>
                <c:pt idx="3179">
                  <c:v>162</c:v>
                </c:pt>
                <c:pt idx="3180">
                  <c:v>162</c:v>
                </c:pt>
                <c:pt idx="3181">
                  <c:v>162</c:v>
                </c:pt>
                <c:pt idx="3182">
                  <c:v>162</c:v>
                </c:pt>
                <c:pt idx="3183">
                  <c:v>162</c:v>
                </c:pt>
                <c:pt idx="3184">
                  <c:v>162</c:v>
                </c:pt>
                <c:pt idx="3185">
                  <c:v>162</c:v>
                </c:pt>
                <c:pt idx="3186">
                  <c:v>162</c:v>
                </c:pt>
                <c:pt idx="3187">
                  <c:v>162</c:v>
                </c:pt>
                <c:pt idx="3188">
                  <c:v>162</c:v>
                </c:pt>
                <c:pt idx="3189">
                  <c:v>162</c:v>
                </c:pt>
                <c:pt idx="3190">
                  <c:v>162</c:v>
                </c:pt>
                <c:pt idx="3191">
                  <c:v>162</c:v>
                </c:pt>
                <c:pt idx="3192">
                  <c:v>162</c:v>
                </c:pt>
                <c:pt idx="3193">
                  <c:v>162</c:v>
                </c:pt>
                <c:pt idx="3194">
                  <c:v>162</c:v>
                </c:pt>
                <c:pt idx="3195">
                  <c:v>162</c:v>
                </c:pt>
                <c:pt idx="3196">
                  <c:v>162</c:v>
                </c:pt>
                <c:pt idx="3197">
                  <c:v>162</c:v>
                </c:pt>
                <c:pt idx="3198">
                  <c:v>162</c:v>
                </c:pt>
                <c:pt idx="3199">
                  <c:v>162</c:v>
                </c:pt>
                <c:pt idx="3200">
                  <c:v>163</c:v>
                </c:pt>
                <c:pt idx="3201">
                  <c:v>163</c:v>
                </c:pt>
                <c:pt idx="3202">
                  <c:v>163</c:v>
                </c:pt>
                <c:pt idx="3203">
                  <c:v>163</c:v>
                </c:pt>
                <c:pt idx="3204">
                  <c:v>163</c:v>
                </c:pt>
                <c:pt idx="3205">
                  <c:v>163</c:v>
                </c:pt>
                <c:pt idx="3206">
                  <c:v>163</c:v>
                </c:pt>
                <c:pt idx="3207">
                  <c:v>163</c:v>
                </c:pt>
                <c:pt idx="3208">
                  <c:v>163</c:v>
                </c:pt>
                <c:pt idx="3209">
                  <c:v>171</c:v>
                </c:pt>
                <c:pt idx="3210">
                  <c:v>171</c:v>
                </c:pt>
                <c:pt idx="3211">
                  <c:v>172</c:v>
                </c:pt>
                <c:pt idx="3212">
                  <c:v>172</c:v>
                </c:pt>
                <c:pt idx="3213">
                  <c:v>173</c:v>
                </c:pt>
                <c:pt idx="3214">
                  <c:v>175</c:v>
                </c:pt>
                <c:pt idx="3215">
                  <c:v>176</c:v>
                </c:pt>
                <c:pt idx="3216">
                  <c:v>176</c:v>
                </c:pt>
                <c:pt idx="3217">
                  <c:v>178</c:v>
                </c:pt>
                <c:pt idx="3218">
                  <c:v>178</c:v>
                </c:pt>
                <c:pt idx="3219">
                  <c:v>179</c:v>
                </c:pt>
                <c:pt idx="3220">
                  <c:v>181</c:v>
                </c:pt>
                <c:pt idx="3221">
                  <c:v>181</c:v>
                </c:pt>
                <c:pt idx="3222">
                  <c:v>181</c:v>
                </c:pt>
                <c:pt idx="3223">
                  <c:v>181</c:v>
                </c:pt>
                <c:pt idx="3224">
                  <c:v>181</c:v>
                </c:pt>
                <c:pt idx="3225">
                  <c:v>181</c:v>
                </c:pt>
                <c:pt idx="3226">
                  <c:v>182</c:v>
                </c:pt>
                <c:pt idx="3227">
                  <c:v>183</c:v>
                </c:pt>
                <c:pt idx="3228">
                  <c:v>183</c:v>
                </c:pt>
                <c:pt idx="3229">
                  <c:v>184</c:v>
                </c:pt>
                <c:pt idx="3230">
                  <c:v>184</c:v>
                </c:pt>
                <c:pt idx="3231">
                  <c:v>184</c:v>
                </c:pt>
                <c:pt idx="3232">
                  <c:v>189</c:v>
                </c:pt>
                <c:pt idx="3233">
                  <c:v>190</c:v>
                </c:pt>
                <c:pt idx="3234">
                  <c:v>190</c:v>
                </c:pt>
                <c:pt idx="3235">
                  <c:v>190</c:v>
                </c:pt>
                <c:pt idx="3236">
                  <c:v>190</c:v>
                </c:pt>
                <c:pt idx="3237">
                  <c:v>190</c:v>
                </c:pt>
                <c:pt idx="3238">
                  <c:v>190</c:v>
                </c:pt>
                <c:pt idx="3239">
                  <c:v>190</c:v>
                </c:pt>
                <c:pt idx="3240">
                  <c:v>191</c:v>
                </c:pt>
                <c:pt idx="3241">
                  <c:v>191</c:v>
                </c:pt>
                <c:pt idx="3242">
                  <c:v>195</c:v>
                </c:pt>
                <c:pt idx="3243">
                  <c:v>196</c:v>
                </c:pt>
                <c:pt idx="3244">
                  <c:v>197</c:v>
                </c:pt>
                <c:pt idx="3245">
                  <c:v>198</c:v>
                </c:pt>
                <c:pt idx="3246">
                  <c:v>198</c:v>
                </c:pt>
                <c:pt idx="3247">
                  <c:v>198</c:v>
                </c:pt>
                <c:pt idx="3248">
                  <c:v>198</c:v>
                </c:pt>
                <c:pt idx="3249">
                  <c:v>204</c:v>
                </c:pt>
                <c:pt idx="3250">
                  <c:v>204</c:v>
                </c:pt>
                <c:pt idx="3251">
                  <c:v>204</c:v>
                </c:pt>
                <c:pt idx="3252">
                  <c:v>207</c:v>
                </c:pt>
                <c:pt idx="3253">
                  <c:v>207</c:v>
                </c:pt>
                <c:pt idx="3254">
                  <c:v>208</c:v>
                </c:pt>
                <c:pt idx="3255">
                  <c:v>208</c:v>
                </c:pt>
                <c:pt idx="3256">
                  <c:v>208</c:v>
                </c:pt>
                <c:pt idx="3257">
                  <c:v>211</c:v>
                </c:pt>
                <c:pt idx="3258">
                  <c:v>224</c:v>
                </c:pt>
                <c:pt idx="3259">
                  <c:v>224</c:v>
                </c:pt>
                <c:pt idx="3260">
                  <c:v>224</c:v>
                </c:pt>
                <c:pt idx="3261">
                  <c:v>226</c:v>
                </c:pt>
                <c:pt idx="3262">
                  <c:v>226</c:v>
                </c:pt>
                <c:pt idx="3263">
                  <c:v>226</c:v>
                </c:pt>
                <c:pt idx="3264">
                  <c:v>226</c:v>
                </c:pt>
                <c:pt idx="3265">
                  <c:v>226</c:v>
                </c:pt>
                <c:pt idx="3266">
                  <c:v>226</c:v>
                </c:pt>
                <c:pt idx="3267">
                  <c:v>227</c:v>
                </c:pt>
                <c:pt idx="3268">
                  <c:v>227</c:v>
                </c:pt>
                <c:pt idx="3269">
                  <c:v>227</c:v>
                </c:pt>
                <c:pt idx="3270">
                  <c:v>227</c:v>
                </c:pt>
                <c:pt idx="3271">
                  <c:v>227</c:v>
                </c:pt>
                <c:pt idx="3272">
                  <c:v>227</c:v>
                </c:pt>
                <c:pt idx="3273">
                  <c:v>230</c:v>
                </c:pt>
                <c:pt idx="3274">
                  <c:v>230</c:v>
                </c:pt>
                <c:pt idx="3275">
                  <c:v>230</c:v>
                </c:pt>
                <c:pt idx="3276">
                  <c:v>230</c:v>
                </c:pt>
                <c:pt idx="3277">
                  <c:v>230</c:v>
                </c:pt>
                <c:pt idx="3278">
                  <c:v>230</c:v>
                </c:pt>
                <c:pt idx="3279">
                  <c:v>230</c:v>
                </c:pt>
                <c:pt idx="3280">
                  <c:v>231</c:v>
                </c:pt>
                <c:pt idx="3281">
                  <c:v>231</c:v>
                </c:pt>
                <c:pt idx="3282">
                  <c:v>231</c:v>
                </c:pt>
                <c:pt idx="3283">
                  <c:v>231</c:v>
                </c:pt>
                <c:pt idx="3284">
                  <c:v>233</c:v>
                </c:pt>
                <c:pt idx="3285">
                  <c:v>233</c:v>
                </c:pt>
                <c:pt idx="3286">
                  <c:v>233</c:v>
                </c:pt>
                <c:pt idx="3287">
                  <c:v>233</c:v>
                </c:pt>
                <c:pt idx="3288">
                  <c:v>233</c:v>
                </c:pt>
                <c:pt idx="3289">
                  <c:v>233</c:v>
                </c:pt>
                <c:pt idx="3290">
                  <c:v>233</c:v>
                </c:pt>
                <c:pt idx="3291">
                  <c:v>233</c:v>
                </c:pt>
                <c:pt idx="3292">
                  <c:v>233</c:v>
                </c:pt>
                <c:pt idx="3293">
                  <c:v>233</c:v>
                </c:pt>
                <c:pt idx="3294">
                  <c:v>233</c:v>
                </c:pt>
                <c:pt idx="3295">
                  <c:v>233</c:v>
                </c:pt>
                <c:pt idx="3296">
                  <c:v>233</c:v>
                </c:pt>
                <c:pt idx="3297">
                  <c:v>262</c:v>
                </c:pt>
                <c:pt idx="3298">
                  <c:v>264</c:v>
                </c:pt>
                <c:pt idx="3299">
                  <c:v>264</c:v>
                </c:pt>
                <c:pt idx="3300">
                  <c:v>265</c:v>
                </c:pt>
                <c:pt idx="3301">
                  <c:v>266</c:v>
                </c:pt>
                <c:pt idx="3302">
                  <c:v>266</c:v>
                </c:pt>
                <c:pt idx="3303">
                  <c:v>267</c:v>
                </c:pt>
                <c:pt idx="3304">
                  <c:v>267</c:v>
                </c:pt>
                <c:pt idx="3305">
                  <c:v>292</c:v>
                </c:pt>
                <c:pt idx="3306">
                  <c:v>293</c:v>
                </c:pt>
                <c:pt idx="3307">
                  <c:v>293</c:v>
                </c:pt>
                <c:pt idx="3308">
                  <c:v>293</c:v>
                </c:pt>
                <c:pt idx="3309">
                  <c:v>296</c:v>
                </c:pt>
                <c:pt idx="3310">
                  <c:v>298</c:v>
                </c:pt>
                <c:pt idx="3311">
                  <c:v>299</c:v>
                </c:pt>
                <c:pt idx="3312">
                  <c:v>299</c:v>
                </c:pt>
                <c:pt idx="3313">
                  <c:v>299</c:v>
                </c:pt>
                <c:pt idx="3314">
                  <c:v>306</c:v>
                </c:pt>
                <c:pt idx="3315">
                  <c:v>306</c:v>
                </c:pt>
                <c:pt idx="3316">
                  <c:v>308</c:v>
                </c:pt>
                <c:pt idx="3317">
                  <c:v>308</c:v>
                </c:pt>
                <c:pt idx="3318">
                  <c:v>308</c:v>
                </c:pt>
                <c:pt idx="3319">
                  <c:v>308</c:v>
                </c:pt>
                <c:pt idx="3320">
                  <c:v>308</c:v>
                </c:pt>
                <c:pt idx="3321">
                  <c:v>308</c:v>
                </c:pt>
                <c:pt idx="3322">
                  <c:v>308</c:v>
                </c:pt>
                <c:pt idx="3323">
                  <c:v>311</c:v>
                </c:pt>
                <c:pt idx="3324">
                  <c:v>312</c:v>
                </c:pt>
                <c:pt idx="3325">
                  <c:v>326</c:v>
                </c:pt>
                <c:pt idx="3326">
                  <c:v>327</c:v>
                </c:pt>
                <c:pt idx="3327">
                  <c:v>328</c:v>
                </c:pt>
                <c:pt idx="3328">
                  <c:v>328</c:v>
                </c:pt>
                <c:pt idx="3329">
                  <c:v>328</c:v>
                </c:pt>
                <c:pt idx="3330">
                  <c:v>328</c:v>
                </c:pt>
                <c:pt idx="3331">
                  <c:v>328</c:v>
                </c:pt>
                <c:pt idx="3332">
                  <c:v>328</c:v>
                </c:pt>
                <c:pt idx="3333">
                  <c:v>328</c:v>
                </c:pt>
                <c:pt idx="3334">
                  <c:v>328</c:v>
                </c:pt>
                <c:pt idx="3335">
                  <c:v>328</c:v>
                </c:pt>
                <c:pt idx="3336">
                  <c:v>328</c:v>
                </c:pt>
                <c:pt idx="3337">
                  <c:v>331</c:v>
                </c:pt>
                <c:pt idx="3338">
                  <c:v>331</c:v>
                </c:pt>
                <c:pt idx="3339">
                  <c:v>331</c:v>
                </c:pt>
                <c:pt idx="3340">
                  <c:v>331</c:v>
                </c:pt>
                <c:pt idx="3341">
                  <c:v>331</c:v>
                </c:pt>
                <c:pt idx="3342">
                  <c:v>332</c:v>
                </c:pt>
                <c:pt idx="3343">
                  <c:v>332</c:v>
                </c:pt>
                <c:pt idx="3344">
                  <c:v>332</c:v>
                </c:pt>
                <c:pt idx="3345">
                  <c:v>333</c:v>
                </c:pt>
                <c:pt idx="3346">
                  <c:v>333</c:v>
                </c:pt>
                <c:pt idx="3347">
                  <c:v>333</c:v>
                </c:pt>
                <c:pt idx="3348">
                  <c:v>333</c:v>
                </c:pt>
                <c:pt idx="3349">
                  <c:v>333</c:v>
                </c:pt>
                <c:pt idx="3350">
                  <c:v>333</c:v>
                </c:pt>
                <c:pt idx="3351">
                  <c:v>333</c:v>
                </c:pt>
                <c:pt idx="3352">
                  <c:v>333</c:v>
                </c:pt>
                <c:pt idx="3353">
                  <c:v>333</c:v>
                </c:pt>
                <c:pt idx="3354">
                  <c:v>333</c:v>
                </c:pt>
                <c:pt idx="3355">
                  <c:v>333</c:v>
                </c:pt>
                <c:pt idx="3356">
                  <c:v>333</c:v>
                </c:pt>
                <c:pt idx="3357">
                  <c:v>333</c:v>
                </c:pt>
                <c:pt idx="3358">
                  <c:v>333</c:v>
                </c:pt>
                <c:pt idx="3359">
                  <c:v>333</c:v>
                </c:pt>
                <c:pt idx="3360">
                  <c:v>333</c:v>
                </c:pt>
                <c:pt idx="3361">
                  <c:v>333</c:v>
                </c:pt>
                <c:pt idx="3362">
                  <c:v>333</c:v>
                </c:pt>
                <c:pt idx="3363">
                  <c:v>333</c:v>
                </c:pt>
                <c:pt idx="3364">
                  <c:v>333</c:v>
                </c:pt>
                <c:pt idx="3365">
                  <c:v>333</c:v>
                </c:pt>
                <c:pt idx="3366">
                  <c:v>333</c:v>
                </c:pt>
                <c:pt idx="3367">
                  <c:v>333</c:v>
                </c:pt>
                <c:pt idx="3368">
                  <c:v>333</c:v>
                </c:pt>
                <c:pt idx="3369">
                  <c:v>333</c:v>
                </c:pt>
                <c:pt idx="3370">
                  <c:v>333</c:v>
                </c:pt>
                <c:pt idx="3371">
                  <c:v>333</c:v>
                </c:pt>
                <c:pt idx="3372">
                  <c:v>333</c:v>
                </c:pt>
                <c:pt idx="3373">
                  <c:v>333</c:v>
                </c:pt>
                <c:pt idx="3374">
                  <c:v>333</c:v>
                </c:pt>
                <c:pt idx="3375">
                  <c:v>333</c:v>
                </c:pt>
                <c:pt idx="3376">
                  <c:v>333</c:v>
                </c:pt>
                <c:pt idx="3377">
                  <c:v>333</c:v>
                </c:pt>
                <c:pt idx="3378">
                  <c:v>333</c:v>
                </c:pt>
                <c:pt idx="3379">
                  <c:v>333</c:v>
                </c:pt>
                <c:pt idx="3380">
                  <c:v>333</c:v>
                </c:pt>
                <c:pt idx="3381">
                  <c:v>333</c:v>
                </c:pt>
                <c:pt idx="3382">
                  <c:v>333</c:v>
                </c:pt>
                <c:pt idx="3383">
                  <c:v>333</c:v>
                </c:pt>
                <c:pt idx="3384">
                  <c:v>333</c:v>
                </c:pt>
                <c:pt idx="3385">
                  <c:v>333</c:v>
                </c:pt>
                <c:pt idx="3386">
                  <c:v>333</c:v>
                </c:pt>
                <c:pt idx="3387">
                  <c:v>333</c:v>
                </c:pt>
                <c:pt idx="3388">
                  <c:v>333</c:v>
                </c:pt>
                <c:pt idx="3389">
                  <c:v>333</c:v>
                </c:pt>
                <c:pt idx="3390">
                  <c:v>333</c:v>
                </c:pt>
                <c:pt idx="3391">
                  <c:v>333</c:v>
                </c:pt>
                <c:pt idx="3392">
                  <c:v>333</c:v>
                </c:pt>
                <c:pt idx="3393">
                  <c:v>333</c:v>
                </c:pt>
                <c:pt idx="3394">
                  <c:v>333</c:v>
                </c:pt>
                <c:pt idx="3395">
                  <c:v>333</c:v>
                </c:pt>
                <c:pt idx="3396">
                  <c:v>335</c:v>
                </c:pt>
                <c:pt idx="3397">
                  <c:v>335</c:v>
                </c:pt>
                <c:pt idx="3398">
                  <c:v>335</c:v>
                </c:pt>
                <c:pt idx="3399">
                  <c:v>336</c:v>
                </c:pt>
                <c:pt idx="3400">
                  <c:v>336</c:v>
                </c:pt>
                <c:pt idx="3401">
                  <c:v>336</c:v>
                </c:pt>
                <c:pt idx="3402">
                  <c:v>336</c:v>
                </c:pt>
                <c:pt idx="3403">
                  <c:v>336</c:v>
                </c:pt>
                <c:pt idx="3404">
                  <c:v>336</c:v>
                </c:pt>
                <c:pt idx="3405">
                  <c:v>336</c:v>
                </c:pt>
                <c:pt idx="3406">
                  <c:v>336</c:v>
                </c:pt>
                <c:pt idx="3407">
                  <c:v>336</c:v>
                </c:pt>
                <c:pt idx="3408">
                  <c:v>336</c:v>
                </c:pt>
                <c:pt idx="3409">
                  <c:v>336</c:v>
                </c:pt>
                <c:pt idx="3410">
                  <c:v>336</c:v>
                </c:pt>
                <c:pt idx="3411">
                  <c:v>336</c:v>
                </c:pt>
                <c:pt idx="3412">
                  <c:v>336</c:v>
                </c:pt>
                <c:pt idx="3413">
                  <c:v>336</c:v>
                </c:pt>
                <c:pt idx="3414">
                  <c:v>336</c:v>
                </c:pt>
                <c:pt idx="3415">
                  <c:v>336</c:v>
                </c:pt>
                <c:pt idx="3416">
                  <c:v>337</c:v>
                </c:pt>
                <c:pt idx="3417">
                  <c:v>337</c:v>
                </c:pt>
                <c:pt idx="3418">
                  <c:v>337</c:v>
                </c:pt>
                <c:pt idx="3419">
                  <c:v>338</c:v>
                </c:pt>
                <c:pt idx="3420">
                  <c:v>338</c:v>
                </c:pt>
                <c:pt idx="3421">
                  <c:v>338</c:v>
                </c:pt>
                <c:pt idx="3422">
                  <c:v>338</c:v>
                </c:pt>
                <c:pt idx="3423">
                  <c:v>338</c:v>
                </c:pt>
                <c:pt idx="3424">
                  <c:v>345</c:v>
                </c:pt>
                <c:pt idx="3425">
                  <c:v>345</c:v>
                </c:pt>
                <c:pt idx="3426">
                  <c:v>345</c:v>
                </c:pt>
                <c:pt idx="3427">
                  <c:v>345</c:v>
                </c:pt>
                <c:pt idx="3428">
                  <c:v>345</c:v>
                </c:pt>
                <c:pt idx="3429">
                  <c:v>345</c:v>
                </c:pt>
                <c:pt idx="3430">
                  <c:v>345</c:v>
                </c:pt>
                <c:pt idx="3431">
                  <c:v>345</c:v>
                </c:pt>
                <c:pt idx="3432">
                  <c:v>345</c:v>
                </c:pt>
                <c:pt idx="3433">
                  <c:v>349</c:v>
                </c:pt>
                <c:pt idx="3434">
                  <c:v>349</c:v>
                </c:pt>
                <c:pt idx="3435">
                  <c:v>355</c:v>
                </c:pt>
                <c:pt idx="3436">
                  <c:v>355</c:v>
                </c:pt>
                <c:pt idx="3437">
                  <c:v>355</c:v>
                </c:pt>
                <c:pt idx="3438">
                  <c:v>355</c:v>
                </c:pt>
                <c:pt idx="3439">
                  <c:v>356</c:v>
                </c:pt>
                <c:pt idx="3440">
                  <c:v>356</c:v>
                </c:pt>
                <c:pt idx="3441">
                  <c:v>357</c:v>
                </c:pt>
                <c:pt idx="3442">
                  <c:v>358</c:v>
                </c:pt>
                <c:pt idx="3443">
                  <c:v>358</c:v>
                </c:pt>
                <c:pt idx="3444">
                  <c:v>358</c:v>
                </c:pt>
                <c:pt idx="3445">
                  <c:v>358</c:v>
                </c:pt>
                <c:pt idx="3446">
                  <c:v>358</c:v>
                </c:pt>
                <c:pt idx="3447">
                  <c:v>358</c:v>
                </c:pt>
                <c:pt idx="3448">
                  <c:v>358</c:v>
                </c:pt>
                <c:pt idx="3449">
                  <c:v>358</c:v>
                </c:pt>
                <c:pt idx="3450">
                  <c:v>359</c:v>
                </c:pt>
                <c:pt idx="3451">
                  <c:v>359</c:v>
                </c:pt>
                <c:pt idx="3452">
                  <c:v>361</c:v>
                </c:pt>
                <c:pt idx="3453">
                  <c:v>361</c:v>
                </c:pt>
                <c:pt idx="3454">
                  <c:v>361</c:v>
                </c:pt>
                <c:pt idx="3455">
                  <c:v>361</c:v>
                </c:pt>
                <c:pt idx="3456">
                  <c:v>375</c:v>
                </c:pt>
                <c:pt idx="3457">
                  <c:v>382</c:v>
                </c:pt>
                <c:pt idx="3458">
                  <c:v>468</c:v>
                </c:pt>
                <c:pt idx="3459">
                  <c:v>468</c:v>
                </c:pt>
                <c:pt idx="3460">
                  <c:v>468</c:v>
                </c:pt>
                <c:pt idx="3461">
                  <c:v>468</c:v>
                </c:pt>
                <c:pt idx="3462">
                  <c:v>468</c:v>
                </c:pt>
                <c:pt idx="3463">
                  <c:v>468</c:v>
                </c:pt>
                <c:pt idx="3464">
                  <c:v>468</c:v>
                </c:pt>
                <c:pt idx="3465">
                  <c:v>468</c:v>
                </c:pt>
                <c:pt idx="3466">
                  <c:v>468</c:v>
                </c:pt>
                <c:pt idx="3467">
                  <c:v>468</c:v>
                </c:pt>
                <c:pt idx="3468">
                  <c:v>470</c:v>
                </c:pt>
                <c:pt idx="3469">
                  <c:v>548</c:v>
                </c:pt>
                <c:pt idx="3470">
                  <c:v>549</c:v>
                </c:pt>
                <c:pt idx="3471">
                  <c:v>621</c:v>
                </c:pt>
                <c:pt idx="3472">
                  <c:v>627</c:v>
                </c:pt>
                <c:pt idx="3473">
                  <c:v>627</c:v>
                </c:pt>
                <c:pt idx="3474">
                  <c:v>627</c:v>
                </c:pt>
                <c:pt idx="3475">
                  <c:v>628</c:v>
                </c:pt>
                <c:pt idx="3476">
                  <c:v>631</c:v>
                </c:pt>
                <c:pt idx="3477">
                  <c:v>631</c:v>
                </c:pt>
                <c:pt idx="3478">
                  <c:v>631</c:v>
                </c:pt>
                <c:pt idx="3479">
                  <c:v>632</c:v>
                </c:pt>
                <c:pt idx="3480">
                  <c:v>632</c:v>
                </c:pt>
                <c:pt idx="3481">
                  <c:v>632</c:v>
                </c:pt>
                <c:pt idx="3482">
                  <c:v>632</c:v>
                </c:pt>
                <c:pt idx="3483">
                  <c:v>633</c:v>
                </c:pt>
                <c:pt idx="3484">
                  <c:v>633</c:v>
                </c:pt>
                <c:pt idx="3485">
                  <c:v>633</c:v>
                </c:pt>
                <c:pt idx="3486">
                  <c:v>633</c:v>
                </c:pt>
                <c:pt idx="3487">
                  <c:v>633</c:v>
                </c:pt>
                <c:pt idx="3488">
                  <c:v>633</c:v>
                </c:pt>
                <c:pt idx="3489">
                  <c:v>633</c:v>
                </c:pt>
                <c:pt idx="3490">
                  <c:v>634</c:v>
                </c:pt>
                <c:pt idx="3491">
                  <c:v>634</c:v>
                </c:pt>
                <c:pt idx="3492">
                  <c:v>634</c:v>
                </c:pt>
                <c:pt idx="3493">
                  <c:v>634</c:v>
                </c:pt>
                <c:pt idx="3494">
                  <c:v>634</c:v>
                </c:pt>
                <c:pt idx="3495">
                  <c:v>634</c:v>
                </c:pt>
                <c:pt idx="3496">
                  <c:v>636</c:v>
                </c:pt>
                <c:pt idx="3497">
                  <c:v>636</c:v>
                </c:pt>
                <c:pt idx="3498">
                  <c:v>636</c:v>
                </c:pt>
                <c:pt idx="3499">
                  <c:v>636</c:v>
                </c:pt>
                <c:pt idx="3500">
                  <c:v>636</c:v>
                </c:pt>
                <c:pt idx="3501">
                  <c:v>636</c:v>
                </c:pt>
                <c:pt idx="3502">
                  <c:v>636</c:v>
                </c:pt>
                <c:pt idx="3503">
                  <c:v>636</c:v>
                </c:pt>
                <c:pt idx="3504">
                  <c:v>636</c:v>
                </c:pt>
                <c:pt idx="3505">
                  <c:v>636</c:v>
                </c:pt>
                <c:pt idx="3506">
                  <c:v>636</c:v>
                </c:pt>
                <c:pt idx="3507">
                  <c:v>636</c:v>
                </c:pt>
                <c:pt idx="3508">
                  <c:v>636</c:v>
                </c:pt>
                <c:pt idx="3509">
                  <c:v>636</c:v>
                </c:pt>
                <c:pt idx="3510">
                  <c:v>636</c:v>
                </c:pt>
                <c:pt idx="3511">
                  <c:v>636</c:v>
                </c:pt>
                <c:pt idx="3512">
                  <c:v>636</c:v>
                </c:pt>
                <c:pt idx="3513">
                  <c:v>636</c:v>
                </c:pt>
                <c:pt idx="3514">
                  <c:v>636</c:v>
                </c:pt>
                <c:pt idx="3515">
                  <c:v>636</c:v>
                </c:pt>
                <c:pt idx="3516">
                  <c:v>636</c:v>
                </c:pt>
                <c:pt idx="3517">
                  <c:v>636</c:v>
                </c:pt>
                <c:pt idx="3518">
                  <c:v>636</c:v>
                </c:pt>
                <c:pt idx="3519">
                  <c:v>636</c:v>
                </c:pt>
                <c:pt idx="3520">
                  <c:v>636</c:v>
                </c:pt>
                <c:pt idx="3521">
                  <c:v>636</c:v>
                </c:pt>
                <c:pt idx="3522">
                  <c:v>636</c:v>
                </c:pt>
                <c:pt idx="3523">
                  <c:v>636</c:v>
                </c:pt>
                <c:pt idx="3524">
                  <c:v>636</c:v>
                </c:pt>
                <c:pt idx="3525">
                  <c:v>636</c:v>
                </c:pt>
                <c:pt idx="3526">
                  <c:v>636</c:v>
                </c:pt>
                <c:pt idx="3527">
                  <c:v>636</c:v>
                </c:pt>
                <c:pt idx="3528">
                  <c:v>636</c:v>
                </c:pt>
                <c:pt idx="3529">
                  <c:v>636</c:v>
                </c:pt>
                <c:pt idx="3530">
                  <c:v>636</c:v>
                </c:pt>
                <c:pt idx="3531">
                  <c:v>636</c:v>
                </c:pt>
                <c:pt idx="3532">
                  <c:v>636</c:v>
                </c:pt>
                <c:pt idx="3533">
                  <c:v>636</c:v>
                </c:pt>
                <c:pt idx="3534">
                  <c:v>636</c:v>
                </c:pt>
                <c:pt idx="3535">
                  <c:v>636</c:v>
                </c:pt>
                <c:pt idx="3536">
                  <c:v>636</c:v>
                </c:pt>
                <c:pt idx="3537">
                  <c:v>636</c:v>
                </c:pt>
                <c:pt idx="3538">
                  <c:v>636</c:v>
                </c:pt>
                <c:pt idx="3539">
                  <c:v>636</c:v>
                </c:pt>
                <c:pt idx="3540">
                  <c:v>636</c:v>
                </c:pt>
                <c:pt idx="3541">
                  <c:v>636</c:v>
                </c:pt>
                <c:pt idx="3542">
                  <c:v>636</c:v>
                </c:pt>
                <c:pt idx="3543">
                  <c:v>636</c:v>
                </c:pt>
                <c:pt idx="3544">
                  <c:v>636</c:v>
                </c:pt>
                <c:pt idx="3545">
                  <c:v>636</c:v>
                </c:pt>
                <c:pt idx="3546">
                  <c:v>636</c:v>
                </c:pt>
                <c:pt idx="3547">
                  <c:v>636</c:v>
                </c:pt>
                <c:pt idx="3548">
                  <c:v>636</c:v>
                </c:pt>
                <c:pt idx="3549">
                  <c:v>636</c:v>
                </c:pt>
                <c:pt idx="3550">
                  <c:v>636</c:v>
                </c:pt>
                <c:pt idx="3551">
                  <c:v>636</c:v>
                </c:pt>
                <c:pt idx="3552">
                  <c:v>636</c:v>
                </c:pt>
                <c:pt idx="3553">
                  <c:v>636</c:v>
                </c:pt>
                <c:pt idx="3554">
                  <c:v>636</c:v>
                </c:pt>
                <c:pt idx="3555">
                  <c:v>636</c:v>
                </c:pt>
                <c:pt idx="3556">
                  <c:v>636</c:v>
                </c:pt>
                <c:pt idx="3557">
                  <c:v>636</c:v>
                </c:pt>
                <c:pt idx="3558">
                  <c:v>636</c:v>
                </c:pt>
                <c:pt idx="3559">
                  <c:v>636</c:v>
                </c:pt>
                <c:pt idx="3560">
                  <c:v>636</c:v>
                </c:pt>
                <c:pt idx="3561">
                  <c:v>636</c:v>
                </c:pt>
                <c:pt idx="3562">
                  <c:v>636</c:v>
                </c:pt>
                <c:pt idx="3563">
                  <c:v>636</c:v>
                </c:pt>
                <c:pt idx="3564">
                  <c:v>636</c:v>
                </c:pt>
                <c:pt idx="3565">
                  <c:v>636</c:v>
                </c:pt>
                <c:pt idx="3566">
                  <c:v>636</c:v>
                </c:pt>
                <c:pt idx="3567">
                  <c:v>636</c:v>
                </c:pt>
                <c:pt idx="3568">
                  <c:v>636</c:v>
                </c:pt>
                <c:pt idx="3569">
                  <c:v>636</c:v>
                </c:pt>
                <c:pt idx="3570">
                  <c:v>636</c:v>
                </c:pt>
                <c:pt idx="3571">
                  <c:v>636</c:v>
                </c:pt>
                <c:pt idx="3572">
                  <c:v>636</c:v>
                </c:pt>
                <c:pt idx="3573">
                  <c:v>636</c:v>
                </c:pt>
                <c:pt idx="3574">
                  <c:v>636</c:v>
                </c:pt>
                <c:pt idx="3575">
                  <c:v>636</c:v>
                </c:pt>
                <c:pt idx="3576">
                  <c:v>636</c:v>
                </c:pt>
                <c:pt idx="3577">
                  <c:v>636</c:v>
                </c:pt>
                <c:pt idx="3578">
                  <c:v>636</c:v>
                </c:pt>
                <c:pt idx="3579">
                  <c:v>636</c:v>
                </c:pt>
                <c:pt idx="3580">
                  <c:v>636</c:v>
                </c:pt>
                <c:pt idx="3581">
                  <c:v>636</c:v>
                </c:pt>
                <c:pt idx="3582">
                  <c:v>636</c:v>
                </c:pt>
                <c:pt idx="3583">
                  <c:v>636</c:v>
                </c:pt>
                <c:pt idx="3584">
                  <c:v>636</c:v>
                </c:pt>
                <c:pt idx="3585">
                  <c:v>636</c:v>
                </c:pt>
                <c:pt idx="3586">
                  <c:v>636</c:v>
                </c:pt>
                <c:pt idx="3587">
                  <c:v>636</c:v>
                </c:pt>
                <c:pt idx="3588">
                  <c:v>636</c:v>
                </c:pt>
                <c:pt idx="3589">
                  <c:v>636</c:v>
                </c:pt>
                <c:pt idx="3590">
                  <c:v>636</c:v>
                </c:pt>
                <c:pt idx="3591">
                  <c:v>636</c:v>
                </c:pt>
                <c:pt idx="3592">
                  <c:v>636</c:v>
                </c:pt>
                <c:pt idx="3593">
                  <c:v>636</c:v>
                </c:pt>
                <c:pt idx="3594">
                  <c:v>636</c:v>
                </c:pt>
                <c:pt idx="3595">
                  <c:v>636</c:v>
                </c:pt>
                <c:pt idx="3596">
                  <c:v>636</c:v>
                </c:pt>
                <c:pt idx="3597">
                  <c:v>636</c:v>
                </c:pt>
                <c:pt idx="3598">
                  <c:v>636</c:v>
                </c:pt>
                <c:pt idx="3599">
                  <c:v>636</c:v>
                </c:pt>
                <c:pt idx="3600">
                  <c:v>636</c:v>
                </c:pt>
                <c:pt idx="3601">
                  <c:v>636</c:v>
                </c:pt>
                <c:pt idx="3602">
                  <c:v>636</c:v>
                </c:pt>
                <c:pt idx="3603">
                  <c:v>636</c:v>
                </c:pt>
                <c:pt idx="3604">
                  <c:v>636</c:v>
                </c:pt>
                <c:pt idx="3605">
                  <c:v>636</c:v>
                </c:pt>
                <c:pt idx="3606">
                  <c:v>636</c:v>
                </c:pt>
                <c:pt idx="3607">
                  <c:v>636</c:v>
                </c:pt>
                <c:pt idx="3608">
                  <c:v>636</c:v>
                </c:pt>
                <c:pt idx="3609">
                  <c:v>636</c:v>
                </c:pt>
                <c:pt idx="3610">
                  <c:v>636</c:v>
                </c:pt>
                <c:pt idx="3611">
                  <c:v>636</c:v>
                </c:pt>
                <c:pt idx="3612">
                  <c:v>636</c:v>
                </c:pt>
                <c:pt idx="3613">
                  <c:v>636</c:v>
                </c:pt>
                <c:pt idx="3614">
                  <c:v>636</c:v>
                </c:pt>
                <c:pt idx="3615">
                  <c:v>636</c:v>
                </c:pt>
                <c:pt idx="3616">
                  <c:v>636</c:v>
                </c:pt>
                <c:pt idx="3617">
                  <c:v>636</c:v>
                </c:pt>
                <c:pt idx="3618">
                  <c:v>636</c:v>
                </c:pt>
                <c:pt idx="3619">
                  <c:v>636</c:v>
                </c:pt>
                <c:pt idx="3620">
                  <c:v>636</c:v>
                </c:pt>
                <c:pt idx="3621">
                  <c:v>636</c:v>
                </c:pt>
                <c:pt idx="3622">
                  <c:v>636</c:v>
                </c:pt>
                <c:pt idx="3623">
                  <c:v>636</c:v>
                </c:pt>
                <c:pt idx="3624">
                  <c:v>636</c:v>
                </c:pt>
                <c:pt idx="3625">
                  <c:v>636</c:v>
                </c:pt>
                <c:pt idx="3626">
                  <c:v>636</c:v>
                </c:pt>
                <c:pt idx="3627">
                  <c:v>636</c:v>
                </c:pt>
                <c:pt idx="3628">
                  <c:v>636</c:v>
                </c:pt>
                <c:pt idx="3629">
                  <c:v>636</c:v>
                </c:pt>
                <c:pt idx="3630">
                  <c:v>636</c:v>
                </c:pt>
                <c:pt idx="3631">
                  <c:v>636</c:v>
                </c:pt>
                <c:pt idx="3632">
                  <c:v>636</c:v>
                </c:pt>
                <c:pt idx="3633">
                  <c:v>636</c:v>
                </c:pt>
                <c:pt idx="3634">
                  <c:v>636</c:v>
                </c:pt>
                <c:pt idx="3635">
                  <c:v>636</c:v>
                </c:pt>
                <c:pt idx="3636">
                  <c:v>636</c:v>
                </c:pt>
                <c:pt idx="3637">
                  <c:v>636</c:v>
                </c:pt>
                <c:pt idx="3638">
                  <c:v>636</c:v>
                </c:pt>
                <c:pt idx="3639">
                  <c:v>636</c:v>
                </c:pt>
                <c:pt idx="3640">
                  <c:v>636</c:v>
                </c:pt>
                <c:pt idx="3641">
                  <c:v>636</c:v>
                </c:pt>
                <c:pt idx="3642">
                  <c:v>636</c:v>
                </c:pt>
                <c:pt idx="3643">
                  <c:v>636</c:v>
                </c:pt>
                <c:pt idx="3644">
                  <c:v>637</c:v>
                </c:pt>
                <c:pt idx="3645">
                  <c:v>637</c:v>
                </c:pt>
                <c:pt idx="3646">
                  <c:v>637</c:v>
                </c:pt>
                <c:pt idx="3647">
                  <c:v>637</c:v>
                </c:pt>
                <c:pt idx="3648">
                  <c:v>637</c:v>
                </c:pt>
                <c:pt idx="3649">
                  <c:v>637</c:v>
                </c:pt>
                <c:pt idx="3650">
                  <c:v>637</c:v>
                </c:pt>
                <c:pt idx="3651">
                  <c:v>637</c:v>
                </c:pt>
                <c:pt idx="3652">
                  <c:v>637</c:v>
                </c:pt>
                <c:pt idx="3653">
                  <c:v>637</c:v>
                </c:pt>
                <c:pt idx="3654">
                  <c:v>637</c:v>
                </c:pt>
                <c:pt idx="3655">
                  <c:v>637</c:v>
                </c:pt>
                <c:pt idx="3656">
                  <c:v>637</c:v>
                </c:pt>
                <c:pt idx="3657">
                  <c:v>637</c:v>
                </c:pt>
                <c:pt idx="3658">
                  <c:v>637</c:v>
                </c:pt>
                <c:pt idx="3659">
                  <c:v>637</c:v>
                </c:pt>
                <c:pt idx="3660">
                  <c:v>637</c:v>
                </c:pt>
                <c:pt idx="3661">
                  <c:v>637</c:v>
                </c:pt>
                <c:pt idx="3662">
                  <c:v>637</c:v>
                </c:pt>
                <c:pt idx="3663">
                  <c:v>637</c:v>
                </c:pt>
                <c:pt idx="3664">
                  <c:v>637</c:v>
                </c:pt>
                <c:pt idx="3665">
                  <c:v>637</c:v>
                </c:pt>
                <c:pt idx="3666">
                  <c:v>637</c:v>
                </c:pt>
                <c:pt idx="3667">
                  <c:v>637</c:v>
                </c:pt>
                <c:pt idx="3668">
                  <c:v>637</c:v>
                </c:pt>
                <c:pt idx="3669">
                  <c:v>637</c:v>
                </c:pt>
                <c:pt idx="3670">
                  <c:v>637</c:v>
                </c:pt>
                <c:pt idx="3671">
                  <c:v>637</c:v>
                </c:pt>
                <c:pt idx="3672">
                  <c:v>637</c:v>
                </c:pt>
                <c:pt idx="3673">
                  <c:v>637</c:v>
                </c:pt>
                <c:pt idx="3674">
                  <c:v>637</c:v>
                </c:pt>
                <c:pt idx="3675">
                  <c:v>637</c:v>
                </c:pt>
                <c:pt idx="3676">
                  <c:v>637</c:v>
                </c:pt>
                <c:pt idx="3677">
                  <c:v>637</c:v>
                </c:pt>
                <c:pt idx="3678">
                  <c:v>637</c:v>
                </c:pt>
                <c:pt idx="3679">
                  <c:v>637</c:v>
                </c:pt>
                <c:pt idx="3680">
                  <c:v>637</c:v>
                </c:pt>
                <c:pt idx="3681">
                  <c:v>639</c:v>
                </c:pt>
                <c:pt idx="3682">
                  <c:v>641</c:v>
                </c:pt>
                <c:pt idx="3683">
                  <c:v>649</c:v>
                </c:pt>
                <c:pt idx="3684">
                  <c:v>650</c:v>
                </c:pt>
                <c:pt idx="3685">
                  <c:v>650</c:v>
                </c:pt>
                <c:pt idx="3686">
                  <c:v>651</c:v>
                </c:pt>
                <c:pt idx="3687">
                  <c:v>651</c:v>
                </c:pt>
                <c:pt idx="3688">
                  <c:v>651</c:v>
                </c:pt>
                <c:pt idx="3689">
                  <c:v>651</c:v>
                </c:pt>
                <c:pt idx="3690">
                  <c:v>651</c:v>
                </c:pt>
                <c:pt idx="3691">
                  <c:v>651</c:v>
                </c:pt>
                <c:pt idx="3692">
                  <c:v>651</c:v>
                </c:pt>
                <c:pt idx="3693">
                  <c:v>651</c:v>
                </c:pt>
                <c:pt idx="3694">
                  <c:v>651</c:v>
                </c:pt>
                <c:pt idx="3695">
                  <c:v>651</c:v>
                </c:pt>
                <c:pt idx="3696">
                  <c:v>651</c:v>
                </c:pt>
                <c:pt idx="3697">
                  <c:v>651</c:v>
                </c:pt>
                <c:pt idx="3698">
                  <c:v>651</c:v>
                </c:pt>
                <c:pt idx="3699">
                  <c:v>651</c:v>
                </c:pt>
                <c:pt idx="3700">
                  <c:v>651</c:v>
                </c:pt>
                <c:pt idx="3701">
                  <c:v>651</c:v>
                </c:pt>
                <c:pt idx="3702">
                  <c:v>651</c:v>
                </c:pt>
                <c:pt idx="3703">
                  <c:v>651</c:v>
                </c:pt>
                <c:pt idx="3704">
                  <c:v>651</c:v>
                </c:pt>
                <c:pt idx="3705">
                  <c:v>651</c:v>
                </c:pt>
                <c:pt idx="3706">
                  <c:v>651</c:v>
                </c:pt>
                <c:pt idx="3707">
                  <c:v>651</c:v>
                </c:pt>
                <c:pt idx="3708">
                  <c:v>651</c:v>
                </c:pt>
                <c:pt idx="3709">
                  <c:v>651</c:v>
                </c:pt>
                <c:pt idx="3710">
                  <c:v>651</c:v>
                </c:pt>
                <c:pt idx="3711">
                  <c:v>651</c:v>
                </c:pt>
                <c:pt idx="3712">
                  <c:v>651</c:v>
                </c:pt>
                <c:pt idx="3713">
                  <c:v>651</c:v>
                </c:pt>
                <c:pt idx="3714">
                  <c:v>651</c:v>
                </c:pt>
                <c:pt idx="3715">
                  <c:v>651</c:v>
                </c:pt>
                <c:pt idx="3716">
                  <c:v>651</c:v>
                </c:pt>
                <c:pt idx="3717">
                  <c:v>651</c:v>
                </c:pt>
                <c:pt idx="3718">
                  <c:v>651</c:v>
                </c:pt>
                <c:pt idx="3719">
                  <c:v>651</c:v>
                </c:pt>
                <c:pt idx="3720">
                  <c:v>651</c:v>
                </c:pt>
                <c:pt idx="3721">
                  <c:v>651</c:v>
                </c:pt>
                <c:pt idx="3722">
                  <c:v>651</c:v>
                </c:pt>
                <c:pt idx="3723">
                  <c:v>651</c:v>
                </c:pt>
                <c:pt idx="3724">
                  <c:v>651</c:v>
                </c:pt>
                <c:pt idx="3725">
                  <c:v>651</c:v>
                </c:pt>
                <c:pt idx="3726">
                  <c:v>651</c:v>
                </c:pt>
                <c:pt idx="3727">
                  <c:v>651</c:v>
                </c:pt>
                <c:pt idx="3728">
                  <c:v>651</c:v>
                </c:pt>
                <c:pt idx="3729">
                  <c:v>651</c:v>
                </c:pt>
                <c:pt idx="3730">
                  <c:v>651</c:v>
                </c:pt>
                <c:pt idx="3731">
                  <c:v>651</c:v>
                </c:pt>
                <c:pt idx="3732">
                  <c:v>651</c:v>
                </c:pt>
                <c:pt idx="3733">
                  <c:v>651</c:v>
                </c:pt>
                <c:pt idx="3734">
                  <c:v>651</c:v>
                </c:pt>
                <c:pt idx="3735">
                  <c:v>651</c:v>
                </c:pt>
                <c:pt idx="3736">
                  <c:v>651</c:v>
                </c:pt>
                <c:pt idx="3737">
                  <c:v>651</c:v>
                </c:pt>
                <c:pt idx="3738">
                  <c:v>651</c:v>
                </c:pt>
                <c:pt idx="3739">
                  <c:v>651</c:v>
                </c:pt>
                <c:pt idx="3740">
                  <c:v>651</c:v>
                </c:pt>
                <c:pt idx="3741">
                  <c:v>651</c:v>
                </c:pt>
                <c:pt idx="3742">
                  <c:v>651</c:v>
                </c:pt>
                <c:pt idx="3743">
                  <c:v>651</c:v>
                </c:pt>
                <c:pt idx="3744">
                  <c:v>651</c:v>
                </c:pt>
                <c:pt idx="3745">
                  <c:v>651</c:v>
                </c:pt>
                <c:pt idx="3746">
                  <c:v>651</c:v>
                </c:pt>
                <c:pt idx="3747">
                  <c:v>651</c:v>
                </c:pt>
                <c:pt idx="3748">
                  <c:v>651</c:v>
                </c:pt>
                <c:pt idx="3749">
                  <c:v>651</c:v>
                </c:pt>
                <c:pt idx="3750">
                  <c:v>651</c:v>
                </c:pt>
                <c:pt idx="3751">
                  <c:v>651</c:v>
                </c:pt>
                <c:pt idx="3752">
                  <c:v>651</c:v>
                </c:pt>
                <c:pt idx="3753">
                  <c:v>651</c:v>
                </c:pt>
                <c:pt idx="3754">
                  <c:v>651</c:v>
                </c:pt>
                <c:pt idx="3755">
                  <c:v>651</c:v>
                </c:pt>
                <c:pt idx="3756">
                  <c:v>651</c:v>
                </c:pt>
                <c:pt idx="3757">
                  <c:v>651</c:v>
                </c:pt>
                <c:pt idx="3758">
                  <c:v>651</c:v>
                </c:pt>
                <c:pt idx="3759">
                  <c:v>651</c:v>
                </c:pt>
                <c:pt idx="3760">
                  <c:v>651</c:v>
                </c:pt>
                <c:pt idx="3761">
                  <c:v>651</c:v>
                </c:pt>
                <c:pt idx="3762">
                  <c:v>652</c:v>
                </c:pt>
                <c:pt idx="3763">
                  <c:v>652</c:v>
                </c:pt>
                <c:pt idx="3764">
                  <c:v>652</c:v>
                </c:pt>
                <c:pt idx="3765">
                  <c:v>652</c:v>
                </c:pt>
                <c:pt idx="3766">
                  <c:v>652</c:v>
                </c:pt>
                <c:pt idx="3767">
                  <c:v>652</c:v>
                </c:pt>
                <c:pt idx="3768">
                  <c:v>652</c:v>
                </c:pt>
                <c:pt idx="3769">
                  <c:v>652</c:v>
                </c:pt>
                <c:pt idx="3770">
                  <c:v>652</c:v>
                </c:pt>
                <c:pt idx="3771">
                  <c:v>652</c:v>
                </c:pt>
                <c:pt idx="3772">
                  <c:v>652</c:v>
                </c:pt>
                <c:pt idx="3773">
                  <c:v>652</c:v>
                </c:pt>
                <c:pt idx="3774">
                  <c:v>652</c:v>
                </c:pt>
                <c:pt idx="3775">
                  <c:v>652</c:v>
                </c:pt>
                <c:pt idx="3776">
                  <c:v>652</c:v>
                </c:pt>
                <c:pt idx="3777">
                  <c:v>652</c:v>
                </c:pt>
                <c:pt idx="3778">
                  <c:v>652</c:v>
                </c:pt>
                <c:pt idx="3779">
                  <c:v>652</c:v>
                </c:pt>
                <c:pt idx="3780">
                  <c:v>652</c:v>
                </c:pt>
                <c:pt idx="3781">
                  <c:v>652</c:v>
                </c:pt>
                <c:pt idx="3782">
                  <c:v>652</c:v>
                </c:pt>
                <c:pt idx="3783">
                  <c:v>652</c:v>
                </c:pt>
                <c:pt idx="3784">
                  <c:v>652</c:v>
                </c:pt>
                <c:pt idx="3785">
                  <c:v>652</c:v>
                </c:pt>
                <c:pt idx="3786">
                  <c:v>652</c:v>
                </c:pt>
                <c:pt idx="3787">
                  <c:v>652</c:v>
                </c:pt>
                <c:pt idx="3788">
                  <c:v>652</c:v>
                </c:pt>
                <c:pt idx="3789">
                  <c:v>652</c:v>
                </c:pt>
                <c:pt idx="3790">
                  <c:v>652</c:v>
                </c:pt>
                <c:pt idx="3791">
                  <c:v>652</c:v>
                </c:pt>
                <c:pt idx="3792">
                  <c:v>652</c:v>
                </c:pt>
                <c:pt idx="3793">
                  <c:v>652</c:v>
                </c:pt>
                <c:pt idx="3794">
                  <c:v>652</c:v>
                </c:pt>
                <c:pt idx="3795">
                  <c:v>653</c:v>
                </c:pt>
                <c:pt idx="3796">
                  <c:v>653</c:v>
                </c:pt>
                <c:pt idx="3797">
                  <c:v>653</c:v>
                </c:pt>
                <c:pt idx="3798">
                  <c:v>653</c:v>
                </c:pt>
                <c:pt idx="3799">
                  <c:v>653</c:v>
                </c:pt>
                <c:pt idx="3800">
                  <c:v>653</c:v>
                </c:pt>
                <c:pt idx="3801">
                  <c:v>653</c:v>
                </c:pt>
                <c:pt idx="3802">
                  <c:v>653</c:v>
                </c:pt>
                <c:pt idx="3803">
                  <c:v>653</c:v>
                </c:pt>
                <c:pt idx="3804">
                  <c:v>653</c:v>
                </c:pt>
                <c:pt idx="3805">
                  <c:v>653</c:v>
                </c:pt>
                <c:pt idx="3806">
                  <c:v>653</c:v>
                </c:pt>
                <c:pt idx="3807">
                  <c:v>653</c:v>
                </c:pt>
                <c:pt idx="3808">
                  <c:v>653</c:v>
                </c:pt>
                <c:pt idx="3809">
                  <c:v>653</c:v>
                </c:pt>
                <c:pt idx="3810">
                  <c:v>653</c:v>
                </c:pt>
                <c:pt idx="3811">
                  <c:v>653</c:v>
                </c:pt>
                <c:pt idx="3812">
                  <c:v>653</c:v>
                </c:pt>
                <c:pt idx="3813">
                  <c:v>653</c:v>
                </c:pt>
                <c:pt idx="3814">
                  <c:v>653</c:v>
                </c:pt>
                <c:pt idx="3815">
                  <c:v>653</c:v>
                </c:pt>
                <c:pt idx="3816">
                  <c:v>653</c:v>
                </c:pt>
                <c:pt idx="3817">
                  <c:v>653</c:v>
                </c:pt>
                <c:pt idx="3818">
                  <c:v>653</c:v>
                </c:pt>
                <c:pt idx="3819">
                  <c:v>653</c:v>
                </c:pt>
                <c:pt idx="3820">
                  <c:v>653</c:v>
                </c:pt>
                <c:pt idx="3821">
                  <c:v>653</c:v>
                </c:pt>
                <c:pt idx="3822">
                  <c:v>653</c:v>
                </c:pt>
                <c:pt idx="3823">
                  <c:v>653</c:v>
                </c:pt>
                <c:pt idx="3824">
                  <c:v>653</c:v>
                </c:pt>
                <c:pt idx="3825">
                  <c:v>653</c:v>
                </c:pt>
                <c:pt idx="3826">
                  <c:v>653</c:v>
                </c:pt>
                <c:pt idx="3827">
                  <c:v>653</c:v>
                </c:pt>
                <c:pt idx="3828">
                  <c:v>653</c:v>
                </c:pt>
                <c:pt idx="3829">
                  <c:v>653</c:v>
                </c:pt>
                <c:pt idx="3830">
                  <c:v>653</c:v>
                </c:pt>
                <c:pt idx="3831">
                  <c:v>653</c:v>
                </c:pt>
                <c:pt idx="3832">
                  <c:v>653</c:v>
                </c:pt>
                <c:pt idx="3833">
                  <c:v>653</c:v>
                </c:pt>
                <c:pt idx="3834">
                  <c:v>653</c:v>
                </c:pt>
                <c:pt idx="3835">
                  <c:v>653</c:v>
                </c:pt>
                <c:pt idx="3836">
                  <c:v>653</c:v>
                </c:pt>
                <c:pt idx="3837">
                  <c:v>653</c:v>
                </c:pt>
                <c:pt idx="3838">
                  <c:v>653</c:v>
                </c:pt>
                <c:pt idx="3839">
                  <c:v>653</c:v>
                </c:pt>
                <c:pt idx="3840">
                  <c:v>653</c:v>
                </c:pt>
                <c:pt idx="3841">
                  <c:v>653</c:v>
                </c:pt>
                <c:pt idx="3842">
                  <c:v>653</c:v>
                </c:pt>
                <c:pt idx="3843">
                  <c:v>653</c:v>
                </c:pt>
                <c:pt idx="3844">
                  <c:v>653</c:v>
                </c:pt>
                <c:pt idx="3845">
                  <c:v>653</c:v>
                </c:pt>
                <c:pt idx="3846">
                  <c:v>653</c:v>
                </c:pt>
                <c:pt idx="3847">
                  <c:v>653</c:v>
                </c:pt>
                <c:pt idx="3848">
                  <c:v>653</c:v>
                </c:pt>
                <c:pt idx="3849">
                  <c:v>653</c:v>
                </c:pt>
                <c:pt idx="3850">
                  <c:v>653</c:v>
                </c:pt>
                <c:pt idx="3851">
                  <c:v>653</c:v>
                </c:pt>
                <c:pt idx="3852">
                  <c:v>653</c:v>
                </c:pt>
                <c:pt idx="3853">
                  <c:v>653</c:v>
                </c:pt>
                <c:pt idx="3854">
                  <c:v>653</c:v>
                </c:pt>
                <c:pt idx="3855">
                  <c:v>653</c:v>
                </c:pt>
                <c:pt idx="3856">
                  <c:v>653</c:v>
                </c:pt>
                <c:pt idx="3857">
                  <c:v>653</c:v>
                </c:pt>
                <c:pt idx="3858">
                  <c:v>653</c:v>
                </c:pt>
                <c:pt idx="3859">
                  <c:v>653</c:v>
                </c:pt>
                <c:pt idx="3860">
                  <c:v>653</c:v>
                </c:pt>
                <c:pt idx="3861">
                  <c:v>653</c:v>
                </c:pt>
                <c:pt idx="3862">
                  <c:v>653</c:v>
                </c:pt>
                <c:pt idx="3863">
                  <c:v>653</c:v>
                </c:pt>
                <c:pt idx="3864">
                  <c:v>653</c:v>
                </c:pt>
                <c:pt idx="3865">
                  <c:v>653</c:v>
                </c:pt>
                <c:pt idx="3866">
                  <c:v>653</c:v>
                </c:pt>
                <c:pt idx="3867">
                  <c:v>653</c:v>
                </c:pt>
                <c:pt idx="3868">
                  <c:v>653</c:v>
                </c:pt>
                <c:pt idx="3869">
                  <c:v>653</c:v>
                </c:pt>
                <c:pt idx="3870">
                  <c:v>653</c:v>
                </c:pt>
                <c:pt idx="3871">
                  <c:v>653</c:v>
                </c:pt>
                <c:pt idx="3872">
                  <c:v>653</c:v>
                </c:pt>
                <c:pt idx="3873">
                  <c:v>653</c:v>
                </c:pt>
                <c:pt idx="3874">
                  <c:v>653</c:v>
                </c:pt>
                <c:pt idx="3875">
                  <c:v>653</c:v>
                </c:pt>
                <c:pt idx="3876">
                  <c:v>653</c:v>
                </c:pt>
                <c:pt idx="3877">
                  <c:v>653</c:v>
                </c:pt>
                <c:pt idx="3878">
                  <c:v>653</c:v>
                </c:pt>
                <c:pt idx="3879">
                  <c:v>653</c:v>
                </c:pt>
                <c:pt idx="3880">
                  <c:v>653</c:v>
                </c:pt>
                <c:pt idx="3881">
                  <c:v>653</c:v>
                </c:pt>
                <c:pt idx="3882">
                  <c:v>653</c:v>
                </c:pt>
                <c:pt idx="3883">
                  <c:v>653</c:v>
                </c:pt>
                <c:pt idx="3884">
                  <c:v>653</c:v>
                </c:pt>
                <c:pt idx="3885">
                  <c:v>653</c:v>
                </c:pt>
                <c:pt idx="3886">
                  <c:v>653</c:v>
                </c:pt>
                <c:pt idx="3887">
                  <c:v>653</c:v>
                </c:pt>
                <c:pt idx="3888">
                  <c:v>653</c:v>
                </c:pt>
                <c:pt idx="3889">
                  <c:v>653</c:v>
                </c:pt>
                <c:pt idx="3890">
                  <c:v>653</c:v>
                </c:pt>
                <c:pt idx="3891">
                  <c:v>653</c:v>
                </c:pt>
                <c:pt idx="3892">
                  <c:v>653</c:v>
                </c:pt>
                <c:pt idx="3893">
                  <c:v>653</c:v>
                </c:pt>
                <c:pt idx="3894">
                  <c:v>654</c:v>
                </c:pt>
                <c:pt idx="3895">
                  <c:v>654</c:v>
                </c:pt>
                <c:pt idx="3896">
                  <c:v>654</c:v>
                </c:pt>
                <c:pt idx="3897">
                  <c:v>654</c:v>
                </c:pt>
                <c:pt idx="3898">
                  <c:v>654</c:v>
                </c:pt>
                <c:pt idx="3899">
                  <c:v>654</c:v>
                </c:pt>
                <c:pt idx="3900">
                  <c:v>654</c:v>
                </c:pt>
                <c:pt idx="3901">
                  <c:v>654</c:v>
                </c:pt>
                <c:pt idx="3902">
                  <c:v>654</c:v>
                </c:pt>
                <c:pt idx="3903">
                  <c:v>654</c:v>
                </c:pt>
                <c:pt idx="3904">
                  <c:v>654</c:v>
                </c:pt>
                <c:pt idx="3905">
                  <c:v>654</c:v>
                </c:pt>
                <c:pt idx="3906">
                  <c:v>654</c:v>
                </c:pt>
                <c:pt idx="3907">
                  <c:v>654</c:v>
                </c:pt>
                <c:pt idx="3908">
                  <c:v>654</c:v>
                </c:pt>
                <c:pt idx="3909">
                  <c:v>654</c:v>
                </c:pt>
                <c:pt idx="3910">
                  <c:v>654</c:v>
                </c:pt>
                <c:pt idx="3911">
                  <c:v>654</c:v>
                </c:pt>
                <c:pt idx="3912">
                  <c:v>654</c:v>
                </c:pt>
                <c:pt idx="3913">
                  <c:v>654</c:v>
                </c:pt>
                <c:pt idx="3914">
                  <c:v>654</c:v>
                </c:pt>
                <c:pt idx="3915">
                  <c:v>654</c:v>
                </c:pt>
                <c:pt idx="3916">
                  <c:v>654</c:v>
                </c:pt>
                <c:pt idx="3917">
                  <c:v>654</c:v>
                </c:pt>
                <c:pt idx="3918">
                  <c:v>654</c:v>
                </c:pt>
                <c:pt idx="3919">
                  <c:v>654</c:v>
                </c:pt>
                <c:pt idx="3920">
                  <c:v>654</c:v>
                </c:pt>
                <c:pt idx="3921">
                  <c:v>654</c:v>
                </c:pt>
                <c:pt idx="3922">
                  <c:v>654</c:v>
                </c:pt>
                <c:pt idx="3923">
                  <c:v>654</c:v>
                </c:pt>
                <c:pt idx="3924">
                  <c:v>654</c:v>
                </c:pt>
                <c:pt idx="3925">
                  <c:v>654</c:v>
                </c:pt>
                <c:pt idx="3926">
                  <c:v>654</c:v>
                </c:pt>
                <c:pt idx="3927">
                  <c:v>654</c:v>
                </c:pt>
                <c:pt idx="3928">
                  <c:v>654</c:v>
                </c:pt>
                <c:pt idx="3929">
                  <c:v>654</c:v>
                </c:pt>
                <c:pt idx="3930">
                  <c:v>654</c:v>
                </c:pt>
                <c:pt idx="3931">
                  <c:v>654</c:v>
                </c:pt>
                <c:pt idx="3932">
                  <c:v>654</c:v>
                </c:pt>
                <c:pt idx="3933">
                  <c:v>654</c:v>
                </c:pt>
                <c:pt idx="3934">
                  <c:v>654</c:v>
                </c:pt>
                <c:pt idx="3935">
                  <c:v>654</c:v>
                </c:pt>
                <c:pt idx="3936">
                  <c:v>654</c:v>
                </c:pt>
                <c:pt idx="3937">
                  <c:v>654</c:v>
                </c:pt>
                <c:pt idx="3938">
                  <c:v>654</c:v>
                </c:pt>
                <c:pt idx="3939">
                  <c:v>654</c:v>
                </c:pt>
                <c:pt idx="3940">
                  <c:v>654</c:v>
                </c:pt>
                <c:pt idx="3941">
                  <c:v>654</c:v>
                </c:pt>
                <c:pt idx="3942">
                  <c:v>654</c:v>
                </c:pt>
                <c:pt idx="3943">
                  <c:v>654</c:v>
                </c:pt>
                <c:pt idx="3944">
                  <c:v>654</c:v>
                </c:pt>
                <c:pt idx="3945">
                  <c:v>654</c:v>
                </c:pt>
                <c:pt idx="3946">
                  <c:v>654</c:v>
                </c:pt>
                <c:pt idx="3947">
                  <c:v>654</c:v>
                </c:pt>
                <c:pt idx="3948">
                  <c:v>654</c:v>
                </c:pt>
                <c:pt idx="3949">
                  <c:v>654</c:v>
                </c:pt>
                <c:pt idx="3950">
                  <c:v>654</c:v>
                </c:pt>
                <c:pt idx="3951">
                  <c:v>654</c:v>
                </c:pt>
                <c:pt idx="3952">
                  <c:v>654</c:v>
                </c:pt>
                <c:pt idx="3953">
                  <c:v>654</c:v>
                </c:pt>
                <c:pt idx="3954">
                  <c:v>654</c:v>
                </c:pt>
                <c:pt idx="3955">
                  <c:v>654</c:v>
                </c:pt>
                <c:pt idx="3956">
                  <c:v>654</c:v>
                </c:pt>
                <c:pt idx="3957">
                  <c:v>654</c:v>
                </c:pt>
                <c:pt idx="3958">
                  <c:v>654</c:v>
                </c:pt>
                <c:pt idx="3959">
                  <c:v>654</c:v>
                </c:pt>
                <c:pt idx="3960">
                  <c:v>654</c:v>
                </c:pt>
                <c:pt idx="3961">
                  <c:v>654</c:v>
                </c:pt>
                <c:pt idx="3962">
                  <c:v>654</c:v>
                </c:pt>
                <c:pt idx="3963">
                  <c:v>654</c:v>
                </c:pt>
                <c:pt idx="3964">
                  <c:v>654</c:v>
                </c:pt>
                <c:pt idx="3965">
                  <c:v>654</c:v>
                </c:pt>
                <c:pt idx="3966">
                  <c:v>654</c:v>
                </c:pt>
                <c:pt idx="3967">
                  <c:v>654</c:v>
                </c:pt>
                <c:pt idx="3968">
                  <c:v>654</c:v>
                </c:pt>
                <c:pt idx="3969">
                  <c:v>654</c:v>
                </c:pt>
                <c:pt idx="3970">
                  <c:v>654</c:v>
                </c:pt>
                <c:pt idx="3971">
                  <c:v>654</c:v>
                </c:pt>
                <c:pt idx="3972">
                  <c:v>654</c:v>
                </c:pt>
                <c:pt idx="3973">
                  <c:v>654</c:v>
                </c:pt>
                <c:pt idx="3974">
                  <c:v>654</c:v>
                </c:pt>
                <c:pt idx="3975">
                  <c:v>654</c:v>
                </c:pt>
                <c:pt idx="3976">
                  <c:v>654</c:v>
                </c:pt>
                <c:pt idx="3977">
                  <c:v>654</c:v>
                </c:pt>
                <c:pt idx="3978">
                  <c:v>654</c:v>
                </c:pt>
                <c:pt idx="3979">
                  <c:v>654</c:v>
                </c:pt>
                <c:pt idx="3980">
                  <c:v>654</c:v>
                </c:pt>
                <c:pt idx="3981">
                  <c:v>654</c:v>
                </c:pt>
                <c:pt idx="3982">
                  <c:v>654</c:v>
                </c:pt>
                <c:pt idx="3983">
                  <c:v>654</c:v>
                </c:pt>
                <c:pt idx="3984">
                  <c:v>654</c:v>
                </c:pt>
                <c:pt idx="3985">
                  <c:v>654</c:v>
                </c:pt>
                <c:pt idx="3986">
                  <c:v>654</c:v>
                </c:pt>
                <c:pt idx="3987">
                  <c:v>654</c:v>
                </c:pt>
                <c:pt idx="3988">
                  <c:v>654</c:v>
                </c:pt>
                <c:pt idx="3989">
                  <c:v>654</c:v>
                </c:pt>
                <c:pt idx="3990">
                  <c:v>654</c:v>
                </c:pt>
                <c:pt idx="3991">
                  <c:v>654</c:v>
                </c:pt>
                <c:pt idx="3992">
                  <c:v>654</c:v>
                </c:pt>
                <c:pt idx="3993">
                  <c:v>654</c:v>
                </c:pt>
                <c:pt idx="3994">
                  <c:v>654</c:v>
                </c:pt>
                <c:pt idx="3995">
                  <c:v>654</c:v>
                </c:pt>
                <c:pt idx="3996">
                  <c:v>654</c:v>
                </c:pt>
                <c:pt idx="3997">
                  <c:v>654</c:v>
                </c:pt>
                <c:pt idx="3998">
                  <c:v>654</c:v>
                </c:pt>
                <c:pt idx="3999">
                  <c:v>654</c:v>
                </c:pt>
                <c:pt idx="4000">
                  <c:v>654</c:v>
                </c:pt>
                <c:pt idx="4001">
                  <c:v>654</c:v>
                </c:pt>
                <c:pt idx="4002">
                  <c:v>654</c:v>
                </c:pt>
                <c:pt idx="4003">
                  <c:v>654</c:v>
                </c:pt>
                <c:pt idx="4004">
                  <c:v>654</c:v>
                </c:pt>
                <c:pt idx="4005">
                  <c:v>654</c:v>
                </c:pt>
                <c:pt idx="4006">
                  <c:v>654</c:v>
                </c:pt>
                <c:pt idx="4007">
                  <c:v>654</c:v>
                </c:pt>
                <c:pt idx="4008">
                  <c:v>654</c:v>
                </c:pt>
                <c:pt idx="4009">
                  <c:v>654</c:v>
                </c:pt>
                <c:pt idx="4010">
                  <c:v>654</c:v>
                </c:pt>
                <c:pt idx="4011">
                  <c:v>654</c:v>
                </c:pt>
                <c:pt idx="4012">
                  <c:v>654</c:v>
                </c:pt>
                <c:pt idx="4013">
                  <c:v>654</c:v>
                </c:pt>
                <c:pt idx="4014">
                  <c:v>654</c:v>
                </c:pt>
                <c:pt idx="4015">
                  <c:v>654</c:v>
                </c:pt>
                <c:pt idx="4016">
                  <c:v>654</c:v>
                </c:pt>
                <c:pt idx="4017">
                  <c:v>654</c:v>
                </c:pt>
                <c:pt idx="4018">
                  <c:v>654</c:v>
                </c:pt>
                <c:pt idx="4019">
                  <c:v>654</c:v>
                </c:pt>
                <c:pt idx="4020">
                  <c:v>654</c:v>
                </c:pt>
                <c:pt idx="4021">
                  <c:v>654</c:v>
                </c:pt>
                <c:pt idx="4022">
                  <c:v>654</c:v>
                </c:pt>
                <c:pt idx="4023">
                  <c:v>654</c:v>
                </c:pt>
                <c:pt idx="4024">
                  <c:v>654</c:v>
                </c:pt>
                <c:pt idx="4025">
                  <c:v>654</c:v>
                </c:pt>
                <c:pt idx="4026">
                  <c:v>654</c:v>
                </c:pt>
                <c:pt idx="4027">
                  <c:v>654</c:v>
                </c:pt>
                <c:pt idx="4028">
                  <c:v>654</c:v>
                </c:pt>
                <c:pt idx="4029">
                  <c:v>654</c:v>
                </c:pt>
                <c:pt idx="4030">
                  <c:v>654</c:v>
                </c:pt>
                <c:pt idx="4031">
                  <c:v>654</c:v>
                </c:pt>
                <c:pt idx="4032">
                  <c:v>654</c:v>
                </c:pt>
                <c:pt idx="4033">
                  <c:v>654</c:v>
                </c:pt>
                <c:pt idx="4034">
                  <c:v>654</c:v>
                </c:pt>
                <c:pt idx="4035">
                  <c:v>654</c:v>
                </c:pt>
                <c:pt idx="4036">
                  <c:v>654</c:v>
                </c:pt>
                <c:pt idx="4037">
                  <c:v>654</c:v>
                </c:pt>
                <c:pt idx="4038">
                  <c:v>654</c:v>
                </c:pt>
                <c:pt idx="4039">
                  <c:v>654</c:v>
                </c:pt>
                <c:pt idx="4040">
                  <c:v>654</c:v>
                </c:pt>
                <c:pt idx="4041">
                  <c:v>654</c:v>
                </c:pt>
                <c:pt idx="4042">
                  <c:v>654</c:v>
                </c:pt>
                <c:pt idx="4043">
                  <c:v>654</c:v>
                </c:pt>
                <c:pt idx="4044">
                  <c:v>654</c:v>
                </c:pt>
                <c:pt idx="4045">
                  <c:v>654</c:v>
                </c:pt>
                <c:pt idx="4046">
                  <c:v>654</c:v>
                </c:pt>
                <c:pt idx="4047">
                  <c:v>654</c:v>
                </c:pt>
                <c:pt idx="4048">
                  <c:v>654</c:v>
                </c:pt>
                <c:pt idx="4049">
                  <c:v>654</c:v>
                </c:pt>
                <c:pt idx="4050">
                  <c:v>654</c:v>
                </c:pt>
                <c:pt idx="4051">
                  <c:v>654</c:v>
                </c:pt>
                <c:pt idx="4052">
                  <c:v>654</c:v>
                </c:pt>
                <c:pt idx="4053">
                  <c:v>654</c:v>
                </c:pt>
                <c:pt idx="4054">
                  <c:v>654</c:v>
                </c:pt>
                <c:pt idx="4055">
                  <c:v>654</c:v>
                </c:pt>
                <c:pt idx="4056">
                  <c:v>654</c:v>
                </c:pt>
              </c:numCache>
            </c:numRef>
          </c:val>
          <c:smooth val="0"/>
          <c:extLst>
            <c:ext xmlns:c16="http://schemas.microsoft.com/office/drawing/2014/chart" uri="{C3380CC4-5D6E-409C-BE32-E72D297353CC}">
              <c16:uniqueId val="{0000000A-C115-4CA6-900F-79EE473006FD}"/>
            </c:ext>
          </c:extLst>
        </c:ser>
        <c:ser>
          <c:idx val="11"/>
          <c:order val="11"/>
          <c:tx>
            <c:strRef>
              <c:f>GroupsNumberPerMemberTop20!$M$1</c:f>
              <c:strCache>
                <c:ptCount val="1"/>
                <c:pt idx="0">
                  <c:v>47415772</c:v>
                </c:pt>
              </c:strCache>
            </c:strRef>
          </c:tx>
          <c:spPr>
            <a:ln w="28575" cap="rnd">
              <a:solidFill>
                <a:schemeClr val="dk1">
                  <a:tint val="300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GroupsNumberPerMemberTop20!$M$2:$M$4205</c:f>
              <c:numCache>
                <c:formatCode>General</c:formatCode>
                <c:ptCount val="4204"/>
                <c:pt idx="2201">
                  <c:v>0</c:v>
                </c:pt>
                <c:pt idx="2202">
                  <c:v>1</c:v>
                </c:pt>
                <c:pt idx="2203">
                  <c:v>1</c:v>
                </c:pt>
                <c:pt idx="2204">
                  <c:v>1</c:v>
                </c:pt>
                <c:pt idx="2205">
                  <c:v>1</c:v>
                </c:pt>
                <c:pt idx="2206">
                  <c:v>1</c:v>
                </c:pt>
                <c:pt idx="2207">
                  <c:v>1</c:v>
                </c:pt>
                <c:pt idx="2208">
                  <c:v>1</c:v>
                </c:pt>
                <c:pt idx="2209">
                  <c:v>2</c:v>
                </c:pt>
                <c:pt idx="2210">
                  <c:v>2</c:v>
                </c:pt>
                <c:pt idx="2211">
                  <c:v>2</c:v>
                </c:pt>
                <c:pt idx="2212">
                  <c:v>2</c:v>
                </c:pt>
                <c:pt idx="2213">
                  <c:v>2</c:v>
                </c:pt>
                <c:pt idx="2214">
                  <c:v>2</c:v>
                </c:pt>
                <c:pt idx="2215">
                  <c:v>2</c:v>
                </c:pt>
                <c:pt idx="2216">
                  <c:v>2</c:v>
                </c:pt>
                <c:pt idx="2217">
                  <c:v>2</c:v>
                </c:pt>
                <c:pt idx="2218">
                  <c:v>2</c:v>
                </c:pt>
                <c:pt idx="2219">
                  <c:v>2</c:v>
                </c:pt>
                <c:pt idx="2220">
                  <c:v>2</c:v>
                </c:pt>
                <c:pt idx="2221">
                  <c:v>2</c:v>
                </c:pt>
                <c:pt idx="2222">
                  <c:v>2</c:v>
                </c:pt>
                <c:pt idx="2223">
                  <c:v>2</c:v>
                </c:pt>
                <c:pt idx="2224">
                  <c:v>2</c:v>
                </c:pt>
                <c:pt idx="2225">
                  <c:v>2</c:v>
                </c:pt>
                <c:pt idx="2226">
                  <c:v>2</c:v>
                </c:pt>
                <c:pt idx="2227">
                  <c:v>2</c:v>
                </c:pt>
                <c:pt idx="2228">
                  <c:v>2</c:v>
                </c:pt>
                <c:pt idx="2229">
                  <c:v>2</c:v>
                </c:pt>
                <c:pt idx="2230">
                  <c:v>2</c:v>
                </c:pt>
                <c:pt idx="2231">
                  <c:v>2</c:v>
                </c:pt>
                <c:pt idx="2232">
                  <c:v>2</c:v>
                </c:pt>
                <c:pt idx="2233">
                  <c:v>2</c:v>
                </c:pt>
                <c:pt idx="2234">
                  <c:v>2</c:v>
                </c:pt>
                <c:pt idx="2235">
                  <c:v>2</c:v>
                </c:pt>
                <c:pt idx="2236">
                  <c:v>2</c:v>
                </c:pt>
                <c:pt idx="2237">
                  <c:v>2</c:v>
                </c:pt>
                <c:pt idx="2238">
                  <c:v>2</c:v>
                </c:pt>
                <c:pt idx="2239">
                  <c:v>2</c:v>
                </c:pt>
                <c:pt idx="2240">
                  <c:v>2</c:v>
                </c:pt>
                <c:pt idx="2241">
                  <c:v>2</c:v>
                </c:pt>
                <c:pt idx="2242">
                  <c:v>2</c:v>
                </c:pt>
                <c:pt idx="2243">
                  <c:v>2</c:v>
                </c:pt>
                <c:pt idx="2244">
                  <c:v>2</c:v>
                </c:pt>
                <c:pt idx="2245">
                  <c:v>2</c:v>
                </c:pt>
                <c:pt idx="2246">
                  <c:v>2</c:v>
                </c:pt>
                <c:pt idx="2247">
                  <c:v>2</c:v>
                </c:pt>
                <c:pt idx="2248">
                  <c:v>2</c:v>
                </c:pt>
                <c:pt idx="2249">
                  <c:v>2</c:v>
                </c:pt>
                <c:pt idx="2250">
                  <c:v>2</c:v>
                </c:pt>
                <c:pt idx="2251">
                  <c:v>2</c:v>
                </c:pt>
                <c:pt idx="2252">
                  <c:v>2</c:v>
                </c:pt>
                <c:pt idx="2253">
                  <c:v>2</c:v>
                </c:pt>
                <c:pt idx="2254">
                  <c:v>2</c:v>
                </c:pt>
                <c:pt idx="2255">
                  <c:v>2</c:v>
                </c:pt>
                <c:pt idx="2256">
                  <c:v>2</c:v>
                </c:pt>
                <c:pt idx="2257">
                  <c:v>2</c:v>
                </c:pt>
                <c:pt idx="2258">
                  <c:v>2</c:v>
                </c:pt>
                <c:pt idx="2259">
                  <c:v>2</c:v>
                </c:pt>
                <c:pt idx="2260">
                  <c:v>2</c:v>
                </c:pt>
                <c:pt idx="2261">
                  <c:v>2</c:v>
                </c:pt>
                <c:pt idx="2262">
                  <c:v>2</c:v>
                </c:pt>
                <c:pt idx="2263">
                  <c:v>2</c:v>
                </c:pt>
                <c:pt idx="2264">
                  <c:v>2</c:v>
                </c:pt>
                <c:pt idx="2265">
                  <c:v>2</c:v>
                </c:pt>
                <c:pt idx="2266">
                  <c:v>2</c:v>
                </c:pt>
                <c:pt idx="2267">
                  <c:v>2</c:v>
                </c:pt>
                <c:pt idx="2268">
                  <c:v>2</c:v>
                </c:pt>
                <c:pt idx="2269">
                  <c:v>2</c:v>
                </c:pt>
                <c:pt idx="2270">
                  <c:v>2</c:v>
                </c:pt>
                <c:pt idx="2271">
                  <c:v>2</c:v>
                </c:pt>
                <c:pt idx="2272">
                  <c:v>2</c:v>
                </c:pt>
                <c:pt idx="2273">
                  <c:v>2</c:v>
                </c:pt>
                <c:pt idx="2274">
                  <c:v>2</c:v>
                </c:pt>
                <c:pt idx="2275">
                  <c:v>2</c:v>
                </c:pt>
                <c:pt idx="2276">
                  <c:v>2</c:v>
                </c:pt>
                <c:pt idx="2277">
                  <c:v>2</c:v>
                </c:pt>
                <c:pt idx="2278">
                  <c:v>2</c:v>
                </c:pt>
                <c:pt idx="2279">
                  <c:v>2</c:v>
                </c:pt>
                <c:pt idx="2280">
                  <c:v>2</c:v>
                </c:pt>
                <c:pt idx="2281">
                  <c:v>2</c:v>
                </c:pt>
                <c:pt idx="2282">
                  <c:v>2</c:v>
                </c:pt>
                <c:pt idx="2283">
                  <c:v>2</c:v>
                </c:pt>
                <c:pt idx="2284">
                  <c:v>2</c:v>
                </c:pt>
                <c:pt idx="2285">
                  <c:v>3</c:v>
                </c:pt>
                <c:pt idx="2286">
                  <c:v>3</c:v>
                </c:pt>
                <c:pt idx="2287">
                  <c:v>3</c:v>
                </c:pt>
                <c:pt idx="2288">
                  <c:v>3</c:v>
                </c:pt>
                <c:pt idx="2289">
                  <c:v>3</c:v>
                </c:pt>
                <c:pt idx="2290">
                  <c:v>3</c:v>
                </c:pt>
                <c:pt idx="2291">
                  <c:v>3</c:v>
                </c:pt>
                <c:pt idx="2292">
                  <c:v>3</c:v>
                </c:pt>
                <c:pt idx="2293">
                  <c:v>3</c:v>
                </c:pt>
                <c:pt idx="2294">
                  <c:v>3</c:v>
                </c:pt>
                <c:pt idx="2295">
                  <c:v>3</c:v>
                </c:pt>
                <c:pt idx="2296">
                  <c:v>3</c:v>
                </c:pt>
                <c:pt idx="2297">
                  <c:v>3</c:v>
                </c:pt>
                <c:pt idx="2298">
                  <c:v>3</c:v>
                </c:pt>
                <c:pt idx="2299">
                  <c:v>3</c:v>
                </c:pt>
                <c:pt idx="2300">
                  <c:v>3</c:v>
                </c:pt>
                <c:pt idx="2301">
                  <c:v>3</c:v>
                </c:pt>
                <c:pt idx="2302">
                  <c:v>3</c:v>
                </c:pt>
                <c:pt idx="2303">
                  <c:v>3</c:v>
                </c:pt>
                <c:pt idx="2304">
                  <c:v>3</c:v>
                </c:pt>
                <c:pt idx="2305">
                  <c:v>3</c:v>
                </c:pt>
                <c:pt idx="2306">
                  <c:v>3</c:v>
                </c:pt>
                <c:pt idx="2307">
                  <c:v>3</c:v>
                </c:pt>
                <c:pt idx="2308">
                  <c:v>3</c:v>
                </c:pt>
                <c:pt idx="2309">
                  <c:v>3</c:v>
                </c:pt>
                <c:pt idx="2310">
                  <c:v>3</c:v>
                </c:pt>
                <c:pt idx="2311">
                  <c:v>3</c:v>
                </c:pt>
                <c:pt idx="2312">
                  <c:v>3</c:v>
                </c:pt>
                <c:pt idx="2313">
                  <c:v>3</c:v>
                </c:pt>
                <c:pt idx="2314">
                  <c:v>3</c:v>
                </c:pt>
                <c:pt idx="2315">
                  <c:v>3</c:v>
                </c:pt>
                <c:pt idx="2316">
                  <c:v>3</c:v>
                </c:pt>
                <c:pt idx="2317">
                  <c:v>3</c:v>
                </c:pt>
                <c:pt idx="2318">
                  <c:v>3</c:v>
                </c:pt>
                <c:pt idx="2319">
                  <c:v>3</c:v>
                </c:pt>
                <c:pt idx="2320">
                  <c:v>3</c:v>
                </c:pt>
                <c:pt idx="2321">
                  <c:v>3</c:v>
                </c:pt>
                <c:pt idx="2322">
                  <c:v>3</c:v>
                </c:pt>
                <c:pt idx="2323">
                  <c:v>3</c:v>
                </c:pt>
                <c:pt idx="2324">
                  <c:v>3</c:v>
                </c:pt>
                <c:pt idx="2325">
                  <c:v>3</c:v>
                </c:pt>
                <c:pt idx="2326">
                  <c:v>3</c:v>
                </c:pt>
                <c:pt idx="2327">
                  <c:v>3</c:v>
                </c:pt>
                <c:pt idx="2328">
                  <c:v>3</c:v>
                </c:pt>
                <c:pt idx="2329">
                  <c:v>3</c:v>
                </c:pt>
                <c:pt idx="2330">
                  <c:v>3</c:v>
                </c:pt>
                <c:pt idx="2331">
                  <c:v>3</c:v>
                </c:pt>
                <c:pt idx="2332">
                  <c:v>3</c:v>
                </c:pt>
                <c:pt idx="2333">
                  <c:v>3</c:v>
                </c:pt>
                <c:pt idx="2334">
                  <c:v>3</c:v>
                </c:pt>
                <c:pt idx="2335">
                  <c:v>3</c:v>
                </c:pt>
                <c:pt idx="2336">
                  <c:v>3</c:v>
                </c:pt>
                <c:pt idx="2337">
                  <c:v>3</c:v>
                </c:pt>
                <c:pt idx="2338">
                  <c:v>3</c:v>
                </c:pt>
                <c:pt idx="2339">
                  <c:v>3</c:v>
                </c:pt>
                <c:pt idx="2340">
                  <c:v>3</c:v>
                </c:pt>
                <c:pt idx="2341">
                  <c:v>3</c:v>
                </c:pt>
                <c:pt idx="2342">
                  <c:v>3</c:v>
                </c:pt>
                <c:pt idx="2343">
                  <c:v>3</c:v>
                </c:pt>
                <c:pt idx="2344">
                  <c:v>3</c:v>
                </c:pt>
                <c:pt idx="2345">
                  <c:v>3</c:v>
                </c:pt>
                <c:pt idx="2346">
                  <c:v>3</c:v>
                </c:pt>
                <c:pt idx="2347">
                  <c:v>3</c:v>
                </c:pt>
                <c:pt idx="2348">
                  <c:v>3</c:v>
                </c:pt>
                <c:pt idx="2349">
                  <c:v>3</c:v>
                </c:pt>
                <c:pt idx="2350">
                  <c:v>3</c:v>
                </c:pt>
                <c:pt idx="2351">
                  <c:v>3</c:v>
                </c:pt>
                <c:pt idx="2352">
                  <c:v>3</c:v>
                </c:pt>
                <c:pt idx="2353">
                  <c:v>3</c:v>
                </c:pt>
                <c:pt idx="2354">
                  <c:v>3</c:v>
                </c:pt>
                <c:pt idx="2355">
                  <c:v>3</c:v>
                </c:pt>
                <c:pt idx="2356">
                  <c:v>3</c:v>
                </c:pt>
                <c:pt idx="2357">
                  <c:v>3</c:v>
                </c:pt>
                <c:pt idx="2358">
                  <c:v>3</c:v>
                </c:pt>
                <c:pt idx="2359">
                  <c:v>3</c:v>
                </c:pt>
                <c:pt idx="2360">
                  <c:v>3</c:v>
                </c:pt>
                <c:pt idx="2361">
                  <c:v>3</c:v>
                </c:pt>
                <c:pt idx="2362">
                  <c:v>3</c:v>
                </c:pt>
                <c:pt idx="2363">
                  <c:v>3</c:v>
                </c:pt>
                <c:pt idx="2364">
                  <c:v>4</c:v>
                </c:pt>
                <c:pt idx="2365">
                  <c:v>4</c:v>
                </c:pt>
                <c:pt idx="2366">
                  <c:v>4</c:v>
                </c:pt>
                <c:pt idx="2367">
                  <c:v>4</c:v>
                </c:pt>
                <c:pt idx="2368">
                  <c:v>4</c:v>
                </c:pt>
                <c:pt idx="2369">
                  <c:v>4</c:v>
                </c:pt>
                <c:pt idx="2370">
                  <c:v>4</c:v>
                </c:pt>
                <c:pt idx="2371">
                  <c:v>4</c:v>
                </c:pt>
                <c:pt idx="2372">
                  <c:v>4</c:v>
                </c:pt>
                <c:pt idx="2373">
                  <c:v>4</c:v>
                </c:pt>
                <c:pt idx="2374">
                  <c:v>4</c:v>
                </c:pt>
                <c:pt idx="2375">
                  <c:v>4</c:v>
                </c:pt>
                <c:pt idx="2376">
                  <c:v>4</c:v>
                </c:pt>
                <c:pt idx="2377">
                  <c:v>4</c:v>
                </c:pt>
                <c:pt idx="2378">
                  <c:v>4</c:v>
                </c:pt>
                <c:pt idx="2379">
                  <c:v>4</c:v>
                </c:pt>
                <c:pt idx="2380">
                  <c:v>4</c:v>
                </c:pt>
                <c:pt idx="2381">
                  <c:v>4</c:v>
                </c:pt>
                <c:pt idx="2382">
                  <c:v>4</c:v>
                </c:pt>
                <c:pt idx="2383">
                  <c:v>4</c:v>
                </c:pt>
                <c:pt idx="2384">
                  <c:v>4</c:v>
                </c:pt>
                <c:pt idx="2385">
                  <c:v>4</c:v>
                </c:pt>
                <c:pt idx="2386">
                  <c:v>4</c:v>
                </c:pt>
                <c:pt idx="2387">
                  <c:v>4</c:v>
                </c:pt>
                <c:pt idx="2388">
                  <c:v>4</c:v>
                </c:pt>
                <c:pt idx="2389">
                  <c:v>4</c:v>
                </c:pt>
                <c:pt idx="2390">
                  <c:v>4</c:v>
                </c:pt>
                <c:pt idx="2391">
                  <c:v>4</c:v>
                </c:pt>
                <c:pt idx="2392">
                  <c:v>4</c:v>
                </c:pt>
                <c:pt idx="2393">
                  <c:v>4</c:v>
                </c:pt>
                <c:pt idx="2394">
                  <c:v>4</c:v>
                </c:pt>
                <c:pt idx="2395">
                  <c:v>4</c:v>
                </c:pt>
                <c:pt idx="2396">
                  <c:v>4</c:v>
                </c:pt>
                <c:pt idx="2397">
                  <c:v>4</c:v>
                </c:pt>
                <c:pt idx="2398">
                  <c:v>4</c:v>
                </c:pt>
                <c:pt idx="2399">
                  <c:v>4</c:v>
                </c:pt>
                <c:pt idx="2400">
                  <c:v>4</c:v>
                </c:pt>
                <c:pt idx="2401">
                  <c:v>4</c:v>
                </c:pt>
                <c:pt idx="2402">
                  <c:v>4</c:v>
                </c:pt>
                <c:pt idx="2403">
                  <c:v>4</c:v>
                </c:pt>
                <c:pt idx="2404">
                  <c:v>4</c:v>
                </c:pt>
                <c:pt idx="2405">
                  <c:v>4</c:v>
                </c:pt>
                <c:pt idx="2406">
                  <c:v>4</c:v>
                </c:pt>
                <c:pt idx="2407">
                  <c:v>4</c:v>
                </c:pt>
                <c:pt idx="2408">
                  <c:v>4</c:v>
                </c:pt>
                <c:pt idx="2409">
                  <c:v>4</c:v>
                </c:pt>
                <c:pt idx="2410">
                  <c:v>4</c:v>
                </c:pt>
                <c:pt idx="2411">
                  <c:v>4</c:v>
                </c:pt>
                <c:pt idx="2412">
                  <c:v>4</c:v>
                </c:pt>
                <c:pt idx="2413">
                  <c:v>4</c:v>
                </c:pt>
                <c:pt idx="2414">
                  <c:v>4</c:v>
                </c:pt>
                <c:pt idx="2415">
                  <c:v>4</c:v>
                </c:pt>
                <c:pt idx="2416">
                  <c:v>4</c:v>
                </c:pt>
                <c:pt idx="2417">
                  <c:v>4</c:v>
                </c:pt>
                <c:pt idx="2418">
                  <c:v>4</c:v>
                </c:pt>
                <c:pt idx="2419">
                  <c:v>4</c:v>
                </c:pt>
                <c:pt idx="2420">
                  <c:v>4</c:v>
                </c:pt>
                <c:pt idx="2421">
                  <c:v>4</c:v>
                </c:pt>
                <c:pt idx="2422">
                  <c:v>4</c:v>
                </c:pt>
                <c:pt idx="2423">
                  <c:v>4</c:v>
                </c:pt>
                <c:pt idx="2424">
                  <c:v>4</c:v>
                </c:pt>
                <c:pt idx="2425">
                  <c:v>4</c:v>
                </c:pt>
                <c:pt idx="2426">
                  <c:v>4</c:v>
                </c:pt>
                <c:pt idx="2427">
                  <c:v>4</c:v>
                </c:pt>
                <c:pt idx="2428">
                  <c:v>4</c:v>
                </c:pt>
                <c:pt idx="2429">
                  <c:v>4</c:v>
                </c:pt>
                <c:pt idx="2430">
                  <c:v>4</c:v>
                </c:pt>
                <c:pt idx="2431">
                  <c:v>4</c:v>
                </c:pt>
                <c:pt idx="2432">
                  <c:v>4</c:v>
                </c:pt>
                <c:pt idx="2433">
                  <c:v>4</c:v>
                </c:pt>
                <c:pt idx="2434">
                  <c:v>4</c:v>
                </c:pt>
                <c:pt idx="2435">
                  <c:v>4</c:v>
                </c:pt>
                <c:pt idx="2436">
                  <c:v>4</c:v>
                </c:pt>
                <c:pt idx="2437">
                  <c:v>4</c:v>
                </c:pt>
                <c:pt idx="2438">
                  <c:v>4</c:v>
                </c:pt>
                <c:pt idx="2439">
                  <c:v>4</c:v>
                </c:pt>
                <c:pt idx="2440">
                  <c:v>4</c:v>
                </c:pt>
                <c:pt idx="2441">
                  <c:v>4</c:v>
                </c:pt>
                <c:pt idx="2442">
                  <c:v>4</c:v>
                </c:pt>
                <c:pt idx="2443">
                  <c:v>4</c:v>
                </c:pt>
                <c:pt idx="2444">
                  <c:v>4</c:v>
                </c:pt>
                <c:pt idx="2445">
                  <c:v>4</c:v>
                </c:pt>
                <c:pt idx="2446">
                  <c:v>4</c:v>
                </c:pt>
                <c:pt idx="2447">
                  <c:v>4</c:v>
                </c:pt>
                <c:pt idx="2448">
                  <c:v>4</c:v>
                </c:pt>
                <c:pt idx="2449">
                  <c:v>4</c:v>
                </c:pt>
                <c:pt idx="2450">
                  <c:v>4</c:v>
                </c:pt>
                <c:pt idx="2451">
                  <c:v>4</c:v>
                </c:pt>
                <c:pt idx="2452">
                  <c:v>4</c:v>
                </c:pt>
                <c:pt idx="2453">
                  <c:v>4</c:v>
                </c:pt>
                <c:pt idx="2454">
                  <c:v>4</c:v>
                </c:pt>
                <c:pt idx="2455">
                  <c:v>4</c:v>
                </c:pt>
                <c:pt idx="2456">
                  <c:v>4</c:v>
                </c:pt>
                <c:pt idx="2457">
                  <c:v>4</c:v>
                </c:pt>
                <c:pt idx="2458">
                  <c:v>4</c:v>
                </c:pt>
                <c:pt idx="2459">
                  <c:v>4</c:v>
                </c:pt>
                <c:pt idx="2460">
                  <c:v>4</c:v>
                </c:pt>
                <c:pt idx="2461">
                  <c:v>4</c:v>
                </c:pt>
                <c:pt idx="2462">
                  <c:v>4</c:v>
                </c:pt>
                <c:pt idx="2463">
                  <c:v>5</c:v>
                </c:pt>
                <c:pt idx="2464">
                  <c:v>7</c:v>
                </c:pt>
                <c:pt idx="2465">
                  <c:v>7</c:v>
                </c:pt>
                <c:pt idx="2466">
                  <c:v>7</c:v>
                </c:pt>
                <c:pt idx="2467">
                  <c:v>7</c:v>
                </c:pt>
                <c:pt idx="2468">
                  <c:v>7</c:v>
                </c:pt>
                <c:pt idx="2469">
                  <c:v>7</c:v>
                </c:pt>
                <c:pt idx="2470">
                  <c:v>7</c:v>
                </c:pt>
                <c:pt idx="2471">
                  <c:v>7</c:v>
                </c:pt>
                <c:pt idx="2472">
                  <c:v>7</c:v>
                </c:pt>
                <c:pt idx="2473">
                  <c:v>7</c:v>
                </c:pt>
                <c:pt idx="2474">
                  <c:v>7</c:v>
                </c:pt>
                <c:pt idx="2475">
                  <c:v>7</c:v>
                </c:pt>
                <c:pt idx="2476">
                  <c:v>7</c:v>
                </c:pt>
                <c:pt idx="2477">
                  <c:v>7</c:v>
                </c:pt>
                <c:pt idx="2478">
                  <c:v>7</c:v>
                </c:pt>
                <c:pt idx="2479">
                  <c:v>7</c:v>
                </c:pt>
                <c:pt idx="2480">
                  <c:v>7</c:v>
                </c:pt>
                <c:pt idx="2481">
                  <c:v>7</c:v>
                </c:pt>
                <c:pt idx="2482">
                  <c:v>7</c:v>
                </c:pt>
                <c:pt idx="2483">
                  <c:v>7</c:v>
                </c:pt>
                <c:pt idx="2484">
                  <c:v>7</c:v>
                </c:pt>
                <c:pt idx="2485">
                  <c:v>7</c:v>
                </c:pt>
                <c:pt idx="2486">
                  <c:v>7</c:v>
                </c:pt>
                <c:pt idx="2487">
                  <c:v>7</c:v>
                </c:pt>
                <c:pt idx="2488">
                  <c:v>7</c:v>
                </c:pt>
                <c:pt idx="2489">
                  <c:v>7</c:v>
                </c:pt>
                <c:pt idx="2490">
                  <c:v>7</c:v>
                </c:pt>
                <c:pt idx="2491">
                  <c:v>7</c:v>
                </c:pt>
                <c:pt idx="2492">
                  <c:v>7</c:v>
                </c:pt>
                <c:pt idx="2493">
                  <c:v>7</c:v>
                </c:pt>
                <c:pt idx="2494">
                  <c:v>7</c:v>
                </c:pt>
                <c:pt idx="2495">
                  <c:v>7</c:v>
                </c:pt>
                <c:pt idx="2496">
                  <c:v>7</c:v>
                </c:pt>
                <c:pt idx="2497">
                  <c:v>7</c:v>
                </c:pt>
                <c:pt idx="2498">
                  <c:v>7</c:v>
                </c:pt>
                <c:pt idx="2499">
                  <c:v>7</c:v>
                </c:pt>
                <c:pt idx="2500">
                  <c:v>7</c:v>
                </c:pt>
                <c:pt idx="2501">
                  <c:v>7</c:v>
                </c:pt>
                <c:pt idx="2502">
                  <c:v>7</c:v>
                </c:pt>
                <c:pt idx="2503">
                  <c:v>7</c:v>
                </c:pt>
                <c:pt idx="2504">
                  <c:v>7</c:v>
                </c:pt>
                <c:pt idx="2505">
                  <c:v>7</c:v>
                </c:pt>
                <c:pt idx="2506">
                  <c:v>7</c:v>
                </c:pt>
                <c:pt idx="2507">
                  <c:v>7</c:v>
                </c:pt>
                <c:pt idx="2508">
                  <c:v>7</c:v>
                </c:pt>
                <c:pt idx="2509">
                  <c:v>7</c:v>
                </c:pt>
                <c:pt idx="2510">
                  <c:v>7</c:v>
                </c:pt>
                <c:pt idx="2511">
                  <c:v>7</c:v>
                </c:pt>
                <c:pt idx="2512">
                  <c:v>7</c:v>
                </c:pt>
                <c:pt idx="2513">
                  <c:v>7</c:v>
                </c:pt>
                <c:pt idx="2514">
                  <c:v>7</c:v>
                </c:pt>
                <c:pt idx="2515">
                  <c:v>7</c:v>
                </c:pt>
                <c:pt idx="2516">
                  <c:v>7</c:v>
                </c:pt>
                <c:pt idx="2517">
                  <c:v>7</c:v>
                </c:pt>
                <c:pt idx="2518">
                  <c:v>7</c:v>
                </c:pt>
                <c:pt idx="2519">
                  <c:v>7</c:v>
                </c:pt>
                <c:pt idx="2520">
                  <c:v>7</c:v>
                </c:pt>
                <c:pt idx="2521">
                  <c:v>7</c:v>
                </c:pt>
                <c:pt idx="2522">
                  <c:v>7</c:v>
                </c:pt>
                <c:pt idx="2523">
                  <c:v>7</c:v>
                </c:pt>
                <c:pt idx="2524">
                  <c:v>7</c:v>
                </c:pt>
                <c:pt idx="2525">
                  <c:v>7</c:v>
                </c:pt>
                <c:pt idx="2526">
                  <c:v>7</c:v>
                </c:pt>
                <c:pt idx="2527">
                  <c:v>7</c:v>
                </c:pt>
                <c:pt idx="2528">
                  <c:v>7</c:v>
                </c:pt>
                <c:pt idx="2529">
                  <c:v>7</c:v>
                </c:pt>
                <c:pt idx="2530">
                  <c:v>7</c:v>
                </c:pt>
                <c:pt idx="2531">
                  <c:v>7</c:v>
                </c:pt>
                <c:pt idx="2532">
                  <c:v>7</c:v>
                </c:pt>
                <c:pt idx="2533">
                  <c:v>7</c:v>
                </c:pt>
                <c:pt idx="2534">
                  <c:v>7</c:v>
                </c:pt>
                <c:pt idx="2535">
                  <c:v>7</c:v>
                </c:pt>
                <c:pt idx="2536">
                  <c:v>7</c:v>
                </c:pt>
                <c:pt idx="2537">
                  <c:v>7</c:v>
                </c:pt>
                <c:pt idx="2538">
                  <c:v>7</c:v>
                </c:pt>
                <c:pt idx="2539">
                  <c:v>7</c:v>
                </c:pt>
                <c:pt idx="2540">
                  <c:v>7</c:v>
                </c:pt>
                <c:pt idx="2541">
                  <c:v>7</c:v>
                </c:pt>
                <c:pt idx="2542">
                  <c:v>7</c:v>
                </c:pt>
                <c:pt idx="2543">
                  <c:v>7</c:v>
                </c:pt>
                <c:pt idx="2544">
                  <c:v>7</c:v>
                </c:pt>
                <c:pt idx="2545">
                  <c:v>7</c:v>
                </c:pt>
                <c:pt idx="2546">
                  <c:v>7</c:v>
                </c:pt>
                <c:pt idx="2547">
                  <c:v>7</c:v>
                </c:pt>
                <c:pt idx="2548">
                  <c:v>7</c:v>
                </c:pt>
                <c:pt idx="2549">
                  <c:v>7</c:v>
                </c:pt>
                <c:pt idx="2550">
                  <c:v>7</c:v>
                </c:pt>
                <c:pt idx="2551">
                  <c:v>7</c:v>
                </c:pt>
                <c:pt idx="2552">
                  <c:v>7</c:v>
                </c:pt>
                <c:pt idx="2553">
                  <c:v>7</c:v>
                </c:pt>
                <c:pt idx="2554">
                  <c:v>7</c:v>
                </c:pt>
                <c:pt idx="2555">
                  <c:v>7</c:v>
                </c:pt>
                <c:pt idx="2556">
                  <c:v>7</c:v>
                </c:pt>
                <c:pt idx="2557">
                  <c:v>7</c:v>
                </c:pt>
                <c:pt idx="2558">
                  <c:v>7</c:v>
                </c:pt>
                <c:pt idx="2559">
                  <c:v>7</c:v>
                </c:pt>
                <c:pt idx="2560">
                  <c:v>7</c:v>
                </c:pt>
                <c:pt idx="2561">
                  <c:v>7</c:v>
                </c:pt>
                <c:pt idx="2562">
                  <c:v>7</c:v>
                </c:pt>
                <c:pt idx="2563">
                  <c:v>7</c:v>
                </c:pt>
                <c:pt idx="2564">
                  <c:v>7</c:v>
                </c:pt>
                <c:pt idx="2565">
                  <c:v>7</c:v>
                </c:pt>
                <c:pt idx="2566">
                  <c:v>7</c:v>
                </c:pt>
                <c:pt idx="2567">
                  <c:v>7</c:v>
                </c:pt>
                <c:pt idx="2568">
                  <c:v>7</c:v>
                </c:pt>
                <c:pt idx="2569">
                  <c:v>7</c:v>
                </c:pt>
                <c:pt idx="2570">
                  <c:v>7</c:v>
                </c:pt>
                <c:pt idx="2571">
                  <c:v>7</c:v>
                </c:pt>
                <c:pt idx="2572">
                  <c:v>7</c:v>
                </c:pt>
                <c:pt idx="2573">
                  <c:v>7</c:v>
                </c:pt>
                <c:pt idx="2574">
                  <c:v>7</c:v>
                </c:pt>
                <c:pt idx="2575">
                  <c:v>7</c:v>
                </c:pt>
                <c:pt idx="2576">
                  <c:v>7</c:v>
                </c:pt>
                <c:pt idx="2577">
                  <c:v>7</c:v>
                </c:pt>
                <c:pt idx="2578">
                  <c:v>7</c:v>
                </c:pt>
                <c:pt idx="2579">
                  <c:v>7</c:v>
                </c:pt>
                <c:pt idx="2580">
                  <c:v>7</c:v>
                </c:pt>
                <c:pt idx="2581">
                  <c:v>7</c:v>
                </c:pt>
                <c:pt idx="2582">
                  <c:v>7</c:v>
                </c:pt>
                <c:pt idx="2583">
                  <c:v>7</c:v>
                </c:pt>
                <c:pt idx="2584">
                  <c:v>7</c:v>
                </c:pt>
                <c:pt idx="2585">
                  <c:v>7</c:v>
                </c:pt>
                <c:pt idx="2586">
                  <c:v>7</c:v>
                </c:pt>
                <c:pt idx="2587">
                  <c:v>7</c:v>
                </c:pt>
                <c:pt idx="2588">
                  <c:v>7</c:v>
                </c:pt>
                <c:pt idx="2589">
                  <c:v>7</c:v>
                </c:pt>
                <c:pt idx="2590">
                  <c:v>7</c:v>
                </c:pt>
                <c:pt idx="2591">
                  <c:v>7</c:v>
                </c:pt>
                <c:pt idx="2592">
                  <c:v>7</c:v>
                </c:pt>
                <c:pt idx="2593">
                  <c:v>7</c:v>
                </c:pt>
                <c:pt idx="2594">
                  <c:v>7</c:v>
                </c:pt>
                <c:pt idx="2595">
                  <c:v>7</c:v>
                </c:pt>
                <c:pt idx="2596">
                  <c:v>7</c:v>
                </c:pt>
                <c:pt idx="2597">
                  <c:v>7</c:v>
                </c:pt>
                <c:pt idx="2598">
                  <c:v>7</c:v>
                </c:pt>
                <c:pt idx="2599">
                  <c:v>7</c:v>
                </c:pt>
                <c:pt idx="2600">
                  <c:v>7</c:v>
                </c:pt>
                <c:pt idx="2601">
                  <c:v>7</c:v>
                </c:pt>
                <c:pt idx="2602">
                  <c:v>7</c:v>
                </c:pt>
                <c:pt idx="2603">
                  <c:v>7</c:v>
                </c:pt>
                <c:pt idx="2604">
                  <c:v>7</c:v>
                </c:pt>
                <c:pt idx="2605">
                  <c:v>7</c:v>
                </c:pt>
                <c:pt idx="2606">
                  <c:v>7</c:v>
                </c:pt>
                <c:pt idx="2607">
                  <c:v>7</c:v>
                </c:pt>
                <c:pt idx="2608">
                  <c:v>7</c:v>
                </c:pt>
                <c:pt idx="2609">
                  <c:v>7</c:v>
                </c:pt>
                <c:pt idx="2610">
                  <c:v>7</c:v>
                </c:pt>
                <c:pt idx="2611">
                  <c:v>7</c:v>
                </c:pt>
                <c:pt idx="2612">
                  <c:v>7</c:v>
                </c:pt>
                <c:pt idx="2613">
                  <c:v>7</c:v>
                </c:pt>
                <c:pt idx="2614">
                  <c:v>7</c:v>
                </c:pt>
                <c:pt idx="2615">
                  <c:v>7</c:v>
                </c:pt>
                <c:pt idx="2616">
                  <c:v>7</c:v>
                </c:pt>
                <c:pt idx="2617">
                  <c:v>7</c:v>
                </c:pt>
                <c:pt idx="2618">
                  <c:v>7</c:v>
                </c:pt>
                <c:pt idx="2619">
                  <c:v>7</c:v>
                </c:pt>
                <c:pt idx="2620">
                  <c:v>7</c:v>
                </c:pt>
                <c:pt idx="2621">
                  <c:v>7</c:v>
                </c:pt>
                <c:pt idx="2622">
                  <c:v>7</c:v>
                </c:pt>
                <c:pt idx="2623">
                  <c:v>7</c:v>
                </c:pt>
                <c:pt idx="2624">
                  <c:v>7</c:v>
                </c:pt>
                <c:pt idx="2625">
                  <c:v>7</c:v>
                </c:pt>
                <c:pt idx="2626">
                  <c:v>7</c:v>
                </c:pt>
                <c:pt idx="2627">
                  <c:v>7</c:v>
                </c:pt>
                <c:pt idx="2628">
                  <c:v>7</c:v>
                </c:pt>
                <c:pt idx="2629">
                  <c:v>7</c:v>
                </c:pt>
                <c:pt idx="2630">
                  <c:v>7</c:v>
                </c:pt>
                <c:pt idx="2631">
                  <c:v>7</c:v>
                </c:pt>
                <c:pt idx="2632">
                  <c:v>7</c:v>
                </c:pt>
                <c:pt idx="2633">
                  <c:v>7</c:v>
                </c:pt>
                <c:pt idx="2634">
                  <c:v>7</c:v>
                </c:pt>
                <c:pt idx="2635">
                  <c:v>7</c:v>
                </c:pt>
                <c:pt idx="2636">
                  <c:v>7</c:v>
                </c:pt>
                <c:pt idx="2637">
                  <c:v>7</c:v>
                </c:pt>
                <c:pt idx="2638">
                  <c:v>7</c:v>
                </c:pt>
                <c:pt idx="2639">
                  <c:v>7</c:v>
                </c:pt>
                <c:pt idx="2640">
                  <c:v>7</c:v>
                </c:pt>
                <c:pt idx="2641">
                  <c:v>7</c:v>
                </c:pt>
                <c:pt idx="2642">
                  <c:v>7</c:v>
                </c:pt>
                <c:pt idx="2643">
                  <c:v>7</c:v>
                </c:pt>
                <c:pt idx="2644">
                  <c:v>7</c:v>
                </c:pt>
                <c:pt idx="2645">
                  <c:v>7</c:v>
                </c:pt>
                <c:pt idx="2646">
                  <c:v>7</c:v>
                </c:pt>
                <c:pt idx="2647">
                  <c:v>7</c:v>
                </c:pt>
                <c:pt idx="2648">
                  <c:v>7</c:v>
                </c:pt>
                <c:pt idx="2649">
                  <c:v>7</c:v>
                </c:pt>
                <c:pt idx="2650">
                  <c:v>7</c:v>
                </c:pt>
                <c:pt idx="2651">
                  <c:v>7</c:v>
                </c:pt>
                <c:pt idx="2652">
                  <c:v>7</c:v>
                </c:pt>
                <c:pt idx="2653">
                  <c:v>7</c:v>
                </c:pt>
                <c:pt idx="2654">
                  <c:v>7</c:v>
                </c:pt>
                <c:pt idx="2655">
                  <c:v>7</c:v>
                </c:pt>
                <c:pt idx="2656">
                  <c:v>7</c:v>
                </c:pt>
                <c:pt idx="2657">
                  <c:v>7</c:v>
                </c:pt>
                <c:pt idx="2658">
                  <c:v>7</c:v>
                </c:pt>
                <c:pt idx="2659">
                  <c:v>7</c:v>
                </c:pt>
                <c:pt idx="2660">
                  <c:v>7</c:v>
                </c:pt>
                <c:pt idx="2661">
                  <c:v>7</c:v>
                </c:pt>
                <c:pt idx="2662">
                  <c:v>7</c:v>
                </c:pt>
                <c:pt idx="2663">
                  <c:v>7</c:v>
                </c:pt>
                <c:pt idx="2664">
                  <c:v>7</c:v>
                </c:pt>
                <c:pt idx="2665">
                  <c:v>7</c:v>
                </c:pt>
                <c:pt idx="2666">
                  <c:v>7</c:v>
                </c:pt>
                <c:pt idx="2667">
                  <c:v>7</c:v>
                </c:pt>
                <c:pt idx="2668">
                  <c:v>7</c:v>
                </c:pt>
                <c:pt idx="2669">
                  <c:v>7</c:v>
                </c:pt>
                <c:pt idx="2670">
                  <c:v>7</c:v>
                </c:pt>
                <c:pt idx="2671">
                  <c:v>7</c:v>
                </c:pt>
                <c:pt idx="2672">
                  <c:v>7</c:v>
                </c:pt>
                <c:pt idx="2673">
                  <c:v>7</c:v>
                </c:pt>
                <c:pt idx="2674">
                  <c:v>7</c:v>
                </c:pt>
                <c:pt idx="2675">
                  <c:v>7</c:v>
                </c:pt>
                <c:pt idx="2676">
                  <c:v>7</c:v>
                </c:pt>
                <c:pt idx="2677">
                  <c:v>7</c:v>
                </c:pt>
                <c:pt idx="2678">
                  <c:v>7</c:v>
                </c:pt>
                <c:pt idx="2679">
                  <c:v>7</c:v>
                </c:pt>
                <c:pt idx="2680">
                  <c:v>7</c:v>
                </c:pt>
                <c:pt idx="2681">
                  <c:v>7</c:v>
                </c:pt>
                <c:pt idx="2682">
                  <c:v>7</c:v>
                </c:pt>
                <c:pt idx="2683">
                  <c:v>7</c:v>
                </c:pt>
                <c:pt idx="2684">
                  <c:v>7</c:v>
                </c:pt>
                <c:pt idx="2685">
                  <c:v>7</c:v>
                </c:pt>
                <c:pt idx="2686">
                  <c:v>7</c:v>
                </c:pt>
                <c:pt idx="2687">
                  <c:v>7</c:v>
                </c:pt>
                <c:pt idx="2688">
                  <c:v>7</c:v>
                </c:pt>
                <c:pt idx="2689">
                  <c:v>7</c:v>
                </c:pt>
                <c:pt idx="2690">
                  <c:v>7</c:v>
                </c:pt>
                <c:pt idx="2691">
                  <c:v>7</c:v>
                </c:pt>
                <c:pt idx="2692">
                  <c:v>7</c:v>
                </c:pt>
                <c:pt idx="2693">
                  <c:v>7</c:v>
                </c:pt>
                <c:pt idx="2694">
                  <c:v>7</c:v>
                </c:pt>
                <c:pt idx="2695">
                  <c:v>7</c:v>
                </c:pt>
                <c:pt idx="2696">
                  <c:v>7</c:v>
                </c:pt>
                <c:pt idx="2697">
                  <c:v>7</c:v>
                </c:pt>
                <c:pt idx="2698">
                  <c:v>7</c:v>
                </c:pt>
                <c:pt idx="2699">
                  <c:v>7</c:v>
                </c:pt>
                <c:pt idx="2700">
                  <c:v>7</c:v>
                </c:pt>
                <c:pt idx="2701">
                  <c:v>7</c:v>
                </c:pt>
                <c:pt idx="2702">
                  <c:v>7</c:v>
                </c:pt>
                <c:pt idx="2703">
                  <c:v>7</c:v>
                </c:pt>
                <c:pt idx="2704">
                  <c:v>7</c:v>
                </c:pt>
                <c:pt idx="2705">
                  <c:v>7</c:v>
                </c:pt>
                <c:pt idx="2706">
                  <c:v>7</c:v>
                </c:pt>
                <c:pt idx="2707">
                  <c:v>7</c:v>
                </c:pt>
                <c:pt idx="2708">
                  <c:v>7</c:v>
                </c:pt>
                <c:pt idx="2709">
                  <c:v>7</c:v>
                </c:pt>
                <c:pt idx="2710">
                  <c:v>7</c:v>
                </c:pt>
                <c:pt idx="2711">
                  <c:v>7</c:v>
                </c:pt>
                <c:pt idx="2712">
                  <c:v>7</c:v>
                </c:pt>
                <c:pt idx="2713">
                  <c:v>7</c:v>
                </c:pt>
                <c:pt idx="2714">
                  <c:v>7</c:v>
                </c:pt>
                <c:pt idx="2715">
                  <c:v>7</c:v>
                </c:pt>
                <c:pt idx="2716">
                  <c:v>7</c:v>
                </c:pt>
                <c:pt idx="2717">
                  <c:v>7</c:v>
                </c:pt>
                <c:pt idx="2718">
                  <c:v>7</c:v>
                </c:pt>
                <c:pt idx="2719">
                  <c:v>7</c:v>
                </c:pt>
                <c:pt idx="2720">
                  <c:v>7</c:v>
                </c:pt>
                <c:pt idx="2721">
                  <c:v>7</c:v>
                </c:pt>
                <c:pt idx="2722">
                  <c:v>7</c:v>
                </c:pt>
                <c:pt idx="2723">
                  <c:v>7</c:v>
                </c:pt>
                <c:pt idx="2724">
                  <c:v>7</c:v>
                </c:pt>
                <c:pt idx="2725">
                  <c:v>7</c:v>
                </c:pt>
                <c:pt idx="2726">
                  <c:v>7</c:v>
                </c:pt>
                <c:pt idx="2727">
                  <c:v>7</c:v>
                </c:pt>
                <c:pt idx="2728">
                  <c:v>7</c:v>
                </c:pt>
                <c:pt idx="2729">
                  <c:v>7</c:v>
                </c:pt>
                <c:pt idx="2730">
                  <c:v>7</c:v>
                </c:pt>
                <c:pt idx="2731">
                  <c:v>7</c:v>
                </c:pt>
                <c:pt idx="2732">
                  <c:v>7</c:v>
                </c:pt>
                <c:pt idx="2733">
                  <c:v>7</c:v>
                </c:pt>
                <c:pt idx="2734">
                  <c:v>7</c:v>
                </c:pt>
                <c:pt idx="2735">
                  <c:v>7</c:v>
                </c:pt>
                <c:pt idx="2736">
                  <c:v>7</c:v>
                </c:pt>
                <c:pt idx="2737">
                  <c:v>7</c:v>
                </c:pt>
                <c:pt idx="2738">
                  <c:v>7</c:v>
                </c:pt>
                <c:pt idx="2739">
                  <c:v>7</c:v>
                </c:pt>
                <c:pt idx="2740">
                  <c:v>7</c:v>
                </c:pt>
                <c:pt idx="2741">
                  <c:v>7</c:v>
                </c:pt>
                <c:pt idx="2742">
                  <c:v>7</c:v>
                </c:pt>
                <c:pt idx="2743">
                  <c:v>7</c:v>
                </c:pt>
                <c:pt idx="2744">
                  <c:v>7</c:v>
                </c:pt>
                <c:pt idx="2745">
                  <c:v>7</c:v>
                </c:pt>
                <c:pt idx="2746">
                  <c:v>7</c:v>
                </c:pt>
                <c:pt idx="2747">
                  <c:v>7</c:v>
                </c:pt>
                <c:pt idx="2748">
                  <c:v>7</c:v>
                </c:pt>
                <c:pt idx="2749">
                  <c:v>7</c:v>
                </c:pt>
                <c:pt idx="2750">
                  <c:v>7</c:v>
                </c:pt>
                <c:pt idx="2751">
                  <c:v>7</c:v>
                </c:pt>
                <c:pt idx="2752">
                  <c:v>7</c:v>
                </c:pt>
                <c:pt idx="2753">
                  <c:v>7</c:v>
                </c:pt>
                <c:pt idx="2754">
                  <c:v>7</c:v>
                </c:pt>
                <c:pt idx="2755">
                  <c:v>7</c:v>
                </c:pt>
                <c:pt idx="2756">
                  <c:v>7</c:v>
                </c:pt>
                <c:pt idx="2757">
                  <c:v>7</c:v>
                </c:pt>
                <c:pt idx="2758">
                  <c:v>7</c:v>
                </c:pt>
                <c:pt idx="2759">
                  <c:v>7</c:v>
                </c:pt>
                <c:pt idx="2760">
                  <c:v>7</c:v>
                </c:pt>
                <c:pt idx="2761">
                  <c:v>7</c:v>
                </c:pt>
                <c:pt idx="2762">
                  <c:v>7</c:v>
                </c:pt>
                <c:pt idx="2763">
                  <c:v>7</c:v>
                </c:pt>
                <c:pt idx="2764">
                  <c:v>7</c:v>
                </c:pt>
                <c:pt idx="2765">
                  <c:v>7</c:v>
                </c:pt>
                <c:pt idx="2766">
                  <c:v>7</c:v>
                </c:pt>
                <c:pt idx="2767">
                  <c:v>7</c:v>
                </c:pt>
                <c:pt idx="2768">
                  <c:v>7</c:v>
                </c:pt>
                <c:pt idx="2769">
                  <c:v>7</c:v>
                </c:pt>
                <c:pt idx="2770">
                  <c:v>7</c:v>
                </c:pt>
                <c:pt idx="2771">
                  <c:v>7</c:v>
                </c:pt>
                <c:pt idx="2772">
                  <c:v>7</c:v>
                </c:pt>
                <c:pt idx="2773">
                  <c:v>7</c:v>
                </c:pt>
                <c:pt idx="2774">
                  <c:v>7</c:v>
                </c:pt>
                <c:pt idx="2775">
                  <c:v>7</c:v>
                </c:pt>
                <c:pt idx="2776">
                  <c:v>7</c:v>
                </c:pt>
                <c:pt idx="2777">
                  <c:v>7</c:v>
                </c:pt>
                <c:pt idx="2778">
                  <c:v>7</c:v>
                </c:pt>
                <c:pt idx="2779">
                  <c:v>7</c:v>
                </c:pt>
                <c:pt idx="2780">
                  <c:v>7</c:v>
                </c:pt>
                <c:pt idx="2781">
                  <c:v>7</c:v>
                </c:pt>
                <c:pt idx="2782">
                  <c:v>7</c:v>
                </c:pt>
                <c:pt idx="2783">
                  <c:v>7</c:v>
                </c:pt>
                <c:pt idx="2784">
                  <c:v>7</c:v>
                </c:pt>
                <c:pt idx="2785">
                  <c:v>7</c:v>
                </c:pt>
                <c:pt idx="2786">
                  <c:v>7</c:v>
                </c:pt>
                <c:pt idx="2787">
                  <c:v>7</c:v>
                </c:pt>
                <c:pt idx="2788">
                  <c:v>7</c:v>
                </c:pt>
                <c:pt idx="2789">
                  <c:v>7</c:v>
                </c:pt>
                <c:pt idx="2790">
                  <c:v>7</c:v>
                </c:pt>
                <c:pt idx="2791">
                  <c:v>7</c:v>
                </c:pt>
                <c:pt idx="2792">
                  <c:v>7</c:v>
                </c:pt>
                <c:pt idx="2793">
                  <c:v>7</c:v>
                </c:pt>
                <c:pt idx="2794">
                  <c:v>7</c:v>
                </c:pt>
                <c:pt idx="2795">
                  <c:v>7</c:v>
                </c:pt>
                <c:pt idx="2796">
                  <c:v>7</c:v>
                </c:pt>
                <c:pt idx="2797">
                  <c:v>7</c:v>
                </c:pt>
                <c:pt idx="2798">
                  <c:v>7</c:v>
                </c:pt>
                <c:pt idx="2799">
                  <c:v>7</c:v>
                </c:pt>
                <c:pt idx="2800">
                  <c:v>7</c:v>
                </c:pt>
                <c:pt idx="2801">
                  <c:v>7</c:v>
                </c:pt>
                <c:pt idx="2802">
                  <c:v>7</c:v>
                </c:pt>
                <c:pt idx="2803">
                  <c:v>7</c:v>
                </c:pt>
                <c:pt idx="2804">
                  <c:v>7</c:v>
                </c:pt>
                <c:pt idx="2805">
                  <c:v>7</c:v>
                </c:pt>
                <c:pt idx="2806">
                  <c:v>7</c:v>
                </c:pt>
                <c:pt idx="2807">
                  <c:v>7</c:v>
                </c:pt>
                <c:pt idx="2808">
                  <c:v>7</c:v>
                </c:pt>
                <c:pt idx="2809">
                  <c:v>7</c:v>
                </c:pt>
                <c:pt idx="2810">
                  <c:v>7</c:v>
                </c:pt>
                <c:pt idx="2811">
                  <c:v>7</c:v>
                </c:pt>
                <c:pt idx="2812">
                  <c:v>7</c:v>
                </c:pt>
                <c:pt idx="2813">
                  <c:v>7</c:v>
                </c:pt>
                <c:pt idx="2814">
                  <c:v>7</c:v>
                </c:pt>
                <c:pt idx="2815">
                  <c:v>7</c:v>
                </c:pt>
                <c:pt idx="2816">
                  <c:v>7</c:v>
                </c:pt>
                <c:pt idx="2817">
                  <c:v>7</c:v>
                </c:pt>
                <c:pt idx="2818">
                  <c:v>7</c:v>
                </c:pt>
                <c:pt idx="2819">
                  <c:v>7</c:v>
                </c:pt>
                <c:pt idx="2820">
                  <c:v>7</c:v>
                </c:pt>
                <c:pt idx="2821">
                  <c:v>7</c:v>
                </c:pt>
                <c:pt idx="2822">
                  <c:v>7</c:v>
                </c:pt>
                <c:pt idx="2823">
                  <c:v>7</c:v>
                </c:pt>
                <c:pt idx="2824">
                  <c:v>7</c:v>
                </c:pt>
                <c:pt idx="2825">
                  <c:v>7</c:v>
                </c:pt>
                <c:pt idx="2826">
                  <c:v>7</c:v>
                </c:pt>
                <c:pt idx="2827">
                  <c:v>7</c:v>
                </c:pt>
                <c:pt idx="2828">
                  <c:v>7</c:v>
                </c:pt>
                <c:pt idx="2829">
                  <c:v>7</c:v>
                </c:pt>
                <c:pt idx="2830">
                  <c:v>7</c:v>
                </c:pt>
                <c:pt idx="2831">
                  <c:v>7</c:v>
                </c:pt>
                <c:pt idx="2832">
                  <c:v>7</c:v>
                </c:pt>
                <c:pt idx="2833">
                  <c:v>7</c:v>
                </c:pt>
                <c:pt idx="2834">
                  <c:v>7</c:v>
                </c:pt>
                <c:pt idx="2835">
                  <c:v>7</c:v>
                </c:pt>
                <c:pt idx="2836">
                  <c:v>7</c:v>
                </c:pt>
                <c:pt idx="2837">
                  <c:v>7</c:v>
                </c:pt>
                <c:pt idx="2838">
                  <c:v>7</c:v>
                </c:pt>
                <c:pt idx="2839">
                  <c:v>7</c:v>
                </c:pt>
                <c:pt idx="2840">
                  <c:v>7</c:v>
                </c:pt>
                <c:pt idx="2841">
                  <c:v>7</c:v>
                </c:pt>
                <c:pt idx="2842">
                  <c:v>7</c:v>
                </c:pt>
                <c:pt idx="2843">
                  <c:v>7</c:v>
                </c:pt>
                <c:pt idx="2844">
                  <c:v>7</c:v>
                </c:pt>
                <c:pt idx="2845">
                  <c:v>7</c:v>
                </c:pt>
                <c:pt idx="2846">
                  <c:v>7</c:v>
                </c:pt>
                <c:pt idx="2847">
                  <c:v>7</c:v>
                </c:pt>
                <c:pt idx="2848">
                  <c:v>7</c:v>
                </c:pt>
                <c:pt idx="2849">
                  <c:v>7</c:v>
                </c:pt>
                <c:pt idx="2850">
                  <c:v>7</c:v>
                </c:pt>
                <c:pt idx="2851">
                  <c:v>7</c:v>
                </c:pt>
                <c:pt idx="2852">
                  <c:v>7</c:v>
                </c:pt>
                <c:pt idx="2853">
                  <c:v>7</c:v>
                </c:pt>
                <c:pt idx="2854">
                  <c:v>7</c:v>
                </c:pt>
                <c:pt idx="2855">
                  <c:v>7</c:v>
                </c:pt>
                <c:pt idx="2856">
                  <c:v>7</c:v>
                </c:pt>
                <c:pt idx="2857">
                  <c:v>7</c:v>
                </c:pt>
                <c:pt idx="2858">
                  <c:v>7</c:v>
                </c:pt>
                <c:pt idx="2859">
                  <c:v>7</c:v>
                </c:pt>
                <c:pt idx="2860">
                  <c:v>7</c:v>
                </c:pt>
                <c:pt idx="2861">
                  <c:v>7</c:v>
                </c:pt>
                <c:pt idx="2862">
                  <c:v>7</c:v>
                </c:pt>
                <c:pt idx="2863">
                  <c:v>7</c:v>
                </c:pt>
                <c:pt idx="2864">
                  <c:v>7</c:v>
                </c:pt>
                <c:pt idx="2865">
                  <c:v>7</c:v>
                </c:pt>
                <c:pt idx="2866">
                  <c:v>7</c:v>
                </c:pt>
                <c:pt idx="2867">
                  <c:v>7</c:v>
                </c:pt>
                <c:pt idx="2868">
                  <c:v>7</c:v>
                </c:pt>
                <c:pt idx="2869">
                  <c:v>7</c:v>
                </c:pt>
                <c:pt idx="2870">
                  <c:v>7</c:v>
                </c:pt>
                <c:pt idx="2871">
                  <c:v>7</c:v>
                </c:pt>
                <c:pt idx="2872">
                  <c:v>7</c:v>
                </c:pt>
                <c:pt idx="2873">
                  <c:v>7</c:v>
                </c:pt>
                <c:pt idx="2874">
                  <c:v>7</c:v>
                </c:pt>
                <c:pt idx="2875">
                  <c:v>7</c:v>
                </c:pt>
                <c:pt idx="2876">
                  <c:v>7</c:v>
                </c:pt>
                <c:pt idx="2877">
                  <c:v>7</c:v>
                </c:pt>
                <c:pt idx="2878">
                  <c:v>7</c:v>
                </c:pt>
                <c:pt idx="2879">
                  <c:v>7</c:v>
                </c:pt>
                <c:pt idx="2880">
                  <c:v>7</c:v>
                </c:pt>
                <c:pt idx="2881">
                  <c:v>7</c:v>
                </c:pt>
                <c:pt idx="2882">
                  <c:v>7</c:v>
                </c:pt>
                <c:pt idx="2883">
                  <c:v>7</c:v>
                </c:pt>
                <c:pt idx="2884">
                  <c:v>7</c:v>
                </c:pt>
                <c:pt idx="2885">
                  <c:v>7</c:v>
                </c:pt>
                <c:pt idx="2886">
                  <c:v>7</c:v>
                </c:pt>
                <c:pt idx="2887">
                  <c:v>7</c:v>
                </c:pt>
                <c:pt idx="2888">
                  <c:v>7</c:v>
                </c:pt>
                <c:pt idx="2889">
                  <c:v>7</c:v>
                </c:pt>
                <c:pt idx="2890">
                  <c:v>7</c:v>
                </c:pt>
                <c:pt idx="2891">
                  <c:v>7</c:v>
                </c:pt>
                <c:pt idx="2892">
                  <c:v>7</c:v>
                </c:pt>
                <c:pt idx="2893">
                  <c:v>7</c:v>
                </c:pt>
                <c:pt idx="2894">
                  <c:v>7</c:v>
                </c:pt>
                <c:pt idx="2895">
                  <c:v>7</c:v>
                </c:pt>
                <c:pt idx="2896">
                  <c:v>7</c:v>
                </c:pt>
                <c:pt idx="2897">
                  <c:v>7</c:v>
                </c:pt>
                <c:pt idx="2898">
                  <c:v>7</c:v>
                </c:pt>
                <c:pt idx="2899">
                  <c:v>7</c:v>
                </c:pt>
                <c:pt idx="2900">
                  <c:v>7</c:v>
                </c:pt>
                <c:pt idx="2901">
                  <c:v>7</c:v>
                </c:pt>
                <c:pt idx="2902">
                  <c:v>7</c:v>
                </c:pt>
                <c:pt idx="2903">
                  <c:v>7</c:v>
                </c:pt>
                <c:pt idx="2904">
                  <c:v>7</c:v>
                </c:pt>
                <c:pt idx="2905">
                  <c:v>7</c:v>
                </c:pt>
                <c:pt idx="2906">
                  <c:v>7</c:v>
                </c:pt>
                <c:pt idx="2907">
                  <c:v>7</c:v>
                </c:pt>
                <c:pt idx="2908">
                  <c:v>7</c:v>
                </c:pt>
                <c:pt idx="2909">
                  <c:v>7</c:v>
                </c:pt>
                <c:pt idx="2910">
                  <c:v>7</c:v>
                </c:pt>
                <c:pt idx="2911">
                  <c:v>7</c:v>
                </c:pt>
                <c:pt idx="2912">
                  <c:v>7</c:v>
                </c:pt>
                <c:pt idx="2913">
                  <c:v>7</c:v>
                </c:pt>
                <c:pt idx="2914">
                  <c:v>7</c:v>
                </c:pt>
                <c:pt idx="2915">
                  <c:v>7</c:v>
                </c:pt>
                <c:pt idx="2916">
                  <c:v>7</c:v>
                </c:pt>
                <c:pt idx="2917">
                  <c:v>7</c:v>
                </c:pt>
                <c:pt idx="2918">
                  <c:v>7</c:v>
                </c:pt>
                <c:pt idx="2919">
                  <c:v>7</c:v>
                </c:pt>
                <c:pt idx="2920">
                  <c:v>7</c:v>
                </c:pt>
                <c:pt idx="2921">
                  <c:v>7</c:v>
                </c:pt>
                <c:pt idx="2922">
                  <c:v>7</c:v>
                </c:pt>
                <c:pt idx="2923">
                  <c:v>7</c:v>
                </c:pt>
                <c:pt idx="2924">
                  <c:v>7</c:v>
                </c:pt>
                <c:pt idx="2925">
                  <c:v>7</c:v>
                </c:pt>
                <c:pt idx="2926">
                  <c:v>7</c:v>
                </c:pt>
                <c:pt idx="2927">
                  <c:v>7</c:v>
                </c:pt>
                <c:pt idx="2928">
                  <c:v>7</c:v>
                </c:pt>
                <c:pt idx="2929">
                  <c:v>7</c:v>
                </c:pt>
                <c:pt idx="2930">
                  <c:v>7</c:v>
                </c:pt>
                <c:pt idx="2931">
                  <c:v>7</c:v>
                </c:pt>
                <c:pt idx="2932">
                  <c:v>7</c:v>
                </c:pt>
                <c:pt idx="2933">
                  <c:v>7</c:v>
                </c:pt>
                <c:pt idx="2934">
                  <c:v>7</c:v>
                </c:pt>
                <c:pt idx="2935">
                  <c:v>7</c:v>
                </c:pt>
                <c:pt idx="2936">
                  <c:v>7</c:v>
                </c:pt>
                <c:pt idx="2937">
                  <c:v>7</c:v>
                </c:pt>
                <c:pt idx="2938">
                  <c:v>7</c:v>
                </c:pt>
                <c:pt idx="2939">
                  <c:v>7</c:v>
                </c:pt>
                <c:pt idx="2940">
                  <c:v>7</c:v>
                </c:pt>
                <c:pt idx="2941">
                  <c:v>7</c:v>
                </c:pt>
                <c:pt idx="2942">
                  <c:v>7</c:v>
                </c:pt>
                <c:pt idx="2943">
                  <c:v>7</c:v>
                </c:pt>
                <c:pt idx="2944">
                  <c:v>7</c:v>
                </c:pt>
                <c:pt idx="2945">
                  <c:v>7</c:v>
                </c:pt>
                <c:pt idx="2946">
                  <c:v>7</c:v>
                </c:pt>
                <c:pt idx="2947">
                  <c:v>7</c:v>
                </c:pt>
                <c:pt idx="2948">
                  <c:v>7</c:v>
                </c:pt>
                <c:pt idx="2949">
                  <c:v>7</c:v>
                </c:pt>
                <c:pt idx="2950">
                  <c:v>7</c:v>
                </c:pt>
                <c:pt idx="2951">
                  <c:v>7</c:v>
                </c:pt>
                <c:pt idx="2952">
                  <c:v>7</c:v>
                </c:pt>
                <c:pt idx="2953">
                  <c:v>7</c:v>
                </c:pt>
                <c:pt idx="2954">
                  <c:v>7</c:v>
                </c:pt>
                <c:pt idx="2955">
                  <c:v>7</c:v>
                </c:pt>
                <c:pt idx="2956">
                  <c:v>7</c:v>
                </c:pt>
                <c:pt idx="2957">
                  <c:v>7</c:v>
                </c:pt>
                <c:pt idx="2958">
                  <c:v>7</c:v>
                </c:pt>
                <c:pt idx="2959">
                  <c:v>7</c:v>
                </c:pt>
                <c:pt idx="2960">
                  <c:v>7</c:v>
                </c:pt>
                <c:pt idx="2961">
                  <c:v>7</c:v>
                </c:pt>
                <c:pt idx="2962">
                  <c:v>7</c:v>
                </c:pt>
                <c:pt idx="2963">
                  <c:v>7</c:v>
                </c:pt>
                <c:pt idx="2964">
                  <c:v>7</c:v>
                </c:pt>
                <c:pt idx="2965">
                  <c:v>7</c:v>
                </c:pt>
                <c:pt idx="2966">
                  <c:v>7</c:v>
                </c:pt>
                <c:pt idx="2967">
                  <c:v>7</c:v>
                </c:pt>
                <c:pt idx="2968">
                  <c:v>7</c:v>
                </c:pt>
                <c:pt idx="2969">
                  <c:v>7</c:v>
                </c:pt>
                <c:pt idx="2970">
                  <c:v>7</c:v>
                </c:pt>
                <c:pt idx="2971">
                  <c:v>7</c:v>
                </c:pt>
                <c:pt idx="2972">
                  <c:v>7</c:v>
                </c:pt>
                <c:pt idx="2973">
                  <c:v>7</c:v>
                </c:pt>
                <c:pt idx="2974">
                  <c:v>7</c:v>
                </c:pt>
                <c:pt idx="2975">
                  <c:v>7</c:v>
                </c:pt>
                <c:pt idx="2976">
                  <c:v>7</c:v>
                </c:pt>
                <c:pt idx="2977">
                  <c:v>7</c:v>
                </c:pt>
                <c:pt idx="2978">
                  <c:v>7</c:v>
                </c:pt>
                <c:pt idx="2979">
                  <c:v>7</c:v>
                </c:pt>
                <c:pt idx="2980">
                  <c:v>7</c:v>
                </c:pt>
                <c:pt idx="2981">
                  <c:v>7</c:v>
                </c:pt>
                <c:pt idx="2982">
                  <c:v>7</c:v>
                </c:pt>
                <c:pt idx="2983">
                  <c:v>7</c:v>
                </c:pt>
                <c:pt idx="2984">
                  <c:v>7</c:v>
                </c:pt>
                <c:pt idx="2985">
                  <c:v>7</c:v>
                </c:pt>
                <c:pt idx="2986">
                  <c:v>7</c:v>
                </c:pt>
                <c:pt idx="2987">
                  <c:v>7</c:v>
                </c:pt>
                <c:pt idx="2988">
                  <c:v>7</c:v>
                </c:pt>
                <c:pt idx="2989">
                  <c:v>7</c:v>
                </c:pt>
                <c:pt idx="2990">
                  <c:v>7</c:v>
                </c:pt>
                <c:pt idx="2991">
                  <c:v>7</c:v>
                </c:pt>
                <c:pt idx="2992">
                  <c:v>7</c:v>
                </c:pt>
                <c:pt idx="2993">
                  <c:v>7</c:v>
                </c:pt>
                <c:pt idx="2994">
                  <c:v>7</c:v>
                </c:pt>
                <c:pt idx="2995">
                  <c:v>7</c:v>
                </c:pt>
                <c:pt idx="2996">
                  <c:v>7</c:v>
                </c:pt>
                <c:pt idx="2997">
                  <c:v>7</c:v>
                </c:pt>
                <c:pt idx="2998">
                  <c:v>7</c:v>
                </c:pt>
                <c:pt idx="2999">
                  <c:v>7</c:v>
                </c:pt>
                <c:pt idx="3000">
                  <c:v>7</c:v>
                </c:pt>
                <c:pt idx="3001">
                  <c:v>7</c:v>
                </c:pt>
                <c:pt idx="3002">
                  <c:v>7</c:v>
                </c:pt>
                <c:pt idx="3003">
                  <c:v>7</c:v>
                </c:pt>
                <c:pt idx="3004">
                  <c:v>7</c:v>
                </c:pt>
                <c:pt idx="3005">
                  <c:v>7</c:v>
                </c:pt>
                <c:pt idx="3006">
                  <c:v>7</c:v>
                </c:pt>
                <c:pt idx="3007">
                  <c:v>7</c:v>
                </c:pt>
                <c:pt idx="3008">
                  <c:v>7</c:v>
                </c:pt>
                <c:pt idx="3009">
                  <c:v>7</c:v>
                </c:pt>
                <c:pt idx="3010">
                  <c:v>7</c:v>
                </c:pt>
                <c:pt idx="3011">
                  <c:v>7</c:v>
                </c:pt>
                <c:pt idx="3012">
                  <c:v>7</c:v>
                </c:pt>
                <c:pt idx="3013">
                  <c:v>7</c:v>
                </c:pt>
                <c:pt idx="3014">
                  <c:v>7</c:v>
                </c:pt>
                <c:pt idx="3015">
                  <c:v>7</c:v>
                </c:pt>
                <c:pt idx="3016">
                  <c:v>7</c:v>
                </c:pt>
                <c:pt idx="3017">
                  <c:v>7</c:v>
                </c:pt>
                <c:pt idx="3018">
                  <c:v>7</c:v>
                </c:pt>
                <c:pt idx="3019">
                  <c:v>7</c:v>
                </c:pt>
                <c:pt idx="3020">
                  <c:v>7</c:v>
                </c:pt>
                <c:pt idx="3021">
                  <c:v>7</c:v>
                </c:pt>
                <c:pt idx="3022">
                  <c:v>7</c:v>
                </c:pt>
                <c:pt idx="3023">
                  <c:v>7</c:v>
                </c:pt>
                <c:pt idx="3024">
                  <c:v>7</c:v>
                </c:pt>
                <c:pt idx="3025">
                  <c:v>7</c:v>
                </c:pt>
                <c:pt idx="3026">
                  <c:v>7</c:v>
                </c:pt>
                <c:pt idx="3027">
                  <c:v>7</c:v>
                </c:pt>
                <c:pt idx="3028">
                  <c:v>7</c:v>
                </c:pt>
                <c:pt idx="3029">
                  <c:v>7</c:v>
                </c:pt>
                <c:pt idx="3030">
                  <c:v>7</c:v>
                </c:pt>
                <c:pt idx="3031">
                  <c:v>7</c:v>
                </c:pt>
                <c:pt idx="3032">
                  <c:v>7</c:v>
                </c:pt>
                <c:pt idx="3033">
                  <c:v>7</c:v>
                </c:pt>
                <c:pt idx="3034">
                  <c:v>7</c:v>
                </c:pt>
                <c:pt idx="3035">
                  <c:v>7</c:v>
                </c:pt>
                <c:pt idx="3036">
                  <c:v>7</c:v>
                </c:pt>
                <c:pt idx="3037">
                  <c:v>7</c:v>
                </c:pt>
                <c:pt idx="3038">
                  <c:v>7</c:v>
                </c:pt>
                <c:pt idx="3039">
                  <c:v>7</c:v>
                </c:pt>
                <c:pt idx="3040">
                  <c:v>7</c:v>
                </c:pt>
                <c:pt idx="3041">
                  <c:v>7</c:v>
                </c:pt>
                <c:pt idx="3042">
                  <c:v>7</c:v>
                </c:pt>
                <c:pt idx="3043">
                  <c:v>7</c:v>
                </c:pt>
                <c:pt idx="3044">
                  <c:v>7</c:v>
                </c:pt>
                <c:pt idx="3045">
                  <c:v>7</c:v>
                </c:pt>
                <c:pt idx="3046">
                  <c:v>7</c:v>
                </c:pt>
                <c:pt idx="3047">
                  <c:v>7</c:v>
                </c:pt>
                <c:pt idx="3048">
                  <c:v>7</c:v>
                </c:pt>
                <c:pt idx="3049">
                  <c:v>7</c:v>
                </c:pt>
                <c:pt idx="3050">
                  <c:v>7</c:v>
                </c:pt>
                <c:pt idx="3051">
                  <c:v>7</c:v>
                </c:pt>
                <c:pt idx="3052">
                  <c:v>7</c:v>
                </c:pt>
                <c:pt idx="3053">
                  <c:v>7</c:v>
                </c:pt>
                <c:pt idx="3054">
                  <c:v>7</c:v>
                </c:pt>
                <c:pt idx="3055">
                  <c:v>7</c:v>
                </c:pt>
                <c:pt idx="3056">
                  <c:v>7</c:v>
                </c:pt>
                <c:pt idx="3057">
                  <c:v>7</c:v>
                </c:pt>
                <c:pt idx="3058">
                  <c:v>7</c:v>
                </c:pt>
                <c:pt idx="3059">
                  <c:v>7</c:v>
                </c:pt>
                <c:pt idx="3060">
                  <c:v>7</c:v>
                </c:pt>
                <c:pt idx="3061">
                  <c:v>7</c:v>
                </c:pt>
                <c:pt idx="3062">
                  <c:v>7</c:v>
                </c:pt>
                <c:pt idx="3063">
                  <c:v>7</c:v>
                </c:pt>
                <c:pt idx="3064">
                  <c:v>7</c:v>
                </c:pt>
                <c:pt idx="3065">
                  <c:v>7</c:v>
                </c:pt>
                <c:pt idx="3066">
                  <c:v>7</c:v>
                </c:pt>
                <c:pt idx="3067">
                  <c:v>7</c:v>
                </c:pt>
                <c:pt idx="3068">
                  <c:v>7</c:v>
                </c:pt>
                <c:pt idx="3069">
                  <c:v>7</c:v>
                </c:pt>
                <c:pt idx="3070">
                  <c:v>7</c:v>
                </c:pt>
                <c:pt idx="3071">
                  <c:v>7</c:v>
                </c:pt>
                <c:pt idx="3072">
                  <c:v>7</c:v>
                </c:pt>
                <c:pt idx="3073">
                  <c:v>7</c:v>
                </c:pt>
                <c:pt idx="3074">
                  <c:v>7</c:v>
                </c:pt>
                <c:pt idx="3075">
                  <c:v>7</c:v>
                </c:pt>
                <c:pt idx="3076">
                  <c:v>7</c:v>
                </c:pt>
                <c:pt idx="3077">
                  <c:v>7</c:v>
                </c:pt>
                <c:pt idx="3078">
                  <c:v>7</c:v>
                </c:pt>
                <c:pt idx="3079">
                  <c:v>7</c:v>
                </c:pt>
                <c:pt idx="3080">
                  <c:v>7</c:v>
                </c:pt>
                <c:pt idx="3081">
                  <c:v>7</c:v>
                </c:pt>
                <c:pt idx="3082">
                  <c:v>7</c:v>
                </c:pt>
                <c:pt idx="3083">
                  <c:v>7</c:v>
                </c:pt>
                <c:pt idx="3084">
                  <c:v>8</c:v>
                </c:pt>
                <c:pt idx="3085">
                  <c:v>8</c:v>
                </c:pt>
                <c:pt idx="3086">
                  <c:v>8</c:v>
                </c:pt>
                <c:pt idx="3087">
                  <c:v>8</c:v>
                </c:pt>
                <c:pt idx="3088">
                  <c:v>8</c:v>
                </c:pt>
                <c:pt idx="3089">
                  <c:v>8</c:v>
                </c:pt>
                <c:pt idx="3090">
                  <c:v>8</c:v>
                </c:pt>
                <c:pt idx="3091">
                  <c:v>8</c:v>
                </c:pt>
                <c:pt idx="3092">
                  <c:v>8</c:v>
                </c:pt>
                <c:pt idx="3093">
                  <c:v>8</c:v>
                </c:pt>
                <c:pt idx="3094">
                  <c:v>8</c:v>
                </c:pt>
                <c:pt idx="3095">
                  <c:v>8</c:v>
                </c:pt>
                <c:pt idx="3096">
                  <c:v>8</c:v>
                </c:pt>
                <c:pt idx="3097">
                  <c:v>8</c:v>
                </c:pt>
                <c:pt idx="3098">
                  <c:v>8</c:v>
                </c:pt>
                <c:pt idx="3099">
                  <c:v>8</c:v>
                </c:pt>
                <c:pt idx="3100">
                  <c:v>8</c:v>
                </c:pt>
                <c:pt idx="3101">
                  <c:v>8</c:v>
                </c:pt>
                <c:pt idx="3102">
                  <c:v>8</c:v>
                </c:pt>
                <c:pt idx="3103">
                  <c:v>8</c:v>
                </c:pt>
                <c:pt idx="3104">
                  <c:v>8</c:v>
                </c:pt>
                <c:pt idx="3105">
                  <c:v>8</c:v>
                </c:pt>
                <c:pt idx="3106">
                  <c:v>8</c:v>
                </c:pt>
                <c:pt idx="3107">
                  <c:v>8</c:v>
                </c:pt>
                <c:pt idx="3108">
                  <c:v>8</c:v>
                </c:pt>
                <c:pt idx="3109">
                  <c:v>8</c:v>
                </c:pt>
                <c:pt idx="3110">
                  <c:v>8</c:v>
                </c:pt>
                <c:pt idx="3111">
                  <c:v>8</c:v>
                </c:pt>
                <c:pt idx="3112">
                  <c:v>8</c:v>
                </c:pt>
                <c:pt idx="3113">
                  <c:v>8</c:v>
                </c:pt>
                <c:pt idx="3114">
                  <c:v>8</c:v>
                </c:pt>
                <c:pt idx="3115">
                  <c:v>8</c:v>
                </c:pt>
                <c:pt idx="3116">
                  <c:v>8</c:v>
                </c:pt>
                <c:pt idx="3117">
                  <c:v>8</c:v>
                </c:pt>
                <c:pt idx="3118">
                  <c:v>8</c:v>
                </c:pt>
                <c:pt idx="3119">
                  <c:v>8</c:v>
                </c:pt>
                <c:pt idx="3120">
                  <c:v>8</c:v>
                </c:pt>
                <c:pt idx="3121">
                  <c:v>8</c:v>
                </c:pt>
                <c:pt idx="3122">
                  <c:v>8</c:v>
                </c:pt>
                <c:pt idx="3123">
                  <c:v>8</c:v>
                </c:pt>
                <c:pt idx="3124">
                  <c:v>8</c:v>
                </c:pt>
                <c:pt idx="3125">
                  <c:v>8</c:v>
                </c:pt>
                <c:pt idx="3126">
                  <c:v>8</c:v>
                </c:pt>
                <c:pt idx="3127">
                  <c:v>8</c:v>
                </c:pt>
                <c:pt idx="3128">
                  <c:v>8</c:v>
                </c:pt>
                <c:pt idx="3129">
                  <c:v>8</c:v>
                </c:pt>
                <c:pt idx="3130">
                  <c:v>8</c:v>
                </c:pt>
                <c:pt idx="3131">
                  <c:v>8</c:v>
                </c:pt>
                <c:pt idx="3132">
                  <c:v>8</c:v>
                </c:pt>
                <c:pt idx="3133">
                  <c:v>8</c:v>
                </c:pt>
                <c:pt idx="3134">
                  <c:v>8</c:v>
                </c:pt>
                <c:pt idx="3135">
                  <c:v>8</c:v>
                </c:pt>
                <c:pt idx="3136">
                  <c:v>8</c:v>
                </c:pt>
                <c:pt idx="3137">
                  <c:v>8</c:v>
                </c:pt>
                <c:pt idx="3138">
                  <c:v>8</c:v>
                </c:pt>
                <c:pt idx="3139">
                  <c:v>8</c:v>
                </c:pt>
                <c:pt idx="3140">
                  <c:v>8</c:v>
                </c:pt>
                <c:pt idx="3141">
                  <c:v>8</c:v>
                </c:pt>
                <c:pt idx="3142">
                  <c:v>8</c:v>
                </c:pt>
                <c:pt idx="3143">
                  <c:v>8</c:v>
                </c:pt>
                <c:pt idx="3144">
                  <c:v>8</c:v>
                </c:pt>
                <c:pt idx="3145">
                  <c:v>8</c:v>
                </c:pt>
                <c:pt idx="3146">
                  <c:v>8</c:v>
                </c:pt>
                <c:pt idx="3147">
                  <c:v>8</c:v>
                </c:pt>
                <c:pt idx="3148">
                  <c:v>8</c:v>
                </c:pt>
                <c:pt idx="3149">
                  <c:v>8</c:v>
                </c:pt>
                <c:pt idx="3150">
                  <c:v>8</c:v>
                </c:pt>
                <c:pt idx="3151">
                  <c:v>8</c:v>
                </c:pt>
                <c:pt idx="3152">
                  <c:v>8</c:v>
                </c:pt>
                <c:pt idx="3153">
                  <c:v>8</c:v>
                </c:pt>
                <c:pt idx="3154">
                  <c:v>8</c:v>
                </c:pt>
                <c:pt idx="3155">
                  <c:v>8</c:v>
                </c:pt>
                <c:pt idx="3156">
                  <c:v>8</c:v>
                </c:pt>
                <c:pt idx="3157">
                  <c:v>8</c:v>
                </c:pt>
                <c:pt idx="3158">
                  <c:v>8</c:v>
                </c:pt>
                <c:pt idx="3159">
                  <c:v>8</c:v>
                </c:pt>
                <c:pt idx="3160">
                  <c:v>8</c:v>
                </c:pt>
                <c:pt idx="3161">
                  <c:v>8</c:v>
                </c:pt>
                <c:pt idx="3162">
                  <c:v>8</c:v>
                </c:pt>
                <c:pt idx="3163">
                  <c:v>8</c:v>
                </c:pt>
                <c:pt idx="3164">
                  <c:v>8</c:v>
                </c:pt>
                <c:pt idx="3165">
                  <c:v>8</c:v>
                </c:pt>
                <c:pt idx="3166">
                  <c:v>8</c:v>
                </c:pt>
                <c:pt idx="3167">
                  <c:v>8</c:v>
                </c:pt>
                <c:pt idx="3168">
                  <c:v>8</c:v>
                </c:pt>
                <c:pt idx="3169">
                  <c:v>8</c:v>
                </c:pt>
                <c:pt idx="3170">
                  <c:v>8</c:v>
                </c:pt>
                <c:pt idx="3171">
                  <c:v>8</c:v>
                </c:pt>
                <c:pt idx="3172">
                  <c:v>8</c:v>
                </c:pt>
                <c:pt idx="3173">
                  <c:v>8</c:v>
                </c:pt>
                <c:pt idx="3174">
                  <c:v>9</c:v>
                </c:pt>
                <c:pt idx="3175">
                  <c:v>9</c:v>
                </c:pt>
                <c:pt idx="3176">
                  <c:v>9</c:v>
                </c:pt>
                <c:pt idx="3177">
                  <c:v>9</c:v>
                </c:pt>
                <c:pt idx="3178">
                  <c:v>9</c:v>
                </c:pt>
                <c:pt idx="3179">
                  <c:v>9</c:v>
                </c:pt>
                <c:pt idx="3180">
                  <c:v>9</c:v>
                </c:pt>
                <c:pt idx="3181">
                  <c:v>9</c:v>
                </c:pt>
                <c:pt idx="3182">
                  <c:v>9</c:v>
                </c:pt>
                <c:pt idx="3183">
                  <c:v>9</c:v>
                </c:pt>
                <c:pt idx="3184">
                  <c:v>9</c:v>
                </c:pt>
                <c:pt idx="3185">
                  <c:v>9</c:v>
                </c:pt>
                <c:pt idx="3186">
                  <c:v>9</c:v>
                </c:pt>
                <c:pt idx="3187">
                  <c:v>9</c:v>
                </c:pt>
                <c:pt idx="3188">
                  <c:v>9</c:v>
                </c:pt>
                <c:pt idx="3189">
                  <c:v>9</c:v>
                </c:pt>
                <c:pt idx="3190">
                  <c:v>9</c:v>
                </c:pt>
                <c:pt idx="3191">
                  <c:v>9</c:v>
                </c:pt>
                <c:pt idx="3192">
                  <c:v>9</c:v>
                </c:pt>
                <c:pt idx="3193">
                  <c:v>9</c:v>
                </c:pt>
                <c:pt idx="3194">
                  <c:v>9</c:v>
                </c:pt>
                <c:pt idx="3195">
                  <c:v>9</c:v>
                </c:pt>
                <c:pt idx="3196">
                  <c:v>9</c:v>
                </c:pt>
                <c:pt idx="3197">
                  <c:v>9</c:v>
                </c:pt>
                <c:pt idx="3198">
                  <c:v>9</c:v>
                </c:pt>
                <c:pt idx="3199">
                  <c:v>9</c:v>
                </c:pt>
                <c:pt idx="3200">
                  <c:v>9</c:v>
                </c:pt>
                <c:pt idx="3201">
                  <c:v>9</c:v>
                </c:pt>
                <c:pt idx="3202">
                  <c:v>9</c:v>
                </c:pt>
                <c:pt idx="3203">
                  <c:v>9</c:v>
                </c:pt>
                <c:pt idx="3204">
                  <c:v>9</c:v>
                </c:pt>
                <c:pt idx="3205">
                  <c:v>9</c:v>
                </c:pt>
                <c:pt idx="3206">
                  <c:v>9</c:v>
                </c:pt>
                <c:pt idx="3207">
                  <c:v>9</c:v>
                </c:pt>
                <c:pt idx="3208">
                  <c:v>9</c:v>
                </c:pt>
                <c:pt idx="3209">
                  <c:v>9</c:v>
                </c:pt>
                <c:pt idx="3210">
                  <c:v>9</c:v>
                </c:pt>
                <c:pt idx="3211">
                  <c:v>9</c:v>
                </c:pt>
                <c:pt idx="3212">
                  <c:v>9</c:v>
                </c:pt>
                <c:pt idx="3213">
                  <c:v>9</c:v>
                </c:pt>
                <c:pt idx="3214">
                  <c:v>9</c:v>
                </c:pt>
                <c:pt idx="3215">
                  <c:v>9</c:v>
                </c:pt>
                <c:pt idx="3216">
                  <c:v>9</c:v>
                </c:pt>
                <c:pt idx="3217">
                  <c:v>9</c:v>
                </c:pt>
                <c:pt idx="3218">
                  <c:v>9</c:v>
                </c:pt>
                <c:pt idx="3219">
                  <c:v>9</c:v>
                </c:pt>
                <c:pt idx="3220">
                  <c:v>9</c:v>
                </c:pt>
                <c:pt idx="3221">
                  <c:v>9</c:v>
                </c:pt>
                <c:pt idx="3222">
                  <c:v>9</c:v>
                </c:pt>
                <c:pt idx="3223">
                  <c:v>9</c:v>
                </c:pt>
                <c:pt idx="3224">
                  <c:v>9</c:v>
                </c:pt>
                <c:pt idx="3225">
                  <c:v>9</c:v>
                </c:pt>
                <c:pt idx="3226">
                  <c:v>9</c:v>
                </c:pt>
                <c:pt idx="3227">
                  <c:v>9</c:v>
                </c:pt>
                <c:pt idx="3228">
                  <c:v>9</c:v>
                </c:pt>
                <c:pt idx="3229">
                  <c:v>9</c:v>
                </c:pt>
                <c:pt idx="3230">
                  <c:v>9</c:v>
                </c:pt>
                <c:pt idx="3231">
                  <c:v>9</c:v>
                </c:pt>
                <c:pt idx="3232">
                  <c:v>9</c:v>
                </c:pt>
                <c:pt idx="3233">
                  <c:v>9</c:v>
                </c:pt>
                <c:pt idx="3234">
                  <c:v>9</c:v>
                </c:pt>
                <c:pt idx="3235">
                  <c:v>9</c:v>
                </c:pt>
                <c:pt idx="3236">
                  <c:v>10</c:v>
                </c:pt>
                <c:pt idx="3237">
                  <c:v>10</c:v>
                </c:pt>
                <c:pt idx="3238">
                  <c:v>10</c:v>
                </c:pt>
                <c:pt idx="3239">
                  <c:v>10</c:v>
                </c:pt>
                <c:pt idx="3240">
                  <c:v>10</c:v>
                </c:pt>
                <c:pt idx="3241">
                  <c:v>10</c:v>
                </c:pt>
                <c:pt idx="3242">
                  <c:v>10</c:v>
                </c:pt>
                <c:pt idx="3243">
                  <c:v>10</c:v>
                </c:pt>
                <c:pt idx="3244">
                  <c:v>10</c:v>
                </c:pt>
                <c:pt idx="3245">
                  <c:v>10</c:v>
                </c:pt>
                <c:pt idx="3246">
                  <c:v>10</c:v>
                </c:pt>
                <c:pt idx="3247">
                  <c:v>10</c:v>
                </c:pt>
                <c:pt idx="3248">
                  <c:v>10</c:v>
                </c:pt>
                <c:pt idx="3249">
                  <c:v>10</c:v>
                </c:pt>
                <c:pt idx="3250">
                  <c:v>10</c:v>
                </c:pt>
                <c:pt idx="3251">
                  <c:v>10</c:v>
                </c:pt>
                <c:pt idx="3252">
                  <c:v>10</c:v>
                </c:pt>
                <c:pt idx="3253">
                  <c:v>11</c:v>
                </c:pt>
                <c:pt idx="3254">
                  <c:v>11</c:v>
                </c:pt>
                <c:pt idx="3255">
                  <c:v>11</c:v>
                </c:pt>
                <c:pt idx="3256">
                  <c:v>11</c:v>
                </c:pt>
                <c:pt idx="3257">
                  <c:v>13</c:v>
                </c:pt>
                <c:pt idx="3258">
                  <c:v>13</c:v>
                </c:pt>
                <c:pt idx="3259">
                  <c:v>13</c:v>
                </c:pt>
                <c:pt idx="3260">
                  <c:v>13</c:v>
                </c:pt>
                <c:pt idx="3261">
                  <c:v>13</c:v>
                </c:pt>
                <c:pt idx="3262">
                  <c:v>13</c:v>
                </c:pt>
                <c:pt idx="3263">
                  <c:v>13</c:v>
                </c:pt>
                <c:pt idx="3264">
                  <c:v>13</c:v>
                </c:pt>
                <c:pt idx="3265">
                  <c:v>14</c:v>
                </c:pt>
                <c:pt idx="3266">
                  <c:v>14</c:v>
                </c:pt>
                <c:pt idx="3267">
                  <c:v>14</c:v>
                </c:pt>
                <c:pt idx="3268">
                  <c:v>14</c:v>
                </c:pt>
                <c:pt idx="3269">
                  <c:v>14</c:v>
                </c:pt>
                <c:pt idx="3270">
                  <c:v>14</c:v>
                </c:pt>
                <c:pt idx="3271">
                  <c:v>14</c:v>
                </c:pt>
                <c:pt idx="3272">
                  <c:v>14</c:v>
                </c:pt>
                <c:pt idx="3273">
                  <c:v>14</c:v>
                </c:pt>
                <c:pt idx="3274">
                  <c:v>15</c:v>
                </c:pt>
                <c:pt idx="3275">
                  <c:v>15</c:v>
                </c:pt>
                <c:pt idx="3276">
                  <c:v>25</c:v>
                </c:pt>
                <c:pt idx="3277">
                  <c:v>25</c:v>
                </c:pt>
                <c:pt idx="3278">
                  <c:v>25</c:v>
                </c:pt>
                <c:pt idx="3279">
                  <c:v>25</c:v>
                </c:pt>
                <c:pt idx="3280">
                  <c:v>25</c:v>
                </c:pt>
                <c:pt idx="3281">
                  <c:v>25</c:v>
                </c:pt>
                <c:pt idx="3282">
                  <c:v>25</c:v>
                </c:pt>
                <c:pt idx="3283">
                  <c:v>26</c:v>
                </c:pt>
                <c:pt idx="3284">
                  <c:v>28</c:v>
                </c:pt>
                <c:pt idx="3285">
                  <c:v>31</c:v>
                </c:pt>
                <c:pt idx="3286">
                  <c:v>33</c:v>
                </c:pt>
                <c:pt idx="3287">
                  <c:v>35</c:v>
                </c:pt>
                <c:pt idx="3288">
                  <c:v>35</c:v>
                </c:pt>
                <c:pt idx="3289">
                  <c:v>37</c:v>
                </c:pt>
                <c:pt idx="3290">
                  <c:v>37</c:v>
                </c:pt>
                <c:pt idx="3291">
                  <c:v>37</c:v>
                </c:pt>
                <c:pt idx="3292">
                  <c:v>38</c:v>
                </c:pt>
                <c:pt idx="3293">
                  <c:v>38</c:v>
                </c:pt>
                <c:pt idx="3294">
                  <c:v>39</c:v>
                </c:pt>
                <c:pt idx="3295">
                  <c:v>41</c:v>
                </c:pt>
                <c:pt idx="3296">
                  <c:v>43</c:v>
                </c:pt>
                <c:pt idx="3297">
                  <c:v>44</c:v>
                </c:pt>
                <c:pt idx="3298">
                  <c:v>45</c:v>
                </c:pt>
                <c:pt idx="3299">
                  <c:v>46</c:v>
                </c:pt>
                <c:pt idx="3300">
                  <c:v>46</c:v>
                </c:pt>
                <c:pt idx="3301">
                  <c:v>46</c:v>
                </c:pt>
                <c:pt idx="3302">
                  <c:v>46</c:v>
                </c:pt>
                <c:pt idx="3303">
                  <c:v>47</c:v>
                </c:pt>
                <c:pt idx="3304">
                  <c:v>47</c:v>
                </c:pt>
                <c:pt idx="3305">
                  <c:v>50</c:v>
                </c:pt>
                <c:pt idx="3306">
                  <c:v>51</c:v>
                </c:pt>
                <c:pt idx="3307">
                  <c:v>51</c:v>
                </c:pt>
                <c:pt idx="3308">
                  <c:v>99</c:v>
                </c:pt>
                <c:pt idx="3309">
                  <c:v>101</c:v>
                </c:pt>
                <c:pt idx="3310">
                  <c:v>101</c:v>
                </c:pt>
                <c:pt idx="3311">
                  <c:v>101</c:v>
                </c:pt>
                <c:pt idx="3312">
                  <c:v>102</c:v>
                </c:pt>
                <c:pt idx="3313">
                  <c:v>103</c:v>
                </c:pt>
                <c:pt idx="3314">
                  <c:v>103</c:v>
                </c:pt>
                <c:pt idx="3315">
                  <c:v>114</c:v>
                </c:pt>
                <c:pt idx="3316">
                  <c:v>115</c:v>
                </c:pt>
                <c:pt idx="3317">
                  <c:v>115</c:v>
                </c:pt>
                <c:pt idx="3318">
                  <c:v>115</c:v>
                </c:pt>
                <c:pt idx="3319">
                  <c:v>115</c:v>
                </c:pt>
                <c:pt idx="3320">
                  <c:v>116</c:v>
                </c:pt>
                <c:pt idx="3321">
                  <c:v>116</c:v>
                </c:pt>
                <c:pt idx="3322">
                  <c:v>116</c:v>
                </c:pt>
                <c:pt idx="3323">
                  <c:v>116</c:v>
                </c:pt>
                <c:pt idx="3324">
                  <c:v>117</c:v>
                </c:pt>
                <c:pt idx="3325">
                  <c:v>117</c:v>
                </c:pt>
                <c:pt idx="3326">
                  <c:v>117</c:v>
                </c:pt>
                <c:pt idx="3327">
                  <c:v>117</c:v>
                </c:pt>
                <c:pt idx="3328">
                  <c:v>117</c:v>
                </c:pt>
                <c:pt idx="3329">
                  <c:v>117</c:v>
                </c:pt>
                <c:pt idx="3330">
                  <c:v>126</c:v>
                </c:pt>
                <c:pt idx="3331">
                  <c:v>127</c:v>
                </c:pt>
                <c:pt idx="3332">
                  <c:v>128</c:v>
                </c:pt>
                <c:pt idx="3333">
                  <c:v>128</c:v>
                </c:pt>
                <c:pt idx="3334">
                  <c:v>128</c:v>
                </c:pt>
                <c:pt idx="3335">
                  <c:v>128</c:v>
                </c:pt>
                <c:pt idx="3336">
                  <c:v>128</c:v>
                </c:pt>
                <c:pt idx="3337">
                  <c:v>129</c:v>
                </c:pt>
                <c:pt idx="3338">
                  <c:v>129</c:v>
                </c:pt>
                <c:pt idx="3339">
                  <c:v>130</c:v>
                </c:pt>
                <c:pt idx="3340">
                  <c:v>138</c:v>
                </c:pt>
                <c:pt idx="3341">
                  <c:v>156</c:v>
                </c:pt>
                <c:pt idx="3342">
                  <c:v>156</c:v>
                </c:pt>
                <c:pt idx="3343">
                  <c:v>156</c:v>
                </c:pt>
                <c:pt idx="3344">
                  <c:v>158</c:v>
                </c:pt>
                <c:pt idx="3345">
                  <c:v>158</c:v>
                </c:pt>
                <c:pt idx="3346">
                  <c:v>158</c:v>
                </c:pt>
                <c:pt idx="3347">
                  <c:v>158</c:v>
                </c:pt>
                <c:pt idx="3348">
                  <c:v>159</c:v>
                </c:pt>
                <c:pt idx="3349">
                  <c:v>159</c:v>
                </c:pt>
                <c:pt idx="3350">
                  <c:v>159</c:v>
                </c:pt>
                <c:pt idx="3351">
                  <c:v>159</c:v>
                </c:pt>
                <c:pt idx="3352">
                  <c:v>159</c:v>
                </c:pt>
                <c:pt idx="3353">
                  <c:v>159</c:v>
                </c:pt>
                <c:pt idx="3354">
                  <c:v>159</c:v>
                </c:pt>
                <c:pt idx="3355">
                  <c:v>160</c:v>
                </c:pt>
                <c:pt idx="3356">
                  <c:v>160</c:v>
                </c:pt>
                <c:pt idx="3357">
                  <c:v>160</c:v>
                </c:pt>
                <c:pt idx="3358">
                  <c:v>160</c:v>
                </c:pt>
                <c:pt idx="3359">
                  <c:v>161</c:v>
                </c:pt>
                <c:pt idx="3360">
                  <c:v>161</c:v>
                </c:pt>
                <c:pt idx="3361">
                  <c:v>161</c:v>
                </c:pt>
                <c:pt idx="3362">
                  <c:v>161</c:v>
                </c:pt>
                <c:pt idx="3363">
                  <c:v>162</c:v>
                </c:pt>
                <c:pt idx="3364">
                  <c:v>162</c:v>
                </c:pt>
                <c:pt idx="3365">
                  <c:v>163</c:v>
                </c:pt>
                <c:pt idx="3366">
                  <c:v>163</c:v>
                </c:pt>
                <c:pt idx="3367">
                  <c:v>163</c:v>
                </c:pt>
                <c:pt idx="3368">
                  <c:v>163</c:v>
                </c:pt>
                <c:pt idx="3369">
                  <c:v>165</c:v>
                </c:pt>
                <c:pt idx="3370">
                  <c:v>165</c:v>
                </c:pt>
                <c:pt idx="3371">
                  <c:v>165</c:v>
                </c:pt>
                <c:pt idx="3372">
                  <c:v>165</c:v>
                </c:pt>
                <c:pt idx="3373">
                  <c:v>166</c:v>
                </c:pt>
                <c:pt idx="3374">
                  <c:v>166</c:v>
                </c:pt>
                <c:pt idx="3375">
                  <c:v>166</c:v>
                </c:pt>
                <c:pt idx="3376">
                  <c:v>167</c:v>
                </c:pt>
                <c:pt idx="3377">
                  <c:v>171</c:v>
                </c:pt>
                <c:pt idx="3378">
                  <c:v>172</c:v>
                </c:pt>
                <c:pt idx="3379">
                  <c:v>172</c:v>
                </c:pt>
                <c:pt idx="3380">
                  <c:v>172</c:v>
                </c:pt>
                <c:pt idx="3381">
                  <c:v>174</c:v>
                </c:pt>
                <c:pt idx="3382">
                  <c:v>174</c:v>
                </c:pt>
                <c:pt idx="3383">
                  <c:v>174</c:v>
                </c:pt>
                <c:pt idx="3384">
                  <c:v>175</c:v>
                </c:pt>
                <c:pt idx="3385">
                  <c:v>176</c:v>
                </c:pt>
                <c:pt idx="3386">
                  <c:v>178</c:v>
                </c:pt>
                <c:pt idx="3387">
                  <c:v>178</c:v>
                </c:pt>
                <c:pt idx="3388">
                  <c:v>179</c:v>
                </c:pt>
                <c:pt idx="3389">
                  <c:v>179</c:v>
                </c:pt>
                <c:pt idx="3390">
                  <c:v>181</c:v>
                </c:pt>
                <c:pt idx="3391">
                  <c:v>181</c:v>
                </c:pt>
                <c:pt idx="3392">
                  <c:v>181</c:v>
                </c:pt>
                <c:pt idx="3393">
                  <c:v>184</c:v>
                </c:pt>
                <c:pt idx="3394">
                  <c:v>192</c:v>
                </c:pt>
                <c:pt idx="3395">
                  <c:v>192</c:v>
                </c:pt>
                <c:pt idx="3396">
                  <c:v>194</c:v>
                </c:pt>
                <c:pt idx="3397">
                  <c:v>194</c:v>
                </c:pt>
                <c:pt idx="3398">
                  <c:v>194</c:v>
                </c:pt>
                <c:pt idx="3399">
                  <c:v>195</c:v>
                </c:pt>
                <c:pt idx="3400">
                  <c:v>195</c:v>
                </c:pt>
                <c:pt idx="3401">
                  <c:v>195</c:v>
                </c:pt>
                <c:pt idx="3402">
                  <c:v>195</c:v>
                </c:pt>
                <c:pt idx="3403">
                  <c:v>195</c:v>
                </c:pt>
                <c:pt idx="3404">
                  <c:v>196</c:v>
                </c:pt>
                <c:pt idx="3405">
                  <c:v>196</c:v>
                </c:pt>
                <c:pt idx="3406">
                  <c:v>197</c:v>
                </c:pt>
                <c:pt idx="3407">
                  <c:v>199</c:v>
                </c:pt>
                <c:pt idx="3408">
                  <c:v>207</c:v>
                </c:pt>
                <c:pt idx="3409">
                  <c:v>208</c:v>
                </c:pt>
                <c:pt idx="3410">
                  <c:v>208</c:v>
                </c:pt>
                <c:pt idx="3411">
                  <c:v>208</c:v>
                </c:pt>
                <c:pt idx="3412">
                  <c:v>208</c:v>
                </c:pt>
                <c:pt idx="3413">
                  <c:v>209</c:v>
                </c:pt>
                <c:pt idx="3414">
                  <c:v>209</c:v>
                </c:pt>
                <c:pt idx="3415">
                  <c:v>215</c:v>
                </c:pt>
                <c:pt idx="3416">
                  <c:v>216</c:v>
                </c:pt>
                <c:pt idx="3417">
                  <c:v>216</c:v>
                </c:pt>
                <c:pt idx="3418">
                  <c:v>216</c:v>
                </c:pt>
                <c:pt idx="3419">
                  <c:v>220</c:v>
                </c:pt>
                <c:pt idx="3420">
                  <c:v>231</c:v>
                </c:pt>
                <c:pt idx="3421">
                  <c:v>231</c:v>
                </c:pt>
                <c:pt idx="3422">
                  <c:v>231</c:v>
                </c:pt>
                <c:pt idx="3423">
                  <c:v>231</c:v>
                </c:pt>
                <c:pt idx="3424">
                  <c:v>231</c:v>
                </c:pt>
                <c:pt idx="3425">
                  <c:v>231</c:v>
                </c:pt>
                <c:pt idx="3426">
                  <c:v>231</c:v>
                </c:pt>
                <c:pt idx="3427">
                  <c:v>231</c:v>
                </c:pt>
                <c:pt idx="3428">
                  <c:v>232</c:v>
                </c:pt>
                <c:pt idx="3429">
                  <c:v>232</c:v>
                </c:pt>
                <c:pt idx="3430">
                  <c:v>232</c:v>
                </c:pt>
                <c:pt idx="3431">
                  <c:v>233</c:v>
                </c:pt>
                <c:pt idx="3432">
                  <c:v>235</c:v>
                </c:pt>
                <c:pt idx="3433">
                  <c:v>235</c:v>
                </c:pt>
                <c:pt idx="3434">
                  <c:v>235</c:v>
                </c:pt>
                <c:pt idx="3435">
                  <c:v>235</c:v>
                </c:pt>
                <c:pt idx="3436">
                  <c:v>235</c:v>
                </c:pt>
                <c:pt idx="3437">
                  <c:v>235</c:v>
                </c:pt>
                <c:pt idx="3438">
                  <c:v>235</c:v>
                </c:pt>
                <c:pt idx="3439">
                  <c:v>236</c:v>
                </c:pt>
                <c:pt idx="3440">
                  <c:v>238</c:v>
                </c:pt>
                <c:pt idx="3441">
                  <c:v>239</c:v>
                </c:pt>
                <c:pt idx="3442">
                  <c:v>239</c:v>
                </c:pt>
                <c:pt idx="3443">
                  <c:v>239</c:v>
                </c:pt>
                <c:pt idx="3444">
                  <c:v>239</c:v>
                </c:pt>
                <c:pt idx="3445">
                  <c:v>239</c:v>
                </c:pt>
                <c:pt idx="3446">
                  <c:v>239</c:v>
                </c:pt>
                <c:pt idx="3447">
                  <c:v>239</c:v>
                </c:pt>
                <c:pt idx="3448">
                  <c:v>239</c:v>
                </c:pt>
                <c:pt idx="3449">
                  <c:v>248</c:v>
                </c:pt>
                <c:pt idx="3450">
                  <c:v>252</c:v>
                </c:pt>
                <c:pt idx="3451">
                  <c:v>252</c:v>
                </c:pt>
                <c:pt idx="3452">
                  <c:v>252</c:v>
                </c:pt>
                <c:pt idx="3453">
                  <c:v>252</c:v>
                </c:pt>
                <c:pt idx="3454">
                  <c:v>252</c:v>
                </c:pt>
                <c:pt idx="3455">
                  <c:v>252</c:v>
                </c:pt>
                <c:pt idx="3456">
                  <c:v>254</c:v>
                </c:pt>
                <c:pt idx="3457">
                  <c:v>255</c:v>
                </c:pt>
                <c:pt idx="3458">
                  <c:v>255</c:v>
                </c:pt>
                <c:pt idx="3459">
                  <c:v>255</c:v>
                </c:pt>
                <c:pt idx="3460">
                  <c:v>255</c:v>
                </c:pt>
                <c:pt idx="3461">
                  <c:v>256</c:v>
                </c:pt>
                <c:pt idx="3462">
                  <c:v>257</c:v>
                </c:pt>
                <c:pt idx="3463">
                  <c:v>257</c:v>
                </c:pt>
                <c:pt idx="3464">
                  <c:v>257</c:v>
                </c:pt>
                <c:pt idx="3465">
                  <c:v>257</c:v>
                </c:pt>
                <c:pt idx="3466">
                  <c:v>259</c:v>
                </c:pt>
                <c:pt idx="3467">
                  <c:v>261</c:v>
                </c:pt>
                <c:pt idx="3468">
                  <c:v>261</c:v>
                </c:pt>
                <c:pt idx="3469">
                  <c:v>261</c:v>
                </c:pt>
                <c:pt idx="3470">
                  <c:v>261</c:v>
                </c:pt>
                <c:pt idx="3471">
                  <c:v>262</c:v>
                </c:pt>
                <c:pt idx="3472">
                  <c:v>262</c:v>
                </c:pt>
                <c:pt idx="3473">
                  <c:v>262</c:v>
                </c:pt>
                <c:pt idx="3474">
                  <c:v>262</c:v>
                </c:pt>
                <c:pt idx="3475">
                  <c:v>262</c:v>
                </c:pt>
                <c:pt idx="3476">
                  <c:v>262</c:v>
                </c:pt>
                <c:pt idx="3477">
                  <c:v>262</c:v>
                </c:pt>
                <c:pt idx="3478">
                  <c:v>263</c:v>
                </c:pt>
                <c:pt idx="3479">
                  <c:v>263</c:v>
                </c:pt>
                <c:pt idx="3480">
                  <c:v>265</c:v>
                </c:pt>
                <c:pt idx="3481">
                  <c:v>266</c:v>
                </c:pt>
                <c:pt idx="3482">
                  <c:v>266</c:v>
                </c:pt>
                <c:pt idx="3483">
                  <c:v>266</c:v>
                </c:pt>
                <c:pt idx="3484">
                  <c:v>266</c:v>
                </c:pt>
                <c:pt idx="3485">
                  <c:v>266</c:v>
                </c:pt>
                <c:pt idx="3486">
                  <c:v>266</c:v>
                </c:pt>
                <c:pt idx="3487">
                  <c:v>267</c:v>
                </c:pt>
                <c:pt idx="3488">
                  <c:v>267</c:v>
                </c:pt>
                <c:pt idx="3489">
                  <c:v>267</c:v>
                </c:pt>
                <c:pt idx="3490">
                  <c:v>267</c:v>
                </c:pt>
                <c:pt idx="3491">
                  <c:v>267</c:v>
                </c:pt>
                <c:pt idx="3492">
                  <c:v>267</c:v>
                </c:pt>
                <c:pt idx="3493">
                  <c:v>267</c:v>
                </c:pt>
                <c:pt idx="3494">
                  <c:v>268</c:v>
                </c:pt>
                <c:pt idx="3495">
                  <c:v>268</c:v>
                </c:pt>
                <c:pt idx="3496">
                  <c:v>268</c:v>
                </c:pt>
                <c:pt idx="3497">
                  <c:v>269</c:v>
                </c:pt>
                <c:pt idx="3498">
                  <c:v>269</c:v>
                </c:pt>
                <c:pt idx="3499">
                  <c:v>269</c:v>
                </c:pt>
                <c:pt idx="3500">
                  <c:v>269</c:v>
                </c:pt>
                <c:pt idx="3501">
                  <c:v>269</c:v>
                </c:pt>
                <c:pt idx="3502">
                  <c:v>269</c:v>
                </c:pt>
                <c:pt idx="3503">
                  <c:v>269</c:v>
                </c:pt>
                <c:pt idx="3504">
                  <c:v>269</c:v>
                </c:pt>
                <c:pt idx="3505">
                  <c:v>269</c:v>
                </c:pt>
                <c:pt idx="3506">
                  <c:v>269</c:v>
                </c:pt>
                <c:pt idx="3507">
                  <c:v>269</c:v>
                </c:pt>
                <c:pt idx="3508">
                  <c:v>270</c:v>
                </c:pt>
                <c:pt idx="3509">
                  <c:v>270</c:v>
                </c:pt>
                <c:pt idx="3510">
                  <c:v>275</c:v>
                </c:pt>
                <c:pt idx="3511">
                  <c:v>276</c:v>
                </c:pt>
                <c:pt idx="3512">
                  <c:v>280</c:v>
                </c:pt>
                <c:pt idx="3513">
                  <c:v>280</c:v>
                </c:pt>
                <c:pt idx="3514">
                  <c:v>280</c:v>
                </c:pt>
                <c:pt idx="3515">
                  <c:v>280</c:v>
                </c:pt>
                <c:pt idx="3516">
                  <c:v>281</c:v>
                </c:pt>
                <c:pt idx="3517">
                  <c:v>281</c:v>
                </c:pt>
                <c:pt idx="3518">
                  <c:v>281</c:v>
                </c:pt>
                <c:pt idx="3519">
                  <c:v>281</c:v>
                </c:pt>
                <c:pt idx="3520">
                  <c:v>281</c:v>
                </c:pt>
                <c:pt idx="3521">
                  <c:v>281</c:v>
                </c:pt>
                <c:pt idx="3522">
                  <c:v>281</c:v>
                </c:pt>
                <c:pt idx="3523">
                  <c:v>282</c:v>
                </c:pt>
                <c:pt idx="3524">
                  <c:v>282</c:v>
                </c:pt>
                <c:pt idx="3525">
                  <c:v>282</c:v>
                </c:pt>
                <c:pt idx="3526">
                  <c:v>282</c:v>
                </c:pt>
                <c:pt idx="3527">
                  <c:v>282</c:v>
                </c:pt>
                <c:pt idx="3528">
                  <c:v>282</c:v>
                </c:pt>
                <c:pt idx="3529">
                  <c:v>282</c:v>
                </c:pt>
                <c:pt idx="3530">
                  <c:v>282</c:v>
                </c:pt>
                <c:pt idx="3531">
                  <c:v>282</c:v>
                </c:pt>
                <c:pt idx="3532">
                  <c:v>285</c:v>
                </c:pt>
                <c:pt idx="3533">
                  <c:v>285</c:v>
                </c:pt>
                <c:pt idx="3534">
                  <c:v>285</c:v>
                </c:pt>
                <c:pt idx="3535">
                  <c:v>285</c:v>
                </c:pt>
                <c:pt idx="3536">
                  <c:v>285</c:v>
                </c:pt>
                <c:pt idx="3537">
                  <c:v>285</c:v>
                </c:pt>
                <c:pt idx="3538">
                  <c:v>285</c:v>
                </c:pt>
                <c:pt idx="3539">
                  <c:v>285</c:v>
                </c:pt>
                <c:pt idx="3540">
                  <c:v>285</c:v>
                </c:pt>
                <c:pt idx="3541">
                  <c:v>285</c:v>
                </c:pt>
                <c:pt idx="3542">
                  <c:v>285</c:v>
                </c:pt>
                <c:pt idx="3543">
                  <c:v>285</c:v>
                </c:pt>
                <c:pt idx="3544">
                  <c:v>285</c:v>
                </c:pt>
                <c:pt idx="3545">
                  <c:v>286</c:v>
                </c:pt>
                <c:pt idx="3546">
                  <c:v>286</c:v>
                </c:pt>
                <c:pt idx="3547">
                  <c:v>286</c:v>
                </c:pt>
                <c:pt idx="3548">
                  <c:v>287</c:v>
                </c:pt>
                <c:pt idx="3549">
                  <c:v>287</c:v>
                </c:pt>
                <c:pt idx="3550">
                  <c:v>287</c:v>
                </c:pt>
                <c:pt idx="3551">
                  <c:v>287</c:v>
                </c:pt>
                <c:pt idx="3552">
                  <c:v>287</c:v>
                </c:pt>
                <c:pt idx="3553">
                  <c:v>287</c:v>
                </c:pt>
                <c:pt idx="3554">
                  <c:v>287</c:v>
                </c:pt>
                <c:pt idx="3555">
                  <c:v>287</c:v>
                </c:pt>
                <c:pt idx="3556">
                  <c:v>287</c:v>
                </c:pt>
                <c:pt idx="3557">
                  <c:v>287</c:v>
                </c:pt>
                <c:pt idx="3558">
                  <c:v>288</c:v>
                </c:pt>
                <c:pt idx="3559">
                  <c:v>289</c:v>
                </c:pt>
                <c:pt idx="3560">
                  <c:v>289</c:v>
                </c:pt>
                <c:pt idx="3561">
                  <c:v>291</c:v>
                </c:pt>
                <c:pt idx="3562">
                  <c:v>291</c:v>
                </c:pt>
                <c:pt idx="3563">
                  <c:v>291</c:v>
                </c:pt>
                <c:pt idx="3564">
                  <c:v>292</c:v>
                </c:pt>
                <c:pt idx="3565">
                  <c:v>294</c:v>
                </c:pt>
                <c:pt idx="3566">
                  <c:v>294</c:v>
                </c:pt>
                <c:pt idx="3567">
                  <c:v>294</c:v>
                </c:pt>
                <c:pt idx="3568">
                  <c:v>295</c:v>
                </c:pt>
                <c:pt idx="3569">
                  <c:v>297</c:v>
                </c:pt>
                <c:pt idx="3570">
                  <c:v>297</c:v>
                </c:pt>
                <c:pt idx="3571">
                  <c:v>297</c:v>
                </c:pt>
                <c:pt idx="3572">
                  <c:v>300</c:v>
                </c:pt>
                <c:pt idx="3573">
                  <c:v>300</c:v>
                </c:pt>
                <c:pt idx="3574">
                  <c:v>300</c:v>
                </c:pt>
                <c:pt idx="3575">
                  <c:v>300</c:v>
                </c:pt>
                <c:pt idx="3576">
                  <c:v>300</c:v>
                </c:pt>
                <c:pt idx="3577">
                  <c:v>300</c:v>
                </c:pt>
                <c:pt idx="3578">
                  <c:v>300</c:v>
                </c:pt>
                <c:pt idx="3579">
                  <c:v>300</c:v>
                </c:pt>
                <c:pt idx="3580">
                  <c:v>300</c:v>
                </c:pt>
                <c:pt idx="3581">
                  <c:v>302</c:v>
                </c:pt>
                <c:pt idx="3582">
                  <c:v>302</c:v>
                </c:pt>
                <c:pt idx="3583">
                  <c:v>302</c:v>
                </c:pt>
                <c:pt idx="3584">
                  <c:v>302</c:v>
                </c:pt>
                <c:pt idx="3585">
                  <c:v>302</c:v>
                </c:pt>
                <c:pt idx="3586">
                  <c:v>304</c:v>
                </c:pt>
                <c:pt idx="3587">
                  <c:v>304</c:v>
                </c:pt>
                <c:pt idx="3588">
                  <c:v>304</c:v>
                </c:pt>
                <c:pt idx="3589">
                  <c:v>304</c:v>
                </c:pt>
                <c:pt idx="3590">
                  <c:v>304</c:v>
                </c:pt>
                <c:pt idx="3591">
                  <c:v>304</c:v>
                </c:pt>
                <c:pt idx="3592">
                  <c:v>305</c:v>
                </c:pt>
                <c:pt idx="3593">
                  <c:v>305</c:v>
                </c:pt>
                <c:pt idx="3594">
                  <c:v>305</c:v>
                </c:pt>
                <c:pt idx="3595">
                  <c:v>306</c:v>
                </c:pt>
                <c:pt idx="3596">
                  <c:v>307</c:v>
                </c:pt>
                <c:pt idx="3597">
                  <c:v>308</c:v>
                </c:pt>
                <c:pt idx="3598">
                  <c:v>308</c:v>
                </c:pt>
                <c:pt idx="3599">
                  <c:v>308</c:v>
                </c:pt>
                <c:pt idx="3600">
                  <c:v>308</c:v>
                </c:pt>
                <c:pt idx="3601">
                  <c:v>309</c:v>
                </c:pt>
                <c:pt idx="3602">
                  <c:v>309</c:v>
                </c:pt>
                <c:pt idx="3603">
                  <c:v>309</c:v>
                </c:pt>
                <c:pt idx="3604">
                  <c:v>311</c:v>
                </c:pt>
                <c:pt idx="3605">
                  <c:v>311</c:v>
                </c:pt>
                <c:pt idx="3606">
                  <c:v>311</c:v>
                </c:pt>
                <c:pt idx="3607">
                  <c:v>311</c:v>
                </c:pt>
                <c:pt idx="3608">
                  <c:v>311</c:v>
                </c:pt>
                <c:pt idx="3609">
                  <c:v>311</c:v>
                </c:pt>
                <c:pt idx="3610">
                  <c:v>311</c:v>
                </c:pt>
                <c:pt idx="3611">
                  <c:v>311</c:v>
                </c:pt>
                <c:pt idx="3612">
                  <c:v>311</c:v>
                </c:pt>
                <c:pt idx="3613">
                  <c:v>311</c:v>
                </c:pt>
                <c:pt idx="3614">
                  <c:v>311</c:v>
                </c:pt>
                <c:pt idx="3615">
                  <c:v>311</c:v>
                </c:pt>
                <c:pt idx="3616">
                  <c:v>312</c:v>
                </c:pt>
                <c:pt idx="3617">
                  <c:v>312</c:v>
                </c:pt>
                <c:pt idx="3618">
                  <c:v>312</c:v>
                </c:pt>
                <c:pt idx="3619">
                  <c:v>312</c:v>
                </c:pt>
                <c:pt idx="3620">
                  <c:v>312</c:v>
                </c:pt>
                <c:pt idx="3621">
                  <c:v>312</c:v>
                </c:pt>
                <c:pt idx="3622">
                  <c:v>312</c:v>
                </c:pt>
                <c:pt idx="3623">
                  <c:v>313</c:v>
                </c:pt>
                <c:pt idx="3624">
                  <c:v>313</c:v>
                </c:pt>
                <c:pt idx="3625">
                  <c:v>313</c:v>
                </c:pt>
                <c:pt idx="3626">
                  <c:v>313</c:v>
                </c:pt>
                <c:pt idx="3627">
                  <c:v>313</c:v>
                </c:pt>
                <c:pt idx="3628">
                  <c:v>313</c:v>
                </c:pt>
                <c:pt idx="3629">
                  <c:v>314</c:v>
                </c:pt>
                <c:pt idx="3630">
                  <c:v>314</c:v>
                </c:pt>
                <c:pt idx="3631">
                  <c:v>315</c:v>
                </c:pt>
                <c:pt idx="3632">
                  <c:v>317</c:v>
                </c:pt>
                <c:pt idx="3633">
                  <c:v>317</c:v>
                </c:pt>
                <c:pt idx="3634">
                  <c:v>318</c:v>
                </c:pt>
                <c:pt idx="3635">
                  <c:v>318</c:v>
                </c:pt>
                <c:pt idx="3636">
                  <c:v>318</c:v>
                </c:pt>
                <c:pt idx="3637">
                  <c:v>318</c:v>
                </c:pt>
                <c:pt idx="3638">
                  <c:v>318</c:v>
                </c:pt>
                <c:pt idx="3639">
                  <c:v>318</c:v>
                </c:pt>
                <c:pt idx="3640">
                  <c:v>318</c:v>
                </c:pt>
                <c:pt idx="3641">
                  <c:v>318</c:v>
                </c:pt>
                <c:pt idx="3642">
                  <c:v>318</c:v>
                </c:pt>
                <c:pt idx="3643">
                  <c:v>318</c:v>
                </c:pt>
                <c:pt idx="3644">
                  <c:v>318</c:v>
                </c:pt>
                <c:pt idx="3645">
                  <c:v>318</c:v>
                </c:pt>
                <c:pt idx="3646">
                  <c:v>318</c:v>
                </c:pt>
                <c:pt idx="3647">
                  <c:v>319</c:v>
                </c:pt>
                <c:pt idx="3648">
                  <c:v>319</c:v>
                </c:pt>
                <c:pt idx="3649">
                  <c:v>319</c:v>
                </c:pt>
                <c:pt idx="3650">
                  <c:v>320</c:v>
                </c:pt>
                <c:pt idx="3651">
                  <c:v>320</c:v>
                </c:pt>
                <c:pt idx="3652">
                  <c:v>320</c:v>
                </c:pt>
                <c:pt idx="3653">
                  <c:v>320</c:v>
                </c:pt>
                <c:pt idx="3654">
                  <c:v>320</c:v>
                </c:pt>
                <c:pt idx="3655">
                  <c:v>320</c:v>
                </c:pt>
                <c:pt idx="3656">
                  <c:v>324</c:v>
                </c:pt>
                <c:pt idx="3657">
                  <c:v>324</c:v>
                </c:pt>
                <c:pt idx="3658">
                  <c:v>325</c:v>
                </c:pt>
                <c:pt idx="3659">
                  <c:v>329</c:v>
                </c:pt>
                <c:pt idx="3660">
                  <c:v>329</c:v>
                </c:pt>
                <c:pt idx="3661">
                  <c:v>329</c:v>
                </c:pt>
                <c:pt idx="3662">
                  <c:v>329</c:v>
                </c:pt>
                <c:pt idx="3663">
                  <c:v>329</c:v>
                </c:pt>
                <c:pt idx="3664">
                  <c:v>329</c:v>
                </c:pt>
                <c:pt idx="3665">
                  <c:v>329</c:v>
                </c:pt>
                <c:pt idx="3666">
                  <c:v>329</c:v>
                </c:pt>
                <c:pt idx="3667">
                  <c:v>329</c:v>
                </c:pt>
                <c:pt idx="3668">
                  <c:v>329</c:v>
                </c:pt>
                <c:pt idx="3669">
                  <c:v>329</c:v>
                </c:pt>
                <c:pt idx="3670">
                  <c:v>330</c:v>
                </c:pt>
                <c:pt idx="3671">
                  <c:v>330</c:v>
                </c:pt>
                <c:pt idx="3672">
                  <c:v>330</c:v>
                </c:pt>
                <c:pt idx="3673">
                  <c:v>330</c:v>
                </c:pt>
                <c:pt idx="3674">
                  <c:v>330</c:v>
                </c:pt>
                <c:pt idx="3675">
                  <c:v>330</c:v>
                </c:pt>
                <c:pt idx="3676">
                  <c:v>330</c:v>
                </c:pt>
                <c:pt idx="3677">
                  <c:v>330</c:v>
                </c:pt>
                <c:pt idx="3678">
                  <c:v>330</c:v>
                </c:pt>
                <c:pt idx="3679">
                  <c:v>330</c:v>
                </c:pt>
                <c:pt idx="3680">
                  <c:v>331</c:v>
                </c:pt>
                <c:pt idx="3681">
                  <c:v>332</c:v>
                </c:pt>
                <c:pt idx="3682">
                  <c:v>338</c:v>
                </c:pt>
                <c:pt idx="3683">
                  <c:v>349</c:v>
                </c:pt>
                <c:pt idx="3684">
                  <c:v>349</c:v>
                </c:pt>
                <c:pt idx="3685">
                  <c:v>349</c:v>
                </c:pt>
                <c:pt idx="3686">
                  <c:v>349</c:v>
                </c:pt>
                <c:pt idx="3687">
                  <c:v>349</c:v>
                </c:pt>
                <c:pt idx="3688">
                  <c:v>384</c:v>
                </c:pt>
                <c:pt idx="3689">
                  <c:v>384</c:v>
                </c:pt>
                <c:pt idx="3690">
                  <c:v>385</c:v>
                </c:pt>
                <c:pt idx="3691">
                  <c:v>385</c:v>
                </c:pt>
                <c:pt idx="3692">
                  <c:v>387</c:v>
                </c:pt>
                <c:pt idx="3693">
                  <c:v>387</c:v>
                </c:pt>
                <c:pt idx="3694">
                  <c:v>387</c:v>
                </c:pt>
                <c:pt idx="3695">
                  <c:v>387</c:v>
                </c:pt>
                <c:pt idx="3696">
                  <c:v>387</c:v>
                </c:pt>
                <c:pt idx="3697">
                  <c:v>387</c:v>
                </c:pt>
                <c:pt idx="3698">
                  <c:v>388</c:v>
                </c:pt>
                <c:pt idx="3699">
                  <c:v>389</c:v>
                </c:pt>
                <c:pt idx="3700">
                  <c:v>389</c:v>
                </c:pt>
                <c:pt idx="3701">
                  <c:v>389</c:v>
                </c:pt>
                <c:pt idx="3702">
                  <c:v>389</c:v>
                </c:pt>
                <c:pt idx="3703">
                  <c:v>389</c:v>
                </c:pt>
                <c:pt idx="3704">
                  <c:v>389</c:v>
                </c:pt>
                <c:pt idx="3705">
                  <c:v>390</c:v>
                </c:pt>
                <c:pt idx="3706">
                  <c:v>390</c:v>
                </c:pt>
                <c:pt idx="3707">
                  <c:v>390</c:v>
                </c:pt>
                <c:pt idx="3708">
                  <c:v>390</c:v>
                </c:pt>
                <c:pt idx="3709">
                  <c:v>397</c:v>
                </c:pt>
                <c:pt idx="3710">
                  <c:v>397</c:v>
                </c:pt>
                <c:pt idx="3711">
                  <c:v>397</c:v>
                </c:pt>
                <c:pt idx="3712">
                  <c:v>397</c:v>
                </c:pt>
                <c:pt idx="3713">
                  <c:v>398</c:v>
                </c:pt>
                <c:pt idx="3714">
                  <c:v>398</c:v>
                </c:pt>
                <c:pt idx="3715">
                  <c:v>398</c:v>
                </c:pt>
                <c:pt idx="3716">
                  <c:v>398</c:v>
                </c:pt>
                <c:pt idx="3717">
                  <c:v>398</c:v>
                </c:pt>
                <c:pt idx="3718">
                  <c:v>398</c:v>
                </c:pt>
                <c:pt idx="3719">
                  <c:v>400</c:v>
                </c:pt>
                <c:pt idx="3720">
                  <c:v>400</c:v>
                </c:pt>
                <c:pt idx="3721">
                  <c:v>410</c:v>
                </c:pt>
                <c:pt idx="3722">
                  <c:v>410</c:v>
                </c:pt>
                <c:pt idx="3723">
                  <c:v>412</c:v>
                </c:pt>
                <c:pt idx="3724">
                  <c:v>412</c:v>
                </c:pt>
                <c:pt idx="3725">
                  <c:v>412</c:v>
                </c:pt>
                <c:pt idx="3726">
                  <c:v>412</c:v>
                </c:pt>
                <c:pt idx="3727">
                  <c:v>412</c:v>
                </c:pt>
                <c:pt idx="3728">
                  <c:v>412</c:v>
                </c:pt>
                <c:pt idx="3729">
                  <c:v>412</c:v>
                </c:pt>
                <c:pt idx="3730">
                  <c:v>412</c:v>
                </c:pt>
                <c:pt idx="3731">
                  <c:v>430</c:v>
                </c:pt>
                <c:pt idx="3732">
                  <c:v>430</c:v>
                </c:pt>
                <c:pt idx="3733">
                  <c:v>430</c:v>
                </c:pt>
                <c:pt idx="3734">
                  <c:v>430</c:v>
                </c:pt>
                <c:pt idx="3735">
                  <c:v>430</c:v>
                </c:pt>
                <c:pt idx="3736">
                  <c:v>439</c:v>
                </c:pt>
                <c:pt idx="3737">
                  <c:v>439</c:v>
                </c:pt>
                <c:pt idx="3738">
                  <c:v>439</c:v>
                </c:pt>
                <c:pt idx="3739">
                  <c:v>439</c:v>
                </c:pt>
                <c:pt idx="3740">
                  <c:v>439</c:v>
                </c:pt>
                <c:pt idx="3741">
                  <c:v>439</c:v>
                </c:pt>
                <c:pt idx="3742">
                  <c:v>441</c:v>
                </c:pt>
                <c:pt idx="3743">
                  <c:v>441</c:v>
                </c:pt>
                <c:pt idx="3744">
                  <c:v>441</c:v>
                </c:pt>
                <c:pt idx="3745">
                  <c:v>441</c:v>
                </c:pt>
                <c:pt idx="3746">
                  <c:v>441</c:v>
                </c:pt>
                <c:pt idx="3747">
                  <c:v>446</c:v>
                </c:pt>
                <c:pt idx="3748">
                  <c:v>446</c:v>
                </c:pt>
                <c:pt idx="3749">
                  <c:v>448</c:v>
                </c:pt>
                <c:pt idx="3750">
                  <c:v>448</c:v>
                </c:pt>
                <c:pt idx="3751">
                  <c:v>448</c:v>
                </c:pt>
                <c:pt idx="3752">
                  <c:v>448</c:v>
                </c:pt>
                <c:pt idx="3753">
                  <c:v>448</c:v>
                </c:pt>
                <c:pt idx="3754">
                  <c:v>448</c:v>
                </c:pt>
                <c:pt idx="3755">
                  <c:v>448</c:v>
                </c:pt>
                <c:pt idx="3756">
                  <c:v>448</c:v>
                </c:pt>
                <c:pt idx="3757">
                  <c:v>448</c:v>
                </c:pt>
                <c:pt idx="3758">
                  <c:v>449</c:v>
                </c:pt>
                <c:pt idx="3759">
                  <c:v>449</c:v>
                </c:pt>
                <c:pt idx="3760">
                  <c:v>449</c:v>
                </c:pt>
                <c:pt idx="3761">
                  <c:v>449</c:v>
                </c:pt>
                <c:pt idx="3762">
                  <c:v>449</c:v>
                </c:pt>
                <c:pt idx="3763">
                  <c:v>449</c:v>
                </c:pt>
                <c:pt idx="3764">
                  <c:v>449</c:v>
                </c:pt>
                <c:pt idx="3765">
                  <c:v>449</c:v>
                </c:pt>
                <c:pt idx="3766">
                  <c:v>449</c:v>
                </c:pt>
                <c:pt idx="3767">
                  <c:v>449</c:v>
                </c:pt>
                <c:pt idx="3768">
                  <c:v>449</c:v>
                </c:pt>
                <c:pt idx="3769">
                  <c:v>449</c:v>
                </c:pt>
                <c:pt idx="3770">
                  <c:v>449</c:v>
                </c:pt>
                <c:pt idx="3771">
                  <c:v>449</c:v>
                </c:pt>
                <c:pt idx="3772">
                  <c:v>449</c:v>
                </c:pt>
                <c:pt idx="3773">
                  <c:v>449</c:v>
                </c:pt>
                <c:pt idx="3774">
                  <c:v>449</c:v>
                </c:pt>
                <c:pt idx="3775">
                  <c:v>449</c:v>
                </c:pt>
                <c:pt idx="3776">
                  <c:v>449</c:v>
                </c:pt>
                <c:pt idx="3777">
                  <c:v>449</c:v>
                </c:pt>
                <c:pt idx="3778">
                  <c:v>449</c:v>
                </c:pt>
                <c:pt idx="3779">
                  <c:v>449</c:v>
                </c:pt>
                <c:pt idx="3780">
                  <c:v>449</c:v>
                </c:pt>
                <c:pt idx="3781">
                  <c:v>449</c:v>
                </c:pt>
                <c:pt idx="3782">
                  <c:v>455</c:v>
                </c:pt>
                <c:pt idx="3783">
                  <c:v>455</c:v>
                </c:pt>
                <c:pt idx="3784">
                  <c:v>455</c:v>
                </c:pt>
                <c:pt idx="3785">
                  <c:v>455</c:v>
                </c:pt>
                <c:pt idx="3786">
                  <c:v>456</c:v>
                </c:pt>
                <c:pt idx="3787">
                  <c:v>456</c:v>
                </c:pt>
                <c:pt idx="3788">
                  <c:v>456</c:v>
                </c:pt>
                <c:pt idx="3789">
                  <c:v>456</c:v>
                </c:pt>
                <c:pt idx="3790">
                  <c:v>456</c:v>
                </c:pt>
                <c:pt idx="3791">
                  <c:v>456</c:v>
                </c:pt>
                <c:pt idx="3792">
                  <c:v>456</c:v>
                </c:pt>
                <c:pt idx="3793">
                  <c:v>456</c:v>
                </c:pt>
                <c:pt idx="3794">
                  <c:v>456</c:v>
                </c:pt>
                <c:pt idx="3795">
                  <c:v>456</c:v>
                </c:pt>
                <c:pt idx="3796">
                  <c:v>456</c:v>
                </c:pt>
                <c:pt idx="3797">
                  <c:v>456</c:v>
                </c:pt>
                <c:pt idx="3798">
                  <c:v>456</c:v>
                </c:pt>
                <c:pt idx="3799">
                  <c:v>456</c:v>
                </c:pt>
                <c:pt idx="3800">
                  <c:v>465</c:v>
                </c:pt>
                <c:pt idx="3801">
                  <c:v>465</c:v>
                </c:pt>
                <c:pt idx="3802">
                  <c:v>465</c:v>
                </c:pt>
                <c:pt idx="3803">
                  <c:v>468</c:v>
                </c:pt>
                <c:pt idx="3804">
                  <c:v>468</c:v>
                </c:pt>
                <c:pt idx="3805">
                  <c:v>468</c:v>
                </c:pt>
                <c:pt idx="3806">
                  <c:v>468</c:v>
                </c:pt>
                <c:pt idx="3807">
                  <c:v>468</c:v>
                </c:pt>
                <c:pt idx="3808">
                  <c:v>468</c:v>
                </c:pt>
                <c:pt idx="3809">
                  <c:v>468</c:v>
                </c:pt>
                <c:pt idx="3810">
                  <c:v>469</c:v>
                </c:pt>
                <c:pt idx="3811">
                  <c:v>469</c:v>
                </c:pt>
                <c:pt idx="3812">
                  <c:v>472</c:v>
                </c:pt>
                <c:pt idx="3813">
                  <c:v>473</c:v>
                </c:pt>
                <c:pt idx="3814">
                  <c:v>473</c:v>
                </c:pt>
                <c:pt idx="3815">
                  <c:v>473</c:v>
                </c:pt>
                <c:pt idx="3816">
                  <c:v>473</c:v>
                </c:pt>
                <c:pt idx="3817">
                  <c:v>473</c:v>
                </c:pt>
                <c:pt idx="3818">
                  <c:v>473</c:v>
                </c:pt>
                <c:pt idx="3819">
                  <c:v>473</c:v>
                </c:pt>
                <c:pt idx="3820">
                  <c:v>473</c:v>
                </c:pt>
                <c:pt idx="3821">
                  <c:v>473</c:v>
                </c:pt>
                <c:pt idx="3822">
                  <c:v>474</c:v>
                </c:pt>
                <c:pt idx="3823">
                  <c:v>474</c:v>
                </c:pt>
                <c:pt idx="3824">
                  <c:v>474</c:v>
                </c:pt>
                <c:pt idx="3825">
                  <c:v>474</c:v>
                </c:pt>
                <c:pt idx="3826">
                  <c:v>474</c:v>
                </c:pt>
                <c:pt idx="3827">
                  <c:v>474</c:v>
                </c:pt>
                <c:pt idx="3828">
                  <c:v>474</c:v>
                </c:pt>
                <c:pt idx="3829">
                  <c:v>474</c:v>
                </c:pt>
                <c:pt idx="3830">
                  <c:v>477</c:v>
                </c:pt>
                <c:pt idx="3831">
                  <c:v>477</c:v>
                </c:pt>
                <c:pt idx="3832">
                  <c:v>477</c:v>
                </c:pt>
                <c:pt idx="3833">
                  <c:v>477</c:v>
                </c:pt>
                <c:pt idx="3834">
                  <c:v>478</c:v>
                </c:pt>
                <c:pt idx="3835">
                  <c:v>478</c:v>
                </c:pt>
                <c:pt idx="3836">
                  <c:v>478</c:v>
                </c:pt>
                <c:pt idx="3837">
                  <c:v>478</c:v>
                </c:pt>
                <c:pt idx="3838">
                  <c:v>478</c:v>
                </c:pt>
                <c:pt idx="3839">
                  <c:v>478</c:v>
                </c:pt>
                <c:pt idx="3840">
                  <c:v>478</c:v>
                </c:pt>
                <c:pt idx="3841">
                  <c:v>478</c:v>
                </c:pt>
                <c:pt idx="3842">
                  <c:v>478</c:v>
                </c:pt>
                <c:pt idx="3843">
                  <c:v>478</c:v>
                </c:pt>
                <c:pt idx="3844">
                  <c:v>479</c:v>
                </c:pt>
                <c:pt idx="3845">
                  <c:v>479</c:v>
                </c:pt>
                <c:pt idx="3846">
                  <c:v>479</c:v>
                </c:pt>
                <c:pt idx="3847">
                  <c:v>479</c:v>
                </c:pt>
                <c:pt idx="3848">
                  <c:v>481</c:v>
                </c:pt>
                <c:pt idx="3849">
                  <c:v>481</c:v>
                </c:pt>
                <c:pt idx="3850">
                  <c:v>481</c:v>
                </c:pt>
                <c:pt idx="3851">
                  <c:v>482</c:v>
                </c:pt>
                <c:pt idx="3852">
                  <c:v>482</c:v>
                </c:pt>
                <c:pt idx="3853">
                  <c:v>482</c:v>
                </c:pt>
                <c:pt idx="3854">
                  <c:v>482</c:v>
                </c:pt>
                <c:pt idx="3855">
                  <c:v>482</c:v>
                </c:pt>
                <c:pt idx="3856">
                  <c:v>482</c:v>
                </c:pt>
                <c:pt idx="3857">
                  <c:v>482</c:v>
                </c:pt>
                <c:pt idx="3858">
                  <c:v>482</c:v>
                </c:pt>
                <c:pt idx="3859">
                  <c:v>483</c:v>
                </c:pt>
                <c:pt idx="3860">
                  <c:v>483</c:v>
                </c:pt>
                <c:pt idx="3861">
                  <c:v>483</c:v>
                </c:pt>
                <c:pt idx="3862">
                  <c:v>487</c:v>
                </c:pt>
                <c:pt idx="3863">
                  <c:v>487</c:v>
                </c:pt>
                <c:pt idx="3864">
                  <c:v>487</c:v>
                </c:pt>
                <c:pt idx="3865">
                  <c:v>487</c:v>
                </c:pt>
                <c:pt idx="3866">
                  <c:v>487</c:v>
                </c:pt>
                <c:pt idx="3867">
                  <c:v>492</c:v>
                </c:pt>
                <c:pt idx="3868">
                  <c:v>492</c:v>
                </c:pt>
                <c:pt idx="3869">
                  <c:v>492</c:v>
                </c:pt>
                <c:pt idx="3870">
                  <c:v>492</c:v>
                </c:pt>
                <c:pt idx="3871">
                  <c:v>492</c:v>
                </c:pt>
                <c:pt idx="3872">
                  <c:v>492</c:v>
                </c:pt>
                <c:pt idx="3873">
                  <c:v>492</c:v>
                </c:pt>
                <c:pt idx="3874">
                  <c:v>493</c:v>
                </c:pt>
                <c:pt idx="3875">
                  <c:v>493</c:v>
                </c:pt>
                <c:pt idx="3876">
                  <c:v>493</c:v>
                </c:pt>
                <c:pt idx="3877">
                  <c:v>493</c:v>
                </c:pt>
                <c:pt idx="3878">
                  <c:v>493</c:v>
                </c:pt>
                <c:pt idx="3879">
                  <c:v>493</c:v>
                </c:pt>
                <c:pt idx="3880">
                  <c:v>493</c:v>
                </c:pt>
                <c:pt idx="3881">
                  <c:v>493</c:v>
                </c:pt>
                <c:pt idx="3882">
                  <c:v>494</c:v>
                </c:pt>
                <c:pt idx="3883">
                  <c:v>496</c:v>
                </c:pt>
                <c:pt idx="3884">
                  <c:v>496</c:v>
                </c:pt>
                <c:pt idx="3885">
                  <c:v>496</c:v>
                </c:pt>
                <c:pt idx="3886">
                  <c:v>496</c:v>
                </c:pt>
                <c:pt idx="3887">
                  <c:v>499</c:v>
                </c:pt>
                <c:pt idx="3888">
                  <c:v>499</c:v>
                </c:pt>
                <c:pt idx="3889">
                  <c:v>500</c:v>
                </c:pt>
                <c:pt idx="3890">
                  <c:v>501</c:v>
                </c:pt>
                <c:pt idx="3891">
                  <c:v>503</c:v>
                </c:pt>
                <c:pt idx="3892">
                  <c:v>503</c:v>
                </c:pt>
                <c:pt idx="3893">
                  <c:v>504</c:v>
                </c:pt>
                <c:pt idx="3894">
                  <c:v>504</c:v>
                </c:pt>
                <c:pt idx="3895">
                  <c:v>504</c:v>
                </c:pt>
                <c:pt idx="3896">
                  <c:v>504</c:v>
                </c:pt>
                <c:pt idx="3897">
                  <c:v>504</c:v>
                </c:pt>
                <c:pt idx="3898">
                  <c:v>506</c:v>
                </c:pt>
                <c:pt idx="3899">
                  <c:v>506</c:v>
                </c:pt>
                <c:pt idx="3900">
                  <c:v>506</c:v>
                </c:pt>
                <c:pt idx="3901">
                  <c:v>506</c:v>
                </c:pt>
                <c:pt idx="3902">
                  <c:v>506</c:v>
                </c:pt>
                <c:pt idx="3903">
                  <c:v>506</c:v>
                </c:pt>
                <c:pt idx="3904">
                  <c:v>509</c:v>
                </c:pt>
                <c:pt idx="3905">
                  <c:v>509</c:v>
                </c:pt>
                <c:pt idx="3906">
                  <c:v>509</c:v>
                </c:pt>
                <c:pt idx="3907">
                  <c:v>509</c:v>
                </c:pt>
                <c:pt idx="3908">
                  <c:v>510</c:v>
                </c:pt>
                <c:pt idx="3909">
                  <c:v>510</c:v>
                </c:pt>
                <c:pt idx="3910">
                  <c:v>510</c:v>
                </c:pt>
                <c:pt idx="3911">
                  <c:v>510</c:v>
                </c:pt>
                <c:pt idx="3912">
                  <c:v>510</c:v>
                </c:pt>
                <c:pt idx="3913">
                  <c:v>510</c:v>
                </c:pt>
                <c:pt idx="3914">
                  <c:v>510</c:v>
                </c:pt>
                <c:pt idx="3915">
                  <c:v>510</c:v>
                </c:pt>
                <c:pt idx="3916">
                  <c:v>510</c:v>
                </c:pt>
                <c:pt idx="3917">
                  <c:v>510</c:v>
                </c:pt>
                <c:pt idx="3918">
                  <c:v>510</c:v>
                </c:pt>
                <c:pt idx="3919">
                  <c:v>510</c:v>
                </c:pt>
                <c:pt idx="3920">
                  <c:v>510</c:v>
                </c:pt>
                <c:pt idx="3921">
                  <c:v>510</c:v>
                </c:pt>
                <c:pt idx="3922">
                  <c:v>510</c:v>
                </c:pt>
                <c:pt idx="3923">
                  <c:v>512</c:v>
                </c:pt>
                <c:pt idx="3924">
                  <c:v>512</c:v>
                </c:pt>
                <c:pt idx="3925">
                  <c:v>515</c:v>
                </c:pt>
                <c:pt idx="3926">
                  <c:v>515</c:v>
                </c:pt>
                <c:pt idx="3927">
                  <c:v>515</c:v>
                </c:pt>
                <c:pt idx="3928">
                  <c:v>515</c:v>
                </c:pt>
                <c:pt idx="3929">
                  <c:v>515</c:v>
                </c:pt>
                <c:pt idx="3930">
                  <c:v>515</c:v>
                </c:pt>
                <c:pt idx="3931">
                  <c:v>515</c:v>
                </c:pt>
                <c:pt idx="3932">
                  <c:v>515</c:v>
                </c:pt>
                <c:pt idx="3933">
                  <c:v>515</c:v>
                </c:pt>
                <c:pt idx="3934">
                  <c:v>515</c:v>
                </c:pt>
                <c:pt idx="3935">
                  <c:v>515</c:v>
                </c:pt>
                <c:pt idx="3936">
                  <c:v>515</c:v>
                </c:pt>
                <c:pt idx="3937">
                  <c:v>515</c:v>
                </c:pt>
                <c:pt idx="3938">
                  <c:v>517</c:v>
                </c:pt>
                <c:pt idx="3939">
                  <c:v>517</c:v>
                </c:pt>
                <c:pt idx="3940">
                  <c:v>517</c:v>
                </c:pt>
                <c:pt idx="3941">
                  <c:v>517</c:v>
                </c:pt>
                <c:pt idx="3942">
                  <c:v>517</c:v>
                </c:pt>
                <c:pt idx="3943">
                  <c:v>517</c:v>
                </c:pt>
                <c:pt idx="3944">
                  <c:v>517</c:v>
                </c:pt>
                <c:pt idx="3945">
                  <c:v>517</c:v>
                </c:pt>
                <c:pt idx="3946">
                  <c:v>517</c:v>
                </c:pt>
                <c:pt idx="3947">
                  <c:v>518</c:v>
                </c:pt>
                <c:pt idx="3948">
                  <c:v>518</c:v>
                </c:pt>
                <c:pt idx="3949">
                  <c:v>518</c:v>
                </c:pt>
                <c:pt idx="3950">
                  <c:v>522</c:v>
                </c:pt>
                <c:pt idx="3951">
                  <c:v>522</c:v>
                </c:pt>
                <c:pt idx="3952">
                  <c:v>522</c:v>
                </c:pt>
                <c:pt idx="3953">
                  <c:v>523</c:v>
                </c:pt>
                <c:pt idx="3954">
                  <c:v>523</c:v>
                </c:pt>
                <c:pt idx="3955">
                  <c:v>524</c:v>
                </c:pt>
                <c:pt idx="3956">
                  <c:v>524</c:v>
                </c:pt>
                <c:pt idx="3957">
                  <c:v>524</c:v>
                </c:pt>
                <c:pt idx="3958">
                  <c:v>524</c:v>
                </c:pt>
                <c:pt idx="3959">
                  <c:v>524</c:v>
                </c:pt>
                <c:pt idx="3960">
                  <c:v>524</c:v>
                </c:pt>
                <c:pt idx="3961">
                  <c:v>524</c:v>
                </c:pt>
                <c:pt idx="3962">
                  <c:v>524</c:v>
                </c:pt>
                <c:pt idx="3963">
                  <c:v>524</c:v>
                </c:pt>
                <c:pt idx="3964">
                  <c:v>524</c:v>
                </c:pt>
                <c:pt idx="3965">
                  <c:v>524</c:v>
                </c:pt>
                <c:pt idx="3966">
                  <c:v>524</c:v>
                </c:pt>
                <c:pt idx="3967">
                  <c:v>524</c:v>
                </c:pt>
                <c:pt idx="3968">
                  <c:v>525</c:v>
                </c:pt>
                <c:pt idx="3969">
                  <c:v>526</c:v>
                </c:pt>
                <c:pt idx="3970">
                  <c:v>526</c:v>
                </c:pt>
                <c:pt idx="3971">
                  <c:v>526</c:v>
                </c:pt>
                <c:pt idx="3972">
                  <c:v>526</c:v>
                </c:pt>
                <c:pt idx="3973">
                  <c:v>527</c:v>
                </c:pt>
                <c:pt idx="3974">
                  <c:v>527</c:v>
                </c:pt>
                <c:pt idx="3975">
                  <c:v>528</c:v>
                </c:pt>
                <c:pt idx="3976">
                  <c:v>528</c:v>
                </c:pt>
                <c:pt idx="3977">
                  <c:v>528</c:v>
                </c:pt>
                <c:pt idx="3978">
                  <c:v>528</c:v>
                </c:pt>
                <c:pt idx="3979">
                  <c:v>530</c:v>
                </c:pt>
                <c:pt idx="3980">
                  <c:v>531</c:v>
                </c:pt>
                <c:pt idx="3981">
                  <c:v>531</c:v>
                </c:pt>
                <c:pt idx="3982">
                  <c:v>531</c:v>
                </c:pt>
                <c:pt idx="3983">
                  <c:v>531</c:v>
                </c:pt>
                <c:pt idx="3984">
                  <c:v>531</c:v>
                </c:pt>
                <c:pt idx="3985">
                  <c:v>531</c:v>
                </c:pt>
                <c:pt idx="3986">
                  <c:v>539</c:v>
                </c:pt>
                <c:pt idx="3987">
                  <c:v>539</c:v>
                </c:pt>
                <c:pt idx="3988">
                  <c:v>540</c:v>
                </c:pt>
                <c:pt idx="3989">
                  <c:v>540</c:v>
                </c:pt>
                <c:pt idx="3990">
                  <c:v>540</c:v>
                </c:pt>
                <c:pt idx="3991">
                  <c:v>541</c:v>
                </c:pt>
                <c:pt idx="3992">
                  <c:v>541</c:v>
                </c:pt>
                <c:pt idx="3993">
                  <c:v>541</c:v>
                </c:pt>
                <c:pt idx="3994">
                  <c:v>541</c:v>
                </c:pt>
                <c:pt idx="3995">
                  <c:v>541</c:v>
                </c:pt>
                <c:pt idx="3996">
                  <c:v>541</c:v>
                </c:pt>
                <c:pt idx="3997">
                  <c:v>541</c:v>
                </c:pt>
                <c:pt idx="3998">
                  <c:v>541</c:v>
                </c:pt>
                <c:pt idx="3999">
                  <c:v>541</c:v>
                </c:pt>
                <c:pt idx="4000">
                  <c:v>542</c:v>
                </c:pt>
                <c:pt idx="4001">
                  <c:v>542</c:v>
                </c:pt>
                <c:pt idx="4002">
                  <c:v>542</c:v>
                </c:pt>
                <c:pt idx="4003">
                  <c:v>542</c:v>
                </c:pt>
                <c:pt idx="4004">
                  <c:v>542</c:v>
                </c:pt>
                <c:pt idx="4005">
                  <c:v>542</c:v>
                </c:pt>
                <c:pt idx="4006">
                  <c:v>542</c:v>
                </c:pt>
                <c:pt idx="4007">
                  <c:v>542</c:v>
                </c:pt>
                <c:pt idx="4008">
                  <c:v>542</c:v>
                </c:pt>
                <c:pt idx="4009">
                  <c:v>542</c:v>
                </c:pt>
                <c:pt idx="4010">
                  <c:v>542</c:v>
                </c:pt>
                <c:pt idx="4011">
                  <c:v>542</c:v>
                </c:pt>
                <c:pt idx="4012">
                  <c:v>542</c:v>
                </c:pt>
                <c:pt idx="4013">
                  <c:v>542</c:v>
                </c:pt>
                <c:pt idx="4014">
                  <c:v>542</c:v>
                </c:pt>
                <c:pt idx="4015">
                  <c:v>542</c:v>
                </c:pt>
                <c:pt idx="4016">
                  <c:v>542</c:v>
                </c:pt>
                <c:pt idx="4017">
                  <c:v>542</c:v>
                </c:pt>
                <c:pt idx="4018">
                  <c:v>542</c:v>
                </c:pt>
                <c:pt idx="4019">
                  <c:v>542</c:v>
                </c:pt>
                <c:pt idx="4020">
                  <c:v>542</c:v>
                </c:pt>
                <c:pt idx="4021">
                  <c:v>542</c:v>
                </c:pt>
                <c:pt idx="4022">
                  <c:v>542</c:v>
                </c:pt>
                <c:pt idx="4023">
                  <c:v>544</c:v>
                </c:pt>
                <c:pt idx="4024">
                  <c:v>544</c:v>
                </c:pt>
                <c:pt idx="4025">
                  <c:v>544</c:v>
                </c:pt>
                <c:pt idx="4026">
                  <c:v>544</c:v>
                </c:pt>
                <c:pt idx="4027">
                  <c:v>544</c:v>
                </c:pt>
                <c:pt idx="4028">
                  <c:v>544</c:v>
                </c:pt>
                <c:pt idx="4029">
                  <c:v>544</c:v>
                </c:pt>
                <c:pt idx="4030">
                  <c:v>545</c:v>
                </c:pt>
                <c:pt idx="4031">
                  <c:v>545</c:v>
                </c:pt>
                <c:pt idx="4032">
                  <c:v>545</c:v>
                </c:pt>
                <c:pt idx="4033">
                  <c:v>545</c:v>
                </c:pt>
                <c:pt idx="4034">
                  <c:v>545</c:v>
                </c:pt>
                <c:pt idx="4035">
                  <c:v>545</c:v>
                </c:pt>
                <c:pt idx="4036">
                  <c:v>546</c:v>
                </c:pt>
                <c:pt idx="4037">
                  <c:v>546</c:v>
                </c:pt>
                <c:pt idx="4038">
                  <c:v>546</c:v>
                </c:pt>
                <c:pt idx="4039">
                  <c:v>554</c:v>
                </c:pt>
                <c:pt idx="4040">
                  <c:v>554</c:v>
                </c:pt>
                <c:pt idx="4041">
                  <c:v>554</c:v>
                </c:pt>
                <c:pt idx="4042">
                  <c:v>554</c:v>
                </c:pt>
                <c:pt idx="4043">
                  <c:v>554</c:v>
                </c:pt>
                <c:pt idx="4044">
                  <c:v>554</c:v>
                </c:pt>
                <c:pt idx="4045">
                  <c:v>554</c:v>
                </c:pt>
                <c:pt idx="4046">
                  <c:v>555</c:v>
                </c:pt>
                <c:pt idx="4047">
                  <c:v>556</c:v>
                </c:pt>
                <c:pt idx="4048">
                  <c:v>558</c:v>
                </c:pt>
                <c:pt idx="4049">
                  <c:v>559</c:v>
                </c:pt>
                <c:pt idx="4050">
                  <c:v>559</c:v>
                </c:pt>
                <c:pt idx="4051">
                  <c:v>561</c:v>
                </c:pt>
                <c:pt idx="4052">
                  <c:v>561</c:v>
                </c:pt>
                <c:pt idx="4053">
                  <c:v>561</c:v>
                </c:pt>
                <c:pt idx="4054">
                  <c:v>561</c:v>
                </c:pt>
                <c:pt idx="4055">
                  <c:v>562</c:v>
                </c:pt>
                <c:pt idx="4056">
                  <c:v>562</c:v>
                </c:pt>
                <c:pt idx="4057">
                  <c:v>562</c:v>
                </c:pt>
                <c:pt idx="4058">
                  <c:v>562</c:v>
                </c:pt>
                <c:pt idx="4059">
                  <c:v>564</c:v>
                </c:pt>
                <c:pt idx="4060">
                  <c:v>565</c:v>
                </c:pt>
                <c:pt idx="4061">
                  <c:v>565</c:v>
                </c:pt>
                <c:pt idx="4062">
                  <c:v>565</c:v>
                </c:pt>
                <c:pt idx="4063">
                  <c:v>565</c:v>
                </c:pt>
                <c:pt idx="4064">
                  <c:v>566</c:v>
                </c:pt>
                <c:pt idx="4065">
                  <c:v>566</c:v>
                </c:pt>
                <c:pt idx="4066">
                  <c:v>566</c:v>
                </c:pt>
                <c:pt idx="4067">
                  <c:v>566</c:v>
                </c:pt>
                <c:pt idx="4068">
                  <c:v>566</c:v>
                </c:pt>
                <c:pt idx="4069">
                  <c:v>567</c:v>
                </c:pt>
                <c:pt idx="4070">
                  <c:v>567</c:v>
                </c:pt>
                <c:pt idx="4071">
                  <c:v>567</c:v>
                </c:pt>
                <c:pt idx="4072">
                  <c:v>567</c:v>
                </c:pt>
                <c:pt idx="4073">
                  <c:v>567</c:v>
                </c:pt>
                <c:pt idx="4074">
                  <c:v>567</c:v>
                </c:pt>
                <c:pt idx="4075">
                  <c:v>567</c:v>
                </c:pt>
                <c:pt idx="4076">
                  <c:v>567</c:v>
                </c:pt>
                <c:pt idx="4077">
                  <c:v>567</c:v>
                </c:pt>
                <c:pt idx="4078">
                  <c:v>567</c:v>
                </c:pt>
                <c:pt idx="4079">
                  <c:v>569</c:v>
                </c:pt>
                <c:pt idx="4080">
                  <c:v>569</c:v>
                </c:pt>
                <c:pt idx="4081">
                  <c:v>569</c:v>
                </c:pt>
                <c:pt idx="4082">
                  <c:v>569</c:v>
                </c:pt>
                <c:pt idx="4083">
                  <c:v>569</c:v>
                </c:pt>
                <c:pt idx="4084">
                  <c:v>569</c:v>
                </c:pt>
                <c:pt idx="4085">
                  <c:v>569</c:v>
                </c:pt>
                <c:pt idx="4086">
                  <c:v>570</c:v>
                </c:pt>
                <c:pt idx="4087">
                  <c:v>570</c:v>
                </c:pt>
                <c:pt idx="4088">
                  <c:v>570</c:v>
                </c:pt>
                <c:pt idx="4089">
                  <c:v>570</c:v>
                </c:pt>
                <c:pt idx="4090">
                  <c:v>570</c:v>
                </c:pt>
                <c:pt idx="4091">
                  <c:v>570</c:v>
                </c:pt>
                <c:pt idx="4092">
                  <c:v>570</c:v>
                </c:pt>
                <c:pt idx="4093">
                  <c:v>572</c:v>
                </c:pt>
                <c:pt idx="4094">
                  <c:v>572</c:v>
                </c:pt>
                <c:pt idx="4095">
                  <c:v>572</c:v>
                </c:pt>
                <c:pt idx="4096">
                  <c:v>572</c:v>
                </c:pt>
                <c:pt idx="4097">
                  <c:v>572</c:v>
                </c:pt>
                <c:pt idx="4098">
                  <c:v>572</c:v>
                </c:pt>
                <c:pt idx="4099">
                  <c:v>572</c:v>
                </c:pt>
                <c:pt idx="4100">
                  <c:v>572</c:v>
                </c:pt>
                <c:pt idx="4101">
                  <c:v>572</c:v>
                </c:pt>
                <c:pt idx="4102">
                  <c:v>572</c:v>
                </c:pt>
                <c:pt idx="4103">
                  <c:v>572</c:v>
                </c:pt>
                <c:pt idx="4104">
                  <c:v>572</c:v>
                </c:pt>
                <c:pt idx="4105">
                  <c:v>572</c:v>
                </c:pt>
                <c:pt idx="4106">
                  <c:v>572</c:v>
                </c:pt>
                <c:pt idx="4107">
                  <c:v>572</c:v>
                </c:pt>
                <c:pt idx="4108">
                  <c:v>573</c:v>
                </c:pt>
                <c:pt idx="4109">
                  <c:v>573</c:v>
                </c:pt>
                <c:pt idx="4110">
                  <c:v>573</c:v>
                </c:pt>
                <c:pt idx="4111">
                  <c:v>573</c:v>
                </c:pt>
                <c:pt idx="4112">
                  <c:v>573</c:v>
                </c:pt>
                <c:pt idx="4113">
                  <c:v>573</c:v>
                </c:pt>
                <c:pt idx="4114">
                  <c:v>573</c:v>
                </c:pt>
                <c:pt idx="4115">
                  <c:v>573</c:v>
                </c:pt>
                <c:pt idx="4116">
                  <c:v>573</c:v>
                </c:pt>
                <c:pt idx="4117">
                  <c:v>573</c:v>
                </c:pt>
                <c:pt idx="4118">
                  <c:v>573</c:v>
                </c:pt>
                <c:pt idx="4119">
                  <c:v>575</c:v>
                </c:pt>
                <c:pt idx="4120">
                  <c:v>575</c:v>
                </c:pt>
                <c:pt idx="4121">
                  <c:v>575</c:v>
                </c:pt>
                <c:pt idx="4122">
                  <c:v>575</c:v>
                </c:pt>
                <c:pt idx="4123">
                  <c:v>575</c:v>
                </c:pt>
                <c:pt idx="4124">
                  <c:v>576</c:v>
                </c:pt>
                <c:pt idx="4125">
                  <c:v>578</c:v>
                </c:pt>
                <c:pt idx="4126">
                  <c:v>578</c:v>
                </c:pt>
                <c:pt idx="4127">
                  <c:v>578</c:v>
                </c:pt>
                <c:pt idx="4128">
                  <c:v>578</c:v>
                </c:pt>
                <c:pt idx="4129">
                  <c:v>578</c:v>
                </c:pt>
                <c:pt idx="4130">
                  <c:v>580</c:v>
                </c:pt>
                <c:pt idx="4131">
                  <c:v>581</c:v>
                </c:pt>
                <c:pt idx="4132">
                  <c:v>581</c:v>
                </c:pt>
                <c:pt idx="4133">
                  <c:v>581</c:v>
                </c:pt>
                <c:pt idx="4134">
                  <c:v>581</c:v>
                </c:pt>
                <c:pt idx="4135">
                  <c:v>581</c:v>
                </c:pt>
                <c:pt idx="4136">
                  <c:v>582</c:v>
                </c:pt>
                <c:pt idx="4137">
                  <c:v>582</c:v>
                </c:pt>
                <c:pt idx="4138">
                  <c:v>582</c:v>
                </c:pt>
                <c:pt idx="4139">
                  <c:v>582</c:v>
                </c:pt>
                <c:pt idx="4140">
                  <c:v>582</c:v>
                </c:pt>
                <c:pt idx="4141">
                  <c:v>582</c:v>
                </c:pt>
                <c:pt idx="4142">
                  <c:v>583</c:v>
                </c:pt>
                <c:pt idx="4143">
                  <c:v>583</c:v>
                </c:pt>
                <c:pt idx="4144">
                  <c:v>583</c:v>
                </c:pt>
                <c:pt idx="4145">
                  <c:v>583</c:v>
                </c:pt>
                <c:pt idx="4146">
                  <c:v>583</c:v>
                </c:pt>
                <c:pt idx="4147">
                  <c:v>583</c:v>
                </c:pt>
                <c:pt idx="4148">
                  <c:v>584</c:v>
                </c:pt>
                <c:pt idx="4149">
                  <c:v>587</c:v>
                </c:pt>
                <c:pt idx="4150">
                  <c:v>587</c:v>
                </c:pt>
                <c:pt idx="4151">
                  <c:v>587</c:v>
                </c:pt>
                <c:pt idx="4152">
                  <c:v>587</c:v>
                </c:pt>
                <c:pt idx="4153">
                  <c:v>588</c:v>
                </c:pt>
                <c:pt idx="4154">
                  <c:v>588</c:v>
                </c:pt>
                <c:pt idx="4155">
                  <c:v>588</c:v>
                </c:pt>
                <c:pt idx="4156">
                  <c:v>588</c:v>
                </c:pt>
                <c:pt idx="4157">
                  <c:v>588</c:v>
                </c:pt>
                <c:pt idx="4158">
                  <c:v>589</c:v>
                </c:pt>
                <c:pt idx="4159">
                  <c:v>589</c:v>
                </c:pt>
                <c:pt idx="4160">
                  <c:v>589</c:v>
                </c:pt>
                <c:pt idx="4161">
                  <c:v>590</c:v>
                </c:pt>
                <c:pt idx="4162">
                  <c:v>590</c:v>
                </c:pt>
                <c:pt idx="4163">
                  <c:v>591</c:v>
                </c:pt>
                <c:pt idx="4164">
                  <c:v>591</c:v>
                </c:pt>
                <c:pt idx="4165">
                  <c:v>591</c:v>
                </c:pt>
                <c:pt idx="4166">
                  <c:v>592</c:v>
                </c:pt>
                <c:pt idx="4167">
                  <c:v>595</c:v>
                </c:pt>
                <c:pt idx="4168">
                  <c:v>595</c:v>
                </c:pt>
                <c:pt idx="4169">
                  <c:v>595</c:v>
                </c:pt>
                <c:pt idx="4170">
                  <c:v>595</c:v>
                </c:pt>
                <c:pt idx="4171">
                  <c:v>595</c:v>
                </c:pt>
                <c:pt idx="4172">
                  <c:v>595</c:v>
                </c:pt>
                <c:pt idx="4173">
                  <c:v>596</c:v>
                </c:pt>
                <c:pt idx="4174">
                  <c:v>596</c:v>
                </c:pt>
                <c:pt idx="4175">
                  <c:v>597</c:v>
                </c:pt>
                <c:pt idx="4176">
                  <c:v>597</c:v>
                </c:pt>
                <c:pt idx="4177">
                  <c:v>597</c:v>
                </c:pt>
                <c:pt idx="4178">
                  <c:v>597</c:v>
                </c:pt>
                <c:pt idx="4179">
                  <c:v>597</c:v>
                </c:pt>
                <c:pt idx="4180">
                  <c:v>597</c:v>
                </c:pt>
                <c:pt idx="4181">
                  <c:v>598</c:v>
                </c:pt>
                <c:pt idx="4182">
                  <c:v>598</c:v>
                </c:pt>
                <c:pt idx="4183">
                  <c:v>598</c:v>
                </c:pt>
                <c:pt idx="4184">
                  <c:v>598</c:v>
                </c:pt>
                <c:pt idx="4185">
                  <c:v>598</c:v>
                </c:pt>
                <c:pt idx="4186">
                  <c:v>598</c:v>
                </c:pt>
                <c:pt idx="4187">
                  <c:v>598</c:v>
                </c:pt>
                <c:pt idx="4188">
                  <c:v>598</c:v>
                </c:pt>
                <c:pt idx="4189">
                  <c:v>598</c:v>
                </c:pt>
                <c:pt idx="4190">
                  <c:v>599</c:v>
                </c:pt>
                <c:pt idx="4191">
                  <c:v>599</c:v>
                </c:pt>
                <c:pt idx="4192">
                  <c:v>599</c:v>
                </c:pt>
                <c:pt idx="4193">
                  <c:v>599</c:v>
                </c:pt>
                <c:pt idx="4194">
                  <c:v>599</c:v>
                </c:pt>
                <c:pt idx="4195">
                  <c:v>599</c:v>
                </c:pt>
                <c:pt idx="4196">
                  <c:v>599</c:v>
                </c:pt>
                <c:pt idx="4197">
                  <c:v>599</c:v>
                </c:pt>
                <c:pt idx="4198">
                  <c:v>599</c:v>
                </c:pt>
                <c:pt idx="4199">
                  <c:v>599</c:v>
                </c:pt>
                <c:pt idx="4200">
                  <c:v>599</c:v>
                </c:pt>
                <c:pt idx="4201">
                  <c:v>599</c:v>
                </c:pt>
                <c:pt idx="4202">
                  <c:v>599</c:v>
                </c:pt>
                <c:pt idx="4203">
                  <c:v>599</c:v>
                </c:pt>
              </c:numCache>
            </c:numRef>
          </c:val>
          <c:smooth val="0"/>
          <c:extLst>
            <c:ext xmlns:c16="http://schemas.microsoft.com/office/drawing/2014/chart" uri="{C3380CC4-5D6E-409C-BE32-E72D297353CC}">
              <c16:uniqueId val="{0000000B-C115-4CA6-900F-79EE473006FD}"/>
            </c:ext>
          </c:extLst>
        </c:ser>
        <c:ser>
          <c:idx val="12"/>
          <c:order val="12"/>
          <c:tx>
            <c:strRef>
              <c:f>GroupsNumberPerMemberTop20!$N$1</c:f>
              <c:strCache>
                <c:ptCount val="1"/>
                <c:pt idx="0">
                  <c:v>65246162</c:v>
                </c:pt>
              </c:strCache>
            </c:strRef>
          </c:tx>
          <c:spPr>
            <a:ln w="28575" cap="rnd">
              <a:solidFill>
                <a:schemeClr val="dk1">
                  <a:tint val="600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GroupsNumberPerMemberTop20!$N$2:$N$4205</c:f>
              <c:numCache>
                <c:formatCode>General</c:formatCode>
                <c:ptCount val="4204"/>
                <c:pt idx="2376">
                  <c:v>0</c:v>
                </c:pt>
                <c:pt idx="2377">
                  <c:v>3</c:v>
                </c:pt>
                <c:pt idx="2378">
                  <c:v>3</c:v>
                </c:pt>
                <c:pt idx="2379">
                  <c:v>3</c:v>
                </c:pt>
                <c:pt idx="2380">
                  <c:v>3</c:v>
                </c:pt>
                <c:pt idx="2381">
                  <c:v>3</c:v>
                </c:pt>
                <c:pt idx="2382">
                  <c:v>3</c:v>
                </c:pt>
                <c:pt idx="2383">
                  <c:v>3</c:v>
                </c:pt>
                <c:pt idx="2384">
                  <c:v>10</c:v>
                </c:pt>
                <c:pt idx="2385">
                  <c:v>10</c:v>
                </c:pt>
                <c:pt idx="2386">
                  <c:v>10</c:v>
                </c:pt>
                <c:pt idx="2387">
                  <c:v>10</c:v>
                </c:pt>
                <c:pt idx="2388">
                  <c:v>10</c:v>
                </c:pt>
                <c:pt idx="2389">
                  <c:v>10</c:v>
                </c:pt>
                <c:pt idx="2390">
                  <c:v>10</c:v>
                </c:pt>
                <c:pt idx="2391">
                  <c:v>10</c:v>
                </c:pt>
                <c:pt idx="2392">
                  <c:v>10</c:v>
                </c:pt>
                <c:pt idx="2393">
                  <c:v>10</c:v>
                </c:pt>
                <c:pt idx="2394">
                  <c:v>10</c:v>
                </c:pt>
                <c:pt idx="2395">
                  <c:v>10</c:v>
                </c:pt>
                <c:pt idx="2396">
                  <c:v>10</c:v>
                </c:pt>
                <c:pt idx="2397">
                  <c:v>10</c:v>
                </c:pt>
                <c:pt idx="2398">
                  <c:v>10</c:v>
                </c:pt>
                <c:pt idx="2399">
                  <c:v>10</c:v>
                </c:pt>
                <c:pt idx="2400">
                  <c:v>10</c:v>
                </c:pt>
                <c:pt idx="2401">
                  <c:v>10</c:v>
                </c:pt>
                <c:pt idx="2402">
                  <c:v>10</c:v>
                </c:pt>
                <c:pt idx="2403">
                  <c:v>10</c:v>
                </c:pt>
                <c:pt idx="2404">
                  <c:v>10</c:v>
                </c:pt>
                <c:pt idx="2405">
                  <c:v>10</c:v>
                </c:pt>
                <c:pt idx="2406">
                  <c:v>10</c:v>
                </c:pt>
                <c:pt idx="2407">
                  <c:v>10</c:v>
                </c:pt>
                <c:pt idx="2408">
                  <c:v>10</c:v>
                </c:pt>
                <c:pt idx="2409">
                  <c:v>10</c:v>
                </c:pt>
                <c:pt idx="2410">
                  <c:v>10</c:v>
                </c:pt>
                <c:pt idx="2411">
                  <c:v>10</c:v>
                </c:pt>
                <c:pt idx="2412">
                  <c:v>10</c:v>
                </c:pt>
                <c:pt idx="2413">
                  <c:v>10</c:v>
                </c:pt>
                <c:pt idx="2414">
                  <c:v>10</c:v>
                </c:pt>
                <c:pt idx="2415">
                  <c:v>10</c:v>
                </c:pt>
                <c:pt idx="2416">
                  <c:v>10</c:v>
                </c:pt>
                <c:pt idx="2417">
                  <c:v>10</c:v>
                </c:pt>
                <c:pt idx="2418">
                  <c:v>10</c:v>
                </c:pt>
                <c:pt idx="2419">
                  <c:v>10</c:v>
                </c:pt>
                <c:pt idx="2420">
                  <c:v>10</c:v>
                </c:pt>
                <c:pt idx="2421">
                  <c:v>10</c:v>
                </c:pt>
                <c:pt idx="2422">
                  <c:v>10</c:v>
                </c:pt>
                <c:pt idx="2423">
                  <c:v>10</c:v>
                </c:pt>
                <c:pt idx="2424">
                  <c:v>10</c:v>
                </c:pt>
                <c:pt idx="2425">
                  <c:v>10</c:v>
                </c:pt>
                <c:pt idx="2426">
                  <c:v>10</c:v>
                </c:pt>
                <c:pt idx="2427">
                  <c:v>10</c:v>
                </c:pt>
                <c:pt idx="2428">
                  <c:v>10</c:v>
                </c:pt>
                <c:pt idx="2429">
                  <c:v>10</c:v>
                </c:pt>
                <c:pt idx="2430">
                  <c:v>10</c:v>
                </c:pt>
                <c:pt idx="2431">
                  <c:v>10</c:v>
                </c:pt>
                <c:pt idx="2432">
                  <c:v>10</c:v>
                </c:pt>
                <c:pt idx="2433">
                  <c:v>10</c:v>
                </c:pt>
                <c:pt idx="2434">
                  <c:v>10</c:v>
                </c:pt>
                <c:pt idx="2435">
                  <c:v>10</c:v>
                </c:pt>
                <c:pt idx="2436">
                  <c:v>10</c:v>
                </c:pt>
                <c:pt idx="2437">
                  <c:v>10</c:v>
                </c:pt>
                <c:pt idx="2438">
                  <c:v>12</c:v>
                </c:pt>
                <c:pt idx="2439">
                  <c:v>12</c:v>
                </c:pt>
                <c:pt idx="2440">
                  <c:v>12</c:v>
                </c:pt>
                <c:pt idx="2441">
                  <c:v>12</c:v>
                </c:pt>
                <c:pt idx="2442">
                  <c:v>12</c:v>
                </c:pt>
                <c:pt idx="2443">
                  <c:v>12</c:v>
                </c:pt>
                <c:pt idx="2444">
                  <c:v>12</c:v>
                </c:pt>
                <c:pt idx="2445">
                  <c:v>12</c:v>
                </c:pt>
                <c:pt idx="2446">
                  <c:v>12</c:v>
                </c:pt>
                <c:pt idx="2447">
                  <c:v>12</c:v>
                </c:pt>
                <c:pt idx="2448">
                  <c:v>12</c:v>
                </c:pt>
                <c:pt idx="2449">
                  <c:v>12</c:v>
                </c:pt>
                <c:pt idx="2450">
                  <c:v>12</c:v>
                </c:pt>
                <c:pt idx="2451">
                  <c:v>12</c:v>
                </c:pt>
                <c:pt idx="2452">
                  <c:v>12</c:v>
                </c:pt>
                <c:pt idx="2453">
                  <c:v>12</c:v>
                </c:pt>
                <c:pt idx="2454">
                  <c:v>12</c:v>
                </c:pt>
                <c:pt idx="2455">
                  <c:v>12</c:v>
                </c:pt>
                <c:pt idx="2456">
                  <c:v>12</c:v>
                </c:pt>
                <c:pt idx="2457">
                  <c:v>12</c:v>
                </c:pt>
                <c:pt idx="2458">
                  <c:v>12</c:v>
                </c:pt>
                <c:pt idx="2459">
                  <c:v>12</c:v>
                </c:pt>
                <c:pt idx="2460">
                  <c:v>12</c:v>
                </c:pt>
                <c:pt idx="2461">
                  <c:v>12</c:v>
                </c:pt>
                <c:pt idx="2462">
                  <c:v>12</c:v>
                </c:pt>
                <c:pt idx="2463">
                  <c:v>12</c:v>
                </c:pt>
                <c:pt idx="2464">
                  <c:v>12</c:v>
                </c:pt>
                <c:pt idx="2465">
                  <c:v>13</c:v>
                </c:pt>
                <c:pt idx="2466">
                  <c:v>13</c:v>
                </c:pt>
                <c:pt idx="2467">
                  <c:v>13</c:v>
                </c:pt>
                <c:pt idx="2468">
                  <c:v>13</c:v>
                </c:pt>
                <c:pt idx="2469">
                  <c:v>13</c:v>
                </c:pt>
                <c:pt idx="2470">
                  <c:v>13</c:v>
                </c:pt>
                <c:pt idx="2471">
                  <c:v>13</c:v>
                </c:pt>
                <c:pt idx="2472">
                  <c:v>14</c:v>
                </c:pt>
                <c:pt idx="2473">
                  <c:v>14</c:v>
                </c:pt>
                <c:pt idx="2474">
                  <c:v>14</c:v>
                </c:pt>
                <c:pt idx="2475">
                  <c:v>14</c:v>
                </c:pt>
                <c:pt idx="2476">
                  <c:v>14</c:v>
                </c:pt>
                <c:pt idx="2477">
                  <c:v>14</c:v>
                </c:pt>
                <c:pt idx="2478">
                  <c:v>14</c:v>
                </c:pt>
                <c:pt idx="2479">
                  <c:v>14</c:v>
                </c:pt>
                <c:pt idx="2480">
                  <c:v>14</c:v>
                </c:pt>
                <c:pt idx="2481">
                  <c:v>14</c:v>
                </c:pt>
                <c:pt idx="2482">
                  <c:v>14</c:v>
                </c:pt>
                <c:pt idx="2483">
                  <c:v>14</c:v>
                </c:pt>
                <c:pt idx="2484">
                  <c:v>14</c:v>
                </c:pt>
                <c:pt idx="2485">
                  <c:v>14</c:v>
                </c:pt>
                <c:pt idx="2486">
                  <c:v>14</c:v>
                </c:pt>
                <c:pt idx="2487">
                  <c:v>14</c:v>
                </c:pt>
                <c:pt idx="2488">
                  <c:v>14</c:v>
                </c:pt>
                <c:pt idx="2489">
                  <c:v>14</c:v>
                </c:pt>
                <c:pt idx="2490">
                  <c:v>14</c:v>
                </c:pt>
                <c:pt idx="2491">
                  <c:v>14</c:v>
                </c:pt>
                <c:pt idx="2492">
                  <c:v>14</c:v>
                </c:pt>
                <c:pt idx="2493">
                  <c:v>14</c:v>
                </c:pt>
                <c:pt idx="2494">
                  <c:v>14</c:v>
                </c:pt>
                <c:pt idx="2495">
                  <c:v>16</c:v>
                </c:pt>
                <c:pt idx="2496">
                  <c:v>16</c:v>
                </c:pt>
                <c:pt idx="2497">
                  <c:v>16</c:v>
                </c:pt>
                <c:pt idx="2498">
                  <c:v>16</c:v>
                </c:pt>
                <c:pt idx="2499">
                  <c:v>17</c:v>
                </c:pt>
                <c:pt idx="2500">
                  <c:v>19</c:v>
                </c:pt>
                <c:pt idx="2501">
                  <c:v>19</c:v>
                </c:pt>
                <c:pt idx="2502">
                  <c:v>19</c:v>
                </c:pt>
                <c:pt idx="2503">
                  <c:v>19</c:v>
                </c:pt>
                <c:pt idx="2504">
                  <c:v>19</c:v>
                </c:pt>
                <c:pt idx="2505">
                  <c:v>19</c:v>
                </c:pt>
                <c:pt idx="2506">
                  <c:v>19</c:v>
                </c:pt>
                <c:pt idx="2507">
                  <c:v>19</c:v>
                </c:pt>
                <c:pt idx="2508">
                  <c:v>19</c:v>
                </c:pt>
                <c:pt idx="2509">
                  <c:v>19</c:v>
                </c:pt>
                <c:pt idx="2510">
                  <c:v>20</c:v>
                </c:pt>
                <c:pt idx="2511">
                  <c:v>20</c:v>
                </c:pt>
                <c:pt idx="2512">
                  <c:v>20</c:v>
                </c:pt>
                <c:pt idx="2513">
                  <c:v>20</c:v>
                </c:pt>
                <c:pt idx="2514">
                  <c:v>20</c:v>
                </c:pt>
                <c:pt idx="2515">
                  <c:v>20</c:v>
                </c:pt>
                <c:pt idx="2516">
                  <c:v>20</c:v>
                </c:pt>
                <c:pt idx="2517">
                  <c:v>20</c:v>
                </c:pt>
                <c:pt idx="2518">
                  <c:v>20</c:v>
                </c:pt>
                <c:pt idx="2519">
                  <c:v>20</c:v>
                </c:pt>
                <c:pt idx="2520">
                  <c:v>20</c:v>
                </c:pt>
                <c:pt idx="2521">
                  <c:v>20</c:v>
                </c:pt>
                <c:pt idx="2522">
                  <c:v>20</c:v>
                </c:pt>
                <c:pt idx="2523">
                  <c:v>21</c:v>
                </c:pt>
                <c:pt idx="2524">
                  <c:v>21</c:v>
                </c:pt>
                <c:pt idx="2525">
                  <c:v>21</c:v>
                </c:pt>
                <c:pt idx="2526">
                  <c:v>21</c:v>
                </c:pt>
                <c:pt idx="2527">
                  <c:v>21</c:v>
                </c:pt>
                <c:pt idx="2528">
                  <c:v>21</c:v>
                </c:pt>
                <c:pt idx="2529">
                  <c:v>21</c:v>
                </c:pt>
                <c:pt idx="2530">
                  <c:v>21</c:v>
                </c:pt>
                <c:pt idx="2531">
                  <c:v>21</c:v>
                </c:pt>
                <c:pt idx="2532">
                  <c:v>21</c:v>
                </c:pt>
                <c:pt idx="2533">
                  <c:v>21</c:v>
                </c:pt>
                <c:pt idx="2534">
                  <c:v>21</c:v>
                </c:pt>
                <c:pt idx="2535">
                  <c:v>21</c:v>
                </c:pt>
                <c:pt idx="2536">
                  <c:v>21</c:v>
                </c:pt>
                <c:pt idx="2537">
                  <c:v>21</c:v>
                </c:pt>
                <c:pt idx="2538">
                  <c:v>21</c:v>
                </c:pt>
                <c:pt idx="2539">
                  <c:v>21</c:v>
                </c:pt>
                <c:pt idx="2540">
                  <c:v>21</c:v>
                </c:pt>
                <c:pt idx="2541">
                  <c:v>21</c:v>
                </c:pt>
                <c:pt idx="2542">
                  <c:v>23</c:v>
                </c:pt>
                <c:pt idx="2543">
                  <c:v>23</c:v>
                </c:pt>
                <c:pt idx="2544">
                  <c:v>23</c:v>
                </c:pt>
                <c:pt idx="2545">
                  <c:v>23</c:v>
                </c:pt>
                <c:pt idx="2546">
                  <c:v>23</c:v>
                </c:pt>
                <c:pt idx="2547">
                  <c:v>24</c:v>
                </c:pt>
                <c:pt idx="2548">
                  <c:v>24</c:v>
                </c:pt>
                <c:pt idx="2549">
                  <c:v>24</c:v>
                </c:pt>
                <c:pt idx="2550">
                  <c:v>24</c:v>
                </c:pt>
                <c:pt idx="2551">
                  <c:v>24</c:v>
                </c:pt>
                <c:pt idx="2552">
                  <c:v>24</c:v>
                </c:pt>
                <c:pt idx="2553">
                  <c:v>24</c:v>
                </c:pt>
                <c:pt idx="2554">
                  <c:v>24</c:v>
                </c:pt>
                <c:pt idx="2555">
                  <c:v>25</c:v>
                </c:pt>
                <c:pt idx="2556">
                  <c:v>25</c:v>
                </c:pt>
                <c:pt idx="2557">
                  <c:v>25</c:v>
                </c:pt>
                <c:pt idx="2558">
                  <c:v>25</c:v>
                </c:pt>
                <c:pt idx="2559">
                  <c:v>25</c:v>
                </c:pt>
                <c:pt idx="2560">
                  <c:v>25</c:v>
                </c:pt>
                <c:pt idx="2561">
                  <c:v>25</c:v>
                </c:pt>
                <c:pt idx="2562">
                  <c:v>25</c:v>
                </c:pt>
                <c:pt idx="2563">
                  <c:v>25</c:v>
                </c:pt>
                <c:pt idx="2564">
                  <c:v>25</c:v>
                </c:pt>
                <c:pt idx="2565">
                  <c:v>25</c:v>
                </c:pt>
                <c:pt idx="2566">
                  <c:v>25</c:v>
                </c:pt>
                <c:pt idx="2567">
                  <c:v>25</c:v>
                </c:pt>
                <c:pt idx="2568">
                  <c:v>25</c:v>
                </c:pt>
                <c:pt idx="2569">
                  <c:v>25</c:v>
                </c:pt>
                <c:pt idx="2570">
                  <c:v>25</c:v>
                </c:pt>
                <c:pt idx="2571">
                  <c:v>25</c:v>
                </c:pt>
                <c:pt idx="2572">
                  <c:v>25</c:v>
                </c:pt>
                <c:pt idx="2573">
                  <c:v>25</c:v>
                </c:pt>
                <c:pt idx="2574">
                  <c:v>25</c:v>
                </c:pt>
                <c:pt idx="2575">
                  <c:v>25</c:v>
                </c:pt>
                <c:pt idx="2576">
                  <c:v>25</c:v>
                </c:pt>
                <c:pt idx="2577">
                  <c:v>25</c:v>
                </c:pt>
                <c:pt idx="2578">
                  <c:v>25</c:v>
                </c:pt>
                <c:pt idx="2579">
                  <c:v>25</c:v>
                </c:pt>
                <c:pt idx="2580">
                  <c:v>25</c:v>
                </c:pt>
                <c:pt idx="2581">
                  <c:v>25</c:v>
                </c:pt>
                <c:pt idx="2582">
                  <c:v>25</c:v>
                </c:pt>
                <c:pt idx="2583">
                  <c:v>25</c:v>
                </c:pt>
                <c:pt idx="2584">
                  <c:v>25</c:v>
                </c:pt>
                <c:pt idx="2585">
                  <c:v>25</c:v>
                </c:pt>
                <c:pt idx="2586">
                  <c:v>25</c:v>
                </c:pt>
                <c:pt idx="2587">
                  <c:v>25</c:v>
                </c:pt>
                <c:pt idx="2588">
                  <c:v>25</c:v>
                </c:pt>
                <c:pt idx="2589">
                  <c:v>25</c:v>
                </c:pt>
                <c:pt idx="2590">
                  <c:v>25</c:v>
                </c:pt>
                <c:pt idx="2591">
                  <c:v>25</c:v>
                </c:pt>
                <c:pt idx="2592">
                  <c:v>25</c:v>
                </c:pt>
                <c:pt idx="2593">
                  <c:v>25</c:v>
                </c:pt>
                <c:pt idx="2594">
                  <c:v>25</c:v>
                </c:pt>
                <c:pt idx="2595">
                  <c:v>25</c:v>
                </c:pt>
                <c:pt idx="2596">
                  <c:v>25</c:v>
                </c:pt>
                <c:pt idx="2597">
                  <c:v>25</c:v>
                </c:pt>
                <c:pt idx="2598">
                  <c:v>25</c:v>
                </c:pt>
                <c:pt idx="2599">
                  <c:v>25</c:v>
                </c:pt>
                <c:pt idx="2600">
                  <c:v>25</c:v>
                </c:pt>
                <c:pt idx="2601">
                  <c:v>25</c:v>
                </c:pt>
                <c:pt idx="2602">
                  <c:v>25</c:v>
                </c:pt>
                <c:pt idx="2603">
                  <c:v>25</c:v>
                </c:pt>
                <c:pt idx="2604">
                  <c:v>25</c:v>
                </c:pt>
                <c:pt idx="2605">
                  <c:v>25</c:v>
                </c:pt>
                <c:pt idx="2606">
                  <c:v>25</c:v>
                </c:pt>
                <c:pt idx="2607">
                  <c:v>25</c:v>
                </c:pt>
                <c:pt idx="2608">
                  <c:v>25</c:v>
                </c:pt>
                <c:pt idx="2609">
                  <c:v>25</c:v>
                </c:pt>
                <c:pt idx="2610">
                  <c:v>25</c:v>
                </c:pt>
                <c:pt idx="2611">
                  <c:v>25</c:v>
                </c:pt>
                <c:pt idx="2612">
                  <c:v>25</c:v>
                </c:pt>
                <c:pt idx="2613">
                  <c:v>25</c:v>
                </c:pt>
                <c:pt idx="2614">
                  <c:v>25</c:v>
                </c:pt>
                <c:pt idx="2615">
                  <c:v>25</c:v>
                </c:pt>
                <c:pt idx="2616">
                  <c:v>25</c:v>
                </c:pt>
                <c:pt idx="2617">
                  <c:v>25</c:v>
                </c:pt>
                <c:pt idx="2618">
                  <c:v>25</c:v>
                </c:pt>
                <c:pt idx="2619">
                  <c:v>25</c:v>
                </c:pt>
                <c:pt idx="2620">
                  <c:v>25</c:v>
                </c:pt>
                <c:pt idx="2621">
                  <c:v>25</c:v>
                </c:pt>
                <c:pt idx="2622">
                  <c:v>25</c:v>
                </c:pt>
                <c:pt idx="2623">
                  <c:v>25</c:v>
                </c:pt>
                <c:pt idx="2624">
                  <c:v>25</c:v>
                </c:pt>
                <c:pt idx="2625">
                  <c:v>25</c:v>
                </c:pt>
                <c:pt idx="2626">
                  <c:v>25</c:v>
                </c:pt>
                <c:pt idx="2627">
                  <c:v>25</c:v>
                </c:pt>
                <c:pt idx="2628">
                  <c:v>25</c:v>
                </c:pt>
                <c:pt idx="2629">
                  <c:v>25</c:v>
                </c:pt>
                <c:pt idx="2630">
                  <c:v>25</c:v>
                </c:pt>
                <c:pt idx="2631">
                  <c:v>25</c:v>
                </c:pt>
                <c:pt idx="2632">
                  <c:v>25</c:v>
                </c:pt>
                <c:pt idx="2633">
                  <c:v>25</c:v>
                </c:pt>
                <c:pt idx="2634">
                  <c:v>25</c:v>
                </c:pt>
                <c:pt idx="2635">
                  <c:v>25</c:v>
                </c:pt>
                <c:pt idx="2636">
                  <c:v>26</c:v>
                </c:pt>
                <c:pt idx="2637">
                  <c:v>26</c:v>
                </c:pt>
                <c:pt idx="2638">
                  <c:v>26</c:v>
                </c:pt>
                <c:pt idx="2639">
                  <c:v>26</c:v>
                </c:pt>
                <c:pt idx="2640">
                  <c:v>27</c:v>
                </c:pt>
                <c:pt idx="2641">
                  <c:v>27</c:v>
                </c:pt>
                <c:pt idx="2642">
                  <c:v>28</c:v>
                </c:pt>
                <c:pt idx="2643">
                  <c:v>28</c:v>
                </c:pt>
                <c:pt idx="2644">
                  <c:v>28</c:v>
                </c:pt>
                <c:pt idx="2645">
                  <c:v>28</c:v>
                </c:pt>
                <c:pt idx="2646">
                  <c:v>28</c:v>
                </c:pt>
                <c:pt idx="2647">
                  <c:v>32</c:v>
                </c:pt>
                <c:pt idx="2648">
                  <c:v>34</c:v>
                </c:pt>
                <c:pt idx="2649">
                  <c:v>34</c:v>
                </c:pt>
                <c:pt idx="2650">
                  <c:v>36</c:v>
                </c:pt>
                <c:pt idx="2651">
                  <c:v>36</c:v>
                </c:pt>
                <c:pt idx="2652">
                  <c:v>36</c:v>
                </c:pt>
                <c:pt idx="2653">
                  <c:v>36</c:v>
                </c:pt>
                <c:pt idx="2654">
                  <c:v>39</c:v>
                </c:pt>
                <c:pt idx="2655">
                  <c:v>39</c:v>
                </c:pt>
                <c:pt idx="2656">
                  <c:v>39</c:v>
                </c:pt>
                <c:pt idx="2657">
                  <c:v>39</c:v>
                </c:pt>
                <c:pt idx="2658">
                  <c:v>39</c:v>
                </c:pt>
                <c:pt idx="2659">
                  <c:v>39</c:v>
                </c:pt>
                <c:pt idx="2660">
                  <c:v>39</c:v>
                </c:pt>
                <c:pt idx="2661">
                  <c:v>39</c:v>
                </c:pt>
                <c:pt idx="2662">
                  <c:v>39</c:v>
                </c:pt>
                <c:pt idx="2663">
                  <c:v>39</c:v>
                </c:pt>
                <c:pt idx="2664">
                  <c:v>39</c:v>
                </c:pt>
                <c:pt idx="2665">
                  <c:v>39</c:v>
                </c:pt>
                <c:pt idx="2666">
                  <c:v>39</c:v>
                </c:pt>
                <c:pt idx="2667">
                  <c:v>39</c:v>
                </c:pt>
                <c:pt idx="2668">
                  <c:v>40</c:v>
                </c:pt>
                <c:pt idx="2669">
                  <c:v>40</c:v>
                </c:pt>
                <c:pt idx="2670">
                  <c:v>40</c:v>
                </c:pt>
                <c:pt idx="2671">
                  <c:v>40</c:v>
                </c:pt>
                <c:pt idx="2672">
                  <c:v>40</c:v>
                </c:pt>
                <c:pt idx="2673">
                  <c:v>40</c:v>
                </c:pt>
                <c:pt idx="2674">
                  <c:v>40</c:v>
                </c:pt>
                <c:pt idx="2675">
                  <c:v>40</c:v>
                </c:pt>
                <c:pt idx="2676">
                  <c:v>40</c:v>
                </c:pt>
                <c:pt idx="2677">
                  <c:v>40</c:v>
                </c:pt>
                <c:pt idx="2678">
                  <c:v>40</c:v>
                </c:pt>
                <c:pt idx="2679">
                  <c:v>40</c:v>
                </c:pt>
                <c:pt idx="2680">
                  <c:v>40</c:v>
                </c:pt>
                <c:pt idx="2681">
                  <c:v>40</c:v>
                </c:pt>
                <c:pt idx="2682">
                  <c:v>40</c:v>
                </c:pt>
                <c:pt idx="2683">
                  <c:v>40</c:v>
                </c:pt>
                <c:pt idx="2684">
                  <c:v>40</c:v>
                </c:pt>
                <c:pt idx="2685">
                  <c:v>40</c:v>
                </c:pt>
                <c:pt idx="2686">
                  <c:v>40</c:v>
                </c:pt>
                <c:pt idx="2687">
                  <c:v>40</c:v>
                </c:pt>
                <c:pt idx="2688">
                  <c:v>40</c:v>
                </c:pt>
                <c:pt idx="2689">
                  <c:v>40</c:v>
                </c:pt>
                <c:pt idx="2690">
                  <c:v>40</c:v>
                </c:pt>
                <c:pt idx="2691">
                  <c:v>40</c:v>
                </c:pt>
                <c:pt idx="2692">
                  <c:v>40</c:v>
                </c:pt>
                <c:pt idx="2693">
                  <c:v>40</c:v>
                </c:pt>
                <c:pt idx="2694">
                  <c:v>40</c:v>
                </c:pt>
                <c:pt idx="2695">
                  <c:v>40</c:v>
                </c:pt>
                <c:pt idx="2696">
                  <c:v>40</c:v>
                </c:pt>
                <c:pt idx="2697">
                  <c:v>40</c:v>
                </c:pt>
                <c:pt idx="2698">
                  <c:v>40</c:v>
                </c:pt>
                <c:pt idx="2699">
                  <c:v>40</c:v>
                </c:pt>
                <c:pt idx="2700">
                  <c:v>40</c:v>
                </c:pt>
                <c:pt idx="2701">
                  <c:v>40</c:v>
                </c:pt>
                <c:pt idx="2702">
                  <c:v>40</c:v>
                </c:pt>
                <c:pt idx="2703">
                  <c:v>40</c:v>
                </c:pt>
                <c:pt idx="2704">
                  <c:v>40</c:v>
                </c:pt>
                <c:pt idx="2705">
                  <c:v>40</c:v>
                </c:pt>
                <c:pt idx="2706">
                  <c:v>40</c:v>
                </c:pt>
                <c:pt idx="2707">
                  <c:v>40</c:v>
                </c:pt>
                <c:pt idx="2708">
                  <c:v>40</c:v>
                </c:pt>
                <c:pt idx="2709">
                  <c:v>40</c:v>
                </c:pt>
                <c:pt idx="2710">
                  <c:v>40</c:v>
                </c:pt>
                <c:pt idx="2711">
                  <c:v>40</c:v>
                </c:pt>
                <c:pt idx="2712">
                  <c:v>40</c:v>
                </c:pt>
                <c:pt idx="2713">
                  <c:v>40</c:v>
                </c:pt>
                <c:pt idx="2714">
                  <c:v>40</c:v>
                </c:pt>
                <c:pt idx="2715">
                  <c:v>40</c:v>
                </c:pt>
                <c:pt idx="2716">
                  <c:v>40</c:v>
                </c:pt>
                <c:pt idx="2717">
                  <c:v>40</c:v>
                </c:pt>
                <c:pt idx="2718">
                  <c:v>40</c:v>
                </c:pt>
                <c:pt idx="2719">
                  <c:v>40</c:v>
                </c:pt>
                <c:pt idx="2720">
                  <c:v>40</c:v>
                </c:pt>
                <c:pt idx="2721">
                  <c:v>40</c:v>
                </c:pt>
                <c:pt idx="2722">
                  <c:v>40</c:v>
                </c:pt>
                <c:pt idx="2723">
                  <c:v>40</c:v>
                </c:pt>
                <c:pt idx="2724">
                  <c:v>41</c:v>
                </c:pt>
                <c:pt idx="2725">
                  <c:v>41</c:v>
                </c:pt>
                <c:pt idx="2726">
                  <c:v>41</c:v>
                </c:pt>
                <c:pt idx="2727">
                  <c:v>41</c:v>
                </c:pt>
                <c:pt idx="2728">
                  <c:v>41</c:v>
                </c:pt>
                <c:pt idx="2729">
                  <c:v>41</c:v>
                </c:pt>
                <c:pt idx="2730">
                  <c:v>41</c:v>
                </c:pt>
                <c:pt idx="2731">
                  <c:v>41</c:v>
                </c:pt>
                <c:pt idx="2732">
                  <c:v>41</c:v>
                </c:pt>
                <c:pt idx="2733">
                  <c:v>41</c:v>
                </c:pt>
                <c:pt idx="2734">
                  <c:v>41</c:v>
                </c:pt>
                <c:pt idx="2735">
                  <c:v>41</c:v>
                </c:pt>
                <c:pt idx="2736">
                  <c:v>41</c:v>
                </c:pt>
                <c:pt idx="2737">
                  <c:v>41</c:v>
                </c:pt>
                <c:pt idx="2738">
                  <c:v>41</c:v>
                </c:pt>
                <c:pt idx="2739">
                  <c:v>41</c:v>
                </c:pt>
                <c:pt idx="2740">
                  <c:v>41</c:v>
                </c:pt>
                <c:pt idx="2741">
                  <c:v>41</c:v>
                </c:pt>
                <c:pt idx="2742">
                  <c:v>41</c:v>
                </c:pt>
                <c:pt idx="2743">
                  <c:v>41</c:v>
                </c:pt>
                <c:pt idx="2744">
                  <c:v>41</c:v>
                </c:pt>
                <c:pt idx="2745">
                  <c:v>41</c:v>
                </c:pt>
                <c:pt idx="2746">
                  <c:v>41</c:v>
                </c:pt>
                <c:pt idx="2747">
                  <c:v>42</c:v>
                </c:pt>
                <c:pt idx="2748">
                  <c:v>42</c:v>
                </c:pt>
                <c:pt idx="2749">
                  <c:v>42</c:v>
                </c:pt>
                <c:pt idx="2750">
                  <c:v>42</c:v>
                </c:pt>
                <c:pt idx="2751">
                  <c:v>42</c:v>
                </c:pt>
                <c:pt idx="2752">
                  <c:v>43</c:v>
                </c:pt>
                <c:pt idx="2753">
                  <c:v>43</c:v>
                </c:pt>
                <c:pt idx="2754">
                  <c:v>43</c:v>
                </c:pt>
                <c:pt idx="2755">
                  <c:v>43</c:v>
                </c:pt>
                <c:pt idx="2756">
                  <c:v>43</c:v>
                </c:pt>
                <c:pt idx="2757">
                  <c:v>43</c:v>
                </c:pt>
                <c:pt idx="2758">
                  <c:v>43</c:v>
                </c:pt>
                <c:pt idx="2759">
                  <c:v>43</c:v>
                </c:pt>
                <c:pt idx="2760">
                  <c:v>43</c:v>
                </c:pt>
                <c:pt idx="2761">
                  <c:v>43</c:v>
                </c:pt>
                <c:pt idx="2762">
                  <c:v>44</c:v>
                </c:pt>
                <c:pt idx="2763">
                  <c:v>44</c:v>
                </c:pt>
                <c:pt idx="2764">
                  <c:v>44</c:v>
                </c:pt>
                <c:pt idx="2765">
                  <c:v>44</c:v>
                </c:pt>
                <c:pt idx="2766">
                  <c:v>44</c:v>
                </c:pt>
                <c:pt idx="2767">
                  <c:v>44</c:v>
                </c:pt>
                <c:pt idx="2768">
                  <c:v>44</c:v>
                </c:pt>
                <c:pt idx="2769">
                  <c:v>44</c:v>
                </c:pt>
                <c:pt idx="2770">
                  <c:v>44</c:v>
                </c:pt>
                <c:pt idx="2771">
                  <c:v>44</c:v>
                </c:pt>
                <c:pt idx="2772">
                  <c:v>44</c:v>
                </c:pt>
                <c:pt idx="2773">
                  <c:v>44</c:v>
                </c:pt>
                <c:pt idx="2774">
                  <c:v>44</c:v>
                </c:pt>
                <c:pt idx="2775">
                  <c:v>44</c:v>
                </c:pt>
                <c:pt idx="2776">
                  <c:v>44</c:v>
                </c:pt>
                <c:pt idx="2777">
                  <c:v>45</c:v>
                </c:pt>
                <c:pt idx="2778">
                  <c:v>45</c:v>
                </c:pt>
                <c:pt idx="2779">
                  <c:v>45</c:v>
                </c:pt>
                <c:pt idx="2780">
                  <c:v>45</c:v>
                </c:pt>
                <c:pt idx="2781">
                  <c:v>45</c:v>
                </c:pt>
                <c:pt idx="2782">
                  <c:v>45</c:v>
                </c:pt>
                <c:pt idx="2783">
                  <c:v>45</c:v>
                </c:pt>
                <c:pt idx="2784">
                  <c:v>45</c:v>
                </c:pt>
                <c:pt idx="2785">
                  <c:v>45</c:v>
                </c:pt>
                <c:pt idx="2786">
                  <c:v>45</c:v>
                </c:pt>
                <c:pt idx="2787">
                  <c:v>45</c:v>
                </c:pt>
                <c:pt idx="2788">
                  <c:v>45</c:v>
                </c:pt>
                <c:pt idx="2789">
                  <c:v>45</c:v>
                </c:pt>
                <c:pt idx="2790">
                  <c:v>45</c:v>
                </c:pt>
                <c:pt idx="2791">
                  <c:v>45</c:v>
                </c:pt>
                <c:pt idx="2792">
                  <c:v>45</c:v>
                </c:pt>
                <c:pt idx="2793">
                  <c:v>46</c:v>
                </c:pt>
                <c:pt idx="2794">
                  <c:v>46</c:v>
                </c:pt>
                <c:pt idx="2795">
                  <c:v>46</c:v>
                </c:pt>
                <c:pt idx="2796">
                  <c:v>46</c:v>
                </c:pt>
                <c:pt idx="2797">
                  <c:v>46</c:v>
                </c:pt>
                <c:pt idx="2798">
                  <c:v>46</c:v>
                </c:pt>
                <c:pt idx="2799">
                  <c:v>46</c:v>
                </c:pt>
                <c:pt idx="2800">
                  <c:v>53</c:v>
                </c:pt>
                <c:pt idx="2801">
                  <c:v>53</c:v>
                </c:pt>
                <c:pt idx="2802">
                  <c:v>54</c:v>
                </c:pt>
                <c:pt idx="2803">
                  <c:v>54</c:v>
                </c:pt>
                <c:pt idx="2804">
                  <c:v>54</c:v>
                </c:pt>
                <c:pt idx="2805">
                  <c:v>56</c:v>
                </c:pt>
                <c:pt idx="2806">
                  <c:v>59</c:v>
                </c:pt>
                <c:pt idx="2807">
                  <c:v>59</c:v>
                </c:pt>
                <c:pt idx="2808">
                  <c:v>59</c:v>
                </c:pt>
                <c:pt idx="2809">
                  <c:v>64</c:v>
                </c:pt>
                <c:pt idx="2810">
                  <c:v>66</c:v>
                </c:pt>
                <c:pt idx="2811">
                  <c:v>69</c:v>
                </c:pt>
                <c:pt idx="2812">
                  <c:v>69</c:v>
                </c:pt>
                <c:pt idx="2813">
                  <c:v>69</c:v>
                </c:pt>
                <c:pt idx="2814">
                  <c:v>69</c:v>
                </c:pt>
                <c:pt idx="2815">
                  <c:v>69</c:v>
                </c:pt>
                <c:pt idx="2816">
                  <c:v>69</c:v>
                </c:pt>
                <c:pt idx="2817">
                  <c:v>71</c:v>
                </c:pt>
                <c:pt idx="2818">
                  <c:v>71</c:v>
                </c:pt>
                <c:pt idx="2819">
                  <c:v>72</c:v>
                </c:pt>
                <c:pt idx="2820">
                  <c:v>72</c:v>
                </c:pt>
                <c:pt idx="2821">
                  <c:v>72</c:v>
                </c:pt>
                <c:pt idx="2822">
                  <c:v>73</c:v>
                </c:pt>
                <c:pt idx="2823">
                  <c:v>74</c:v>
                </c:pt>
                <c:pt idx="2824">
                  <c:v>74</c:v>
                </c:pt>
                <c:pt idx="2825">
                  <c:v>75</c:v>
                </c:pt>
                <c:pt idx="2826">
                  <c:v>77</c:v>
                </c:pt>
                <c:pt idx="2827">
                  <c:v>77</c:v>
                </c:pt>
                <c:pt idx="2828">
                  <c:v>81</c:v>
                </c:pt>
                <c:pt idx="2829">
                  <c:v>82</c:v>
                </c:pt>
                <c:pt idx="2830">
                  <c:v>88</c:v>
                </c:pt>
                <c:pt idx="2831">
                  <c:v>90</c:v>
                </c:pt>
                <c:pt idx="2832">
                  <c:v>90</c:v>
                </c:pt>
                <c:pt idx="2833">
                  <c:v>93</c:v>
                </c:pt>
                <c:pt idx="2834">
                  <c:v>94</c:v>
                </c:pt>
                <c:pt idx="2835">
                  <c:v>94</c:v>
                </c:pt>
                <c:pt idx="2836">
                  <c:v>97</c:v>
                </c:pt>
                <c:pt idx="2837">
                  <c:v>100</c:v>
                </c:pt>
                <c:pt idx="2838">
                  <c:v>100</c:v>
                </c:pt>
                <c:pt idx="2839">
                  <c:v>102</c:v>
                </c:pt>
                <c:pt idx="2840">
                  <c:v>105</c:v>
                </c:pt>
                <c:pt idx="2841">
                  <c:v>105</c:v>
                </c:pt>
                <c:pt idx="2842">
                  <c:v>105</c:v>
                </c:pt>
                <c:pt idx="2843">
                  <c:v>105</c:v>
                </c:pt>
                <c:pt idx="2844">
                  <c:v>105</c:v>
                </c:pt>
                <c:pt idx="2845">
                  <c:v>105</c:v>
                </c:pt>
                <c:pt idx="2846">
                  <c:v>105</c:v>
                </c:pt>
                <c:pt idx="2847">
                  <c:v>105</c:v>
                </c:pt>
                <c:pt idx="2848">
                  <c:v>106</c:v>
                </c:pt>
                <c:pt idx="2849">
                  <c:v>106</c:v>
                </c:pt>
                <c:pt idx="2850">
                  <c:v>106</c:v>
                </c:pt>
                <c:pt idx="2851">
                  <c:v>106</c:v>
                </c:pt>
                <c:pt idx="2852">
                  <c:v>108</c:v>
                </c:pt>
                <c:pt idx="2853">
                  <c:v>109</c:v>
                </c:pt>
                <c:pt idx="2854">
                  <c:v>109</c:v>
                </c:pt>
                <c:pt idx="2855">
                  <c:v>109</c:v>
                </c:pt>
                <c:pt idx="2856">
                  <c:v>109</c:v>
                </c:pt>
                <c:pt idx="2857">
                  <c:v>109</c:v>
                </c:pt>
                <c:pt idx="2858">
                  <c:v>109</c:v>
                </c:pt>
                <c:pt idx="2859">
                  <c:v>109</c:v>
                </c:pt>
                <c:pt idx="2860">
                  <c:v>110</c:v>
                </c:pt>
                <c:pt idx="2861">
                  <c:v>111</c:v>
                </c:pt>
                <c:pt idx="2862">
                  <c:v>111</c:v>
                </c:pt>
                <c:pt idx="2863">
                  <c:v>111</c:v>
                </c:pt>
                <c:pt idx="2864">
                  <c:v>112</c:v>
                </c:pt>
                <c:pt idx="2865">
                  <c:v>112</c:v>
                </c:pt>
                <c:pt idx="2866">
                  <c:v>112</c:v>
                </c:pt>
                <c:pt idx="2867">
                  <c:v>112</c:v>
                </c:pt>
                <c:pt idx="2868">
                  <c:v>113</c:v>
                </c:pt>
                <c:pt idx="2869">
                  <c:v>115</c:v>
                </c:pt>
                <c:pt idx="2870">
                  <c:v>115</c:v>
                </c:pt>
                <c:pt idx="2871">
                  <c:v>118</c:v>
                </c:pt>
                <c:pt idx="2872">
                  <c:v>118</c:v>
                </c:pt>
                <c:pt idx="2873">
                  <c:v>119</c:v>
                </c:pt>
                <c:pt idx="2874">
                  <c:v>120</c:v>
                </c:pt>
                <c:pt idx="2875">
                  <c:v>120</c:v>
                </c:pt>
                <c:pt idx="2876">
                  <c:v>121</c:v>
                </c:pt>
                <c:pt idx="2877">
                  <c:v>121</c:v>
                </c:pt>
                <c:pt idx="2878">
                  <c:v>122</c:v>
                </c:pt>
                <c:pt idx="2879">
                  <c:v>123</c:v>
                </c:pt>
                <c:pt idx="2880">
                  <c:v>124</c:v>
                </c:pt>
                <c:pt idx="2881">
                  <c:v>127</c:v>
                </c:pt>
                <c:pt idx="2882">
                  <c:v>139</c:v>
                </c:pt>
                <c:pt idx="2883">
                  <c:v>151</c:v>
                </c:pt>
                <c:pt idx="2884">
                  <c:v>162</c:v>
                </c:pt>
                <c:pt idx="2885">
                  <c:v>162</c:v>
                </c:pt>
                <c:pt idx="2886">
                  <c:v>164</c:v>
                </c:pt>
                <c:pt idx="2887">
                  <c:v>164</c:v>
                </c:pt>
                <c:pt idx="2888">
                  <c:v>167</c:v>
                </c:pt>
                <c:pt idx="2889">
                  <c:v>167</c:v>
                </c:pt>
                <c:pt idx="2890">
                  <c:v>168</c:v>
                </c:pt>
                <c:pt idx="2891">
                  <c:v>169</c:v>
                </c:pt>
                <c:pt idx="2892">
                  <c:v>169</c:v>
                </c:pt>
                <c:pt idx="2893">
                  <c:v>169</c:v>
                </c:pt>
                <c:pt idx="2894">
                  <c:v>169</c:v>
                </c:pt>
                <c:pt idx="2895">
                  <c:v>170</c:v>
                </c:pt>
                <c:pt idx="2896">
                  <c:v>170</c:v>
                </c:pt>
                <c:pt idx="2897">
                  <c:v>170</c:v>
                </c:pt>
                <c:pt idx="2898">
                  <c:v>170</c:v>
                </c:pt>
                <c:pt idx="2899">
                  <c:v>171</c:v>
                </c:pt>
                <c:pt idx="2900">
                  <c:v>172</c:v>
                </c:pt>
                <c:pt idx="2901">
                  <c:v>172</c:v>
                </c:pt>
                <c:pt idx="2902">
                  <c:v>172</c:v>
                </c:pt>
                <c:pt idx="2903">
                  <c:v>172</c:v>
                </c:pt>
                <c:pt idx="2904">
                  <c:v>174</c:v>
                </c:pt>
                <c:pt idx="2905">
                  <c:v>174</c:v>
                </c:pt>
                <c:pt idx="2906">
                  <c:v>175</c:v>
                </c:pt>
                <c:pt idx="2907">
                  <c:v>176</c:v>
                </c:pt>
                <c:pt idx="2908">
                  <c:v>176</c:v>
                </c:pt>
                <c:pt idx="2909">
                  <c:v>176</c:v>
                </c:pt>
                <c:pt idx="2910">
                  <c:v>177</c:v>
                </c:pt>
                <c:pt idx="2911">
                  <c:v>178</c:v>
                </c:pt>
                <c:pt idx="2912">
                  <c:v>178</c:v>
                </c:pt>
                <c:pt idx="2913">
                  <c:v>178</c:v>
                </c:pt>
                <c:pt idx="2914">
                  <c:v>178</c:v>
                </c:pt>
                <c:pt idx="2915">
                  <c:v>178</c:v>
                </c:pt>
                <c:pt idx="2916">
                  <c:v>178</c:v>
                </c:pt>
                <c:pt idx="2917">
                  <c:v>179</c:v>
                </c:pt>
                <c:pt idx="2918">
                  <c:v>179</c:v>
                </c:pt>
                <c:pt idx="2919">
                  <c:v>179</c:v>
                </c:pt>
                <c:pt idx="2920">
                  <c:v>179</c:v>
                </c:pt>
                <c:pt idx="2921">
                  <c:v>180</c:v>
                </c:pt>
                <c:pt idx="2922">
                  <c:v>180</c:v>
                </c:pt>
                <c:pt idx="2923">
                  <c:v>180</c:v>
                </c:pt>
                <c:pt idx="2924">
                  <c:v>181</c:v>
                </c:pt>
                <c:pt idx="2925">
                  <c:v>181</c:v>
                </c:pt>
                <c:pt idx="2926">
                  <c:v>181</c:v>
                </c:pt>
                <c:pt idx="2927">
                  <c:v>181</c:v>
                </c:pt>
                <c:pt idx="2928">
                  <c:v>182</c:v>
                </c:pt>
                <c:pt idx="2929">
                  <c:v>182</c:v>
                </c:pt>
                <c:pt idx="2930">
                  <c:v>183</c:v>
                </c:pt>
                <c:pt idx="2931">
                  <c:v>183</c:v>
                </c:pt>
                <c:pt idx="2932">
                  <c:v>183</c:v>
                </c:pt>
                <c:pt idx="2933">
                  <c:v>183</c:v>
                </c:pt>
                <c:pt idx="2934">
                  <c:v>183</c:v>
                </c:pt>
                <c:pt idx="2935">
                  <c:v>184</c:v>
                </c:pt>
                <c:pt idx="2936">
                  <c:v>184</c:v>
                </c:pt>
                <c:pt idx="2937">
                  <c:v>185</c:v>
                </c:pt>
                <c:pt idx="2938">
                  <c:v>186</c:v>
                </c:pt>
                <c:pt idx="2939">
                  <c:v>186</c:v>
                </c:pt>
                <c:pt idx="2940">
                  <c:v>186</c:v>
                </c:pt>
                <c:pt idx="2941">
                  <c:v>186</c:v>
                </c:pt>
                <c:pt idx="2942">
                  <c:v>186</c:v>
                </c:pt>
                <c:pt idx="2943">
                  <c:v>186</c:v>
                </c:pt>
                <c:pt idx="2944">
                  <c:v>187</c:v>
                </c:pt>
                <c:pt idx="2945">
                  <c:v>187</c:v>
                </c:pt>
                <c:pt idx="2946">
                  <c:v>193</c:v>
                </c:pt>
                <c:pt idx="2947">
                  <c:v>193</c:v>
                </c:pt>
                <c:pt idx="2948">
                  <c:v>193</c:v>
                </c:pt>
                <c:pt idx="2949">
                  <c:v>194</c:v>
                </c:pt>
                <c:pt idx="2950">
                  <c:v>194</c:v>
                </c:pt>
                <c:pt idx="2951">
                  <c:v>194</c:v>
                </c:pt>
                <c:pt idx="2952">
                  <c:v>194</c:v>
                </c:pt>
                <c:pt idx="2953">
                  <c:v>194</c:v>
                </c:pt>
                <c:pt idx="2954">
                  <c:v>194</c:v>
                </c:pt>
                <c:pt idx="2955">
                  <c:v>194</c:v>
                </c:pt>
                <c:pt idx="2956">
                  <c:v>194</c:v>
                </c:pt>
                <c:pt idx="2957">
                  <c:v>194</c:v>
                </c:pt>
                <c:pt idx="2958">
                  <c:v>194</c:v>
                </c:pt>
                <c:pt idx="2959">
                  <c:v>195</c:v>
                </c:pt>
                <c:pt idx="2960">
                  <c:v>195</c:v>
                </c:pt>
                <c:pt idx="2961">
                  <c:v>199</c:v>
                </c:pt>
                <c:pt idx="2962">
                  <c:v>199</c:v>
                </c:pt>
                <c:pt idx="2963">
                  <c:v>199</c:v>
                </c:pt>
                <c:pt idx="2964">
                  <c:v>199</c:v>
                </c:pt>
                <c:pt idx="2965">
                  <c:v>200</c:v>
                </c:pt>
                <c:pt idx="2966">
                  <c:v>202</c:v>
                </c:pt>
                <c:pt idx="2967">
                  <c:v>202</c:v>
                </c:pt>
                <c:pt idx="2968">
                  <c:v>202</c:v>
                </c:pt>
                <c:pt idx="2969">
                  <c:v>202</c:v>
                </c:pt>
                <c:pt idx="2970">
                  <c:v>203</c:v>
                </c:pt>
                <c:pt idx="2971">
                  <c:v>204</c:v>
                </c:pt>
                <c:pt idx="2972">
                  <c:v>205</c:v>
                </c:pt>
                <c:pt idx="2973">
                  <c:v>208</c:v>
                </c:pt>
                <c:pt idx="2974">
                  <c:v>211</c:v>
                </c:pt>
                <c:pt idx="2975">
                  <c:v>214</c:v>
                </c:pt>
                <c:pt idx="2976">
                  <c:v>220</c:v>
                </c:pt>
                <c:pt idx="2977">
                  <c:v>220</c:v>
                </c:pt>
                <c:pt idx="2978">
                  <c:v>222</c:v>
                </c:pt>
                <c:pt idx="2979">
                  <c:v>228</c:v>
                </c:pt>
                <c:pt idx="2980">
                  <c:v>229</c:v>
                </c:pt>
                <c:pt idx="2981">
                  <c:v>229</c:v>
                </c:pt>
                <c:pt idx="2982">
                  <c:v>230</c:v>
                </c:pt>
                <c:pt idx="2983">
                  <c:v>231</c:v>
                </c:pt>
                <c:pt idx="2984">
                  <c:v>231</c:v>
                </c:pt>
                <c:pt idx="2985">
                  <c:v>231</c:v>
                </c:pt>
                <c:pt idx="2986">
                  <c:v>232</c:v>
                </c:pt>
                <c:pt idx="2987">
                  <c:v>232</c:v>
                </c:pt>
                <c:pt idx="2988">
                  <c:v>232</c:v>
                </c:pt>
                <c:pt idx="2989">
                  <c:v>232</c:v>
                </c:pt>
                <c:pt idx="2990">
                  <c:v>233</c:v>
                </c:pt>
                <c:pt idx="2991">
                  <c:v>233</c:v>
                </c:pt>
                <c:pt idx="2992">
                  <c:v>233</c:v>
                </c:pt>
                <c:pt idx="2993">
                  <c:v>234</c:v>
                </c:pt>
                <c:pt idx="2994">
                  <c:v>235</c:v>
                </c:pt>
                <c:pt idx="2995">
                  <c:v>235</c:v>
                </c:pt>
                <c:pt idx="2996">
                  <c:v>235</c:v>
                </c:pt>
                <c:pt idx="2997">
                  <c:v>235</c:v>
                </c:pt>
                <c:pt idx="2998">
                  <c:v>238</c:v>
                </c:pt>
                <c:pt idx="2999">
                  <c:v>238</c:v>
                </c:pt>
                <c:pt idx="3000">
                  <c:v>238</c:v>
                </c:pt>
                <c:pt idx="3001">
                  <c:v>238</c:v>
                </c:pt>
                <c:pt idx="3002">
                  <c:v>239</c:v>
                </c:pt>
                <c:pt idx="3003">
                  <c:v>239</c:v>
                </c:pt>
                <c:pt idx="3004">
                  <c:v>241</c:v>
                </c:pt>
                <c:pt idx="3005">
                  <c:v>242</c:v>
                </c:pt>
                <c:pt idx="3006">
                  <c:v>242</c:v>
                </c:pt>
                <c:pt idx="3007">
                  <c:v>244</c:v>
                </c:pt>
                <c:pt idx="3008">
                  <c:v>244</c:v>
                </c:pt>
                <c:pt idx="3009">
                  <c:v>244</c:v>
                </c:pt>
                <c:pt idx="3010">
                  <c:v>244</c:v>
                </c:pt>
                <c:pt idx="3011">
                  <c:v>244</c:v>
                </c:pt>
                <c:pt idx="3012">
                  <c:v>246</c:v>
                </c:pt>
                <c:pt idx="3013">
                  <c:v>246</c:v>
                </c:pt>
                <c:pt idx="3014">
                  <c:v>246</c:v>
                </c:pt>
                <c:pt idx="3015">
                  <c:v>251</c:v>
                </c:pt>
                <c:pt idx="3016">
                  <c:v>255</c:v>
                </c:pt>
                <c:pt idx="3017">
                  <c:v>255</c:v>
                </c:pt>
                <c:pt idx="3018">
                  <c:v>263</c:v>
                </c:pt>
                <c:pt idx="3019">
                  <c:v>265</c:v>
                </c:pt>
                <c:pt idx="3020">
                  <c:v>265</c:v>
                </c:pt>
                <c:pt idx="3021">
                  <c:v>265</c:v>
                </c:pt>
                <c:pt idx="3022">
                  <c:v>266</c:v>
                </c:pt>
                <c:pt idx="3023">
                  <c:v>266</c:v>
                </c:pt>
                <c:pt idx="3024">
                  <c:v>266</c:v>
                </c:pt>
                <c:pt idx="3025">
                  <c:v>266</c:v>
                </c:pt>
                <c:pt idx="3026">
                  <c:v>266</c:v>
                </c:pt>
                <c:pt idx="3027">
                  <c:v>266</c:v>
                </c:pt>
                <c:pt idx="3028">
                  <c:v>266</c:v>
                </c:pt>
                <c:pt idx="3029">
                  <c:v>266</c:v>
                </c:pt>
                <c:pt idx="3030">
                  <c:v>266</c:v>
                </c:pt>
                <c:pt idx="3031">
                  <c:v>266</c:v>
                </c:pt>
                <c:pt idx="3032">
                  <c:v>266</c:v>
                </c:pt>
                <c:pt idx="3033">
                  <c:v>266</c:v>
                </c:pt>
                <c:pt idx="3034">
                  <c:v>266</c:v>
                </c:pt>
                <c:pt idx="3035">
                  <c:v>266</c:v>
                </c:pt>
                <c:pt idx="3036">
                  <c:v>266</c:v>
                </c:pt>
                <c:pt idx="3037">
                  <c:v>267</c:v>
                </c:pt>
                <c:pt idx="3038">
                  <c:v>267</c:v>
                </c:pt>
                <c:pt idx="3039">
                  <c:v>267</c:v>
                </c:pt>
                <c:pt idx="3040">
                  <c:v>267</c:v>
                </c:pt>
                <c:pt idx="3041">
                  <c:v>268</c:v>
                </c:pt>
                <c:pt idx="3042">
                  <c:v>268</c:v>
                </c:pt>
                <c:pt idx="3043">
                  <c:v>268</c:v>
                </c:pt>
                <c:pt idx="3044">
                  <c:v>268</c:v>
                </c:pt>
                <c:pt idx="3045">
                  <c:v>268</c:v>
                </c:pt>
                <c:pt idx="3046">
                  <c:v>269</c:v>
                </c:pt>
                <c:pt idx="3047">
                  <c:v>269</c:v>
                </c:pt>
                <c:pt idx="3048">
                  <c:v>269</c:v>
                </c:pt>
                <c:pt idx="3049">
                  <c:v>270</c:v>
                </c:pt>
                <c:pt idx="3050">
                  <c:v>270</c:v>
                </c:pt>
                <c:pt idx="3051">
                  <c:v>270</c:v>
                </c:pt>
                <c:pt idx="3052">
                  <c:v>272</c:v>
                </c:pt>
                <c:pt idx="3053">
                  <c:v>272</c:v>
                </c:pt>
                <c:pt idx="3054">
                  <c:v>272</c:v>
                </c:pt>
                <c:pt idx="3055">
                  <c:v>272</c:v>
                </c:pt>
                <c:pt idx="3056">
                  <c:v>272</c:v>
                </c:pt>
                <c:pt idx="3057">
                  <c:v>272</c:v>
                </c:pt>
                <c:pt idx="3058">
                  <c:v>272</c:v>
                </c:pt>
                <c:pt idx="3059">
                  <c:v>272</c:v>
                </c:pt>
                <c:pt idx="3060">
                  <c:v>272</c:v>
                </c:pt>
                <c:pt idx="3061">
                  <c:v>272</c:v>
                </c:pt>
                <c:pt idx="3062">
                  <c:v>272</c:v>
                </c:pt>
                <c:pt idx="3063">
                  <c:v>272</c:v>
                </c:pt>
                <c:pt idx="3064">
                  <c:v>272</c:v>
                </c:pt>
                <c:pt idx="3065">
                  <c:v>272</c:v>
                </c:pt>
                <c:pt idx="3066">
                  <c:v>272</c:v>
                </c:pt>
                <c:pt idx="3067">
                  <c:v>272</c:v>
                </c:pt>
                <c:pt idx="3068">
                  <c:v>272</c:v>
                </c:pt>
                <c:pt idx="3069">
                  <c:v>272</c:v>
                </c:pt>
                <c:pt idx="3070">
                  <c:v>272</c:v>
                </c:pt>
                <c:pt idx="3071">
                  <c:v>274</c:v>
                </c:pt>
                <c:pt idx="3072">
                  <c:v>275</c:v>
                </c:pt>
                <c:pt idx="3073">
                  <c:v>276</c:v>
                </c:pt>
                <c:pt idx="3074">
                  <c:v>276</c:v>
                </c:pt>
                <c:pt idx="3075">
                  <c:v>276</c:v>
                </c:pt>
                <c:pt idx="3076">
                  <c:v>276</c:v>
                </c:pt>
                <c:pt idx="3077">
                  <c:v>276</c:v>
                </c:pt>
                <c:pt idx="3078">
                  <c:v>276</c:v>
                </c:pt>
                <c:pt idx="3079">
                  <c:v>276</c:v>
                </c:pt>
                <c:pt idx="3080">
                  <c:v>278</c:v>
                </c:pt>
                <c:pt idx="3081">
                  <c:v>278</c:v>
                </c:pt>
                <c:pt idx="3082">
                  <c:v>278</c:v>
                </c:pt>
                <c:pt idx="3083">
                  <c:v>278</c:v>
                </c:pt>
                <c:pt idx="3084">
                  <c:v>278</c:v>
                </c:pt>
                <c:pt idx="3085">
                  <c:v>278</c:v>
                </c:pt>
                <c:pt idx="3086">
                  <c:v>278</c:v>
                </c:pt>
                <c:pt idx="3087">
                  <c:v>278</c:v>
                </c:pt>
                <c:pt idx="3088">
                  <c:v>278</c:v>
                </c:pt>
                <c:pt idx="3089">
                  <c:v>278</c:v>
                </c:pt>
                <c:pt idx="3090">
                  <c:v>278</c:v>
                </c:pt>
                <c:pt idx="3091">
                  <c:v>279</c:v>
                </c:pt>
                <c:pt idx="3092">
                  <c:v>279</c:v>
                </c:pt>
                <c:pt idx="3093">
                  <c:v>279</c:v>
                </c:pt>
                <c:pt idx="3094">
                  <c:v>279</c:v>
                </c:pt>
                <c:pt idx="3095">
                  <c:v>279</c:v>
                </c:pt>
                <c:pt idx="3096">
                  <c:v>279</c:v>
                </c:pt>
                <c:pt idx="3097">
                  <c:v>279</c:v>
                </c:pt>
                <c:pt idx="3098">
                  <c:v>279</c:v>
                </c:pt>
                <c:pt idx="3099">
                  <c:v>279</c:v>
                </c:pt>
                <c:pt idx="3100">
                  <c:v>279</c:v>
                </c:pt>
                <c:pt idx="3101">
                  <c:v>279</c:v>
                </c:pt>
                <c:pt idx="3102">
                  <c:v>279</c:v>
                </c:pt>
                <c:pt idx="3103">
                  <c:v>279</c:v>
                </c:pt>
                <c:pt idx="3104">
                  <c:v>279</c:v>
                </c:pt>
                <c:pt idx="3105">
                  <c:v>279</c:v>
                </c:pt>
                <c:pt idx="3106">
                  <c:v>279</c:v>
                </c:pt>
                <c:pt idx="3107">
                  <c:v>280</c:v>
                </c:pt>
                <c:pt idx="3108">
                  <c:v>280</c:v>
                </c:pt>
                <c:pt idx="3109">
                  <c:v>280</c:v>
                </c:pt>
                <c:pt idx="3110">
                  <c:v>280</c:v>
                </c:pt>
                <c:pt idx="3111">
                  <c:v>280</c:v>
                </c:pt>
                <c:pt idx="3112">
                  <c:v>280</c:v>
                </c:pt>
                <c:pt idx="3113">
                  <c:v>280</c:v>
                </c:pt>
                <c:pt idx="3114">
                  <c:v>280</c:v>
                </c:pt>
                <c:pt idx="3115">
                  <c:v>280</c:v>
                </c:pt>
                <c:pt idx="3116">
                  <c:v>280</c:v>
                </c:pt>
                <c:pt idx="3117">
                  <c:v>280</c:v>
                </c:pt>
                <c:pt idx="3118">
                  <c:v>280</c:v>
                </c:pt>
                <c:pt idx="3119">
                  <c:v>280</c:v>
                </c:pt>
                <c:pt idx="3120">
                  <c:v>280</c:v>
                </c:pt>
                <c:pt idx="3121">
                  <c:v>280</c:v>
                </c:pt>
                <c:pt idx="3122">
                  <c:v>280</c:v>
                </c:pt>
                <c:pt idx="3123">
                  <c:v>280</c:v>
                </c:pt>
                <c:pt idx="3124">
                  <c:v>280</c:v>
                </c:pt>
                <c:pt idx="3125">
                  <c:v>280</c:v>
                </c:pt>
                <c:pt idx="3126">
                  <c:v>280</c:v>
                </c:pt>
                <c:pt idx="3127">
                  <c:v>280</c:v>
                </c:pt>
                <c:pt idx="3128">
                  <c:v>280</c:v>
                </c:pt>
                <c:pt idx="3129">
                  <c:v>281</c:v>
                </c:pt>
                <c:pt idx="3130">
                  <c:v>281</c:v>
                </c:pt>
                <c:pt idx="3131">
                  <c:v>281</c:v>
                </c:pt>
                <c:pt idx="3132">
                  <c:v>281</c:v>
                </c:pt>
                <c:pt idx="3133">
                  <c:v>281</c:v>
                </c:pt>
                <c:pt idx="3134">
                  <c:v>282</c:v>
                </c:pt>
                <c:pt idx="3135">
                  <c:v>282</c:v>
                </c:pt>
                <c:pt idx="3136">
                  <c:v>282</c:v>
                </c:pt>
                <c:pt idx="3137">
                  <c:v>282</c:v>
                </c:pt>
                <c:pt idx="3138">
                  <c:v>282</c:v>
                </c:pt>
                <c:pt idx="3139">
                  <c:v>282</c:v>
                </c:pt>
                <c:pt idx="3140">
                  <c:v>282</c:v>
                </c:pt>
                <c:pt idx="3141">
                  <c:v>282</c:v>
                </c:pt>
                <c:pt idx="3142">
                  <c:v>282</c:v>
                </c:pt>
                <c:pt idx="3143">
                  <c:v>282</c:v>
                </c:pt>
                <c:pt idx="3144">
                  <c:v>282</c:v>
                </c:pt>
                <c:pt idx="3145">
                  <c:v>282</c:v>
                </c:pt>
                <c:pt idx="3146">
                  <c:v>282</c:v>
                </c:pt>
                <c:pt idx="3147">
                  <c:v>282</c:v>
                </c:pt>
                <c:pt idx="3148">
                  <c:v>283</c:v>
                </c:pt>
                <c:pt idx="3149">
                  <c:v>283</c:v>
                </c:pt>
                <c:pt idx="3150">
                  <c:v>283</c:v>
                </c:pt>
                <c:pt idx="3151">
                  <c:v>283</c:v>
                </c:pt>
                <c:pt idx="3152">
                  <c:v>283</c:v>
                </c:pt>
                <c:pt idx="3153">
                  <c:v>283</c:v>
                </c:pt>
                <c:pt idx="3154">
                  <c:v>283</c:v>
                </c:pt>
                <c:pt idx="3155">
                  <c:v>283</c:v>
                </c:pt>
                <c:pt idx="3156">
                  <c:v>283</c:v>
                </c:pt>
                <c:pt idx="3157">
                  <c:v>283</c:v>
                </c:pt>
                <c:pt idx="3158">
                  <c:v>283</c:v>
                </c:pt>
                <c:pt idx="3159">
                  <c:v>283</c:v>
                </c:pt>
                <c:pt idx="3160">
                  <c:v>285</c:v>
                </c:pt>
                <c:pt idx="3161">
                  <c:v>285</c:v>
                </c:pt>
                <c:pt idx="3162">
                  <c:v>286</c:v>
                </c:pt>
                <c:pt idx="3163">
                  <c:v>287</c:v>
                </c:pt>
                <c:pt idx="3164">
                  <c:v>287</c:v>
                </c:pt>
                <c:pt idx="3165">
                  <c:v>287</c:v>
                </c:pt>
                <c:pt idx="3166">
                  <c:v>287</c:v>
                </c:pt>
                <c:pt idx="3167">
                  <c:v>287</c:v>
                </c:pt>
                <c:pt idx="3168">
                  <c:v>287</c:v>
                </c:pt>
                <c:pt idx="3169">
                  <c:v>288</c:v>
                </c:pt>
                <c:pt idx="3170">
                  <c:v>288</c:v>
                </c:pt>
                <c:pt idx="3171">
                  <c:v>288</c:v>
                </c:pt>
                <c:pt idx="3172">
                  <c:v>288</c:v>
                </c:pt>
                <c:pt idx="3173">
                  <c:v>288</c:v>
                </c:pt>
                <c:pt idx="3174">
                  <c:v>288</c:v>
                </c:pt>
                <c:pt idx="3175">
                  <c:v>288</c:v>
                </c:pt>
                <c:pt idx="3176">
                  <c:v>288</c:v>
                </c:pt>
                <c:pt idx="3177">
                  <c:v>289</c:v>
                </c:pt>
                <c:pt idx="3178">
                  <c:v>289</c:v>
                </c:pt>
                <c:pt idx="3179">
                  <c:v>289</c:v>
                </c:pt>
                <c:pt idx="3180">
                  <c:v>289</c:v>
                </c:pt>
                <c:pt idx="3181">
                  <c:v>289</c:v>
                </c:pt>
                <c:pt idx="3182">
                  <c:v>289</c:v>
                </c:pt>
                <c:pt idx="3183">
                  <c:v>289</c:v>
                </c:pt>
                <c:pt idx="3184">
                  <c:v>289</c:v>
                </c:pt>
                <c:pt idx="3185">
                  <c:v>289</c:v>
                </c:pt>
                <c:pt idx="3186">
                  <c:v>289</c:v>
                </c:pt>
                <c:pt idx="3187">
                  <c:v>289</c:v>
                </c:pt>
                <c:pt idx="3188">
                  <c:v>289</c:v>
                </c:pt>
                <c:pt idx="3189">
                  <c:v>290</c:v>
                </c:pt>
                <c:pt idx="3190">
                  <c:v>290</c:v>
                </c:pt>
                <c:pt idx="3191">
                  <c:v>290</c:v>
                </c:pt>
                <c:pt idx="3192">
                  <c:v>290</c:v>
                </c:pt>
                <c:pt idx="3193">
                  <c:v>290</c:v>
                </c:pt>
                <c:pt idx="3194">
                  <c:v>290</c:v>
                </c:pt>
                <c:pt idx="3195">
                  <c:v>290</c:v>
                </c:pt>
                <c:pt idx="3196">
                  <c:v>290</c:v>
                </c:pt>
                <c:pt idx="3197">
                  <c:v>293</c:v>
                </c:pt>
                <c:pt idx="3198">
                  <c:v>293</c:v>
                </c:pt>
                <c:pt idx="3199">
                  <c:v>293</c:v>
                </c:pt>
                <c:pt idx="3200">
                  <c:v>293</c:v>
                </c:pt>
                <c:pt idx="3201">
                  <c:v>293</c:v>
                </c:pt>
                <c:pt idx="3202">
                  <c:v>293</c:v>
                </c:pt>
                <c:pt idx="3203">
                  <c:v>293</c:v>
                </c:pt>
                <c:pt idx="3204">
                  <c:v>293</c:v>
                </c:pt>
                <c:pt idx="3205">
                  <c:v>293</c:v>
                </c:pt>
                <c:pt idx="3206">
                  <c:v>293</c:v>
                </c:pt>
                <c:pt idx="3207">
                  <c:v>293</c:v>
                </c:pt>
                <c:pt idx="3208">
                  <c:v>293</c:v>
                </c:pt>
                <c:pt idx="3209">
                  <c:v>293</c:v>
                </c:pt>
                <c:pt idx="3210">
                  <c:v>293</c:v>
                </c:pt>
                <c:pt idx="3211">
                  <c:v>293</c:v>
                </c:pt>
                <c:pt idx="3212">
                  <c:v>293</c:v>
                </c:pt>
                <c:pt idx="3213">
                  <c:v>293</c:v>
                </c:pt>
                <c:pt idx="3214">
                  <c:v>293</c:v>
                </c:pt>
                <c:pt idx="3215">
                  <c:v>293</c:v>
                </c:pt>
                <c:pt idx="3216">
                  <c:v>293</c:v>
                </c:pt>
                <c:pt idx="3217">
                  <c:v>294</c:v>
                </c:pt>
                <c:pt idx="3218">
                  <c:v>294</c:v>
                </c:pt>
                <c:pt idx="3219">
                  <c:v>294</c:v>
                </c:pt>
                <c:pt idx="3220">
                  <c:v>294</c:v>
                </c:pt>
                <c:pt idx="3221">
                  <c:v>294</c:v>
                </c:pt>
                <c:pt idx="3222">
                  <c:v>294</c:v>
                </c:pt>
                <c:pt idx="3223">
                  <c:v>294</c:v>
                </c:pt>
                <c:pt idx="3224">
                  <c:v>294</c:v>
                </c:pt>
                <c:pt idx="3225">
                  <c:v>294</c:v>
                </c:pt>
                <c:pt idx="3226">
                  <c:v>294</c:v>
                </c:pt>
                <c:pt idx="3227">
                  <c:v>295</c:v>
                </c:pt>
                <c:pt idx="3228">
                  <c:v>295</c:v>
                </c:pt>
                <c:pt idx="3229">
                  <c:v>295</c:v>
                </c:pt>
                <c:pt idx="3230">
                  <c:v>295</c:v>
                </c:pt>
                <c:pt idx="3231">
                  <c:v>295</c:v>
                </c:pt>
                <c:pt idx="3232">
                  <c:v>295</c:v>
                </c:pt>
                <c:pt idx="3233">
                  <c:v>295</c:v>
                </c:pt>
                <c:pt idx="3234">
                  <c:v>295</c:v>
                </c:pt>
                <c:pt idx="3235">
                  <c:v>295</c:v>
                </c:pt>
                <c:pt idx="3236">
                  <c:v>295</c:v>
                </c:pt>
                <c:pt idx="3237">
                  <c:v>296</c:v>
                </c:pt>
                <c:pt idx="3238">
                  <c:v>296</c:v>
                </c:pt>
                <c:pt idx="3239">
                  <c:v>296</c:v>
                </c:pt>
                <c:pt idx="3240">
                  <c:v>296</c:v>
                </c:pt>
                <c:pt idx="3241">
                  <c:v>296</c:v>
                </c:pt>
                <c:pt idx="3242">
                  <c:v>296</c:v>
                </c:pt>
                <c:pt idx="3243">
                  <c:v>296</c:v>
                </c:pt>
                <c:pt idx="3244">
                  <c:v>296</c:v>
                </c:pt>
                <c:pt idx="3245">
                  <c:v>296</c:v>
                </c:pt>
                <c:pt idx="3246">
                  <c:v>296</c:v>
                </c:pt>
                <c:pt idx="3247">
                  <c:v>296</c:v>
                </c:pt>
                <c:pt idx="3248">
                  <c:v>296</c:v>
                </c:pt>
                <c:pt idx="3249">
                  <c:v>296</c:v>
                </c:pt>
                <c:pt idx="3250">
                  <c:v>296</c:v>
                </c:pt>
                <c:pt idx="3251">
                  <c:v>296</c:v>
                </c:pt>
                <c:pt idx="3252">
                  <c:v>296</c:v>
                </c:pt>
                <c:pt idx="3253">
                  <c:v>296</c:v>
                </c:pt>
                <c:pt idx="3254">
                  <c:v>296</c:v>
                </c:pt>
                <c:pt idx="3255">
                  <c:v>296</c:v>
                </c:pt>
                <c:pt idx="3256">
                  <c:v>296</c:v>
                </c:pt>
                <c:pt idx="3257">
                  <c:v>296</c:v>
                </c:pt>
                <c:pt idx="3258">
                  <c:v>296</c:v>
                </c:pt>
                <c:pt idx="3259">
                  <c:v>296</c:v>
                </c:pt>
                <c:pt idx="3260">
                  <c:v>296</c:v>
                </c:pt>
                <c:pt idx="3261">
                  <c:v>296</c:v>
                </c:pt>
                <c:pt idx="3262">
                  <c:v>296</c:v>
                </c:pt>
                <c:pt idx="3263">
                  <c:v>296</c:v>
                </c:pt>
                <c:pt idx="3264">
                  <c:v>296</c:v>
                </c:pt>
                <c:pt idx="3265">
                  <c:v>296</c:v>
                </c:pt>
                <c:pt idx="3266">
                  <c:v>296</c:v>
                </c:pt>
                <c:pt idx="3267">
                  <c:v>296</c:v>
                </c:pt>
                <c:pt idx="3268">
                  <c:v>296</c:v>
                </c:pt>
                <c:pt idx="3269">
                  <c:v>296</c:v>
                </c:pt>
                <c:pt idx="3270">
                  <c:v>296</c:v>
                </c:pt>
                <c:pt idx="3271">
                  <c:v>296</c:v>
                </c:pt>
                <c:pt idx="3272">
                  <c:v>296</c:v>
                </c:pt>
                <c:pt idx="3273">
                  <c:v>296</c:v>
                </c:pt>
                <c:pt idx="3274">
                  <c:v>296</c:v>
                </c:pt>
                <c:pt idx="3275">
                  <c:v>296</c:v>
                </c:pt>
                <c:pt idx="3276">
                  <c:v>296</c:v>
                </c:pt>
                <c:pt idx="3277">
                  <c:v>296</c:v>
                </c:pt>
                <c:pt idx="3278">
                  <c:v>296</c:v>
                </c:pt>
                <c:pt idx="3279">
                  <c:v>296</c:v>
                </c:pt>
                <c:pt idx="3280">
                  <c:v>296</c:v>
                </c:pt>
                <c:pt idx="3281">
                  <c:v>296</c:v>
                </c:pt>
                <c:pt idx="3282">
                  <c:v>296</c:v>
                </c:pt>
                <c:pt idx="3283">
                  <c:v>296</c:v>
                </c:pt>
                <c:pt idx="3284">
                  <c:v>296</c:v>
                </c:pt>
                <c:pt idx="3285">
                  <c:v>296</c:v>
                </c:pt>
                <c:pt idx="3286">
                  <c:v>296</c:v>
                </c:pt>
                <c:pt idx="3287">
                  <c:v>296</c:v>
                </c:pt>
                <c:pt idx="3288">
                  <c:v>296</c:v>
                </c:pt>
                <c:pt idx="3289">
                  <c:v>296</c:v>
                </c:pt>
                <c:pt idx="3290">
                  <c:v>296</c:v>
                </c:pt>
                <c:pt idx="3291">
                  <c:v>296</c:v>
                </c:pt>
                <c:pt idx="3292">
                  <c:v>296</c:v>
                </c:pt>
                <c:pt idx="3293">
                  <c:v>296</c:v>
                </c:pt>
                <c:pt idx="3294">
                  <c:v>296</c:v>
                </c:pt>
                <c:pt idx="3295">
                  <c:v>296</c:v>
                </c:pt>
                <c:pt idx="3296">
                  <c:v>296</c:v>
                </c:pt>
                <c:pt idx="3297">
                  <c:v>296</c:v>
                </c:pt>
                <c:pt idx="3298">
                  <c:v>296</c:v>
                </c:pt>
                <c:pt idx="3299">
                  <c:v>296</c:v>
                </c:pt>
                <c:pt idx="3300">
                  <c:v>296</c:v>
                </c:pt>
                <c:pt idx="3301">
                  <c:v>296</c:v>
                </c:pt>
                <c:pt idx="3302">
                  <c:v>296</c:v>
                </c:pt>
                <c:pt idx="3303">
                  <c:v>296</c:v>
                </c:pt>
                <c:pt idx="3304">
                  <c:v>296</c:v>
                </c:pt>
                <c:pt idx="3305">
                  <c:v>296</c:v>
                </c:pt>
                <c:pt idx="3306">
                  <c:v>296</c:v>
                </c:pt>
                <c:pt idx="3307">
                  <c:v>296</c:v>
                </c:pt>
                <c:pt idx="3308">
                  <c:v>296</c:v>
                </c:pt>
                <c:pt idx="3309">
                  <c:v>296</c:v>
                </c:pt>
                <c:pt idx="3310">
                  <c:v>296</c:v>
                </c:pt>
                <c:pt idx="3311">
                  <c:v>296</c:v>
                </c:pt>
                <c:pt idx="3312">
                  <c:v>296</c:v>
                </c:pt>
                <c:pt idx="3313">
                  <c:v>296</c:v>
                </c:pt>
                <c:pt idx="3314">
                  <c:v>296</c:v>
                </c:pt>
                <c:pt idx="3315">
                  <c:v>296</c:v>
                </c:pt>
                <c:pt idx="3316">
                  <c:v>296</c:v>
                </c:pt>
                <c:pt idx="3317">
                  <c:v>296</c:v>
                </c:pt>
                <c:pt idx="3318">
                  <c:v>296</c:v>
                </c:pt>
                <c:pt idx="3319">
                  <c:v>296</c:v>
                </c:pt>
                <c:pt idx="3320">
                  <c:v>296</c:v>
                </c:pt>
                <c:pt idx="3321">
                  <c:v>296</c:v>
                </c:pt>
                <c:pt idx="3322">
                  <c:v>296</c:v>
                </c:pt>
                <c:pt idx="3323">
                  <c:v>296</c:v>
                </c:pt>
                <c:pt idx="3324">
                  <c:v>296</c:v>
                </c:pt>
                <c:pt idx="3325">
                  <c:v>296</c:v>
                </c:pt>
                <c:pt idx="3326">
                  <c:v>296</c:v>
                </c:pt>
                <c:pt idx="3327">
                  <c:v>296</c:v>
                </c:pt>
                <c:pt idx="3328">
                  <c:v>296</c:v>
                </c:pt>
                <c:pt idx="3329">
                  <c:v>296</c:v>
                </c:pt>
                <c:pt idx="3330">
                  <c:v>296</c:v>
                </c:pt>
                <c:pt idx="3331">
                  <c:v>296</c:v>
                </c:pt>
                <c:pt idx="3332">
                  <c:v>296</c:v>
                </c:pt>
                <c:pt idx="3333">
                  <c:v>296</c:v>
                </c:pt>
                <c:pt idx="3334">
                  <c:v>296</c:v>
                </c:pt>
                <c:pt idx="3335">
                  <c:v>296</c:v>
                </c:pt>
                <c:pt idx="3336">
                  <c:v>296</c:v>
                </c:pt>
                <c:pt idx="3337">
                  <c:v>296</c:v>
                </c:pt>
                <c:pt idx="3338">
                  <c:v>296</c:v>
                </c:pt>
                <c:pt idx="3339">
                  <c:v>296</c:v>
                </c:pt>
                <c:pt idx="3340">
                  <c:v>296</c:v>
                </c:pt>
                <c:pt idx="3341">
                  <c:v>296</c:v>
                </c:pt>
                <c:pt idx="3342">
                  <c:v>296</c:v>
                </c:pt>
                <c:pt idx="3343">
                  <c:v>296</c:v>
                </c:pt>
                <c:pt idx="3344">
                  <c:v>296</c:v>
                </c:pt>
                <c:pt idx="3345">
                  <c:v>296</c:v>
                </c:pt>
                <c:pt idx="3346">
                  <c:v>296</c:v>
                </c:pt>
                <c:pt idx="3347">
                  <c:v>296</c:v>
                </c:pt>
                <c:pt idx="3348">
                  <c:v>296</c:v>
                </c:pt>
                <c:pt idx="3349">
                  <c:v>296</c:v>
                </c:pt>
                <c:pt idx="3350">
                  <c:v>296</c:v>
                </c:pt>
                <c:pt idx="3351">
                  <c:v>296</c:v>
                </c:pt>
                <c:pt idx="3352">
                  <c:v>296</c:v>
                </c:pt>
                <c:pt idx="3353">
                  <c:v>296</c:v>
                </c:pt>
                <c:pt idx="3354">
                  <c:v>296</c:v>
                </c:pt>
                <c:pt idx="3355">
                  <c:v>296</c:v>
                </c:pt>
                <c:pt idx="3356">
                  <c:v>296</c:v>
                </c:pt>
                <c:pt idx="3357">
                  <c:v>296</c:v>
                </c:pt>
                <c:pt idx="3358">
                  <c:v>296</c:v>
                </c:pt>
                <c:pt idx="3359">
                  <c:v>296</c:v>
                </c:pt>
                <c:pt idx="3360">
                  <c:v>296</c:v>
                </c:pt>
                <c:pt idx="3361">
                  <c:v>296</c:v>
                </c:pt>
                <c:pt idx="3362">
                  <c:v>296</c:v>
                </c:pt>
                <c:pt idx="3363">
                  <c:v>296</c:v>
                </c:pt>
                <c:pt idx="3364">
                  <c:v>296</c:v>
                </c:pt>
                <c:pt idx="3365">
                  <c:v>296</c:v>
                </c:pt>
                <c:pt idx="3366">
                  <c:v>296</c:v>
                </c:pt>
                <c:pt idx="3367">
                  <c:v>296</c:v>
                </c:pt>
                <c:pt idx="3368">
                  <c:v>296</c:v>
                </c:pt>
                <c:pt idx="3369">
                  <c:v>296</c:v>
                </c:pt>
                <c:pt idx="3370">
                  <c:v>296</c:v>
                </c:pt>
                <c:pt idx="3371">
                  <c:v>296</c:v>
                </c:pt>
                <c:pt idx="3372">
                  <c:v>296</c:v>
                </c:pt>
                <c:pt idx="3373">
                  <c:v>296</c:v>
                </c:pt>
                <c:pt idx="3374">
                  <c:v>296</c:v>
                </c:pt>
                <c:pt idx="3375">
                  <c:v>296</c:v>
                </c:pt>
                <c:pt idx="3376">
                  <c:v>296</c:v>
                </c:pt>
                <c:pt idx="3377">
                  <c:v>296</c:v>
                </c:pt>
                <c:pt idx="3378">
                  <c:v>296</c:v>
                </c:pt>
                <c:pt idx="3379">
                  <c:v>296</c:v>
                </c:pt>
                <c:pt idx="3380">
                  <c:v>296</c:v>
                </c:pt>
                <c:pt idx="3381">
                  <c:v>296</c:v>
                </c:pt>
                <c:pt idx="3382">
                  <c:v>296</c:v>
                </c:pt>
                <c:pt idx="3383">
                  <c:v>296</c:v>
                </c:pt>
                <c:pt idx="3384">
                  <c:v>296</c:v>
                </c:pt>
                <c:pt idx="3385">
                  <c:v>296</c:v>
                </c:pt>
                <c:pt idx="3386">
                  <c:v>296</c:v>
                </c:pt>
                <c:pt idx="3387">
                  <c:v>296</c:v>
                </c:pt>
                <c:pt idx="3388">
                  <c:v>296</c:v>
                </c:pt>
                <c:pt idx="3389">
                  <c:v>296</c:v>
                </c:pt>
                <c:pt idx="3390">
                  <c:v>296</c:v>
                </c:pt>
                <c:pt idx="3391">
                  <c:v>296</c:v>
                </c:pt>
                <c:pt idx="3392">
                  <c:v>296</c:v>
                </c:pt>
                <c:pt idx="3393">
                  <c:v>296</c:v>
                </c:pt>
                <c:pt idx="3394">
                  <c:v>296</c:v>
                </c:pt>
                <c:pt idx="3395">
                  <c:v>296</c:v>
                </c:pt>
                <c:pt idx="3396">
                  <c:v>296</c:v>
                </c:pt>
                <c:pt idx="3397">
                  <c:v>296</c:v>
                </c:pt>
                <c:pt idx="3398">
                  <c:v>296</c:v>
                </c:pt>
                <c:pt idx="3399">
                  <c:v>296</c:v>
                </c:pt>
                <c:pt idx="3400">
                  <c:v>296</c:v>
                </c:pt>
                <c:pt idx="3401">
                  <c:v>296</c:v>
                </c:pt>
                <c:pt idx="3402">
                  <c:v>296</c:v>
                </c:pt>
                <c:pt idx="3403">
                  <c:v>296</c:v>
                </c:pt>
                <c:pt idx="3404">
                  <c:v>296</c:v>
                </c:pt>
                <c:pt idx="3405">
                  <c:v>296</c:v>
                </c:pt>
                <c:pt idx="3406">
                  <c:v>296</c:v>
                </c:pt>
                <c:pt idx="3407">
                  <c:v>296</c:v>
                </c:pt>
                <c:pt idx="3408">
                  <c:v>296</c:v>
                </c:pt>
                <c:pt idx="3409">
                  <c:v>296</c:v>
                </c:pt>
                <c:pt idx="3410">
                  <c:v>296</c:v>
                </c:pt>
                <c:pt idx="3411">
                  <c:v>296</c:v>
                </c:pt>
                <c:pt idx="3412">
                  <c:v>296</c:v>
                </c:pt>
                <c:pt idx="3413">
                  <c:v>296</c:v>
                </c:pt>
                <c:pt idx="3414">
                  <c:v>296</c:v>
                </c:pt>
                <c:pt idx="3415">
                  <c:v>296</c:v>
                </c:pt>
                <c:pt idx="3416">
                  <c:v>296</c:v>
                </c:pt>
                <c:pt idx="3417">
                  <c:v>296</c:v>
                </c:pt>
                <c:pt idx="3418">
                  <c:v>296</c:v>
                </c:pt>
                <c:pt idx="3419">
                  <c:v>296</c:v>
                </c:pt>
                <c:pt idx="3420">
                  <c:v>296</c:v>
                </c:pt>
                <c:pt idx="3421">
                  <c:v>296</c:v>
                </c:pt>
                <c:pt idx="3422">
                  <c:v>296</c:v>
                </c:pt>
                <c:pt idx="3423">
                  <c:v>296</c:v>
                </c:pt>
                <c:pt idx="3424">
                  <c:v>296</c:v>
                </c:pt>
                <c:pt idx="3425">
                  <c:v>296</c:v>
                </c:pt>
                <c:pt idx="3426">
                  <c:v>296</c:v>
                </c:pt>
                <c:pt idx="3427">
                  <c:v>296</c:v>
                </c:pt>
                <c:pt idx="3428">
                  <c:v>296</c:v>
                </c:pt>
                <c:pt idx="3429">
                  <c:v>296</c:v>
                </c:pt>
                <c:pt idx="3430">
                  <c:v>297</c:v>
                </c:pt>
                <c:pt idx="3431">
                  <c:v>297</c:v>
                </c:pt>
                <c:pt idx="3432">
                  <c:v>301</c:v>
                </c:pt>
                <c:pt idx="3433">
                  <c:v>301</c:v>
                </c:pt>
                <c:pt idx="3434">
                  <c:v>301</c:v>
                </c:pt>
                <c:pt idx="3435">
                  <c:v>301</c:v>
                </c:pt>
                <c:pt idx="3436">
                  <c:v>301</c:v>
                </c:pt>
                <c:pt idx="3437">
                  <c:v>301</c:v>
                </c:pt>
                <c:pt idx="3438">
                  <c:v>302</c:v>
                </c:pt>
                <c:pt idx="3439">
                  <c:v>302</c:v>
                </c:pt>
                <c:pt idx="3440">
                  <c:v>302</c:v>
                </c:pt>
                <c:pt idx="3441">
                  <c:v>302</c:v>
                </c:pt>
                <c:pt idx="3442">
                  <c:v>302</c:v>
                </c:pt>
                <c:pt idx="3443">
                  <c:v>306</c:v>
                </c:pt>
                <c:pt idx="3444">
                  <c:v>307</c:v>
                </c:pt>
                <c:pt idx="3445">
                  <c:v>307</c:v>
                </c:pt>
                <c:pt idx="3446">
                  <c:v>307</c:v>
                </c:pt>
                <c:pt idx="3447">
                  <c:v>307</c:v>
                </c:pt>
                <c:pt idx="3448">
                  <c:v>308</c:v>
                </c:pt>
                <c:pt idx="3449">
                  <c:v>309</c:v>
                </c:pt>
                <c:pt idx="3450">
                  <c:v>309</c:v>
                </c:pt>
                <c:pt idx="3451">
                  <c:v>310</c:v>
                </c:pt>
                <c:pt idx="3452">
                  <c:v>310</c:v>
                </c:pt>
                <c:pt idx="3453">
                  <c:v>310</c:v>
                </c:pt>
                <c:pt idx="3454">
                  <c:v>311</c:v>
                </c:pt>
                <c:pt idx="3455">
                  <c:v>312</c:v>
                </c:pt>
                <c:pt idx="3456">
                  <c:v>313</c:v>
                </c:pt>
                <c:pt idx="3457">
                  <c:v>313</c:v>
                </c:pt>
                <c:pt idx="3458">
                  <c:v>314</c:v>
                </c:pt>
                <c:pt idx="3459">
                  <c:v>314</c:v>
                </c:pt>
                <c:pt idx="3460">
                  <c:v>314</c:v>
                </c:pt>
                <c:pt idx="3461">
                  <c:v>314</c:v>
                </c:pt>
                <c:pt idx="3462">
                  <c:v>314</c:v>
                </c:pt>
                <c:pt idx="3463">
                  <c:v>314</c:v>
                </c:pt>
                <c:pt idx="3464">
                  <c:v>314</c:v>
                </c:pt>
                <c:pt idx="3465">
                  <c:v>314</c:v>
                </c:pt>
                <c:pt idx="3466">
                  <c:v>314</c:v>
                </c:pt>
                <c:pt idx="3467">
                  <c:v>314</c:v>
                </c:pt>
                <c:pt idx="3468">
                  <c:v>315</c:v>
                </c:pt>
                <c:pt idx="3469">
                  <c:v>315</c:v>
                </c:pt>
                <c:pt idx="3470">
                  <c:v>315</c:v>
                </c:pt>
                <c:pt idx="3471">
                  <c:v>315</c:v>
                </c:pt>
                <c:pt idx="3472">
                  <c:v>315</c:v>
                </c:pt>
                <c:pt idx="3473">
                  <c:v>315</c:v>
                </c:pt>
                <c:pt idx="3474">
                  <c:v>316</c:v>
                </c:pt>
                <c:pt idx="3475">
                  <c:v>316</c:v>
                </c:pt>
                <c:pt idx="3476">
                  <c:v>316</c:v>
                </c:pt>
                <c:pt idx="3477">
                  <c:v>316</c:v>
                </c:pt>
                <c:pt idx="3478">
                  <c:v>316</c:v>
                </c:pt>
                <c:pt idx="3479">
                  <c:v>316</c:v>
                </c:pt>
                <c:pt idx="3480">
                  <c:v>316</c:v>
                </c:pt>
                <c:pt idx="3481">
                  <c:v>317</c:v>
                </c:pt>
                <c:pt idx="3482">
                  <c:v>317</c:v>
                </c:pt>
                <c:pt idx="3483">
                  <c:v>319</c:v>
                </c:pt>
                <c:pt idx="3484">
                  <c:v>319</c:v>
                </c:pt>
                <c:pt idx="3485">
                  <c:v>319</c:v>
                </c:pt>
                <c:pt idx="3486">
                  <c:v>319</c:v>
                </c:pt>
                <c:pt idx="3487">
                  <c:v>319</c:v>
                </c:pt>
                <c:pt idx="3488">
                  <c:v>319</c:v>
                </c:pt>
                <c:pt idx="3489">
                  <c:v>319</c:v>
                </c:pt>
                <c:pt idx="3490">
                  <c:v>319</c:v>
                </c:pt>
                <c:pt idx="3491">
                  <c:v>319</c:v>
                </c:pt>
                <c:pt idx="3492">
                  <c:v>319</c:v>
                </c:pt>
                <c:pt idx="3493">
                  <c:v>320</c:v>
                </c:pt>
                <c:pt idx="3494">
                  <c:v>321</c:v>
                </c:pt>
                <c:pt idx="3495">
                  <c:v>321</c:v>
                </c:pt>
                <c:pt idx="3496">
                  <c:v>321</c:v>
                </c:pt>
                <c:pt idx="3497">
                  <c:v>321</c:v>
                </c:pt>
                <c:pt idx="3498">
                  <c:v>321</c:v>
                </c:pt>
                <c:pt idx="3499">
                  <c:v>321</c:v>
                </c:pt>
                <c:pt idx="3500">
                  <c:v>321</c:v>
                </c:pt>
                <c:pt idx="3501">
                  <c:v>321</c:v>
                </c:pt>
                <c:pt idx="3502">
                  <c:v>321</c:v>
                </c:pt>
                <c:pt idx="3503">
                  <c:v>321</c:v>
                </c:pt>
                <c:pt idx="3504">
                  <c:v>321</c:v>
                </c:pt>
                <c:pt idx="3505">
                  <c:v>321</c:v>
                </c:pt>
                <c:pt idx="3506">
                  <c:v>321</c:v>
                </c:pt>
                <c:pt idx="3507">
                  <c:v>321</c:v>
                </c:pt>
                <c:pt idx="3508">
                  <c:v>321</c:v>
                </c:pt>
                <c:pt idx="3509">
                  <c:v>321</c:v>
                </c:pt>
                <c:pt idx="3510">
                  <c:v>321</c:v>
                </c:pt>
                <c:pt idx="3511">
                  <c:v>321</c:v>
                </c:pt>
                <c:pt idx="3512">
                  <c:v>321</c:v>
                </c:pt>
                <c:pt idx="3513">
                  <c:v>321</c:v>
                </c:pt>
                <c:pt idx="3514">
                  <c:v>321</c:v>
                </c:pt>
                <c:pt idx="3515">
                  <c:v>321</c:v>
                </c:pt>
                <c:pt idx="3516">
                  <c:v>321</c:v>
                </c:pt>
                <c:pt idx="3517">
                  <c:v>321</c:v>
                </c:pt>
                <c:pt idx="3518">
                  <c:v>321</c:v>
                </c:pt>
                <c:pt idx="3519">
                  <c:v>324</c:v>
                </c:pt>
                <c:pt idx="3520">
                  <c:v>325</c:v>
                </c:pt>
                <c:pt idx="3521">
                  <c:v>325</c:v>
                </c:pt>
                <c:pt idx="3522">
                  <c:v>325</c:v>
                </c:pt>
                <c:pt idx="3523">
                  <c:v>325</c:v>
                </c:pt>
                <c:pt idx="3524">
                  <c:v>325</c:v>
                </c:pt>
                <c:pt idx="3525">
                  <c:v>325</c:v>
                </c:pt>
                <c:pt idx="3526">
                  <c:v>325</c:v>
                </c:pt>
                <c:pt idx="3527">
                  <c:v>325</c:v>
                </c:pt>
                <c:pt idx="3528">
                  <c:v>325</c:v>
                </c:pt>
                <c:pt idx="3529">
                  <c:v>325</c:v>
                </c:pt>
                <c:pt idx="3530">
                  <c:v>325</c:v>
                </c:pt>
                <c:pt idx="3531">
                  <c:v>325</c:v>
                </c:pt>
                <c:pt idx="3532">
                  <c:v>325</c:v>
                </c:pt>
                <c:pt idx="3533">
                  <c:v>325</c:v>
                </c:pt>
                <c:pt idx="3534">
                  <c:v>325</c:v>
                </c:pt>
                <c:pt idx="3535">
                  <c:v>325</c:v>
                </c:pt>
                <c:pt idx="3536">
                  <c:v>326</c:v>
                </c:pt>
                <c:pt idx="3537">
                  <c:v>326</c:v>
                </c:pt>
                <c:pt idx="3538">
                  <c:v>326</c:v>
                </c:pt>
                <c:pt idx="3539">
                  <c:v>326</c:v>
                </c:pt>
                <c:pt idx="3540">
                  <c:v>326</c:v>
                </c:pt>
                <c:pt idx="3541">
                  <c:v>326</c:v>
                </c:pt>
                <c:pt idx="3542">
                  <c:v>326</c:v>
                </c:pt>
                <c:pt idx="3543">
                  <c:v>326</c:v>
                </c:pt>
                <c:pt idx="3544">
                  <c:v>326</c:v>
                </c:pt>
                <c:pt idx="3545">
                  <c:v>327</c:v>
                </c:pt>
                <c:pt idx="3546">
                  <c:v>327</c:v>
                </c:pt>
                <c:pt idx="3547">
                  <c:v>327</c:v>
                </c:pt>
                <c:pt idx="3548">
                  <c:v>327</c:v>
                </c:pt>
                <c:pt idx="3549">
                  <c:v>327</c:v>
                </c:pt>
                <c:pt idx="3550">
                  <c:v>327</c:v>
                </c:pt>
                <c:pt idx="3551">
                  <c:v>327</c:v>
                </c:pt>
                <c:pt idx="3552">
                  <c:v>327</c:v>
                </c:pt>
                <c:pt idx="3553">
                  <c:v>327</c:v>
                </c:pt>
                <c:pt idx="3554">
                  <c:v>329</c:v>
                </c:pt>
                <c:pt idx="3555">
                  <c:v>329</c:v>
                </c:pt>
                <c:pt idx="3556">
                  <c:v>329</c:v>
                </c:pt>
                <c:pt idx="3557">
                  <c:v>329</c:v>
                </c:pt>
                <c:pt idx="3558">
                  <c:v>329</c:v>
                </c:pt>
                <c:pt idx="3559">
                  <c:v>332</c:v>
                </c:pt>
                <c:pt idx="3560">
                  <c:v>333</c:v>
                </c:pt>
                <c:pt idx="3561">
                  <c:v>333</c:v>
                </c:pt>
                <c:pt idx="3562">
                  <c:v>334</c:v>
                </c:pt>
                <c:pt idx="3563">
                  <c:v>334</c:v>
                </c:pt>
                <c:pt idx="3564">
                  <c:v>336</c:v>
                </c:pt>
                <c:pt idx="3565">
                  <c:v>336</c:v>
                </c:pt>
                <c:pt idx="3566">
                  <c:v>336</c:v>
                </c:pt>
                <c:pt idx="3567">
                  <c:v>337</c:v>
                </c:pt>
                <c:pt idx="3568">
                  <c:v>337</c:v>
                </c:pt>
                <c:pt idx="3569">
                  <c:v>337</c:v>
                </c:pt>
                <c:pt idx="3570">
                  <c:v>337</c:v>
                </c:pt>
                <c:pt idx="3571">
                  <c:v>337</c:v>
                </c:pt>
                <c:pt idx="3572">
                  <c:v>337</c:v>
                </c:pt>
                <c:pt idx="3573">
                  <c:v>337</c:v>
                </c:pt>
                <c:pt idx="3574">
                  <c:v>337</c:v>
                </c:pt>
                <c:pt idx="3575">
                  <c:v>337</c:v>
                </c:pt>
                <c:pt idx="3576">
                  <c:v>337</c:v>
                </c:pt>
                <c:pt idx="3577">
                  <c:v>337</c:v>
                </c:pt>
                <c:pt idx="3578">
                  <c:v>337</c:v>
                </c:pt>
                <c:pt idx="3579">
                  <c:v>337</c:v>
                </c:pt>
                <c:pt idx="3580">
                  <c:v>337</c:v>
                </c:pt>
                <c:pt idx="3581">
                  <c:v>337</c:v>
                </c:pt>
                <c:pt idx="3582">
                  <c:v>337</c:v>
                </c:pt>
                <c:pt idx="3583">
                  <c:v>337</c:v>
                </c:pt>
                <c:pt idx="3584">
                  <c:v>337</c:v>
                </c:pt>
                <c:pt idx="3585">
                  <c:v>337</c:v>
                </c:pt>
                <c:pt idx="3586">
                  <c:v>337</c:v>
                </c:pt>
                <c:pt idx="3587">
                  <c:v>338</c:v>
                </c:pt>
                <c:pt idx="3588">
                  <c:v>338</c:v>
                </c:pt>
                <c:pt idx="3589">
                  <c:v>338</c:v>
                </c:pt>
                <c:pt idx="3590">
                  <c:v>338</c:v>
                </c:pt>
                <c:pt idx="3591">
                  <c:v>338</c:v>
                </c:pt>
                <c:pt idx="3592">
                  <c:v>338</c:v>
                </c:pt>
                <c:pt idx="3593">
                  <c:v>338</c:v>
                </c:pt>
                <c:pt idx="3594">
                  <c:v>338</c:v>
                </c:pt>
                <c:pt idx="3595">
                  <c:v>338</c:v>
                </c:pt>
                <c:pt idx="3596">
                  <c:v>340</c:v>
                </c:pt>
                <c:pt idx="3597">
                  <c:v>340</c:v>
                </c:pt>
                <c:pt idx="3598">
                  <c:v>341</c:v>
                </c:pt>
                <c:pt idx="3599">
                  <c:v>342</c:v>
                </c:pt>
                <c:pt idx="3600">
                  <c:v>342</c:v>
                </c:pt>
                <c:pt idx="3601">
                  <c:v>342</c:v>
                </c:pt>
                <c:pt idx="3602">
                  <c:v>342</c:v>
                </c:pt>
                <c:pt idx="3603">
                  <c:v>342</c:v>
                </c:pt>
                <c:pt idx="3604">
                  <c:v>342</c:v>
                </c:pt>
                <c:pt idx="3605">
                  <c:v>344</c:v>
                </c:pt>
                <c:pt idx="3606">
                  <c:v>344</c:v>
                </c:pt>
                <c:pt idx="3607">
                  <c:v>344</c:v>
                </c:pt>
                <c:pt idx="3608">
                  <c:v>344</c:v>
                </c:pt>
                <c:pt idx="3609">
                  <c:v>345</c:v>
                </c:pt>
                <c:pt idx="3610">
                  <c:v>345</c:v>
                </c:pt>
                <c:pt idx="3611">
                  <c:v>345</c:v>
                </c:pt>
                <c:pt idx="3612">
                  <c:v>345</c:v>
                </c:pt>
                <c:pt idx="3613">
                  <c:v>345</c:v>
                </c:pt>
                <c:pt idx="3614">
                  <c:v>345</c:v>
                </c:pt>
                <c:pt idx="3615">
                  <c:v>345</c:v>
                </c:pt>
                <c:pt idx="3616">
                  <c:v>345</c:v>
                </c:pt>
                <c:pt idx="3617">
                  <c:v>345</c:v>
                </c:pt>
                <c:pt idx="3618">
                  <c:v>345</c:v>
                </c:pt>
                <c:pt idx="3619">
                  <c:v>345</c:v>
                </c:pt>
                <c:pt idx="3620">
                  <c:v>345</c:v>
                </c:pt>
                <c:pt idx="3621">
                  <c:v>346</c:v>
                </c:pt>
                <c:pt idx="3622">
                  <c:v>346</c:v>
                </c:pt>
                <c:pt idx="3623">
                  <c:v>349</c:v>
                </c:pt>
                <c:pt idx="3624">
                  <c:v>350</c:v>
                </c:pt>
                <c:pt idx="3625">
                  <c:v>352</c:v>
                </c:pt>
                <c:pt idx="3626">
                  <c:v>352</c:v>
                </c:pt>
                <c:pt idx="3627">
                  <c:v>352</c:v>
                </c:pt>
                <c:pt idx="3628">
                  <c:v>352</c:v>
                </c:pt>
                <c:pt idx="3629">
                  <c:v>352</c:v>
                </c:pt>
                <c:pt idx="3630">
                  <c:v>354</c:v>
                </c:pt>
                <c:pt idx="3631">
                  <c:v>354</c:v>
                </c:pt>
                <c:pt idx="3632">
                  <c:v>354</c:v>
                </c:pt>
                <c:pt idx="3633">
                  <c:v>354</c:v>
                </c:pt>
                <c:pt idx="3634">
                  <c:v>354</c:v>
                </c:pt>
                <c:pt idx="3635">
                  <c:v>354</c:v>
                </c:pt>
                <c:pt idx="3636">
                  <c:v>355</c:v>
                </c:pt>
                <c:pt idx="3637">
                  <c:v>356</c:v>
                </c:pt>
                <c:pt idx="3638">
                  <c:v>356</c:v>
                </c:pt>
                <c:pt idx="3639">
                  <c:v>360</c:v>
                </c:pt>
                <c:pt idx="3640">
                  <c:v>360</c:v>
                </c:pt>
                <c:pt idx="3641">
                  <c:v>360</c:v>
                </c:pt>
                <c:pt idx="3642">
                  <c:v>360</c:v>
                </c:pt>
                <c:pt idx="3643">
                  <c:v>360</c:v>
                </c:pt>
                <c:pt idx="3644">
                  <c:v>360</c:v>
                </c:pt>
                <c:pt idx="3645">
                  <c:v>360</c:v>
                </c:pt>
                <c:pt idx="3646">
                  <c:v>360</c:v>
                </c:pt>
                <c:pt idx="3647">
                  <c:v>360</c:v>
                </c:pt>
                <c:pt idx="3648">
                  <c:v>360</c:v>
                </c:pt>
                <c:pt idx="3649">
                  <c:v>360</c:v>
                </c:pt>
                <c:pt idx="3650">
                  <c:v>360</c:v>
                </c:pt>
                <c:pt idx="3651">
                  <c:v>360</c:v>
                </c:pt>
                <c:pt idx="3652">
                  <c:v>360</c:v>
                </c:pt>
                <c:pt idx="3653">
                  <c:v>360</c:v>
                </c:pt>
                <c:pt idx="3654">
                  <c:v>360</c:v>
                </c:pt>
                <c:pt idx="3655">
                  <c:v>360</c:v>
                </c:pt>
                <c:pt idx="3656">
                  <c:v>360</c:v>
                </c:pt>
                <c:pt idx="3657">
                  <c:v>360</c:v>
                </c:pt>
                <c:pt idx="3658">
                  <c:v>360</c:v>
                </c:pt>
                <c:pt idx="3659">
                  <c:v>360</c:v>
                </c:pt>
                <c:pt idx="3660">
                  <c:v>361</c:v>
                </c:pt>
                <c:pt idx="3661">
                  <c:v>361</c:v>
                </c:pt>
                <c:pt idx="3662">
                  <c:v>361</c:v>
                </c:pt>
                <c:pt idx="3663">
                  <c:v>361</c:v>
                </c:pt>
                <c:pt idx="3664">
                  <c:v>361</c:v>
                </c:pt>
                <c:pt idx="3665">
                  <c:v>361</c:v>
                </c:pt>
                <c:pt idx="3666">
                  <c:v>361</c:v>
                </c:pt>
                <c:pt idx="3667">
                  <c:v>361</c:v>
                </c:pt>
                <c:pt idx="3668">
                  <c:v>361</c:v>
                </c:pt>
                <c:pt idx="3669">
                  <c:v>361</c:v>
                </c:pt>
                <c:pt idx="3670">
                  <c:v>361</c:v>
                </c:pt>
                <c:pt idx="3671">
                  <c:v>361</c:v>
                </c:pt>
                <c:pt idx="3672">
                  <c:v>361</c:v>
                </c:pt>
                <c:pt idx="3673">
                  <c:v>361</c:v>
                </c:pt>
                <c:pt idx="3674">
                  <c:v>361</c:v>
                </c:pt>
                <c:pt idx="3675">
                  <c:v>361</c:v>
                </c:pt>
                <c:pt idx="3676">
                  <c:v>361</c:v>
                </c:pt>
                <c:pt idx="3677">
                  <c:v>361</c:v>
                </c:pt>
                <c:pt idx="3678">
                  <c:v>361</c:v>
                </c:pt>
                <c:pt idx="3679">
                  <c:v>361</c:v>
                </c:pt>
                <c:pt idx="3680">
                  <c:v>362</c:v>
                </c:pt>
                <c:pt idx="3681">
                  <c:v>362</c:v>
                </c:pt>
                <c:pt idx="3682">
                  <c:v>362</c:v>
                </c:pt>
                <c:pt idx="3683">
                  <c:v>362</c:v>
                </c:pt>
                <c:pt idx="3684">
                  <c:v>362</c:v>
                </c:pt>
                <c:pt idx="3685">
                  <c:v>362</c:v>
                </c:pt>
                <c:pt idx="3686">
                  <c:v>362</c:v>
                </c:pt>
                <c:pt idx="3687">
                  <c:v>362</c:v>
                </c:pt>
                <c:pt idx="3688">
                  <c:v>365</c:v>
                </c:pt>
                <c:pt idx="3689">
                  <c:v>373</c:v>
                </c:pt>
                <c:pt idx="3690">
                  <c:v>374</c:v>
                </c:pt>
                <c:pt idx="3691">
                  <c:v>374</c:v>
                </c:pt>
                <c:pt idx="3692">
                  <c:v>375</c:v>
                </c:pt>
                <c:pt idx="3693">
                  <c:v>375</c:v>
                </c:pt>
                <c:pt idx="3694">
                  <c:v>375</c:v>
                </c:pt>
                <c:pt idx="3695">
                  <c:v>375</c:v>
                </c:pt>
                <c:pt idx="3696">
                  <c:v>376</c:v>
                </c:pt>
                <c:pt idx="3697">
                  <c:v>376</c:v>
                </c:pt>
                <c:pt idx="3698">
                  <c:v>376</c:v>
                </c:pt>
                <c:pt idx="3699">
                  <c:v>376</c:v>
                </c:pt>
                <c:pt idx="3700">
                  <c:v>376</c:v>
                </c:pt>
                <c:pt idx="3701">
                  <c:v>376</c:v>
                </c:pt>
                <c:pt idx="3702">
                  <c:v>376</c:v>
                </c:pt>
                <c:pt idx="3703">
                  <c:v>376</c:v>
                </c:pt>
                <c:pt idx="3704">
                  <c:v>376</c:v>
                </c:pt>
                <c:pt idx="3705">
                  <c:v>377</c:v>
                </c:pt>
                <c:pt idx="3706">
                  <c:v>377</c:v>
                </c:pt>
                <c:pt idx="3707">
                  <c:v>377</c:v>
                </c:pt>
                <c:pt idx="3708">
                  <c:v>377</c:v>
                </c:pt>
                <c:pt idx="3709">
                  <c:v>377</c:v>
                </c:pt>
                <c:pt idx="3710">
                  <c:v>378</c:v>
                </c:pt>
                <c:pt idx="3711">
                  <c:v>378</c:v>
                </c:pt>
                <c:pt idx="3712">
                  <c:v>378</c:v>
                </c:pt>
                <c:pt idx="3713">
                  <c:v>378</c:v>
                </c:pt>
                <c:pt idx="3714">
                  <c:v>378</c:v>
                </c:pt>
                <c:pt idx="3715">
                  <c:v>379</c:v>
                </c:pt>
                <c:pt idx="3716">
                  <c:v>381</c:v>
                </c:pt>
                <c:pt idx="3717">
                  <c:v>381</c:v>
                </c:pt>
                <c:pt idx="3718">
                  <c:v>382</c:v>
                </c:pt>
                <c:pt idx="3719">
                  <c:v>382</c:v>
                </c:pt>
                <c:pt idx="3720">
                  <c:v>382</c:v>
                </c:pt>
                <c:pt idx="3721">
                  <c:v>382</c:v>
                </c:pt>
                <c:pt idx="3722">
                  <c:v>382</c:v>
                </c:pt>
                <c:pt idx="3723">
                  <c:v>382</c:v>
                </c:pt>
                <c:pt idx="3724">
                  <c:v>382</c:v>
                </c:pt>
                <c:pt idx="3725">
                  <c:v>382</c:v>
                </c:pt>
                <c:pt idx="3726">
                  <c:v>382</c:v>
                </c:pt>
                <c:pt idx="3727">
                  <c:v>383</c:v>
                </c:pt>
                <c:pt idx="3728">
                  <c:v>383</c:v>
                </c:pt>
                <c:pt idx="3729">
                  <c:v>383</c:v>
                </c:pt>
                <c:pt idx="3730">
                  <c:v>384</c:v>
                </c:pt>
                <c:pt idx="3731">
                  <c:v>384</c:v>
                </c:pt>
                <c:pt idx="3732">
                  <c:v>384</c:v>
                </c:pt>
                <c:pt idx="3733">
                  <c:v>384</c:v>
                </c:pt>
                <c:pt idx="3734">
                  <c:v>385</c:v>
                </c:pt>
                <c:pt idx="3735">
                  <c:v>385</c:v>
                </c:pt>
                <c:pt idx="3736">
                  <c:v>385</c:v>
                </c:pt>
                <c:pt idx="3737">
                  <c:v>385</c:v>
                </c:pt>
                <c:pt idx="3738">
                  <c:v>385</c:v>
                </c:pt>
                <c:pt idx="3739">
                  <c:v>385</c:v>
                </c:pt>
                <c:pt idx="3740">
                  <c:v>385</c:v>
                </c:pt>
                <c:pt idx="3741">
                  <c:v>385</c:v>
                </c:pt>
                <c:pt idx="3742">
                  <c:v>385</c:v>
                </c:pt>
                <c:pt idx="3743">
                  <c:v>385</c:v>
                </c:pt>
                <c:pt idx="3744">
                  <c:v>385</c:v>
                </c:pt>
                <c:pt idx="3745">
                  <c:v>385</c:v>
                </c:pt>
                <c:pt idx="3746">
                  <c:v>385</c:v>
                </c:pt>
                <c:pt idx="3747">
                  <c:v>385</c:v>
                </c:pt>
                <c:pt idx="3748">
                  <c:v>385</c:v>
                </c:pt>
                <c:pt idx="3749">
                  <c:v>385</c:v>
                </c:pt>
                <c:pt idx="3750">
                  <c:v>385</c:v>
                </c:pt>
                <c:pt idx="3751">
                  <c:v>385</c:v>
                </c:pt>
                <c:pt idx="3752">
                  <c:v>385</c:v>
                </c:pt>
                <c:pt idx="3753">
                  <c:v>386</c:v>
                </c:pt>
                <c:pt idx="3754">
                  <c:v>386</c:v>
                </c:pt>
                <c:pt idx="3755">
                  <c:v>386</c:v>
                </c:pt>
                <c:pt idx="3756">
                  <c:v>386</c:v>
                </c:pt>
                <c:pt idx="3757">
                  <c:v>386</c:v>
                </c:pt>
                <c:pt idx="3758">
                  <c:v>387</c:v>
                </c:pt>
                <c:pt idx="3759">
                  <c:v>387</c:v>
                </c:pt>
                <c:pt idx="3760">
                  <c:v>387</c:v>
                </c:pt>
                <c:pt idx="3761">
                  <c:v>387</c:v>
                </c:pt>
                <c:pt idx="3762">
                  <c:v>387</c:v>
                </c:pt>
                <c:pt idx="3763">
                  <c:v>387</c:v>
                </c:pt>
                <c:pt idx="3764">
                  <c:v>387</c:v>
                </c:pt>
                <c:pt idx="3765">
                  <c:v>387</c:v>
                </c:pt>
                <c:pt idx="3766">
                  <c:v>388</c:v>
                </c:pt>
                <c:pt idx="3767">
                  <c:v>388</c:v>
                </c:pt>
                <c:pt idx="3768">
                  <c:v>388</c:v>
                </c:pt>
                <c:pt idx="3769">
                  <c:v>388</c:v>
                </c:pt>
                <c:pt idx="3770">
                  <c:v>388</c:v>
                </c:pt>
                <c:pt idx="3771">
                  <c:v>388</c:v>
                </c:pt>
                <c:pt idx="3772">
                  <c:v>388</c:v>
                </c:pt>
                <c:pt idx="3773">
                  <c:v>388</c:v>
                </c:pt>
                <c:pt idx="3774">
                  <c:v>389</c:v>
                </c:pt>
                <c:pt idx="3775">
                  <c:v>390</c:v>
                </c:pt>
                <c:pt idx="3776">
                  <c:v>390</c:v>
                </c:pt>
                <c:pt idx="3777">
                  <c:v>390</c:v>
                </c:pt>
                <c:pt idx="3778">
                  <c:v>390</c:v>
                </c:pt>
                <c:pt idx="3779">
                  <c:v>390</c:v>
                </c:pt>
                <c:pt idx="3780">
                  <c:v>390</c:v>
                </c:pt>
                <c:pt idx="3781">
                  <c:v>390</c:v>
                </c:pt>
                <c:pt idx="3782">
                  <c:v>390</c:v>
                </c:pt>
                <c:pt idx="3783">
                  <c:v>390</c:v>
                </c:pt>
                <c:pt idx="3784">
                  <c:v>390</c:v>
                </c:pt>
                <c:pt idx="3785">
                  <c:v>391</c:v>
                </c:pt>
                <c:pt idx="3786">
                  <c:v>391</c:v>
                </c:pt>
                <c:pt idx="3787">
                  <c:v>391</c:v>
                </c:pt>
                <c:pt idx="3788">
                  <c:v>392</c:v>
                </c:pt>
                <c:pt idx="3789">
                  <c:v>392</c:v>
                </c:pt>
                <c:pt idx="3790">
                  <c:v>392</c:v>
                </c:pt>
                <c:pt idx="3791">
                  <c:v>392</c:v>
                </c:pt>
                <c:pt idx="3792">
                  <c:v>392</c:v>
                </c:pt>
                <c:pt idx="3793">
                  <c:v>392</c:v>
                </c:pt>
                <c:pt idx="3794">
                  <c:v>392</c:v>
                </c:pt>
                <c:pt idx="3795">
                  <c:v>394</c:v>
                </c:pt>
                <c:pt idx="3796">
                  <c:v>394</c:v>
                </c:pt>
                <c:pt idx="3797">
                  <c:v>394</c:v>
                </c:pt>
                <c:pt idx="3798">
                  <c:v>394</c:v>
                </c:pt>
                <c:pt idx="3799">
                  <c:v>396</c:v>
                </c:pt>
                <c:pt idx="3800">
                  <c:v>396</c:v>
                </c:pt>
                <c:pt idx="3801">
                  <c:v>396</c:v>
                </c:pt>
                <c:pt idx="3802">
                  <c:v>396</c:v>
                </c:pt>
                <c:pt idx="3803">
                  <c:v>396</c:v>
                </c:pt>
                <c:pt idx="3804">
                  <c:v>396</c:v>
                </c:pt>
                <c:pt idx="3805">
                  <c:v>396</c:v>
                </c:pt>
                <c:pt idx="3806">
                  <c:v>396</c:v>
                </c:pt>
                <c:pt idx="3807">
                  <c:v>396</c:v>
                </c:pt>
                <c:pt idx="3808">
                  <c:v>396</c:v>
                </c:pt>
                <c:pt idx="3809">
                  <c:v>397</c:v>
                </c:pt>
                <c:pt idx="3810">
                  <c:v>397</c:v>
                </c:pt>
                <c:pt idx="3811">
                  <c:v>397</c:v>
                </c:pt>
                <c:pt idx="3812">
                  <c:v>397</c:v>
                </c:pt>
                <c:pt idx="3813">
                  <c:v>397</c:v>
                </c:pt>
                <c:pt idx="3814">
                  <c:v>397</c:v>
                </c:pt>
                <c:pt idx="3815">
                  <c:v>397</c:v>
                </c:pt>
                <c:pt idx="3816">
                  <c:v>398</c:v>
                </c:pt>
                <c:pt idx="3817">
                  <c:v>398</c:v>
                </c:pt>
                <c:pt idx="3818">
                  <c:v>398</c:v>
                </c:pt>
                <c:pt idx="3819">
                  <c:v>398</c:v>
                </c:pt>
                <c:pt idx="3820">
                  <c:v>399</c:v>
                </c:pt>
                <c:pt idx="3821">
                  <c:v>399</c:v>
                </c:pt>
                <c:pt idx="3822">
                  <c:v>399</c:v>
                </c:pt>
                <c:pt idx="3823">
                  <c:v>399</c:v>
                </c:pt>
                <c:pt idx="3824">
                  <c:v>399</c:v>
                </c:pt>
                <c:pt idx="3825">
                  <c:v>399</c:v>
                </c:pt>
                <c:pt idx="3826">
                  <c:v>399</c:v>
                </c:pt>
                <c:pt idx="3827">
                  <c:v>399</c:v>
                </c:pt>
                <c:pt idx="3828">
                  <c:v>399</c:v>
                </c:pt>
                <c:pt idx="3829">
                  <c:v>399</c:v>
                </c:pt>
                <c:pt idx="3830">
                  <c:v>401</c:v>
                </c:pt>
                <c:pt idx="3831">
                  <c:v>401</c:v>
                </c:pt>
                <c:pt idx="3832">
                  <c:v>401</c:v>
                </c:pt>
                <c:pt idx="3833">
                  <c:v>401</c:v>
                </c:pt>
                <c:pt idx="3834">
                  <c:v>401</c:v>
                </c:pt>
                <c:pt idx="3835">
                  <c:v>401</c:v>
                </c:pt>
                <c:pt idx="3836">
                  <c:v>405</c:v>
                </c:pt>
                <c:pt idx="3837">
                  <c:v>405</c:v>
                </c:pt>
                <c:pt idx="3838">
                  <c:v>405</c:v>
                </c:pt>
                <c:pt idx="3839">
                  <c:v>405</c:v>
                </c:pt>
                <c:pt idx="3840">
                  <c:v>405</c:v>
                </c:pt>
                <c:pt idx="3841">
                  <c:v>408</c:v>
                </c:pt>
                <c:pt idx="3842">
                  <c:v>408</c:v>
                </c:pt>
                <c:pt idx="3843">
                  <c:v>408</c:v>
                </c:pt>
                <c:pt idx="3844">
                  <c:v>408</c:v>
                </c:pt>
                <c:pt idx="3845">
                  <c:v>408</c:v>
                </c:pt>
                <c:pt idx="3846">
                  <c:v>408</c:v>
                </c:pt>
                <c:pt idx="3847">
                  <c:v>408</c:v>
                </c:pt>
                <c:pt idx="3848">
                  <c:v>408</c:v>
                </c:pt>
                <c:pt idx="3849">
                  <c:v>408</c:v>
                </c:pt>
                <c:pt idx="3850">
                  <c:v>408</c:v>
                </c:pt>
                <c:pt idx="3851">
                  <c:v>408</c:v>
                </c:pt>
                <c:pt idx="3852">
                  <c:v>408</c:v>
                </c:pt>
                <c:pt idx="3853">
                  <c:v>408</c:v>
                </c:pt>
                <c:pt idx="3854">
                  <c:v>408</c:v>
                </c:pt>
                <c:pt idx="3855">
                  <c:v>408</c:v>
                </c:pt>
                <c:pt idx="3856">
                  <c:v>408</c:v>
                </c:pt>
                <c:pt idx="3857">
                  <c:v>408</c:v>
                </c:pt>
                <c:pt idx="3858">
                  <c:v>408</c:v>
                </c:pt>
                <c:pt idx="3859">
                  <c:v>408</c:v>
                </c:pt>
                <c:pt idx="3860">
                  <c:v>408</c:v>
                </c:pt>
                <c:pt idx="3861">
                  <c:v>408</c:v>
                </c:pt>
                <c:pt idx="3862">
                  <c:v>408</c:v>
                </c:pt>
                <c:pt idx="3863">
                  <c:v>408</c:v>
                </c:pt>
                <c:pt idx="3864">
                  <c:v>408</c:v>
                </c:pt>
                <c:pt idx="3865">
                  <c:v>408</c:v>
                </c:pt>
                <c:pt idx="3866">
                  <c:v>408</c:v>
                </c:pt>
                <c:pt idx="3867">
                  <c:v>408</c:v>
                </c:pt>
                <c:pt idx="3868">
                  <c:v>408</c:v>
                </c:pt>
                <c:pt idx="3869">
                  <c:v>408</c:v>
                </c:pt>
                <c:pt idx="3870">
                  <c:v>408</c:v>
                </c:pt>
                <c:pt idx="3871">
                  <c:v>408</c:v>
                </c:pt>
                <c:pt idx="3872">
                  <c:v>408</c:v>
                </c:pt>
                <c:pt idx="3873">
                  <c:v>408</c:v>
                </c:pt>
                <c:pt idx="3874">
                  <c:v>410</c:v>
                </c:pt>
                <c:pt idx="3875">
                  <c:v>410</c:v>
                </c:pt>
                <c:pt idx="3876">
                  <c:v>410</c:v>
                </c:pt>
                <c:pt idx="3877">
                  <c:v>410</c:v>
                </c:pt>
                <c:pt idx="3878">
                  <c:v>410</c:v>
                </c:pt>
                <c:pt idx="3879">
                  <c:v>410</c:v>
                </c:pt>
                <c:pt idx="3880">
                  <c:v>410</c:v>
                </c:pt>
                <c:pt idx="3881">
                  <c:v>411</c:v>
                </c:pt>
                <c:pt idx="3882">
                  <c:v>411</c:v>
                </c:pt>
                <c:pt idx="3883">
                  <c:v>411</c:v>
                </c:pt>
                <c:pt idx="3884">
                  <c:v>411</c:v>
                </c:pt>
                <c:pt idx="3885">
                  <c:v>411</c:v>
                </c:pt>
                <c:pt idx="3886">
                  <c:v>411</c:v>
                </c:pt>
                <c:pt idx="3887">
                  <c:v>411</c:v>
                </c:pt>
                <c:pt idx="3888">
                  <c:v>411</c:v>
                </c:pt>
                <c:pt idx="3889">
                  <c:v>411</c:v>
                </c:pt>
                <c:pt idx="3890">
                  <c:v>411</c:v>
                </c:pt>
                <c:pt idx="3891">
                  <c:v>411</c:v>
                </c:pt>
                <c:pt idx="3892">
                  <c:v>411</c:v>
                </c:pt>
                <c:pt idx="3893">
                  <c:v>412</c:v>
                </c:pt>
                <c:pt idx="3894">
                  <c:v>412</c:v>
                </c:pt>
                <c:pt idx="3895">
                  <c:v>412</c:v>
                </c:pt>
                <c:pt idx="3896">
                  <c:v>414</c:v>
                </c:pt>
                <c:pt idx="3897">
                  <c:v>414</c:v>
                </c:pt>
                <c:pt idx="3898">
                  <c:v>414</c:v>
                </c:pt>
                <c:pt idx="3899">
                  <c:v>414</c:v>
                </c:pt>
                <c:pt idx="3900">
                  <c:v>414</c:v>
                </c:pt>
                <c:pt idx="3901">
                  <c:v>414</c:v>
                </c:pt>
                <c:pt idx="3902">
                  <c:v>414</c:v>
                </c:pt>
                <c:pt idx="3903">
                  <c:v>414</c:v>
                </c:pt>
                <c:pt idx="3904">
                  <c:v>414</c:v>
                </c:pt>
                <c:pt idx="3905">
                  <c:v>415</c:v>
                </c:pt>
                <c:pt idx="3906">
                  <c:v>415</c:v>
                </c:pt>
                <c:pt idx="3907">
                  <c:v>416</c:v>
                </c:pt>
                <c:pt idx="3908">
                  <c:v>416</c:v>
                </c:pt>
                <c:pt idx="3909">
                  <c:v>416</c:v>
                </c:pt>
                <c:pt idx="3910">
                  <c:v>417</c:v>
                </c:pt>
                <c:pt idx="3911">
                  <c:v>419</c:v>
                </c:pt>
                <c:pt idx="3912">
                  <c:v>421</c:v>
                </c:pt>
                <c:pt idx="3913">
                  <c:v>421</c:v>
                </c:pt>
                <c:pt idx="3914">
                  <c:v>424</c:v>
                </c:pt>
                <c:pt idx="3915">
                  <c:v>424</c:v>
                </c:pt>
                <c:pt idx="3916">
                  <c:v>424</c:v>
                </c:pt>
                <c:pt idx="3917">
                  <c:v>425</c:v>
                </c:pt>
                <c:pt idx="3918">
                  <c:v>425</c:v>
                </c:pt>
                <c:pt idx="3919">
                  <c:v>426</c:v>
                </c:pt>
                <c:pt idx="3920">
                  <c:v>426</c:v>
                </c:pt>
                <c:pt idx="3921">
                  <c:v>427</c:v>
                </c:pt>
                <c:pt idx="3922">
                  <c:v>427</c:v>
                </c:pt>
                <c:pt idx="3923">
                  <c:v>428</c:v>
                </c:pt>
                <c:pt idx="3924">
                  <c:v>429</c:v>
                </c:pt>
                <c:pt idx="3925">
                  <c:v>429</c:v>
                </c:pt>
                <c:pt idx="3926">
                  <c:v>429</c:v>
                </c:pt>
                <c:pt idx="3927">
                  <c:v>429</c:v>
                </c:pt>
                <c:pt idx="3928">
                  <c:v>430</c:v>
                </c:pt>
                <c:pt idx="3929">
                  <c:v>430</c:v>
                </c:pt>
                <c:pt idx="3930">
                  <c:v>430</c:v>
                </c:pt>
                <c:pt idx="3931">
                  <c:v>431</c:v>
                </c:pt>
                <c:pt idx="3932">
                  <c:v>431</c:v>
                </c:pt>
                <c:pt idx="3933">
                  <c:v>432</c:v>
                </c:pt>
                <c:pt idx="3934">
                  <c:v>432</c:v>
                </c:pt>
                <c:pt idx="3935">
                  <c:v>432</c:v>
                </c:pt>
                <c:pt idx="3936">
                  <c:v>432</c:v>
                </c:pt>
                <c:pt idx="3937">
                  <c:v>432</c:v>
                </c:pt>
                <c:pt idx="3938">
                  <c:v>432</c:v>
                </c:pt>
                <c:pt idx="3939">
                  <c:v>433</c:v>
                </c:pt>
                <c:pt idx="3940">
                  <c:v>433</c:v>
                </c:pt>
                <c:pt idx="3941">
                  <c:v>433</c:v>
                </c:pt>
                <c:pt idx="3942">
                  <c:v>433</c:v>
                </c:pt>
                <c:pt idx="3943">
                  <c:v>433</c:v>
                </c:pt>
                <c:pt idx="3944">
                  <c:v>433</c:v>
                </c:pt>
                <c:pt idx="3945">
                  <c:v>433</c:v>
                </c:pt>
                <c:pt idx="3946">
                  <c:v>433</c:v>
                </c:pt>
                <c:pt idx="3947">
                  <c:v>433</c:v>
                </c:pt>
                <c:pt idx="3948">
                  <c:v>433</c:v>
                </c:pt>
                <c:pt idx="3949">
                  <c:v>433</c:v>
                </c:pt>
                <c:pt idx="3950">
                  <c:v>433</c:v>
                </c:pt>
                <c:pt idx="3951">
                  <c:v>433</c:v>
                </c:pt>
                <c:pt idx="3952">
                  <c:v>433</c:v>
                </c:pt>
                <c:pt idx="3953">
                  <c:v>433</c:v>
                </c:pt>
                <c:pt idx="3954">
                  <c:v>433</c:v>
                </c:pt>
                <c:pt idx="3955">
                  <c:v>433</c:v>
                </c:pt>
                <c:pt idx="3956">
                  <c:v>433</c:v>
                </c:pt>
                <c:pt idx="3957">
                  <c:v>433</c:v>
                </c:pt>
                <c:pt idx="3958">
                  <c:v>433</c:v>
                </c:pt>
                <c:pt idx="3959">
                  <c:v>435</c:v>
                </c:pt>
                <c:pt idx="3960">
                  <c:v>435</c:v>
                </c:pt>
                <c:pt idx="3961">
                  <c:v>435</c:v>
                </c:pt>
                <c:pt idx="3962">
                  <c:v>435</c:v>
                </c:pt>
                <c:pt idx="3963">
                  <c:v>435</c:v>
                </c:pt>
                <c:pt idx="3964">
                  <c:v>435</c:v>
                </c:pt>
                <c:pt idx="3965">
                  <c:v>436</c:v>
                </c:pt>
                <c:pt idx="3966">
                  <c:v>437</c:v>
                </c:pt>
                <c:pt idx="3967">
                  <c:v>437</c:v>
                </c:pt>
                <c:pt idx="3968">
                  <c:v>438</c:v>
                </c:pt>
                <c:pt idx="3969">
                  <c:v>438</c:v>
                </c:pt>
                <c:pt idx="3970">
                  <c:v>439</c:v>
                </c:pt>
                <c:pt idx="3971">
                  <c:v>439</c:v>
                </c:pt>
                <c:pt idx="3972">
                  <c:v>439</c:v>
                </c:pt>
                <c:pt idx="3973">
                  <c:v>439</c:v>
                </c:pt>
                <c:pt idx="3974">
                  <c:v>439</c:v>
                </c:pt>
                <c:pt idx="3975">
                  <c:v>439</c:v>
                </c:pt>
                <c:pt idx="3976">
                  <c:v>440</c:v>
                </c:pt>
                <c:pt idx="3977">
                  <c:v>440</c:v>
                </c:pt>
                <c:pt idx="3978">
                  <c:v>440</c:v>
                </c:pt>
                <c:pt idx="3979">
                  <c:v>440</c:v>
                </c:pt>
                <c:pt idx="3980">
                  <c:v>440</c:v>
                </c:pt>
                <c:pt idx="3981">
                  <c:v>440</c:v>
                </c:pt>
                <c:pt idx="3982">
                  <c:v>440</c:v>
                </c:pt>
                <c:pt idx="3983">
                  <c:v>441</c:v>
                </c:pt>
                <c:pt idx="3984">
                  <c:v>441</c:v>
                </c:pt>
                <c:pt idx="3985">
                  <c:v>441</c:v>
                </c:pt>
                <c:pt idx="3986">
                  <c:v>441</c:v>
                </c:pt>
                <c:pt idx="3987">
                  <c:v>441</c:v>
                </c:pt>
                <c:pt idx="3988">
                  <c:v>441</c:v>
                </c:pt>
                <c:pt idx="3989">
                  <c:v>441</c:v>
                </c:pt>
                <c:pt idx="3990">
                  <c:v>441</c:v>
                </c:pt>
                <c:pt idx="3991">
                  <c:v>441</c:v>
                </c:pt>
                <c:pt idx="3992">
                  <c:v>441</c:v>
                </c:pt>
                <c:pt idx="3993">
                  <c:v>441</c:v>
                </c:pt>
                <c:pt idx="3994">
                  <c:v>441</c:v>
                </c:pt>
                <c:pt idx="3995">
                  <c:v>441</c:v>
                </c:pt>
                <c:pt idx="3996">
                  <c:v>441</c:v>
                </c:pt>
                <c:pt idx="3997">
                  <c:v>441</c:v>
                </c:pt>
                <c:pt idx="3998">
                  <c:v>441</c:v>
                </c:pt>
                <c:pt idx="3999">
                  <c:v>441</c:v>
                </c:pt>
                <c:pt idx="4000">
                  <c:v>441</c:v>
                </c:pt>
                <c:pt idx="4001">
                  <c:v>441</c:v>
                </c:pt>
                <c:pt idx="4002">
                  <c:v>441</c:v>
                </c:pt>
                <c:pt idx="4003">
                  <c:v>441</c:v>
                </c:pt>
                <c:pt idx="4004">
                  <c:v>441</c:v>
                </c:pt>
                <c:pt idx="4005">
                  <c:v>441</c:v>
                </c:pt>
                <c:pt idx="4006">
                  <c:v>442</c:v>
                </c:pt>
                <c:pt idx="4007">
                  <c:v>442</c:v>
                </c:pt>
                <c:pt idx="4008">
                  <c:v>442</c:v>
                </c:pt>
                <c:pt idx="4009">
                  <c:v>442</c:v>
                </c:pt>
                <c:pt idx="4010">
                  <c:v>442</c:v>
                </c:pt>
                <c:pt idx="4011">
                  <c:v>442</c:v>
                </c:pt>
                <c:pt idx="4012">
                  <c:v>442</c:v>
                </c:pt>
                <c:pt idx="4013">
                  <c:v>443</c:v>
                </c:pt>
                <c:pt idx="4014">
                  <c:v>444</c:v>
                </c:pt>
                <c:pt idx="4015">
                  <c:v>445</c:v>
                </c:pt>
                <c:pt idx="4016">
                  <c:v>445</c:v>
                </c:pt>
                <c:pt idx="4017">
                  <c:v>445</c:v>
                </c:pt>
                <c:pt idx="4018">
                  <c:v>445</c:v>
                </c:pt>
                <c:pt idx="4019">
                  <c:v>445</c:v>
                </c:pt>
                <c:pt idx="4020">
                  <c:v>445</c:v>
                </c:pt>
                <c:pt idx="4021">
                  <c:v>446</c:v>
                </c:pt>
                <c:pt idx="4022">
                  <c:v>446</c:v>
                </c:pt>
                <c:pt idx="4023">
                  <c:v>446</c:v>
                </c:pt>
                <c:pt idx="4024">
                  <c:v>446</c:v>
                </c:pt>
                <c:pt idx="4025">
                  <c:v>446</c:v>
                </c:pt>
                <c:pt idx="4026">
                  <c:v>446</c:v>
                </c:pt>
                <c:pt idx="4027">
                  <c:v>447</c:v>
                </c:pt>
                <c:pt idx="4028">
                  <c:v>447</c:v>
                </c:pt>
                <c:pt idx="4029">
                  <c:v>447</c:v>
                </c:pt>
                <c:pt idx="4030">
                  <c:v>447</c:v>
                </c:pt>
                <c:pt idx="4031">
                  <c:v>447</c:v>
                </c:pt>
                <c:pt idx="4032">
                  <c:v>447</c:v>
                </c:pt>
                <c:pt idx="4033">
                  <c:v>447</c:v>
                </c:pt>
                <c:pt idx="4034">
                  <c:v>447</c:v>
                </c:pt>
                <c:pt idx="4035">
                  <c:v>447</c:v>
                </c:pt>
                <c:pt idx="4036">
                  <c:v>447</c:v>
                </c:pt>
                <c:pt idx="4037">
                  <c:v>447</c:v>
                </c:pt>
                <c:pt idx="4038">
                  <c:v>447</c:v>
                </c:pt>
                <c:pt idx="4039">
                  <c:v>447</c:v>
                </c:pt>
                <c:pt idx="4040">
                  <c:v>447</c:v>
                </c:pt>
                <c:pt idx="4041">
                  <c:v>447</c:v>
                </c:pt>
                <c:pt idx="4042">
                  <c:v>447</c:v>
                </c:pt>
                <c:pt idx="4043">
                  <c:v>447</c:v>
                </c:pt>
                <c:pt idx="4044">
                  <c:v>447</c:v>
                </c:pt>
                <c:pt idx="4045">
                  <c:v>447</c:v>
                </c:pt>
                <c:pt idx="4046">
                  <c:v>447</c:v>
                </c:pt>
                <c:pt idx="4047">
                  <c:v>447</c:v>
                </c:pt>
                <c:pt idx="4048">
                  <c:v>447</c:v>
                </c:pt>
                <c:pt idx="4049">
                  <c:v>447</c:v>
                </c:pt>
                <c:pt idx="4050">
                  <c:v>447</c:v>
                </c:pt>
                <c:pt idx="4051">
                  <c:v>447</c:v>
                </c:pt>
                <c:pt idx="4052">
                  <c:v>447</c:v>
                </c:pt>
                <c:pt idx="4053">
                  <c:v>447</c:v>
                </c:pt>
                <c:pt idx="4054">
                  <c:v>447</c:v>
                </c:pt>
                <c:pt idx="4055">
                  <c:v>447</c:v>
                </c:pt>
                <c:pt idx="4056">
                  <c:v>447</c:v>
                </c:pt>
                <c:pt idx="4057">
                  <c:v>447</c:v>
                </c:pt>
                <c:pt idx="4058">
                  <c:v>447</c:v>
                </c:pt>
                <c:pt idx="4059">
                  <c:v>447</c:v>
                </c:pt>
                <c:pt idx="4060">
                  <c:v>447</c:v>
                </c:pt>
                <c:pt idx="4061">
                  <c:v>447</c:v>
                </c:pt>
                <c:pt idx="4062">
                  <c:v>447</c:v>
                </c:pt>
                <c:pt idx="4063">
                  <c:v>447</c:v>
                </c:pt>
                <c:pt idx="4064">
                  <c:v>447</c:v>
                </c:pt>
                <c:pt idx="4065">
                  <c:v>447</c:v>
                </c:pt>
                <c:pt idx="4066">
                  <c:v>447</c:v>
                </c:pt>
                <c:pt idx="4067">
                  <c:v>447</c:v>
                </c:pt>
                <c:pt idx="4068">
                  <c:v>447</c:v>
                </c:pt>
                <c:pt idx="4069">
                  <c:v>447</c:v>
                </c:pt>
                <c:pt idx="4070">
                  <c:v>447</c:v>
                </c:pt>
                <c:pt idx="4071">
                  <c:v>448</c:v>
                </c:pt>
                <c:pt idx="4072">
                  <c:v>448</c:v>
                </c:pt>
                <c:pt idx="4073">
                  <c:v>448</c:v>
                </c:pt>
                <c:pt idx="4074">
                  <c:v>448</c:v>
                </c:pt>
                <c:pt idx="4075">
                  <c:v>448</c:v>
                </c:pt>
                <c:pt idx="4076">
                  <c:v>448</c:v>
                </c:pt>
                <c:pt idx="4077">
                  <c:v>448</c:v>
                </c:pt>
                <c:pt idx="4078">
                  <c:v>448</c:v>
                </c:pt>
                <c:pt idx="4079">
                  <c:v>448</c:v>
                </c:pt>
                <c:pt idx="4080">
                  <c:v>448</c:v>
                </c:pt>
                <c:pt idx="4081">
                  <c:v>449</c:v>
                </c:pt>
                <c:pt idx="4082">
                  <c:v>449</c:v>
                </c:pt>
                <c:pt idx="4083">
                  <c:v>449</c:v>
                </c:pt>
                <c:pt idx="4084">
                  <c:v>449</c:v>
                </c:pt>
                <c:pt idx="4085">
                  <c:v>449</c:v>
                </c:pt>
                <c:pt idx="4086">
                  <c:v>449</c:v>
                </c:pt>
                <c:pt idx="4087">
                  <c:v>449</c:v>
                </c:pt>
                <c:pt idx="4088">
                  <c:v>449</c:v>
                </c:pt>
                <c:pt idx="4089">
                  <c:v>449</c:v>
                </c:pt>
                <c:pt idx="4090">
                  <c:v>449</c:v>
                </c:pt>
                <c:pt idx="4091">
                  <c:v>449</c:v>
                </c:pt>
                <c:pt idx="4092">
                  <c:v>449</c:v>
                </c:pt>
                <c:pt idx="4093">
                  <c:v>449</c:v>
                </c:pt>
                <c:pt idx="4094">
                  <c:v>449</c:v>
                </c:pt>
                <c:pt idx="4095">
                  <c:v>449</c:v>
                </c:pt>
                <c:pt idx="4096">
                  <c:v>449</c:v>
                </c:pt>
                <c:pt idx="4097">
                  <c:v>449</c:v>
                </c:pt>
                <c:pt idx="4098">
                  <c:v>449</c:v>
                </c:pt>
                <c:pt idx="4099">
                  <c:v>449</c:v>
                </c:pt>
                <c:pt idx="4100">
                  <c:v>449</c:v>
                </c:pt>
                <c:pt idx="4101">
                  <c:v>449</c:v>
                </c:pt>
                <c:pt idx="4102">
                  <c:v>449</c:v>
                </c:pt>
                <c:pt idx="4103">
                  <c:v>449</c:v>
                </c:pt>
                <c:pt idx="4104">
                  <c:v>449</c:v>
                </c:pt>
                <c:pt idx="4105">
                  <c:v>449</c:v>
                </c:pt>
                <c:pt idx="4106">
                  <c:v>449</c:v>
                </c:pt>
                <c:pt idx="4107">
                  <c:v>449</c:v>
                </c:pt>
                <c:pt idx="4108">
                  <c:v>449</c:v>
                </c:pt>
                <c:pt idx="4109">
                  <c:v>449</c:v>
                </c:pt>
                <c:pt idx="4110">
                  <c:v>449</c:v>
                </c:pt>
                <c:pt idx="4111">
                  <c:v>449</c:v>
                </c:pt>
                <c:pt idx="4112">
                  <c:v>449</c:v>
                </c:pt>
                <c:pt idx="4113">
                  <c:v>449</c:v>
                </c:pt>
                <c:pt idx="4114">
                  <c:v>449</c:v>
                </c:pt>
                <c:pt idx="4115">
                  <c:v>449</c:v>
                </c:pt>
                <c:pt idx="4116">
                  <c:v>449</c:v>
                </c:pt>
                <c:pt idx="4117">
                  <c:v>449</c:v>
                </c:pt>
                <c:pt idx="4118">
                  <c:v>449</c:v>
                </c:pt>
                <c:pt idx="4119">
                  <c:v>449</c:v>
                </c:pt>
                <c:pt idx="4120">
                  <c:v>449</c:v>
                </c:pt>
                <c:pt idx="4121">
                  <c:v>449</c:v>
                </c:pt>
                <c:pt idx="4122">
                  <c:v>449</c:v>
                </c:pt>
                <c:pt idx="4123">
                  <c:v>449</c:v>
                </c:pt>
                <c:pt idx="4124">
                  <c:v>449</c:v>
                </c:pt>
                <c:pt idx="4125">
                  <c:v>449</c:v>
                </c:pt>
                <c:pt idx="4126">
                  <c:v>449</c:v>
                </c:pt>
                <c:pt idx="4127">
                  <c:v>449</c:v>
                </c:pt>
                <c:pt idx="4128">
                  <c:v>449</c:v>
                </c:pt>
                <c:pt idx="4129">
                  <c:v>449</c:v>
                </c:pt>
                <c:pt idx="4130">
                  <c:v>449</c:v>
                </c:pt>
                <c:pt idx="4131">
                  <c:v>449</c:v>
                </c:pt>
                <c:pt idx="4132">
                  <c:v>449</c:v>
                </c:pt>
                <c:pt idx="4133">
                  <c:v>449</c:v>
                </c:pt>
                <c:pt idx="4134">
                  <c:v>449</c:v>
                </c:pt>
                <c:pt idx="4135">
                  <c:v>449</c:v>
                </c:pt>
                <c:pt idx="4136">
                  <c:v>449</c:v>
                </c:pt>
                <c:pt idx="4137">
                  <c:v>449</c:v>
                </c:pt>
                <c:pt idx="4138">
                  <c:v>449</c:v>
                </c:pt>
                <c:pt idx="4139">
                  <c:v>449</c:v>
                </c:pt>
                <c:pt idx="4140">
                  <c:v>449</c:v>
                </c:pt>
                <c:pt idx="4141">
                  <c:v>449</c:v>
                </c:pt>
                <c:pt idx="4142">
                  <c:v>449</c:v>
                </c:pt>
                <c:pt idx="4143">
                  <c:v>449</c:v>
                </c:pt>
                <c:pt idx="4144">
                  <c:v>449</c:v>
                </c:pt>
                <c:pt idx="4145">
                  <c:v>449</c:v>
                </c:pt>
                <c:pt idx="4146">
                  <c:v>449</c:v>
                </c:pt>
                <c:pt idx="4147">
                  <c:v>449</c:v>
                </c:pt>
                <c:pt idx="4148">
                  <c:v>450</c:v>
                </c:pt>
                <c:pt idx="4149">
                  <c:v>450</c:v>
                </c:pt>
                <c:pt idx="4150">
                  <c:v>450</c:v>
                </c:pt>
                <c:pt idx="4151">
                  <c:v>456</c:v>
                </c:pt>
                <c:pt idx="4152">
                  <c:v>456</c:v>
                </c:pt>
                <c:pt idx="4153">
                  <c:v>456</c:v>
                </c:pt>
                <c:pt idx="4154">
                  <c:v>456</c:v>
                </c:pt>
                <c:pt idx="4155">
                  <c:v>458</c:v>
                </c:pt>
                <c:pt idx="4156">
                  <c:v>458</c:v>
                </c:pt>
                <c:pt idx="4157">
                  <c:v>458</c:v>
                </c:pt>
                <c:pt idx="4158">
                  <c:v>458</c:v>
                </c:pt>
                <c:pt idx="4159">
                  <c:v>458</c:v>
                </c:pt>
                <c:pt idx="4160">
                  <c:v>458</c:v>
                </c:pt>
                <c:pt idx="4161">
                  <c:v>458</c:v>
                </c:pt>
                <c:pt idx="4162">
                  <c:v>464</c:v>
                </c:pt>
                <c:pt idx="4163">
                  <c:v>464</c:v>
                </c:pt>
                <c:pt idx="4164">
                  <c:v>464</c:v>
                </c:pt>
                <c:pt idx="4165">
                  <c:v>465</c:v>
                </c:pt>
                <c:pt idx="4166">
                  <c:v>466</c:v>
                </c:pt>
                <c:pt idx="4167">
                  <c:v>466</c:v>
                </c:pt>
                <c:pt idx="4168">
                  <c:v>466</c:v>
                </c:pt>
                <c:pt idx="4169">
                  <c:v>466</c:v>
                </c:pt>
                <c:pt idx="4170">
                  <c:v>467</c:v>
                </c:pt>
                <c:pt idx="4171">
                  <c:v>467</c:v>
                </c:pt>
                <c:pt idx="4172">
                  <c:v>467</c:v>
                </c:pt>
                <c:pt idx="4173">
                  <c:v>469</c:v>
                </c:pt>
                <c:pt idx="4174">
                  <c:v>469</c:v>
                </c:pt>
                <c:pt idx="4175">
                  <c:v>469</c:v>
                </c:pt>
                <c:pt idx="4176">
                  <c:v>471</c:v>
                </c:pt>
                <c:pt idx="4177">
                  <c:v>471</c:v>
                </c:pt>
                <c:pt idx="4178">
                  <c:v>472</c:v>
                </c:pt>
                <c:pt idx="4179">
                  <c:v>472</c:v>
                </c:pt>
                <c:pt idx="4180">
                  <c:v>472</c:v>
                </c:pt>
                <c:pt idx="4181">
                  <c:v>472</c:v>
                </c:pt>
                <c:pt idx="4182">
                  <c:v>472</c:v>
                </c:pt>
                <c:pt idx="4183">
                  <c:v>472</c:v>
                </c:pt>
                <c:pt idx="4184">
                  <c:v>472</c:v>
                </c:pt>
                <c:pt idx="4185">
                  <c:v>472</c:v>
                </c:pt>
                <c:pt idx="4186">
                  <c:v>472</c:v>
                </c:pt>
                <c:pt idx="4187">
                  <c:v>482</c:v>
                </c:pt>
                <c:pt idx="4188">
                  <c:v>482</c:v>
                </c:pt>
                <c:pt idx="4189">
                  <c:v>482</c:v>
                </c:pt>
                <c:pt idx="4190">
                  <c:v>482</c:v>
                </c:pt>
                <c:pt idx="4191">
                  <c:v>482</c:v>
                </c:pt>
                <c:pt idx="4192">
                  <c:v>482</c:v>
                </c:pt>
                <c:pt idx="4193">
                  <c:v>482</c:v>
                </c:pt>
                <c:pt idx="4194">
                  <c:v>482</c:v>
                </c:pt>
                <c:pt idx="4195">
                  <c:v>482</c:v>
                </c:pt>
                <c:pt idx="4196">
                  <c:v>482</c:v>
                </c:pt>
                <c:pt idx="4197">
                  <c:v>482</c:v>
                </c:pt>
                <c:pt idx="4198">
                  <c:v>482</c:v>
                </c:pt>
                <c:pt idx="4199">
                  <c:v>482</c:v>
                </c:pt>
                <c:pt idx="4200">
                  <c:v>482</c:v>
                </c:pt>
                <c:pt idx="4201">
                  <c:v>482</c:v>
                </c:pt>
                <c:pt idx="4202">
                  <c:v>482</c:v>
                </c:pt>
              </c:numCache>
            </c:numRef>
          </c:val>
          <c:smooth val="0"/>
          <c:extLst>
            <c:ext xmlns:c16="http://schemas.microsoft.com/office/drawing/2014/chart" uri="{C3380CC4-5D6E-409C-BE32-E72D297353CC}">
              <c16:uniqueId val="{0000000C-C115-4CA6-900F-79EE473006FD}"/>
            </c:ext>
          </c:extLst>
        </c:ser>
        <c:ser>
          <c:idx val="13"/>
          <c:order val="13"/>
          <c:tx>
            <c:strRef>
              <c:f>GroupsNumberPerMemberTop20!$O$1</c:f>
              <c:strCache>
                <c:ptCount val="1"/>
                <c:pt idx="0">
                  <c:v>142605152</c:v>
                </c:pt>
              </c:strCache>
            </c:strRef>
          </c:tx>
          <c:spPr>
            <a:ln w="28575" cap="rnd">
              <a:solidFill>
                <a:schemeClr val="dk1">
                  <a:tint val="800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GroupsNumberPerMemberTop20!$O$2:$O$4205</c:f>
              <c:numCache>
                <c:formatCode>General</c:formatCode>
                <c:ptCount val="4204"/>
                <c:pt idx="2935">
                  <c:v>0</c:v>
                </c:pt>
                <c:pt idx="2936">
                  <c:v>1</c:v>
                </c:pt>
                <c:pt idx="2937">
                  <c:v>1</c:v>
                </c:pt>
                <c:pt idx="2938">
                  <c:v>1</c:v>
                </c:pt>
                <c:pt idx="2939">
                  <c:v>1</c:v>
                </c:pt>
                <c:pt idx="2940">
                  <c:v>1</c:v>
                </c:pt>
                <c:pt idx="2941">
                  <c:v>1</c:v>
                </c:pt>
                <c:pt idx="2942">
                  <c:v>1</c:v>
                </c:pt>
                <c:pt idx="2943">
                  <c:v>1</c:v>
                </c:pt>
                <c:pt idx="2944">
                  <c:v>1</c:v>
                </c:pt>
                <c:pt idx="2945">
                  <c:v>1</c:v>
                </c:pt>
                <c:pt idx="2946">
                  <c:v>1</c:v>
                </c:pt>
                <c:pt idx="2947">
                  <c:v>1</c:v>
                </c:pt>
                <c:pt idx="2948">
                  <c:v>1</c:v>
                </c:pt>
                <c:pt idx="2949">
                  <c:v>1</c:v>
                </c:pt>
                <c:pt idx="2950">
                  <c:v>1</c:v>
                </c:pt>
                <c:pt idx="2951">
                  <c:v>1</c:v>
                </c:pt>
                <c:pt idx="2952">
                  <c:v>3</c:v>
                </c:pt>
                <c:pt idx="2953">
                  <c:v>3</c:v>
                </c:pt>
                <c:pt idx="2954">
                  <c:v>3</c:v>
                </c:pt>
                <c:pt idx="2955">
                  <c:v>13</c:v>
                </c:pt>
                <c:pt idx="2956">
                  <c:v>20</c:v>
                </c:pt>
                <c:pt idx="2957">
                  <c:v>24</c:v>
                </c:pt>
                <c:pt idx="2958">
                  <c:v>24</c:v>
                </c:pt>
                <c:pt idx="2959">
                  <c:v>24</c:v>
                </c:pt>
                <c:pt idx="2960">
                  <c:v>24</c:v>
                </c:pt>
                <c:pt idx="2961">
                  <c:v>24</c:v>
                </c:pt>
                <c:pt idx="2962">
                  <c:v>24</c:v>
                </c:pt>
                <c:pt idx="2963">
                  <c:v>24</c:v>
                </c:pt>
                <c:pt idx="2964">
                  <c:v>24</c:v>
                </c:pt>
                <c:pt idx="2965">
                  <c:v>24</c:v>
                </c:pt>
                <c:pt idx="2966">
                  <c:v>24</c:v>
                </c:pt>
                <c:pt idx="2967">
                  <c:v>24</c:v>
                </c:pt>
                <c:pt idx="2968">
                  <c:v>24</c:v>
                </c:pt>
                <c:pt idx="2969">
                  <c:v>24</c:v>
                </c:pt>
                <c:pt idx="2970">
                  <c:v>24</c:v>
                </c:pt>
                <c:pt idx="2971">
                  <c:v>24</c:v>
                </c:pt>
                <c:pt idx="2972">
                  <c:v>24</c:v>
                </c:pt>
                <c:pt idx="2973">
                  <c:v>24</c:v>
                </c:pt>
                <c:pt idx="2974">
                  <c:v>24</c:v>
                </c:pt>
                <c:pt idx="2975">
                  <c:v>24</c:v>
                </c:pt>
                <c:pt idx="2976">
                  <c:v>24</c:v>
                </c:pt>
                <c:pt idx="2977">
                  <c:v>24</c:v>
                </c:pt>
                <c:pt idx="2978">
                  <c:v>24</c:v>
                </c:pt>
                <c:pt idx="2979">
                  <c:v>24</c:v>
                </c:pt>
                <c:pt idx="2980">
                  <c:v>24</c:v>
                </c:pt>
                <c:pt idx="2981">
                  <c:v>24</c:v>
                </c:pt>
                <c:pt idx="2982">
                  <c:v>24</c:v>
                </c:pt>
                <c:pt idx="2983">
                  <c:v>24</c:v>
                </c:pt>
                <c:pt idx="2984">
                  <c:v>24</c:v>
                </c:pt>
                <c:pt idx="2985">
                  <c:v>24</c:v>
                </c:pt>
                <c:pt idx="2986">
                  <c:v>24</c:v>
                </c:pt>
                <c:pt idx="2987">
                  <c:v>24</c:v>
                </c:pt>
                <c:pt idx="2988">
                  <c:v>24</c:v>
                </c:pt>
                <c:pt idx="2989">
                  <c:v>24</c:v>
                </c:pt>
                <c:pt idx="2990">
                  <c:v>24</c:v>
                </c:pt>
                <c:pt idx="2991">
                  <c:v>24</c:v>
                </c:pt>
                <c:pt idx="2992">
                  <c:v>24</c:v>
                </c:pt>
                <c:pt idx="2993">
                  <c:v>24</c:v>
                </c:pt>
                <c:pt idx="2994">
                  <c:v>24</c:v>
                </c:pt>
                <c:pt idx="2995">
                  <c:v>24</c:v>
                </c:pt>
                <c:pt idx="2996">
                  <c:v>24</c:v>
                </c:pt>
                <c:pt idx="2997">
                  <c:v>24</c:v>
                </c:pt>
                <c:pt idx="2998">
                  <c:v>24</c:v>
                </c:pt>
                <c:pt idx="2999">
                  <c:v>24</c:v>
                </c:pt>
                <c:pt idx="3000">
                  <c:v>24</c:v>
                </c:pt>
                <c:pt idx="3001">
                  <c:v>24</c:v>
                </c:pt>
                <c:pt idx="3002">
                  <c:v>24</c:v>
                </c:pt>
                <c:pt idx="3003">
                  <c:v>24</c:v>
                </c:pt>
                <c:pt idx="3004">
                  <c:v>24</c:v>
                </c:pt>
                <c:pt idx="3005">
                  <c:v>24</c:v>
                </c:pt>
                <c:pt idx="3006">
                  <c:v>24</c:v>
                </c:pt>
                <c:pt idx="3007">
                  <c:v>24</c:v>
                </c:pt>
                <c:pt idx="3008">
                  <c:v>24</c:v>
                </c:pt>
                <c:pt idx="3009">
                  <c:v>24</c:v>
                </c:pt>
                <c:pt idx="3010">
                  <c:v>24</c:v>
                </c:pt>
                <c:pt idx="3011">
                  <c:v>26</c:v>
                </c:pt>
                <c:pt idx="3012">
                  <c:v>26</c:v>
                </c:pt>
                <c:pt idx="3013">
                  <c:v>31</c:v>
                </c:pt>
                <c:pt idx="3014">
                  <c:v>31</c:v>
                </c:pt>
                <c:pt idx="3015">
                  <c:v>31</c:v>
                </c:pt>
                <c:pt idx="3016">
                  <c:v>32</c:v>
                </c:pt>
                <c:pt idx="3017">
                  <c:v>32</c:v>
                </c:pt>
                <c:pt idx="3018">
                  <c:v>32</c:v>
                </c:pt>
                <c:pt idx="3019">
                  <c:v>32</c:v>
                </c:pt>
                <c:pt idx="3020">
                  <c:v>32</c:v>
                </c:pt>
                <c:pt idx="3021">
                  <c:v>32</c:v>
                </c:pt>
                <c:pt idx="3022">
                  <c:v>32</c:v>
                </c:pt>
                <c:pt idx="3023">
                  <c:v>32</c:v>
                </c:pt>
                <c:pt idx="3024">
                  <c:v>33</c:v>
                </c:pt>
                <c:pt idx="3025">
                  <c:v>33</c:v>
                </c:pt>
                <c:pt idx="3026">
                  <c:v>33</c:v>
                </c:pt>
                <c:pt idx="3027">
                  <c:v>33</c:v>
                </c:pt>
                <c:pt idx="3028">
                  <c:v>34</c:v>
                </c:pt>
                <c:pt idx="3029">
                  <c:v>34</c:v>
                </c:pt>
                <c:pt idx="3030">
                  <c:v>34</c:v>
                </c:pt>
                <c:pt idx="3031">
                  <c:v>34</c:v>
                </c:pt>
                <c:pt idx="3032">
                  <c:v>34</c:v>
                </c:pt>
                <c:pt idx="3033">
                  <c:v>34</c:v>
                </c:pt>
                <c:pt idx="3034">
                  <c:v>34</c:v>
                </c:pt>
                <c:pt idx="3035">
                  <c:v>34</c:v>
                </c:pt>
                <c:pt idx="3036">
                  <c:v>34</c:v>
                </c:pt>
                <c:pt idx="3037">
                  <c:v>34</c:v>
                </c:pt>
                <c:pt idx="3038">
                  <c:v>34</c:v>
                </c:pt>
                <c:pt idx="3039">
                  <c:v>34</c:v>
                </c:pt>
                <c:pt idx="3040">
                  <c:v>34</c:v>
                </c:pt>
                <c:pt idx="3041">
                  <c:v>34</c:v>
                </c:pt>
                <c:pt idx="3042">
                  <c:v>34</c:v>
                </c:pt>
                <c:pt idx="3043">
                  <c:v>34</c:v>
                </c:pt>
                <c:pt idx="3044">
                  <c:v>34</c:v>
                </c:pt>
                <c:pt idx="3045">
                  <c:v>34</c:v>
                </c:pt>
                <c:pt idx="3046">
                  <c:v>34</c:v>
                </c:pt>
                <c:pt idx="3047">
                  <c:v>34</c:v>
                </c:pt>
                <c:pt idx="3048">
                  <c:v>34</c:v>
                </c:pt>
                <c:pt idx="3049">
                  <c:v>34</c:v>
                </c:pt>
                <c:pt idx="3050">
                  <c:v>35</c:v>
                </c:pt>
                <c:pt idx="3051">
                  <c:v>38</c:v>
                </c:pt>
                <c:pt idx="3052">
                  <c:v>38</c:v>
                </c:pt>
                <c:pt idx="3053">
                  <c:v>38</c:v>
                </c:pt>
                <c:pt idx="3054">
                  <c:v>38</c:v>
                </c:pt>
                <c:pt idx="3055">
                  <c:v>38</c:v>
                </c:pt>
                <c:pt idx="3056">
                  <c:v>43</c:v>
                </c:pt>
                <c:pt idx="3057">
                  <c:v>44</c:v>
                </c:pt>
                <c:pt idx="3058">
                  <c:v>44</c:v>
                </c:pt>
                <c:pt idx="3059">
                  <c:v>45</c:v>
                </c:pt>
                <c:pt idx="3060">
                  <c:v>45</c:v>
                </c:pt>
                <c:pt idx="3061">
                  <c:v>45</c:v>
                </c:pt>
                <c:pt idx="3062">
                  <c:v>45</c:v>
                </c:pt>
                <c:pt idx="3063">
                  <c:v>45</c:v>
                </c:pt>
                <c:pt idx="3064">
                  <c:v>47</c:v>
                </c:pt>
                <c:pt idx="3065">
                  <c:v>48</c:v>
                </c:pt>
                <c:pt idx="3066">
                  <c:v>48</c:v>
                </c:pt>
                <c:pt idx="3067">
                  <c:v>48</c:v>
                </c:pt>
                <c:pt idx="3068">
                  <c:v>48</c:v>
                </c:pt>
                <c:pt idx="3069">
                  <c:v>50</c:v>
                </c:pt>
                <c:pt idx="3070">
                  <c:v>50</c:v>
                </c:pt>
                <c:pt idx="3071">
                  <c:v>50</c:v>
                </c:pt>
                <c:pt idx="3072">
                  <c:v>50</c:v>
                </c:pt>
                <c:pt idx="3073">
                  <c:v>52</c:v>
                </c:pt>
                <c:pt idx="3074">
                  <c:v>54</c:v>
                </c:pt>
                <c:pt idx="3075">
                  <c:v>54</c:v>
                </c:pt>
                <c:pt idx="3076">
                  <c:v>54</c:v>
                </c:pt>
                <c:pt idx="3077">
                  <c:v>54</c:v>
                </c:pt>
                <c:pt idx="3078">
                  <c:v>55</c:v>
                </c:pt>
                <c:pt idx="3079">
                  <c:v>55</c:v>
                </c:pt>
                <c:pt idx="3080">
                  <c:v>55</c:v>
                </c:pt>
                <c:pt idx="3081">
                  <c:v>55</c:v>
                </c:pt>
                <c:pt idx="3082">
                  <c:v>55</c:v>
                </c:pt>
                <c:pt idx="3083">
                  <c:v>55</c:v>
                </c:pt>
                <c:pt idx="3084">
                  <c:v>56</c:v>
                </c:pt>
                <c:pt idx="3085">
                  <c:v>58</c:v>
                </c:pt>
                <c:pt idx="3086">
                  <c:v>58</c:v>
                </c:pt>
                <c:pt idx="3087">
                  <c:v>58</c:v>
                </c:pt>
                <c:pt idx="3088">
                  <c:v>58</c:v>
                </c:pt>
                <c:pt idx="3089">
                  <c:v>58</c:v>
                </c:pt>
                <c:pt idx="3090">
                  <c:v>58</c:v>
                </c:pt>
                <c:pt idx="3091">
                  <c:v>58</c:v>
                </c:pt>
                <c:pt idx="3092">
                  <c:v>58</c:v>
                </c:pt>
                <c:pt idx="3093">
                  <c:v>60</c:v>
                </c:pt>
                <c:pt idx="3094">
                  <c:v>60</c:v>
                </c:pt>
                <c:pt idx="3095">
                  <c:v>60</c:v>
                </c:pt>
                <c:pt idx="3096">
                  <c:v>60</c:v>
                </c:pt>
                <c:pt idx="3097">
                  <c:v>61</c:v>
                </c:pt>
                <c:pt idx="3098">
                  <c:v>61</c:v>
                </c:pt>
                <c:pt idx="3099">
                  <c:v>61</c:v>
                </c:pt>
                <c:pt idx="3100">
                  <c:v>61</c:v>
                </c:pt>
                <c:pt idx="3101">
                  <c:v>61</c:v>
                </c:pt>
                <c:pt idx="3102">
                  <c:v>61</c:v>
                </c:pt>
                <c:pt idx="3103">
                  <c:v>61</c:v>
                </c:pt>
                <c:pt idx="3104">
                  <c:v>61</c:v>
                </c:pt>
                <c:pt idx="3105">
                  <c:v>61</c:v>
                </c:pt>
                <c:pt idx="3106">
                  <c:v>62</c:v>
                </c:pt>
                <c:pt idx="3107">
                  <c:v>62</c:v>
                </c:pt>
                <c:pt idx="3108">
                  <c:v>63</c:v>
                </c:pt>
                <c:pt idx="3109">
                  <c:v>63</c:v>
                </c:pt>
                <c:pt idx="3110">
                  <c:v>63</c:v>
                </c:pt>
                <c:pt idx="3111">
                  <c:v>63</c:v>
                </c:pt>
                <c:pt idx="3112">
                  <c:v>63</c:v>
                </c:pt>
                <c:pt idx="3113">
                  <c:v>63</c:v>
                </c:pt>
                <c:pt idx="3114">
                  <c:v>63</c:v>
                </c:pt>
                <c:pt idx="3115">
                  <c:v>63</c:v>
                </c:pt>
                <c:pt idx="3116">
                  <c:v>67</c:v>
                </c:pt>
                <c:pt idx="3117">
                  <c:v>67</c:v>
                </c:pt>
                <c:pt idx="3118">
                  <c:v>68</c:v>
                </c:pt>
                <c:pt idx="3119">
                  <c:v>69</c:v>
                </c:pt>
                <c:pt idx="3120">
                  <c:v>69</c:v>
                </c:pt>
                <c:pt idx="3121">
                  <c:v>69</c:v>
                </c:pt>
                <c:pt idx="3122">
                  <c:v>69</c:v>
                </c:pt>
                <c:pt idx="3123">
                  <c:v>73</c:v>
                </c:pt>
                <c:pt idx="3124">
                  <c:v>73</c:v>
                </c:pt>
                <c:pt idx="3125">
                  <c:v>73</c:v>
                </c:pt>
                <c:pt idx="3126">
                  <c:v>73</c:v>
                </c:pt>
                <c:pt idx="3127">
                  <c:v>73</c:v>
                </c:pt>
                <c:pt idx="3128">
                  <c:v>73</c:v>
                </c:pt>
                <c:pt idx="3129">
                  <c:v>74</c:v>
                </c:pt>
                <c:pt idx="3130">
                  <c:v>75</c:v>
                </c:pt>
                <c:pt idx="3131">
                  <c:v>75</c:v>
                </c:pt>
                <c:pt idx="3132">
                  <c:v>75</c:v>
                </c:pt>
                <c:pt idx="3133">
                  <c:v>75</c:v>
                </c:pt>
                <c:pt idx="3134">
                  <c:v>75</c:v>
                </c:pt>
                <c:pt idx="3135">
                  <c:v>75</c:v>
                </c:pt>
                <c:pt idx="3136">
                  <c:v>75</c:v>
                </c:pt>
                <c:pt idx="3137">
                  <c:v>75</c:v>
                </c:pt>
                <c:pt idx="3138">
                  <c:v>75</c:v>
                </c:pt>
                <c:pt idx="3139">
                  <c:v>75</c:v>
                </c:pt>
                <c:pt idx="3140">
                  <c:v>75</c:v>
                </c:pt>
                <c:pt idx="3141">
                  <c:v>75</c:v>
                </c:pt>
                <c:pt idx="3142">
                  <c:v>75</c:v>
                </c:pt>
                <c:pt idx="3143">
                  <c:v>75</c:v>
                </c:pt>
                <c:pt idx="3144">
                  <c:v>76</c:v>
                </c:pt>
                <c:pt idx="3145">
                  <c:v>77</c:v>
                </c:pt>
                <c:pt idx="3146">
                  <c:v>79</c:v>
                </c:pt>
                <c:pt idx="3147">
                  <c:v>79</c:v>
                </c:pt>
                <c:pt idx="3148">
                  <c:v>79</c:v>
                </c:pt>
                <c:pt idx="3149">
                  <c:v>79</c:v>
                </c:pt>
                <c:pt idx="3150">
                  <c:v>79</c:v>
                </c:pt>
                <c:pt idx="3151">
                  <c:v>79</c:v>
                </c:pt>
                <c:pt idx="3152">
                  <c:v>80</c:v>
                </c:pt>
                <c:pt idx="3153">
                  <c:v>81</c:v>
                </c:pt>
                <c:pt idx="3154">
                  <c:v>81</c:v>
                </c:pt>
                <c:pt idx="3155">
                  <c:v>81</c:v>
                </c:pt>
                <c:pt idx="3156">
                  <c:v>81</c:v>
                </c:pt>
                <c:pt idx="3157">
                  <c:v>81</c:v>
                </c:pt>
                <c:pt idx="3158">
                  <c:v>81</c:v>
                </c:pt>
                <c:pt idx="3159">
                  <c:v>81</c:v>
                </c:pt>
                <c:pt idx="3160">
                  <c:v>81</c:v>
                </c:pt>
                <c:pt idx="3161">
                  <c:v>81</c:v>
                </c:pt>
                <c:pt idx="3162">
                  <c:v>81</c:v>
                </c:pt>
                <c:pt idx="3163">
                  <c:v>81</c:v>
                </c:pt>
                <c:pt idx="3164">
                  <c:v>81</c:v>
                </c:pt>
                <c:pt idx="3165">
                  <c:v>81</c:v>
                </c:pt>
                <c:pt idx="3166">
                  <c:v>81</c:v>
                </c:pt>
                <c:pt idx="3167">
                  <c:v>83</c:v>
                </c:pt>
                <c:pt idx="3168">
                  <c:v>83</c:v>
                </c:pt>
                <c:pt idx="3169">
                  <c:v>83</c:v>
                </c:pt>
                <c:pt idx="3170">
                  <c:v>83</c:v>
                </c:pt>
                <c:pt idx="3171">
                  <c:v>83</c:v>
                </c:pt>
                <c:pt idx="3172">
                  <c:v>83</c:v>
                </c:pt>
                <c:pt idx="3173">
                  <c:v>83</c:v>
                </c:pt>
                <c:pt idx="3174">
                  <c:v>83</c:v>
                </c:pt>
                <c:pt idx="3175">
                  <c:v>85</c:v>
                </c:pt>
                <c:pt idx="3176">
                  <c:v>85</c:v>
                </c:pt>
                <c:pt idx="3177">
                  <c:v>85</c:v>
                </c:pt>
                <c:pt idx="3178">
                  <c:v>85</c:v>
                </c:pt>
                <c:pt idx="3179">
                  <c:v>85</c:v>
                </c:pt>
                <c:pt idx="3180">
                  <c:v>86</c:v>
                </c:pt>
                <c:pt idx="3181">
                  <c:v>86</c:v>
                </c:pt>
                <c:pt idx="3182">
                  <c:v>86</c:v>
                </c:pt>
                <c:pt idx="3183">
                  <c:v>86</c:v>
                </c:pt>
                <c:pt idx="3184">
                  <c:v>86</c:v>
                </c:pt>
                <c:pt idx="3185">
                  <c:v>86</c:v>
                </c:pt>
                <c:pt idx="3186">
                  <c:v>86</c:v>
                </c:pt>
                <c:pt idx="3187">
                  <c:v>86</c:v>
                </c:pt>
                <c:pt idx="3188">
                  <c:v>86</c:v>
                </c:pt>
                <c:pt idx="3189">
                  <c:v>86</c:v>
                </c:pt>
                <c:pt idx="3190">
                  <c:v>86</c:v>
                </c:pt>
                <c:pt idx="3191">
                  <c:v>86</c:v>
                </c:pt>
                <c:pt idx="3192">
                  <c:v>86</c:v>
                </c:pt>
                <c:pt idx="3193">
                  <c:v>86</c:v>
                </c:pt>
                <c:pt idx="3194">
                  <c:v>88</c:v>
                </c:pt>
                <c:pt idx="3195">
                  <c:v>88</c:v>
                </c:pt>
                <c:pt idx="3196">
                  <c:v>88</c:v>
                </c:pt>
                <c:pt idx="3197">
                  <c:v>88</c:v>
                </c:pt>
                <c:pt idx="3198">
                  <c:v>88</c:v>
                </c:pt>
                <c:pt idx="3199">
                  <c:v>88</c:v>
                </c:pt>
                <c:pt idx="3200">
                  <c:v>89</c:v>
                </c:pt>
                <c:pt idx="3201">
                  <c:v>89</c:v>
                </c:pt>
                <c:pt idx="3202">
                  <c:v>90</c:v>
                </c:pt>
                <c:pt idx="3203">
                  <c:v>91</c:v>
                </c:pt>
                <c:pt idx="3204">
                  <c:v>91</c:v>
                </c:pt>
                <c:pt idx="3205">
                  <c:v>91</c:v>
                </c:pt>
                <c:pt idx="3206">
                  <c:v>91</c:v>
                </c:pt>
                <c:pt idx="3207">
                  <c:v>91</c:v>
                </c:pt>
                <c:pt idx="3208">
                  <c:v>91</c:v>
                </c:pt>
                <c:pt idx="3209">
                  <c:v>91</c:v>
                </c:pt>
                <c:pt idx="3210">
                  <c:v>91</c:v>
                </c:pt>
                <c:pt idx="3211">
                  <c:v>91</c:v>
                </c:pt>
                <c:pt idx="3212">
                  <c:v>91</c:v>
                </c:pt>
                <c:pt idx="3213">
                  <c:v>91</c:v>
                </c:pt>
                <c:pt idx="3214">
                  <c:v>91</c:v>
                </c:pt>
                <c:pt idx="3215">
                  <c:v>92</c:v>
                </c:pt>
                <c:pt idx="3216">
                  <c:v>92</c:v>
                </c:pt>
                <c:pt idx="3217">
                  <c:v>92</c:v>
                </c:pt>
                <c:pt idx="3218">
                  <c:v>92</c:v>
                </c:pt>
                <c:pt idx="3219">
                  <c:v>92</c:v>
                </c:pt>
                <c:pt idx="3220">
                  <c:v>92</c:v>
                </c:pt>
                <c:pt idx="3221">
                  <c:v>92</c:v>
                </c:pt>
                <c:pt idx="3222">
                  <c:v>92</c:v>
                </c:pt>
                <c:pt idx="3223">
                  <c:v>92</c:v>
                </c:pt>
                <c:pt idx="3224">
                  <c:v>92</c:v>
                </c:pt>
                <c:pt idx="3225">
                  <c:v>92</c:v>
                </c:pt>
                <c:pt idx="3226">
                  <c:v>98</c:v>
                </c:pt>
                <c:pt idx="3227">
                  <c:v>98</c:v>
                </c:pt>
                <c:pt idx="3228">
                  <c:v>98</c:v>
                </c:pt>
                <c:pt idx="3229">
                  <c:v>99</c:v>
                </c:pt>
                <c:pt idx="3230">
                  <c:v>99</c:v>
                </c:pt>
                <c:pt idx="3231">
                  <c:v>99</c:v>
                </c:pt>
                <c:pt idx="3232">
                  <c:v>103</c:v>
                </c:pt>
                <c:pt idx="3233">
                  <c:v>103</c:v>
                </c:pt>
                <c:pt idx="3234">
                  <c:v>103</c:v>
                </c:pt>
                <c:pt idx="3235">
                  <c:v>103</c:v>
                </c:pt>
                <c:pt idx="3236">
                  <c:v>103</c:v>
                </c:pt>
                <c:pt idx="3237">
                  <c:v>103</c:v>
                </c:pt>
                <c:pt idx="3238">
                  <c:v>103</c:v>
                </c:pt>
                <c:pt idx="3239">
                  <c:v>103</c:v>
                </c:pt>
                <c:pt idx="3240">
                  <c:v>103</c:v>
                </c:pt>
                <c:pt idx="3241">
                  <c:v>103</c:v>
                </c:pt>
                <c:pt idx="3242">
                  <c:v>103</c:v>
                </c:pt>
                <c:pt idx="3243">
                  <c:v>103</c:v>
                </c:pt>
                <c:pt idx="3244">
                  <c:v>103</c:v>
                </c:pt>
                <c:pt idx="3245">
                  <c:v>103</c:v>
                </c:pt>
                <c:pt idx="3246">
                  <c:v>103</c:v>
                </c:pt>
                <c:pt idx="3247">
                  <c:v>103</c:v>
                </c:pt>
                <c:pt idx="3248">
                  <c:v>103</c:v>
                </c:pt>
                <c:pt idx="3249">
                  <c:v>103</c:v>
                </c:pt>
                <c:pt idx="3250">
                  <c:v>103</c:v>
                </c:pt>
                <c:pt idx="3251">
                  <c:v>103</c:v>
                </c:pt>
                <c:pt idx="3252">
                  <c:v>103</c:v>
                </c:pt>
                <c:pt idx="3253">
                  <c:v>103</c:v>
                </c:pt>
                <c:pt idx="3254">
                  <c:v>103</c:v>
                </c:pt>
                <c:pt idx="3255">
                  <c:v>103</c:v>
                </c:pt>
                <c:pt idx="3256">
                  <c:v>103</c:v>
                </c:pt>
                <c:pt idx="3257">
                  <c:v>103</c:v>
                </c:pt>
                <c:pt idx="3258">
                  <c:v>103</c:v>
                </c:pt>
                <c:pt idx="3259">
                  <c:v>103</c:v>
                </c:pt>
                <c:pt idx="3260">
                  <c:v>103</c:v>
                </c:pt>
                <c:pt idx="3261">
                  <c:v>103</c:v>
                </c:pt>
                <c:pt idx="3262">
                  <c:v>103</c:v>
                </c:pt>
                <c:pt idx="3263">
                  <c:v>104</c:v>
                </c:pt>
                <c:pt idx="3264">
                  <c:v>104</c:v>
                </c:pt>
                <c:pt idx="3265">
                  <c:v>105</c:v>
                </c:pt>
                <c:pt idx="3266">
                  <c:v>105</c:v>
                </c:pt>
                <c:pt idx="3267">
                  <c:v>105</c:v>
                </c:pt>
                <c:pt idx="3268">
                  <c:v>106</c:v>
                </c:pt>
                <c:pt idx="3269">
                  <c:v>106</c:v>
                </c:pt>
                <c:pt idx="3270">
                  <c:v>106</c:v>
                </c:pt>
                <c:pt idx="3271">
                  <c:v>106</c:v>
                </c:pt>
                <c:pt idx="3272">
                  <c:v>107</c:v>
                </c:pt>
                <c:pt idx="3273">
                  <c:v>107</c:v>
                </c:pt>
                <c:pt idx="3274">
                  <c:v>107</c:v>
                </c:pt>
                <c:pt idx="3275">
                  <c:v>107</c:v>
                </c:pt>
                <c:pt idx="3276">
                  <c:v>107</c:v>
                </c:pt>
                <c:pt idx="3277">
                  <c:v>107</c:v>
                </c:pt>
                <c:pt idx="3278">
                  <c:v>107</c:v>
                </c:pt>
                <c:pt idx="3279">
                  <c:v>107</c:v>
                </c:pt>
                <c:pt idx="3280">
                  <c:v>107</c:v>
                </c:pt>
                <c:pt idx="3281">
                  <c:v>107</c:v>
                </c:pt>
                <c:pt idx="3282">
                  <c:v>107</c:v>
                </c:pt>
                <c:pt idx="3283">
                  <c:v>107</c:v>
                </c:pt>
                <c:pt idx="3284">
                  <c:v>107</c:v>
                </c:pt>
                <c:pt idx="3285">
                  <c:v>107</c:v>
                </c:pt>
                <c:pt idx="3286">
                  <c:v>107</c:v>
                </c:pt>
                <c:pt idx="3287">
                  <c:v>107</c:v>
                </c:pt>
                <c:pt idx="3288">
                  <c:v>107</c:v>
                </c:pt>
                <c:pt idx="3289">
                  <c:v>107</c:v>
                </c:pt>
                <c:pt idx="3290">
                  <c:v>107</c:v>
                </c:pt>
                <c:pt idx="3291">
                  <c:v>107</c:v>
                </c:pt>
                <c:pt idx="3292">
                  <c:v>108</c:v>
                </c:pt>
                <c:pt idx="3293">
                  <c:v>108</c:v>
                </c:pt>
                <c:pt idx="3294">
                  <c:v>108</c:v>
                </c:pt>
                <c:pt idx="3295">
                  <c:v>108</c:v>
                </c:pt>
                <c:pt idx="3296">
                  <c:v>108</c:v>
                </c:pt>
                <c:pt idx="3297">
                  <c:v>108</c:v>
                </c:pt>
                <c:pt idx="3298">
                  <c:v>108</c:v>
                </c:pt>
                <c:pt idx="3299">
                  <c:v>108</c:v>
                </c:pt>
                <c:pt idx="3300">
                  <c:v>108</c:v>
                </c:pt>
                <c:pt idx="3301">
                  <c:v>108</c:v>
                </c:pt>
                <c:pt idx="3302">
                  <c:v>108</c:v>
                </c:pt>
                <c:pt idx="3303">
                  <c:v>108</c:v>
                </c:pt>
                <c:pt idx="3304">
                  <c:v>108</c:v>
                </c:pt>
                <c:pt idx="3305">
                  <c:v>108</c:v>
                </c:pt>
                <c:pt idx="3306">
                  <c:v>108</c:v>
                </c:pt>
                <c:pt idx="3307">
                  <c:v>109</c:v>
                </c:pt>
                <c:pt idx="3308">
                  <c:v>110</c:v>
                </c:pt>
                <c:pt idx="3309">
                  <c:v>111</c:v>
                </c:pt>
                <c:pt idx="3310">
                  <c:v>111</c:v>
                </c:pt>
                <c:pt idx="3311">
                  <c:v>111</c:v>
                </c:pt>
                <c:pt idx="3312">
                  <c:v>111</c:v>
                </c:pt>
                <c:pt idx="3313">
                  <c:v>111</c:v>
                </c:pt>
                <c:pt idx="3314">
                  <c:v>111</c:v>
                </c:pt>
                <c:pt idx="3315">
                  <c:v>111</c:v>
                </c:pt>
                <c:pt idx="3316">
                  <c:v>111</c:v>
                </c:pt>
                <c:pt idx="3317">
                  <c:v>111</c:v>
                </c:pt>
                <c:pt idx="3318">
                  <c:v>111</c:v>
                </c:pt>
                <c:pt idx="3319">
                  <c:v>113</c:v>
                </c:pt>
                <c:pt idx="3320">
                  <c:v>113</c:v>
                </c:pt>
                <c:pt idx="3321">
                  <c:v>113</c:v>
                </c:pt>
                <c:pt idx="3322">
                  <c:v>113</c:v>
                </c:pt>
                <c:pt idx="3323">
                  <c:v>114</c:v>
                </c:pt>
                <c:pt idx="3324">
                  <c:v>114</c:v>
                </c:pt>
                <c:pt idx="3325">
                  <c:v>116</c:v>
                </c:pt>
                <c:pt idx="3326">
                  <c:v>116</c:v>
                </c:pt>
                <c:pt idx="3327">
                  <c:v>117</c:v>
                </c:pt>
                <c:pt idx="3328">
                  <c:v>117</c:v>
                </c:pt>
                <c:pt idx="3329">
                  <c:v>117</c:v>
                </c:pt>
                <c:pt idx="3330">
                  <c:v>117</c:v>
                </c:pt>
                <c:pt idx="3331">
                  <c:v>117</c:v>
                </c:pt>
                <c:pt idx="3332">
                  <c:v>117</c:v>
                </c:pt>
                <c:pt idx="3333">
                  <c:v>121</c:v>
                </c:pt>
                <c:pt idx="3334">
                  <c:v>124</c:v>
                </c:pt>
                <c:pt idx="3335">
                  <c:v>124</c:v>
                </c:pt>
                <c:pt idx="3336">
                  <c:v>124</c:v>
                </c:pt>
                <c:pt idx="3337">
                  <c:v>124</c:v>
                </c:pt>
                <c:pt idx="3338">
                  <c:v>124</c:v>
                </c:pt>
                <c:pt idx="3339">
                  <c:v>124</c:v>
                </c:pt>
                <c:pt idx="3340">
                  <c:v>124</c:v>
                </c:pt>
                <c:pt idx="3341">
                  <c:v>124</c:v>
                </c:pt>
                <c:pt idx="3342">
                  <c:v>124</c:v>
                </c:pt>
                <c:pt idx="3343">
                  <c:v>124</c:v>
                </c:pt>
                <c:pt idx="3344">
                  <c:v>126</c:v>
                </c:pt>
                <c:pt idx="3345">
                  <c:v>126</c:v>
                </c:pt>
                <c:pt idx="3346">
                  <c:v>126</c:v>
                </c:pt>
                <c:pt idx="3347">
                  <c:v>126</c:v>
                </c:pt>
                <c:pt idx="3348">
                  <c:v>127</c:v>
                </c:pt>
                <c:pt idx="3349">
                  <c:v>127</c:v>
                </c:pt>
                <c:pt idx="3350">
                  <c:v>127</c:v>
                </c:pt>
                <c:pt idx="3351">
                  <c:v>127</c:v>
                </c:pt>
                <c:pt idx="3352">
                  <c:v>127</c:v>
                </c:pt>
                <c:pt idx="3353">
                  <c:v>127</c:v>
                </c:pt>
                <c:pt idx="3354">
                  <c:v>127</c:v>
                </c:pt>
                <c:pt idx="3355">
                  <c:v>127</c:v>
                </c:pt>
                <c:pt idx="3356">
                  <c:v>128</c:v>
                </c:pt>
                <c:pt idx="3357">
                  <c:v>129</c:v>
                </c:pt>
                <c:pt idx="3358">
                  <c:v>129</c:v>
                </c:pt>
                <c:pt idx="3359">
                  <c:v>129</c:v>
                </c:pt>
                <c:pt idx="3360">
                  <c:v>129</c:v>
                </c:pt>
                <c:pt idx="3361">
                  <c:v>137</c:v>
                </c:pt>
                <c:pt idx="3362">
                  <c:v>137</c:v>
                </c:pt>
                <c:pt idx="3363">
                  <c:v>137</c:v>
                </c:pt>
                <c:pt idx="3364">
                  <c:v>137</c:v>
                </c:pt>
                <c:pt idx="3365">
                  <c:v>137</c:v>
                </c:pt>
                <c:pt idx="3366">
                  <c:v>137</c:v>
                </c:pt>
                <c:pt idx="3367">
                  <c:v>137</c:v>
                </c:pt>
                <c:pt idx="3368">
                  <c:v>137</c:v>
                </c:pt>
                <c:pt idx="3369">
                  <c:v>137</c:v>
                </c:pt>
                <c:pt idx="3370">
                  <c:v>137</c:v>
                </c:pt>
                <c:pt idx="3371">
                  <c:v>137</c:v>
                </c:pt>
                <c:pt idx="3372">
                  <c:v>138</c:v>
                </c:pt>
                <c:pt idx="3373">
                  <c:v>138</c:v>
                </c:pt>
                <c:pt idx="3374">
                  <c:v>138</c:v>
                </c:pt>
                <c:pt idx="3375">
                  <c:v>138</c:v>
                </c:pt>
                <c:pt idx="3376">
                  <c:v>139</c:v>
                </c:pt>
                <c:pt idx="3377">
                  <c:v>139</c:v>
                </c:pt>
                <c:pt idx="3378">
                  <c:v>139</c:v>
                </c:pt>
                <c:pt idx="3379">
                  <c:v>139</c:v>
                </c:pt>
                <c:pt idx="3380">
                  <c:v>139</c:v>
                </c:pt>
                <c:pt idx="3381">
                  <c:v>140</c:v>
                </c:pt>
                <c:pt idx="3382">
                  <c:v>140</c:v>
                </c:pt>
                <c:pt idx="3383">
                  <c:v>140</c:v>
                </c:pt>
                <c:pt idx="3384">
                  <c:v>140</c:v>
                </c:pt>
                <c:pt idx="3385">
                  <c:v>140</c:v>
                </c:pt>
                <c:pt idx="3386">
                  <c:v>140</c:v>
                </c:pt>
                <c:pt idx="3387">
                  <c:v>140</c:v>
                </c:pt>
                <c:pt idx="3388">
                  <c:v>140</c:v>
                </c:pt>
                <c:pt idx="3389">
                  <c:v>140</c:v>
                </c:pt>
                <c:pt idx="3390">
                  <c:v>140</c:v>
                </c:pt>
                <c:pt idx="3391">
                  <c:v>140</c:v>
                </c:pt>
                <c:pt idx="3392">
                  <c:v>140</c:v>
                </c:pt>
                <c:pt idx="3393">
                  <c:v>140</c:v>
                </c:pt>
                <c:pt idx="3394">
                  <c:v>140</c:v>
                </c:pt>
                <c:pt idx="3395">
                  <c:v>140</c:v>
                </c:pt>
                <c:pt idx="3396">
                  <c:v>140</c:v>
                </c:pt>
                <c:pt idx="3397">
                  <c:v>140</c:v>
                </c:pt>
                <c:pt idx="3398">
                  <c:v>143</c:v>
                </c:pt>
                <c:pt idx="3399">
                  <c:v>143</c:v>
                </c:pt>
                <c:pt idx="3400">
                  <c:v>143</c:v>
                </c:pt>
                <c:pt idx="3401">
                  <c:v>144</c:v>
                </c:pt>
                <c:pt idx="3402">
                  <c:v>144</c:v>
                </c:pt>
                <c:pt idx="3403">
                  <c:v>144</c:v>
                </c:pt>
                <c:pt idx="3404">
                  <c:v>144</c:v>
                </c:pt>
                <c:pt idx="3405">
                  <c:v>144</c:v>
                </c:pt>
                <c:pt idx="3406">
                  <c:v>144</c:v>
                </c:pt>
                <c:pt idx="3407">
                  <c:v>144</c:v>
                </c:pt>
                <c:pt idx="3408">
                  <c:v>144</c:v>
                </c:pt>
                <c:pt idx="3409">
                  <c:v>144</c:v>
                </c:pt>
                <c:pt idx="3410">
                  <c:v>144</c:v>
                </c:pt>
                <c:pt idx="3411">
                  <c:v>144</c:v>
                </c:pt>
                <c:pt idx="3412">
                  <c:v>144</c:v>
                </c:pt>
                <c:pt idx="3413">
                  <c:v>145</c:v>
                </c:pt>
                <c:pt idx="3414">
                  <c:v>145</c:v>
                </c:pt>
                <c:pt idx="3415">
                  <c:v>145</c:v>
                </c:pt>
                <c:pt idx="3416">
                  <c:v>145</c:v>
                </c:pt>
                <c:pt idx="3417">
                  <c:v>145</c:v>
                </c:pt>
                <c:pt idx="3418">
                  <c:v>145</c:v>
                </c:pt>
                <c:pt idx="3419">
                  <c:v>145</c:v>
                </c:pt>
                <c:pt idx="3420">
                  <c:v>145</c:v>
                </c:pt>
                <c:pt idx="3421">
                  <c:v>146</c:v>
                </c:pt>
                <c:pt idx="3422">
                  <c:v>146</c:v>
                </c:pt>
                <c:pt idx="3423">
                  <c:v>146</c:v>
                </c:pt>
                <c:pt idx="3424">
                  <c:v>148</c:v>
                </c:pt>
                <c:pt idx="3425">
                  <c:v>148</c:v>
                </c:pt>
                <c:pt idx="3426">
                  <c:v>148</c:v>
                </c:pt>
                <c:pt idx="3427">
                  <c:v>152</c:v>
                </c:pt>
                <c:pt idx="3428">
                  <c:v>152</c:v>
                </c:pt>
                <c:pt idx="3429">
                  <c:v>152</c:v>
                </c:pt>
                <c:pt idx="3430">
                  <c:v>152</c:v>
                </c:pt>
                <c:pt idx="3431">
                  <c:v>152</c:v>
                </c:pt>
                <c:pt idx="3432">
                  <c:v>152</c:v>
                </c:pt>
                <c:pt idx="3433">
                  <c:v>152</c:v>
                </c:pt>
                <c:pt idx="3434">
                  <c:v>153</c:v>
                </c:pt>
                <c:pt idx="3435">
                  <c:v>155</c:v>
                </c:pt>
                <c:pt idx="3436">
                  <c:v>155</c:v>
                </c:pt>
                <c:pt idx="3437">
                  <c:v>155</c:v>
                </c:pt>
                <c:pt idx="3438">
                  <c:v>155</c:v>
                </c:pt>
                <c:pt idx="3439">
                  <c:v>155</c:v>
                </c:pt>
                <c:pt idx="3440">
                  <c:v>156</c:v>
                </c:pt>
                <c:pt idx="3441">
                  <c:v>157</c:v>
                </c:pt>
                <c:pt idx="3442">
                  <c:v>158</c:v>
                </c:pt>
                <c:pt idx="3443">
                  <c:v>159</c:v>
                </c:pt>
                <c:pt idx="3444">
                  <c:v>160</c:v>
                </c:pt>
                <c:pt idx="3445">
                  <c:v>160</c:v>
                </c:pt>
                <c:pt idx="3446">
                  <c:v>160</c:v>
                </c:pt>
                <c:pt idx="3447">
                  <c:v>160</c:v>
                </c:pt>
                <c:pt idx="3448">
                  <c:v>160</c:v>
                </c:pt>
                <c:pt idx="3449">
                  <c:v>161</c:v>
                </c:pt>
                <c:pt idx="3450">
                  <c:v>161</c:v>
                </c:pt>
                <c:pt idx="3451">
                  <c:v>161</c:v>
                </c:pt>
                <c:pt idx="3452">
                  <c:v>161</c:v>
                </c:pt>
                <c:pt idx="3453">
                  <c:v>161</c:v>
                </c:pt>
                <c:pt idx="3454">
                  <c:v>161</c:v>
                </c:pt>
                <c:pt idx="3455">
                  <c:v>162</c:v>
                </c:pt>
                <c:pt idx="3456">
                  <c:v>162</c:v>
                </c:pt>
                <c:pt idx="3457">
                  <c:v>163</c:v>
                </c:pt>
                <c:pt idx="3458">
                  <c:v>163</c:v>
                </c:pt>
                <c:pt idx="3459">
                  <c:v>167</c:v>
                </c:pt>
                <c:pt idx="3460">
                  <c:v>167</c:v>
                </c:pt>
                <c:pt idx="3461">
                  <c:v>167</c:v>
                </c:pt>
                <c:pt idx="3462">
                  <c:v>167</c:v>
                </c:pt>
                <c:pt idx="3463">
                  <c:v>167</c:v>
                </c:pt>
                <c:pt idx="3464">
                  <c:v>168</c:v>
                </c:pt>
                <c:pt idx="3465">
                  <c:v>168</c:v>
                </c:pt>
                <c:pt idx="3466">
                  <c:v>168</c:v>
                </c:pt>
                <c:pt idx="3467">
                  <c:v>168</c:v>
                </c:pt>
                <c:pt idx="3468">
                  <c:v>169</c:v>
                </c:pt>
                <c:pt idx="3469">
                  <c:v>169</c:v>
                </c:pt>
                <c:pt idx="3470">
                  <c:v>169</c:v>
                </c:pt>
                <c:pt idx="3471">
                  <c:v>169</c:v>
                </c:pt>
                <c:pt idx="3472">
                  <c:v>171</c:v>
                </c:pt>
                <c:pt idx="3473">
                  <c:v>171</c:v>
                </c:pt>
                <c:pt idx="3474">
                  <c:v>171</c:v>
                </c:pt>
                <c:pt idx="3475">
                  <c:v>171</c:v>
                </c:pt>
                <c:pt idx="3476">
                  <c:v>171</c:v>
                </c:pt>
                <c:pt idx="3477">
                  <c:v>171</c:v>
                </c:pt>
                <c:pt idx="3478">
                  <c:v>171</c:v>
                </c:pt>
                <c:pt idx="3479">
                  <c:v>171</c:v>
                </c:pt>
                <c:pt idx="3480">
                  <c:v>172</c:v>
                </c:pt>
                <c:pt idx="3481">
                  <c:v>172</c:v>
                </c:pt>
                <c:pt idx="3482">
                  <c:v>172</c:v>
                </c:pt>
                <c:pt idx="3483">
                  <c:v>172</c:v>
                </c:pt>
                <c:pt idx="3484">
                  <c:v>172</c:v>
                </c:pt>
                <c:pt idx="3485">
                  <c:v>173</c:v>
                </c:pt>
                <c:pt idx="3486">
                  <c:v>173</c:v>
                </c:pt>
                <c:pt idx="3487">
                  <c:v>173</c:v>
                </c:pt>
                <c:pt idx="3488">
                  <c:v>173</c:v>
                </c:pt>
                <c:pt idx="3489">
                  <c:v>173</c:v>
                </c:pt>
                <c:pt idx="3490">
                  <c:v>173</c:v>
                </c:pt>
                <c:pt idx="3491">
                  <c:v>174</c:v>
                </c:pt>
                <c:pt idx="3492">
                  <c:v>174</c:v>
                </c:pt>
                <c:pt idx="3493">
                  <c:v>174</c:v>
                </c:pt>
                <c:pt idx="3494">
                  <c:v>174</c:v>
                </c:pt>
                <c:pt idx="3495">
                  <c:v>174</c:v>
                </c:pt>
                <c:pt idx="3496">
                  <c:v>174</c:v>
                </c:pt>
                <c:pt idx="3497">
                  <c:v>174</c:v>
                </c:pt>
                <c:pt idx="3498">
                  <c:v>174</c:v>
                </c:pt>
                <c:pt idx="3499">
                  <c:v>174</c:v>
                </c:pt>
                <c:pt idx="3500">
                  <c:v>174</c:v>
                </c:pt>
                <c:pt idx="3501">
                  <c:v>174</c:v>
                </c:pt>
                <c:pt idx="3502">
                  <c:v>174</c:v>
                </c:pt>
                <c:pt idx="3503">
                  <c:v>174</c:v>
                </c:pt>
                <c:pt idx="3504">
                  <c:v>174</c:v>
                </c:pt>
                <c:pt idx="3505">
                  <c:v>174</c:v>
                </c:pt>
                <c:pt idx="3506">
                  <c:v>175</c:v>
                </c:pt>
                <c:pt idx="3507">
                  <c:v>175</c:v>
                </c:pt>
                <c:pt idx="3508">
                  <c:v>175</c:v>
                </c:pt>
                <c:pt idx="3509">
                  <c:v>175</c:v>
                </c:pt>
                <c:pt idx="3510">
                  <c:v>175</c:v>
                </c:pt>
                <c:pt idx="3511">
                  <c:v>175</c:v>
                </c:pt>
                <c:pt idx="3512">
                  <c:v>175</c:v>
                </c:pt>
                <c:pt idx="3513">
                  <c:v>175</c:v>
                </c:pt>
                <c:pt idx="3514">
                  <c:v>175</c:v>
                </c:pt>
                <c:pt idx="3515">
                  <c:v>175</c:v>
                </c:pt>
                <c:pt idx="3516">
                  <c:v>175</c:v>
                </c:pt>
                <c:pt idx="3517">
                  <c:v>175</c:v>
                </c:pt>
                <c:pt idx="3518">
                  <c:v>175</c:v>
                </c:pt>
                <c:pt idx="3519">
                  <c:v>175</c:v>
                </c:pt>
                <c:pt idx="3520">
                  <c:v>175</c:v>
                </c:pt>
                <c:pt idx="3521">
                  <c:v>175</c:v>
                </c:pt>
                <c:pt idx="3522">
                  <c:v>175</c:v>
                </c:pt>
                <c:pt idx="3523">
                  <c:v>175</c:v>
                </c:pt>
                <c:pt idx="3524">
                  <c:v>175</c:v>
                </c:pt>
                <c:pt idx="3525">
                  <c:v>175</c:v>
                </c:pt>
                <c:pt idx="3526">
                  <c:v>175</c:v>
                </c:pt>
                <c:pt idx="3527">
                  <c:v>175</c:v>
                </c:pt>
                <c:pt idx="3528">
                  <c:v>176</c:v>
                </c:pt>
                <c:pt idx="3529">
                  <c:v>176</c:v>
                </c:pt>
                <c:pt idx="3530">
                  <c:v>176</c:v>
                </c:pt>
                <c:pt idx="3531">
                  <c:v>176</c:v>
                </c:pt>
                <c:pt idx="3532">
                  <c:v>176</c:v>
                </c:pt>
                <c:pt idx="3533">
                  <c:v>176</c:v>
                </c:pt>
                <c:pt idx="3534">
                  <c:v>176</c:v>
                </c:pt>
                <c:pt idx="3535">
                  <c:v>176</c:v>
                </c:pt>
                <c:pt idx="3536">
                  <c:v>177</c:v>
                </c:pt>
                <c:pt idx="3537">
                  <c:v>177</c:v>
                </c:pt>
                <c:pt idx="3538">
                  <c:v>177</c:v>
                </c:pt>
                <c:pt idx="3539">
                  <c:v>177</c:v>
                </c:pt>
                <c:pt idx="3540">
                  <c:v>177</c:v>
                </c:pt>
                <c:pt idx="3541">
                  <c:v>178</c:v>
                </c:pt>
                <c:pt idx="3542">
                  <c:v>178</c:v>
                </c:pt>
                <c:pt idx="3543">
                  <c:v>178</c:v>
                </c:pt>
                <c:pt idx="3544">
                  <c:v>178</c:v>
                </c:pt>
                <c:pt idx="3545">
                  <c:v>178</c:v>
                </c:pt>
                <c:pt idx="3546">
                  <c:v>178</c:v>
                </c:pt>
                <c:pt idx="3547">
                  <c:v>178</c:v>
                </c:pt>
                <c:pt idx="3548">
                  <c:v>181</c:v>
                </c:pt>
                <c:pt idx="3549">
                  <c:v>181</c:v>
                </c:pt>
                <c:pt idx="3550">
                  <c:v>181</c:v>
                </c:pt>
                <c:pt idx="3551">
                  <c:v>182</c:v>
                </c:pt>
                <c:pt idx="3552">
                  <c:v>182</c:v>
                </c:pt>
                <c:pt idx="3553">
                  <c:v>182</c:v>
                </c:pt>
                <c:pt idx="3554">
                  <c:v>182</c:v>
                </c:pt>
                <c:pt idx="3555">
                  <c:v>182</c:v>
                </c:pt>
                <c:pt idx="3556">
                  <c:v>182</c:v>
                </c:pt>
                <c:pt idx="3557">
                  <c:v>182</c:v>
                </c:pt>
                <c:pt idx="3558">
                  <c:v>182</c:v>
                </c:pt>
                <c:pt idx="3559">
                  <c:v>182</c:v>
                </c:pt>
                <c:pt idx="3560">
                  <c:v>182</c:v>
                </c:pt>
                <c:pt idx="3561">
                  <c:v>182</c:v>
                </c:pt>
                <c:pt idx="3562">
                  <c:v>182</c:v>
                </c:pt>
                <c:pt idx="3563">
                  <c:v>182</c:v>
                </c:pt>
                <c:pt idx="3564">
                  <c:v>185</c:v>
                </c:pt>
                <c:pt idx="3565">
                  <c:v>185</c:v>
                </c:pt>
                <c:pt idx="3566">
                  <c:v>185</c:v>
                </c:pt>
                <c:pt idx="3567">
                  <c:v>185</c:v>
                </c:pt>
                <c:pt idx="3568">
                  <c:v>185</c:v>
                </c:pt>
                <c:pt idx="3569">
                  <c:v>185</c:v>
                </c:pt>
                <c:pt idx="3570">
                  <c:v>185</c:v>
                </c:pt>
                <c:pt idx="3571">
                  <c:v>186</c:v>
                </c:pt>
                <c:pt idx="3572">
                  <c:v>186</c:v>
                </c:pt>
                <c:pt idx="3573">
                  <c:v>187</c:v>
                </c:pt>
                <c:pt idx="3574">
                  <c:v>187</c:v>
                </c:pt>
                <c:pt idx="3575">
                  <c:v>187</c:v>
                </c:pt>
                <c:pt idx="3576">
                  <c:v>187</c:v>
                </c:pt>
                <c:pt idx="3577">
                  <c:v>187</c:v>
                </c:pt>
                <c:pt idx="3578">
                  <c:v>188</c:v>
                </c:pt>
                <c:pt idx="3579">
                  <c:v>188</c:v>
                </c:pt>
                <c:pt idx="3580">
                  <c:v>188</c:v>
                </c:pt>
                <c:pt idx="3581">
                  <c:v>188</c:v>
                </c:pt>
                <c:pt idx="3582">
                  <c:v>188</c:v>
                </c:pt>
                <c:pt idx="3583">
                  <c:v>188</c:v>
                </c:pt>
                <c:pt idx="3584">
                  <c:v>188</c:v>
                </c:pt>
                <c:pt idx="3585">
                  <c:v>200</c:v>
                </c:pt>
                <c:pt idx="3586">
                  <c:v>200</c:v>
                </c:pt>
                <c:pt idx="3587">
                  <c:v>201</c:v>
                </c:pt>
                <c:pt idx="3588">
                  <c:v>201</c:v>
                </c:pt>
                <c:pt idx="3589">
                  <c:v>201</c:v>
                </c:pt>
                <c:pt idx="3590">
                  <c:v>202</c:v>
                </c:pt>
                <c:pt idx="3591">
                  <c:v>202</c:v>
                </c:pt>
                <c:pt idx="3592">
                  <c:v>202</c:v>
                </c:pt>
                <c:pt idx="3593">
                  <c:v>203</c:v>
                </c:pt>
                <c:pt idx="3594">
                  <c:v>204</c:v>
                </c:pt>
                <c:pt idx="3595">
                  <c:v>204</c:v>
                </c:pt>
                <c:pt idx="3596">
                  <c:v>204</c:v>
                </c:pt>
                <c:pt idx="3597">
                  <c:v>207</c:v>
                </c:pt>
                <c:pt idx="3598">
                  <c:v>207</c:v>
                </c:pt>
                <c:pt idx="3599">
                  <c:v>207</c:v>
                </c:pt>
                <c:pt idx="3600">
                  <c:v>207</c:v>
                </c:pt>
                <c:pt idx="3601">
                  <c:v>208</c:v>
                </c:pt>
                <c:pt idx="3602">
                  <c:v>208</c:v>
                </c:pt>
                <c:pt idx="3603">
                  <c:v>208</c:v>
                </c:pt>
                <c:pt idx="3604">
                  <c:v>211</c:v>
                </c:pt>
                <c:pt idx="3605">
                  <c:v>212</c:v>
                </c:pt>
                <c:pt idx="3606">
                  <c:v>212</c:v>
                </c:pt>
                <c:pt idx="3607">
                  <c:v>212</c:v>
                </c:pt>
                <c:pt idx="3608">
                  <c:v>212</c:v>
                </c:pt>
                <c:pt idx="3609">
                  <c:v>213</c:v>
                </c:pt>
                <c:pt idx="3610">
                  <c:v>213</c:v>
                </c:pt>
                <c:pt idx="3611">
                  <c:v>213</c:v>
                </c:pt>
                <c:pt idx="3612">
                  <c:v>213</c:v>
                </c:pt>
                <c:pt idx="3613">
                  <c:v>213</c:v>
                </c:pt>
                <c:pt idx="3614">
                  <c:v>215</c:v>
                </c:pt>
                <c:pt idx="3615">
                  <c:v>215</c:v>
                </c:pt>
                <c:pt idx="3616">
                  <c:v>215</c:v>
                </c:pt>
                <c:pt idx="3617">
                  <c:v>215</c:v>
                </c:pt>
                <c:pt idx="3618">
                  <c:v>215</c:v>
                </c:pt>
                <c:pt idx="3619">
                  <c:v>216</c:v>
                </c:pt>
                <c:pt idx="3620">
                  <c:v>216</c:v>
                </c:pt>
                <c:pt idx="3621">
                  <c:v>216</c:v>
                </c:pt>
                <c:pt idx="3622">
                  <c:v>216</c:v>
                </c:pt>
                <c:pt idx="3623">
                  <c:v>217</c:v>
                </c:pt>
                <c:pt idx="3624">
                  <c:v>217</c:v>
                </c:pt>
                <c:pt idx="3625">
                  <c:v>219</c:v>
                </c:pt>
                <c:pt idx="3626">
                  <c:v>219</c:v>
                </c:pt>
                <c:pt idx="3627">
                  <c:v>219</c:v>
                </c:pt>
                <c:pt idx="3628">
                  <c:v>220</c:v>
                </c:pt>
                <c:pt idx="3629">
                  <c:v>221</c:v>
                </c:pt>
                <c:pt idx="3630">
                  <c:v>221</c:v>
                </c:pt>
                <c:pt idx="3631">
                  <c:v>221</c:v>
                </c:pt>
                <c:pt idx="3632">
                  <c:v>222</c:v>
                </c:pt>
                <c:pt idx="3633">
                  <c:v>222</c:v>
                </c:pt>
                <c:pt idx="3634">
                  <c:v>222</c:v>
                </c:pt>
                <c:pt idx="3635">
                  <c:v>222</c:v>
                </c:pt>
                <c:pt idx="3636">
                  <c:v>223</c:v>
                </c:pt>
                <c:pt idx="3637">
                  <c:v>225</c:v>
                </c:pt>
                <c:pt idx="3638">
                  <c:v>228</c:v>
                </c:pt>
                <c:pt idx="3639">
                  <c:v>228</c:v>
                </c:pt>
                <c:pt idx="3640">
                  <c:v>228</c:v>
                </c:pt>
                <c:pt idx="3641">
                  <c:v>228</c:v>
                </c:pt>
                <c:pt idx="3642">
                  <c:v>229</c:v>
                </c:pt>
                <c:pt idx="3643">
                  <c:v>229</c:v>
                </c:pt>
                <c:pt idx="3644">
                  <c:v>230</c:v>
                </c:pt>
                <c:pt idx="3645">
                  <c:v>230</c:v>
                </c:pt>
                <c:pt idx="3646">
                  <c:v>230</c:v>
                </c:pt>
                <c:pt idx="3647">
                  <c:v>232</c:v>
                </c:pt>
                <c:pt idx="3648">
                  <c:v>232</c:v>
                </c:pt>
                <c:pt idx="3649">
                  <c:v>232</c:v>
                </c:pt>
                <c:pt idx="3650">
                  <c:v>233</c:v>
                </c:pt>
                <c:pt idx="3651">
                  <c:v>234</c:v>
                </c:pt>
                <c:pt idx="3652">
                  <c:v>234</c:v>
                </c:pt>
                <c:pt idx="3653">
                  <c:v>235</c:v>
                </c:pt>
                <c:pt idx="3654">
                  <c:v>236</c:v>
                </c:pt>
                <c:pt idx="3655">
                  <c:v>240</c:v>
                </c:pt>
                <c:pt idx="3656">
                  <c:v>240</c:v>
                </c:pt>
                <c:pt idx="3657">
                  <c:v>242</c:v>
                </c:pt>
                <c:pt idx="3658">
                  <c:v>243</c:v>
                </c:pt>
                <c:pt idx="3659">
                  <c:v>243</c:v>
                </c:pt>
                <c:pt idx="3660">
                  <c:v>245</c:v>
                </c:pt>
                <c:pt idx="3661">
                  <c:v>245</c:v>
                </c:pt>
                <c:pt idx="3662">
                  <c:v>245</c:v>
                </c:pt>
                <c:pt idx="3663">
                  <c:v>245</c:v>
                </c:pt>
                <c:pt idx="3664">
                  <c:v>247</c:v>
                </c:pt>
                <c:pt idx="3665">
                  <c:v>250</c:v>
                </c:pt>
                <c:pt idx="3666">
                  <c:v>250</c:v>
                </c:pt>
                <c:pt idx="3667">
                  <c:v>250</c:v>
                </c:pt>
                <c:pt idx="3668">
                  <c:v>250</c:v>
                </c:pt>
                <c:pt idx="3669">
                  <c:v>250</c:v>
                </c:pt>
                <c:pt idx="3670">
                  <c:v>250</c:v>
                </c:pt>
                <c:pt idx="3671">
                  <c:v>252</c:v>
                </c:pt>
                <c:pt idx="3672">
                  <c:v>252</c:v>
                </c:pt>
                <c:pt idx="3673">
                  <c:v>252</c:v>
                </c:pt>
                <c:pt idx="3674">
                  <c:v>253</c:v>
                </c:pt>
                <c:pt idx="3675">
                  <c:v>253</c:v>
                </c:pt>
                <c:pt idx="3676">
                  <c:v>255</c:v>
                </c:pt>
                <c:pt idx="3677">
                  <c:v>258</c:v>
                </c:pt>
                <c:pt idx="3678">
                  <c:v>258</c:v>
                </c:pt>
                <c:pt idx="3679">
                  <c:v>261</c:v>
                </c:pt>
                <c:pt idx="3680">
                  <c:v>261</c:v>
                </c:pt>
                <c:pt idx="3681">
                  <c:v>261</c:v>
                </c:pt>
                <c:pt idx="3682">
                  <c:v>261</c:v>
                </c:pt>
                <c:pt idx="3683">
                  <c:v>264</c:v>
                </c:pt>
                <c:pt idx="3684">
                  <c:v>264</c:v>
                </c:pt>
                <c:pt idx="3685">
                  <c:v>265</c:v>
                </c:pt>
                <c:pt idx="3686">
                  <c:v>267</c:v>
                </c:pt>
                <c:pt idx="3687">
                  <c:v>268</c:v>
                </c:pt>
                <c:pt idx="3688">
                  <c:v>268</c:v>
                </c:pt>
                <c:pt idx="3689">
                  <c:v>269</c:v>
                </c:pt>
                <c:pt idx="3690">
                  <c:v>269</c:v>
                </c:pt>
                <c:pt idx="3691">
                  <c:v>269</c:v>
                </c:pt>
                <c:pt idx="3692">
                  <c:v>273</c:v>
                </c:pt>
                <c:pt idx="3693">
                  <c:v>273</c:v>
                </c:pt>
                <c:pt idx="3694">
                  <c:v>275</c:v>
                </c:pt>
                <c:pt idx="3695">
                  <c:v>276</c:v>
                </c:pt>
                <c:pt idx="3696">
                  <c:v>276</c:v>
                </c:pt>
                <c:pt idx="3697">
                  <c:v>276</c:v>
                </c:pt>
                <c:pt idx="3698">
                  <c:v>276</c:v>
                </c:pt>
                <c:pt idx="3699">
                  <c:v>276</c:v>
                </c:pt>
                <c:pt idx="3700">
                  <c:v>279</c:v>
                </c:pt>
                <c:pt idx="3701">
                  <c:v>279</c:v>
                </c:pt>
                <c:pt idx="3702">
                  <c:v>279</c:v>
                </c:pt>
                <c:pt idx="3703">
                  <c:v>280</c:v>
                </c:pt>
                <c:pt idx="3704">
                  <c:v>280</c:v>
                </c:pt>
                <c:pt idx="3705">
                  <c:v>280</c:v>
                </c:pt>
                <c:pt idx="3706">
                  <c:v>280</c:v>
                </c:pt>
                <c:pt idx="3707">
                  <c:v>280</c:v>
                </c:pt>
                <c:pt idx="3708">
                  <c:v>280</c:v>
                </c:pt>
                <c:pt idx="3709">
                  <c:v>280</c:v>
                </c:pt>
                <c:pt idx="3710">
                  <c:v>281</c:v>
                </c:pt>
                <c:pt idx="3711">
                  <c:v>281</c:v>
                </c:pt>
                <c:pt idx="3712">
                  <c:v>281</c:v>
                </c:pt>
                <c:pt idx="3713">
                  <c:v>281</c:v>
                </c:pt>
                <c:pt idx="3714">
                  <c:v>281</c:v>
                </c:pt>
                <c:pt idx="3715">
                  <c:v>284</c:v>
                </c:pt>
                <c:pt idx="3716">
                  <c:v>284</c:v>
                </c:pt>
                <c:pt idx="3717">
                  <c:v>286</c:v>
                </c:pt>
                <c:pt idx="3718">
                  <c:v>286</c:v>
                </c:pt>
                <c:pt idx="3719">
                  <c:v>286</c:v>
                </c:pt>
                <c:pt idx="3720">
                  <c:v>288</c:v>
                </c:pt>
                <c:pt idx="3721">
                  <c:v>288</c:v>
                </c:pt>
                <c:pt idx="3722">
                  <c:v>288</c:v>
                </c:pt>
                <c:pt idx="3723">
                  <c:v>288</c:v>
                </c:pt>
                <c:pt idx="3724">
                  <c:v>288</c:v>
                </c:pt>
                <c:pt idx="3725">
                  <c:v>288</c:v>
                </c:pt>
                <c:pt idx="3726">
                  <c:v>290</c:v>
                </c:pt>
                <c:pt idx="3727">
                  <c:v>291</c:v>
                </c:pt>
                <c:pt idx="3728">
                  <c:v>293</c:v>
                </c:pt>
                <c:pt idx="3729">
                  <c:v>294</c:v>
                </c:pt>
                <c:pt idx="3730">
                  <c:v>294</c:v>
                </c:pt>
                <c:pt idx="3731">
                  <c:v>294</c:v>
                </c:pt>
                <c:pt idx="3732">
                  <c:v>294</c:v>
                </c:pt>
                <c:pt idx="3733">
                  <c:v>294</c:v>
                </c:pt>
                <c:pt idx="3734">
                  <c:v>295</c:v>
                </c:pt>
                <c:pt idx="3735">
                  <c:v>295</c:v>
                </c:pt>
                <c:pt idx="3736">
                  <c:v>295</c:v>
                </c:pt>
                <c:pt idx="3737">
                  <c:v>296</c:v>
                </c:pt>
                <c:pt idx="3738">
                  <c:v>296</c:v>
                </c:pt>
                <c:pt idx="3739">
                  <c:v>309</c:v>
                </c:pt>
                <c:pt idx="3740">
                  <c:v>310</c:v>
                </c:pt>
                <c:pt idx="3741">
                  <c:v>310</c:v>
                </c:pt>
                <c:pt idx="3742">
                  <c:v>310</c:v>
                </c:pt>
                <c:pt idx="3743">
                  <c:v>310</c:v>
                </c:pt>
                <c:pt idx="3744">
                  <c:v>310</c:v>
                </c:pt>
                <c:pt idx="3745">
                  <c:v>310</c:v>
                </c:pt>
                <c:pt idx="3746">
                  <c:v>310</c:v>
                </c:pt>
                <c:pt idx="3747">
                  <c:v>310</c:v>
                </c:pt>
                <c:pt idx="3748">
                  <c:v>310</c:v>
                </c:pt>
                <c:pt idx="3749">
                  <c:v>310</c:v>
                </c:pt>
                <c:pt idx="3750">
                  <c:v>310</c:v>
                </c:pt>
                <c:pt idx="3751">
                  <c:v>310</c:v>
                </c:pt>
                <c:pt idx="3752">
                  <c:v>310</c:v>
                </c:pt>
                <c:pt idx="3753">
                  <c:v>310</c:v>
                </c:pt>
                <c:pt idx="3754">
                  <c:v>310</c:v>
                </c:pt>
                <c:pt idx="3755">
                  <c:v>317</c:v>
                </c:pt>
                <c:pt idx="3756">
                  <c:v>317</c:v>
                </c:pt>
                <c:pt idx="3757">
                  <c:v>317</c:v>
                </c:pt>
                <c:pt idx="3758">
                  <c:v>317</c:v>
                </c:pt>
                <c:pt idx="3759">
                  <c:v>317</c:v>
                </c:pt>
                <c:pt idx="3760">
                  <c:v>317</c:v>
                </c:pt>
                <c:pt idx="3761">
                  <c:v>318</c:v>
                </c:pt>
                <c:pt idx="3762">
                  <c:v>320</c:v>
                </c:pt>
                <c:pt idx="3763">
                  <c:v>320</c:v>
                </c:pt>
                <c:pt idx="3764">
                  <c:v>320</c:v>
                </c:pt>
                <c:pt idx="3765">
                  <c:v>321</c:v>
                </c:pt>
                <c:pt idx="3766">
                  <c:v>322</c:v>
                </c:pt>
                <c:pt idx="3767">
                  <c:v>322</c:v>
                </c:pt>
                <c:pt idx="3768">
                  <c:v>322</c:v>
                </c:pt>
                <c:pt idx="3769">
                  <c:v>323</c:v>
                </c:pt>
                <c:pt idx="3770">
                  <c:v>323</c:v>
                </c:pt>
                <c:pt idx="3771">
                  <c:v>323</c:v>
                </c:pt>
                <c:pt idx="3772">
                  <c:v>323</c:v>
                </c:pt>
                <c:pt idx="3773">
                  <c:v>326</c:v>
                </c:pt>
                <c:pt idx="3774">
                  <c:v>328</c:v>
                </c:pt>
                <c:pt idx="3775">
                  <c:v>328</c:v>
                </c:pt>
                <c:pt idx="3776">
                  <c:v>331</c:v>
                </c:pt>
                <c:pt idx="3777">
                  <c:v>333</c:v>
                </c:pt>
                <c:pt idx="3778">
                  <c:v>334</c:v>
                </c:pt>
                <c:pt idx="3779">
                  <c:v>334</c:v>
                </c:pt>
                <c:pt idx="3780">
                  <c:v>334</c:v>
                </c:pt>
                <c:pt idx="3781">
                  <c:v>334</c:v>
                </c:pt>
                <c:pt idx="3782">
                  <c:v>334</c:v>
                </c:pt>
                <c:pt idx="3783">
                  <c:v>334</c:v>
                </c:pt>
                <c:pt idx="3784">
                  <c:v>340</c:v>
                </c:pt>
                <c:pt idx="3785">
                  <c:v>342</c:v>
                </c:pt>
                <c:pt idx="3786">
                  <c:v>342</c:v>
                </c:pt>
                <c:pt idx="3787">
                  <c:v>342</c:v>
                </c:pt>
                <c:pt idx="3788">
                  <c:v>342</c:v>
                </c:pt>
                <c:pt idx="3789">
                  <c:v>342</c:v>
                </c:pt>
                <c:pt idx="3790">
                  <c:v>343</c:v>
                </c:pt>
                <c:pt idx="3791">
                  <c:v>343</c:v>
                </c:pt>
                <c:pt idx="3792">
                  <c:v>343</c:v>
                </c:pt>
                <c:pt idx="3793">
                  <c:v>343</c:v>
                </c:pt>
                <c:pt idx="3794">
                  <c:v>349</c:v>
                </c:pt>
                <c:pt idx="3795">
                  <c:v>350</c:v>
                </c:pt>
                <c:pt idx="3796">
                  <c:v>351</c:v>
                </c:pt>
                <c:pt idx="3797">
                  <c:v>351</c:v>
                </c:pt>
                <c:pt idx="3798">
                  <c:v>351</c:v>
                </c:pt>
                <c:pt idx="3799">
                  <c:v>351</c:v>
                </c:pt>
                <c:pt idx="3800">
                  <c:v>351</c:v>
                </c:pt>
                <c:pt idx="3801">
                  <c:v>351</c:v>
                </c:pt>
                <c:pt idx="3802">
                  <c:v>351</c:v>
                </c:pt>
                <c:pt idx="3803">
                  <c:v>351</c:v>
                </c:pt>
                <c:pt idx="3804">
                  <c:v>351</c:v>
                </c:pt>
                <c:pt idx="3805">
                  <c:v>351</c:v>
                </c:pt>
                <c:pt idx="3806">
                  <c:v>351</c:v>
                </c:pt>
                <c:pt idx="3807">
                  <c:v>351</c:v>
                </c:pt>
                <c:pt idx="3808">
                  <c:v>351</c:v>
                </c:pt>
                <c:pt idx="3809">
                  <c:v>351</c:v>
                </c:pt>
                <c:pt idx="3810">
                  <c:v>351</c:v>
                </c:pt>
                <c:pt idx="3811">
                  <c:v>351</c:v>
                </c:pt>
                <c:pt idx="3812">
                  <c:v>354</c:v>
                </c:pt>
                <c:pt idx="3813">
                  <c:v>354</c:v>
                </c:pt>
                <c:pt idx="3814">
                  <c:v>354</c:v>
                </c:pt>
                <c:pt idx="3815">
                  <c:v>354</c:v>
                </c:pt>
                <c:pt idx="3816">
                  <c:v>354</c:v>
                </c:pt>
                <c:pt idx="3817">
                  <c:v>356</c:v>
                </c:pt>
                <c:pt idx="3818">
                  <c:v>356</c:v>
                </c:pt>
                <c:pt idx="3819">
                  <c:v>356</c:v>
                </c:pt>
                <c:pt idx="3820">
                  <c:v>356</c:v>
                </c:pt>
                <c:pt idx="3821">
                  <c:v>356</c:v>
                </c:pt>
                <c:pt idx="3822">
                  <c:v>356</c:v>
                </c:pt>
                <c:pt idx="3823">
                  <c:v>356</c:v>
                </c:pt>
                <c:pt idx="3824">
                  <c:v>357</c:v>
                </c:pt>
                <c:pt idx="3825">
                  <c:v>357</c:v>
                </c:pt>
                <c:pt idx="3826">
                  <c:v>357</c:v>
                </c:pt>
                <c:pt idx="3827">
                  <c:v>357</c:v>
                </c:pt>
                <c:pt idx="3828">
                  <c:v>357</c:v>
                </c:pt>
                <c:pt idx="3829">
                  <c:v>357</c:v>
                </c:pt>
                <c:pt idx="3830">
                  <c:v>357</c:v>
                </c:pt>
                <c:pt idx="3831">
                  <c:v>357</c:v>
                </c:pt>
                <c:pt idx="3832">
                  <c:v>358</c:v>
                </c:pt>
                <c:pt idx="3833">
                  <c:v>358</c:v>
                </c:pt>
                <c:pt idx="3834">
                  <c:v>359</c:v>
                </c:pt>
                <c:pt idx="3835">
                  <c:v>359</c:v>
                </c:pt>
                <c:pt idx="3836">
                  <c:v>359</c:v>
                </c:pt>
                <c:pt idx="3837">
                  <c:v>359</c:v>
                </c:pt>
                <c:pt idx="3838">
                  <c:v>359</c:v>
                </c:pt>
                <c:pt idx="3839">
                  <c:v>360</c:v>
                </c:pt>
                <c:pt idx="3840">
                  <c:v>362</c:v>
                </c:pt>
                <c:pt idx="3841">
                  <c:v>362</c:v>
                </c:pt>
                <c:pt idx="3842">
                  <c:v>362</c:v>
                </c:pt>
                <c:pt idx="3843">
                  <c:v>362</c:v>
                </c:pt>
                <c:pt idx="3844">
                  <c:v>363</c:v>
                </c:pt>
                <c:pt idx="3845">
                  <c:v>363</c:v>
                </c:pt>
                <c:pt idx="3846">
                  <c:v>364</c:v>
                </c:pt>
                <c:pt idx="3847">
                  <c:v>364</c:v>
                </c:pt>
                <c:pt idx="3848">
                  <c:v>364</c:v>
                </c:pt>
                <c:pt idx="3849">
                  <c:v>364</c:v>
                </c:pt>
                <c:pt idx="3850">
                  <c:v>368</c:v>
                </c:pt>
                <c:pt idx="3851">
                  <c:v>368</c:v>
                </c:pt>
                <c:pt idx="3852">
                  <c:v>368</c:v>
                </c:pt>
                <c:pt idx="3853">
                  <c:v>368</c:v>
                </c:pt>
                <c:pt idx="3854">
                  <c:v>368</c:v>
                </c:pt>
                <c:pt idx="3855">
                  <c:v>368</c:v>
                </c:pt>
                <c:pt idx="3856">
                  <c:v>368</c:v>
                </c:pt>
                <c:pt idx="3857">
                  <c:v>368</c:v>
                </c:pt>
                <c:pt idx="3858">
                  <c:v>368</c:v>
                </c:pt>
                <c:pt idx="3859">
                  <c:v>369</c:v>
                </c:pt>
                <c:pt idx="3860">
                  <c:v>370</c:v>
                </c:pt>
                <c:pt idx="3861">
                  <c:v>370</c:v>
                </c:pt>
                <c:pt idx="3862">
                  <c:v>370</c:v>
                </c:pt>
                <c:pt idx="3863">
                  <c:v>370</c:v>
                </c:pt>
                <c:pt idx="3864">
                  <c:v>370</c:v>
                </c:pt>
                <c:pt idx="3865">
                  <c:v>370</c:v>
                </c:pt>
                <c:pt idx="3866">
                  <c:v>371</c:v>
                </c:pt>
                <c:pt idx="3867">
                  <c:v>371</c:v>
                </c:pt>
                <c:pt idx="3868">
                  <c:v>371</c:v>
                </c:pt>
                <c:pt idx="3869">
                  <c:v>371</c:v>
                </c:pt>
                <c:pt idx="3870">
                  <c:v>372</c:v>
                </c:pt>
                <c:pt idx="3871">
                  <c:v>372</c:v>
                </c:pt>
                <c:pt idx="3872">
                  <c:v>372</c:v>
                </c:pt>
                <c:pt idx="3873">
                  <c:v>373</c:v>
                </c:pt>
                <c:pt idx="3874">
                  <c:v>379</c:v>
                </c:pt>
                <c:pt idx="3875">
                  <c:v>379</c:v>
                </c:pt>
                <c:pt idx="3876">
                  <c:v>380</c:v>
                </c:pt>
                <c:pt idx="3877">
                  <c:v>380</c:v>
                </c:pt>
                <c:pt idx="3878">
                  <c:v>380</c:v>
                </c:pt>
                <c:pt idx="3879">
                  <c:v>380</c:v>
                </c:pt>
                <c:pt idx="3880">
                  <c:v>380</c:v>
                </c:pt>
                <c:pt idx="3881">
                  <c:v>380</c:v>
                </c:pt>
                <c:pt idx="3882">
                  <c:v>380</c:v>
                </c:pt>
                <c:pt idx="3883">
                  <c:v>380</c:v>
                </c:pt>
                <c:pt idx="3884">
                  <c:v>380</c:v>
                </c:pt>
                <c:pt idx="3885">
                  <c:v>381</c:v>
                </c:pt>
                <c:pt idx="3886">
                  <c:v>381</c:v>
                </c:pt>
                <c:pt idx="3887">
                  <c:v>381</c:v>
                </c:pt>
                <c:pt idx="3888">
                  <c:v>381</c:v>
                </c:pt>
                <c:pt idx="3889">
                  <c:v>381</c:v>
                </c:pt>
                <c:pt idx="3890">
                  <c:v>381</c:v>
                </c:pt>
                <c:pt idx="3891">
                  <c:v>381</c:v>
                </c:pt>
                <c:pt idx="3892">
                  <c:v>381</c:v>
                </c:pt>
                <c:pt idx="3893">
                  <c:v>381</c:v>
                </c:pt>
                <c:pt idx="3894">
                  <c:v>381</c:v>
                </c:pt>
                <c:pt idx="3895">
                  <c:v>381</c:v>
                </c:pt>
                <c:pt idx="3896">
                  <c:v>381</c:v>
                </c:pt>
                <c:pt idx="3897">
                  <c:v>381</c:v>
                </c:pt>
                <c:pt idx="3898">
                  <c:v>381</c:v>
                </c:pt>
                <c:pt idx="3899">
                  <c:v>381</c:v>
                </c:pt>
                <c:pt idx="3900">
                  <c:v>381</c:v>
                </c:pt>
                <c:pt idx="3901">
                  <c:v>381</c:v>
                </c:pt>
                <c:pt idx="3902">
                  <c:v>381</c:v>
                </c:pt>
                <c:pt idx="3903">
                  <c:v>381</c:v>
                </c:pt>
                <c:pt idx="3904">
                  <c:v>414</c:v>
                </c:pt>
                <c:pt idx="3905">
                  <c:v>415</c:v>
                </c:pt>
                <c:pt idx="3906">
                  <c:v>415</c:v>
                </c:pt>
                <c:pt idx="3907">
                  <c:v>415</c:v>
                </c:pt>
                <c:pt idx="3908">
                  <c:v>416</c:v>
                </c:pt>
                <c:pt idx="3909">
                  <c:v>416</c:v>
                </c:pt>
                <c:pt idx="3910">
                  <c:v>416</c:v>
                </c:pt>
                <c:pt idx="3911">
                  <c:v>416</c:v>
                </c:pt>
                <c:pt idx="3912">
                  <c:v>416</c:v>
                </c:pt>
                <c:pt idx="3913">
                  <c:v>416</c:v>
                </c:pt>
                <c:pt idx="3914">
                  <c:v>416</c:v>
                </c:pt>
                <c:pt idx="3915">
                  <c:v>416</c:v>
                </c:pt>
                <c:pt idx="3916">
                  <c:v>416</c:v>
                </c:pt>
                <c:pt idx="3917">
                  <c:v>416</c:v>
                </c:pt>
                <c:pt idx="3918">
                  <c:v>416</c:v>
                </c:pt>
                <c:pt idx="3919">
                  <c:v>416</c:v>
                </c:pt>
                <c:pt idx="3920">
                  <c:v>416</c:v>
                </c:pt>
                <c:pt idx="3921">
                  <c:v>416</c:v>
                </c:pt>
                <c:pt idx="3922">
                  <c:v>416</c:v>
                </c:pt>
                <c:pt idx="3923">
                  <c:v>416</c:v>
                </c:pt>
                <c:pt idx="3924">
                  <c:v>416</c:v>
                </c:pt>
                <c:pt idx="3925">
                  <c:v>416</c:v>
                </c:pt>
                <c:pt idx="3926">
                  <c:v>416</c:v>
                </c:pt>
                <c:pt idx="3927">
                  <c:v>420</c:v>
                </c:pt>
                <c:pt idx="3928">
                  <c:v>429</c:v>
                </c:pt>
                <c:pt idx="3929">
                  <c:v>429</c:v>
                </c:pt>
                <c:pt idx="3930">
                  <c:v>429</c:v>
                </c:pt>
                <c:pt idx="3931">
                  <c:v>429</c:v>
                </c:pt>
                <c:pt idx="3932">
                  <c:v>429</c:v>
                </c:pt>
                <c:pt idx="3933">
                  <c:v>429</c:v>
                </c:pt>
                <c:pt idx="3934">
                  <c:v>430</c:v>
                </c:pt>
                <c:pt idx="3935">
                  <c:v>431</c:v>
                </c:pt>
                <c:pt idx="3936">
                  <c:v>431</c:v>
                </c:pt>
                <c:pt idx="3937">
                  <c:v>432</c:v>
                </c:pt>
                <c:pt idx="3938">
                  <c:v>432</c:v>
                </c:pt>
                <c:pt idx="3939">
                  <c:v>432</c:v>
                </c:pt>
                <c:pt idx="3940">
                  <c:v>432</c:v>
                </c:pt>
                <c:pt idx="3941">
                  <c:v>432</c:v>
                </c:pt>
                <c:pt idx="3942">
                  <c:v>433</c:v>
                </c:pt>
                <c:pt idx="3943">
                  <c:v>433</c:v>
                </c:pt>
                <c:pt idx="3944">
                  <c:v>434</c:v>
                </c:pt>
                <c:pt idx="3945">
                  <c:v>434</c:v>
                </c:pt>
                <c:pt idx="3946">
                  <c:v>435</c:v>
                </c:pt>
                <c:pt idx="3947">
                  <c:v>436</c:v>
                </c:pt>
                <c:pt idx="3948">
                  <c:v>436</c:v>
                </c:pt>
                <c:pt idx="3949">
                  <c:v>436</c:v>
                </c:pt>
                <c:pt idx="3950">
                  <c:v>438</c:v>
                </c:pt>
                <c:pt idx="3951">
                  <c:v>439</c:v>
                </c:pt>
                <c:pt idx="3952">
                  <c:v>439</c:v>
                </c:pt>
                <c:pt idx="3953">
                  <c:v>439</c:v>
                </c:pt>
                <c:pt idx="3954">
                  <c:v>439</c:v>
                </c:pt>
                <c:pt idx="3955">
                  <c:v>455</c:v>
                </c:pt>
                <c:pt idx="3956">
                  <c:v>456</c:v>
                </c:pt>
                <c:pt idx="3957">
                  <c:v>456</c:v>
                </c:pt>
                <c:pt idx="3958">
                  <c:v>456</c:v>
                </c:pt>
                <c:pt idx="3959">
                  <c:v>456</c:v>
                </c:pt>
                <c:pt idx="3960">
                  <c:v>456</c:v>
                </c:pt>
                <c:pt idx="3961">
                  <c:v>456</c:v>
                </c:pt>
                <c:pt idx="3962">
                  <c:v>457</c:v>
                </c:pt>
                <c:pt idx="3963">
                  <c:v>457</c:v>
                </c:pt>
                <c:pt idx="3964">
                  <c:v>457</c:v>
                </c:pt>
                <c:pt idx="3965">
                  <c:v>458</c:v>
                </c:pt>
                <c:pt idx="3966">
                  <c:v>458</c:v>
                </c:pt>
                <c:pt idx="3967">
                  <c:v>459</c:v>
                </c:pt>
                <c:pt idx="3968">
                  <c:v>459</c:v>
                </c:pt>
                <c:pt idx="3969">
                  <c:v>459</c:v>
                </c:pt>
                <c:pt idx="3970">
                  <c:v>459</c:v>
                </c:pt>
                <c:pt idx="3971">
                  <c:v>461</c:v>
                </c:pt>
                <c:pt idx="3972">
                  <c:v>461</c:v>
                </c:pt>
                <c:pt idx="3973">
                  <c:v>462</c:v>
                </c:pt>
                <c:pt idx="3974">
                  <c:v>462</c:v>
                </c:pt>
                <c:pt idx="3975">
                  <c:v>462</c:v>
                </c:pt>
                <c:pt idx="3976">
                  <c:v>462</c:v>
                </c:pt>
                <c:pt idx="3977">
                  <c:v>462</c:v>
                </c:pt>
                <c:pt idx="3978">
                  <c:v>462</c:v>
                </c:pt>
                <c:pt idx="3979">
                  <c:v>464</c:v>
                </c:pt>
                <c:pt idx="3980">
                  <c:v>464</c:v>
                </c:pt>
                <c:pt idx="3981">
                  <c:v>466</c:v>
                </c:pt>
                <c:pt idx="3982">
                  <c:v>466</c:v>
                </c:pt>
                <c:pt idx="3983">
                  <c:v>466</c:v>
                </c:pt>
                <c:pt idx="3984">
                  <c:v>466</c:v>
                </c:pt>
                <c:pt idx="3985">
                  <c:v>466</c:v>
                </c:pt>
                <c:pt idx="3986">
                  <c:v>467</c:v>
                </c:pt>
                <c:pt idx="3987">
                  <c:v>467</c:v>
                </c:pt>
                <c:pt idx="3988">
                  <c:v>468</c:v>
                </c:pt>
                <c:pt idx="3989">
                  <c:v>468</c:v>
                </c:pt>
                <c:pt idx="3990">
                  <c:v>468</c:v>
                </c:pt>
                <c:pt idx="3991">
                  <c:v>468</c:v>
                </c:pt>
                <c:pt idx="3992">
                  <c:v>468</c:v>
                </c:pt>
                <c:pt idx="3993">
                  <c:v>468</c:v>
                </c:pt>
                <c:pt idx="3994">
                  <c:v>468</c:v>
                </c:pt>
                <c:pt idx="3995">
                  <c:v>469</c:v>
                </c:pt>
                <c:pt idx="3996">
                  <c:v>469</c:v>
                </c:pt>
                <c:pt idx="3997">
                  <c:v>469</c:v>
                </c:pt>
                <c:pt idx="3998">
                  <c:v>469</c:v>
                </c:pt>
                <c:pt idx="3999">
                  <c:v>469</c:v>
                </c:pt>
                <c:pt idx="4000">
                  <c:v>469</c:v>
                </c:pt>
                <c:pt idx="4001">
                  <c:v>469</c:v>
                </c:pt>
                <c:pt idx="4002">
                  <c:v>470</c:v>
                </c:pt>
                <c:pt idx="4003">
                  <c:v>470</c:v>
                </c:pt>
                <c:pt idx="4004">
                  <c:v>470</c:v>
                </c:pt>
                <c:pt idx="4005">
                  <c:v>470</c:v>
                </c:pt>
                <c:pt idx="4006">
                  <c:v>470</c:v>
                </c:pt>
                <c:pt idx="4007">
                  <c:v>470</c:v>
                </c:pt>
                <c:pt idx="4008">
                  <c:v>471</c:v>
                </c:pt>
                <c:pt idx="4009">
                  <c:v>471</c:v>
                </c:pt>
                <c:pt idx="4010">
                  <c:v>472</c:v>
                </c:pt>
                <c:pt idx="4011">
                  <c:v>472</c:v>
                </c:pt>
                <c:pt idx="4012">
                  <c:v>472</c:v>
                </c:pt>
                <c:pt idx="4013">
                  <c:v>472</c:v>
                </c:pt>
                <c:pt idx="4014">
                  <c:v>472</c:v>
                </c:pt>
                <c:pt idx="4015">
                  <c:v>472</c:v>
                </c:pt>
                <c:pt idx="4016">
                  <c:v>473</c:v>
                </c:pt>
                <c:pt idx="4017">
                  <c:v>473</c:v>
                </c:pt>
                <c:pt idx="4018">
                  <c:v>473</c:v>
                </c:pt>
                <c:pt idx="4019">
                  <c:v>473</c:v>
                </c:pt>
                <c:pt idx="4020">
                  <c:v>473</c:v>
                </c:pt>
                <c:pt idx="4021">
                  <c:v>476</c:v>
                </c:pt>
                <c:pt idx="4022">
                  <c:v>476</c:v>
                </c:pt>
                <c:pt idx="4023">
                  <c:v>477</c:v>
                </c:pt>
                <c:pt idx="4024">
                  <c:v>477</c:v>
                </c:pt>
                <c:pt idx="4025">
                  <c:v>477</c:v>
                </c:pt>
                <c:pt idx="4026">
                  <c:v>477</c:v>
                </c:pt>
                <c:pt idx="4027">
                  <c:v>478</c:v>
                </c:pt>
                <c:pt idx="4028">
                  <c:v>478</c:v>
                </c:pt>
                <c:pt idx="4029">
                  <c:v>478</c:v>
                </c:pt>
                <c:pt idx="4030">
                  <c:v>478</c:v>
                </c:pt>
                <c:pt idx="4031">
                  <c:v>478</c:v>
                </c:pt>
                <c:pt idx="4032">
                  <c:v>478</c:v>
                </c:pt>
                <c:pt idx="4033">
                  <c:v>479</c:v>
                </c:pt>
                <c:pt idx="4034">
                  <c:v>479</c:v>
                </c:pt>
                <c:pt idx="4035">
                  <c:v>479</c:v>
                </c:pt>
                <c:pt idx="4036">
                  <c:v>479</c:v>
                </c:pt>
                <c:pt idx="4037">
                  <c:v>479</c:v>
                </c:pt>
                <c:pt idx="4038">
                  <c:v>479</c:v>
                </c:pt>
                <c:pt idx="4039">
                  <c:v>479</c:v>
                </c:pt>
                <c:pt idx="4040">
                  <c:v>479</c:v>
                </c:pt>
                <c:pt idx="4041">
                  <c:v>480</c:v>
                </c:pt>
                <c:pt idx="4042">
                  <c:v>482</c:v>
                </c:pt>
                <c:pt idx="4043">
                  <c:v>482</c:v>
                </c:pt>
                <c:pt idx="4044">
                  <c:v>484</c:v>
                </c:pt>
                <c:pt idx="4045">
                  <c:v>484</c:v>
                </c:pt>
                <c:pt idx="4046">
                  <c:v>484</c:v>
                </c:pt>
                <c:pt idx="4047">
                  <c:v>484</c:v>
                </c:pt>
                <c:pt idx="4048">
                  <c:v>484</c:v>
                </c:pt>
                <c:pt idx="4049">
                  <c:v>484</c:v>
                </c:pt>
                <c:pt idx="4050">
                  <c:v>484</c:v>
                </c:pt>
                <c:pt idx="4051">
                  <c:v>484</c:v>
                </c:pt>
                <c:pt idx="4052">
                  <c:v>484</c:v>
                </c:pt>
                <c:pt idx="4053">
                  <c:v>484</c:v>
                </c:pt>
                <c:pt idx="4054">
                  <c:v>484</c:v>
                </c:pt>
                <c:pt idx="4055">
                  <c:v>484</c:v>
                </c:pt>
                <c:pt idx="4056">
                  <c:v>484</c:v>
                </c:pt>
                <c:pt idx="4057">
                  <c:v>484</c:v>
                </c:pt>
                <c:pt idx="4058">
                  <c:v>484</c:v>
                </c:pt>
                <c:pt idx="4059">
                  <c:v>484</c:v>
                </c:pt>
                <c:pt idx="4060">
                  <c:v>485</c:v>
                </c:pt>
                <c:pt idx="4061">
                  <c:v>485</c:v>
                </c:pt>
                <c:pt idx="4062">
                  <c:v>486</c:v>
                </c:pt>
                <c:pt idx="4063">
                  <c:v>486</c:v>
                </c:pt>
                <c:pt idx="4064">
                  <c:v>486</c:v>
                </c:pt>
                <c:pt idx="4065">
                  <c:v>486</c:v>
                </c:pt>
                <c:pt idx="4066">
                  <c:v>486</c:v>
                </c:pt>
                <c:pt idx="4067">
                  <c:v>486</c:v>
                </c:pt>
                <c:pt idx="4068">
                  <c:v>486</c:v>
                </c:pt>
                <c:pt idx="4069">
                  <c:v>486</c:v>
                </c:pt>
                <c:pt idx="4070">
                  <c:v>487</c:v>
                </c:pt>
                <c:pt idx="4071">
                  <c:v>488</c:v>
                </c:pt>
                <c:pt idx="4072">
                  <c:v>488</c:v>
                </c:pt>
                <c:pt idx="4073">
                  <c:v>488</c:v>
                </c:pt>
                <c:pt idx="4074">
                  <c:v>488</c:v>
                </c:pt>
                <c:pt idx="4075">
                  <c:v>488</c:v>
                </c:pt>
                <c:pt idx="4076">
                  <c:v>488</c:v>
                </c:pt>
                <c:pt idx="4077">
                  <c:v>488</c:v>
                </c:pt>
                <c:pt idx="4078">
                  <c:v>488</c:v>
                </c:pt>
                <c:pt idx="4079">
                  <c:v>488</c:v>
                </c:pt>
                <c:pt idx="4080">
                  <c:v>488</c:v>
                </c:pt>
                <c:pt idx="4081">
                  <c:v>488</c:v>
                </c:pt>
                <c:pt idx="4082">
                  <c:v>488</c:v>
                </c:pt>
                <c:pt idx="4083">
                  <c:v>488</c:v>
                </c:pt>
                <c:pt idx="4084">
                  <c:v>489</c:v>
                </c:pt>
                <c:pt idx="4085">
                  <c:v>489</c:v>
                </c:pt>
                <c:pt idx="4086">
                  <c:v>489</c:v>
                </c:pt>
                <c:pt idx="4087">
                  <c:v>489</c:v>
                </c:pt>
                <c:pt idx="4088">
                  <c:v>489</c:v>
                </c:pt>
                <c:pt idx="4089">
                  <c:v>491</c:v>
                </c:pt>
                <c:pt idx="4090">
                  <c:v>491</c:v>
                </c:pt>
                <c:pt idx="4091">
                  <c:v>491</c:v>
                </c:pt>
                <c:pt idx="4092">
                  <c:v>491</c:v>
                </c:pt>
                <c:pt idx="4093">
                  <c:v>491</c:v>
                </c:pt>
                <c:pt idx="4094">
                  <c:v>491</c:v>
                </c:pt>
                <c:pt idx="4095">
                  <c:v>491</c:v>
                </c:pt>
                <c:pt idx="4096">
                  <c:v>491</c:v>
                </c:pt>
                <c:pt idx="4097">
                  <c:v>491</c:v>
                </c:pt>
                <c:pt idx="4098">
                  <c:v>491</c:v>
                </c:pt>
                <c:pt idx="4099">
                  <c:v>491</c:v>
                </c:pt>
                <c:pt idx="4100">
                  <c:v>493</c:v>
                </c:pt>
                <c:pt idx="4101">
                  <c:v>494</c:v>
                </c:pt>
                <c:pt idx="4102">
                  <c:v>494</c:v>
                </c:pt>
                <c:pt idx="4103">
                  <c:v>494</c:v>
                </c:pt>
                <c:pt idx="4104">
                  <c:v>495</c:v>
                </c:pt>
                <c:pt idx="4105">
                  <c:v>495</c:v>
                </c:pt>
                <c:pt idx="4106">
                  <c:v>496</c:v>
                </c:pt>
                <c:pt idx="4107">
                  <c:v>496</c:v>
                </c:pt>
                <c:pt idx="4108">
                  <c:v>497</c:v>
                </c:pt>
                <c:pt idx="4109">
                  <c:v>497</c:v>
                </c:pt>
                <c:pt idx="4110">
                  <c:v>498</c:v>
                </c:pt>
                <c:pt idx="4111">
                  <c:v>499</c:v>
                </c:pt>
                <c:pt idx="4112">
                  <c:v>499</c:v>
                </c:pt>
                <c:pt idx="4113">
                  <c:v>500</c:v>
                </c:pt>
                <c:pt idx="4114">
                  <c:v>500</c:v>
                </c:pt>
                <c:pt idx="4115">
                  <c:v>501</c:v>
                </c:pt>
                <c:pt idx="4116">
                  <c:v>501</c:v>
                </c:pt>
                <c:pt idx="4117">
                  <c:v>504</c:v>
                </c:pt>
                <c:pt idx="4118">
                  <c:v>504</c:v>
                </c:pt>
                <c:pt idx="4119">
                  <c:v>504</c:v>
                </c:pt>
                <c:pt idx="4120">
                  <c:v>506</c:v>
                </c:pt>
                <c:pt idx="4121">
                  <c:v>507</c:v>
                </c:pt>
                <c:pt idx="4122">
                  <c:v>508</c:v>
                </c:pt>
                <c:pt idx="4123">
                  <c:v>509</c:v>
                </c:pt>
                <c:pt idx="4124">
                  <c:v>509</c:v>
                </c:pt>
                <c:pt idx="4125">
                  <c:v>510</c:v>
                </c:pt>
                <c:pt idx="4126">
                  <c:v>510</c:v>
                </c:pt>
                <c:pt idx="4127">
                  <c:v>510</c:v>
                </c:pt>
                <c:pt idx="4128">
                  <c:v>510</c:v>
                </c:pt>
                <c:pt idx="4129">
                  <c:v>510</c:v>
                </c:pt>
                <c:pt idx="4130">
                  <c:v>510</c:v>
                </c:pt>
                <c:pt idx="4131">
                  <c:v>510</c:v>
                </c:pt>
                <c:pt idx="4132">
                  <c:v>512</c:v>
                </c:pt>
                <c:pt idx="4133">
                  <c:v>512</c:v>
                </c:pt>
                <c:pt idx="4134">
                  <c:v>512</c:v>
                </c:pt>
                <c:pt idx="4135">
                  <c:v>512</c:v>
                </c:pt>
                <c:pt idx="4136">
                  <c:v>512</c:v>
                </c:pt>
                <c:pt idx="4137">
                  <c:v>512</c:v>
                </c:pt>
                <c:pt idx="4138">
                  <c:v>513</c:v>
                </c:pt>
                <c:pt idx="4139">
                  <c:v>513</c:v>
                </c:pt>
                <c:pt idx="4140">
                  <c:v>513</c:v>
                </c:pt>
                <c:pt idx="4141">
                  <c:v>514</c:v>
                </c:pt>
                <c:pt idx="4142">
                  <c:v>514</c:v>
                </c:pt>
                <c:pt idx="4143">
                  <c:v>514</c:v>
                </c:pt>
                <c:pt idx="4144">
                  <c:v>514</c:v>
                </c:pt>
                <c:pt idx="4145">
                  <c:v>514</c:v>
                </c:pt>
                <c:pt idx="4146">
                  <c:v>514</c:v>
                </c:pt>
                <c:pt idx="4147">
                  <c:v>515</c:v>
                </c:pt>
                <c:pt idx="4148">
                  <c:v>515</c:v>
                </c:pt>
                <c:pt idx="4149">
                  <c:v>515</c:v>
                </c:pt>
                <c:pt idx="4150">
                  <c:v>515</c:v>
                </c:pt>
                <c:pt idx="4151">
                  <c:v>515</c:v>
                </c:pt>
                <c:pt idx="4152">
                  <c:v>515</c:v>
                </c:pt>
                <c:pt idx="4153">
                  <c:v>515</c:v>
                </c:pt>
                <c:pt idx="4154">
                  <c:v>515</c:v>
                </c:pt>
                <c:pt idx="4155">
                  <c:v>515</c:v>
                </c:pt>
                <c:pt idx="4156">
                  <c:v>515</c:v>
                </c:pt>
                <c:pt idx="4157">
                  <c:v>515</c:v>
                </c:pt>
                <c:pt idx="4158">
                  <c:v>515</c:v>
                </c:pt>
                <c:pt idx="4159">
                  <c:v>515</c:v>
                </c:pt>
                <c:pt idx="4160">
                  <c:v>515</c:v>
                </c:pt>
                <c:pt idx="4161">
                  <c:v>515</c:v>
                </c:pt>
                <c:pt idx="4162">
                  <c:v>516</c:v>
                </c:pt>
                <c:pt idx="4163">
                  <c:v>516</c:v>
                </c:pt>
                <c:pt idx="4164">
                  <c:v>516</c:v>
                </c:pt>
                <c:pt idx="4165">
                  <c:v>516</c:v>
                </c:pt>
                <c:pt idx="4166">
                  <c:v>516</c:v>
                </c:pt>
                <c:pt idx="4167">
                  <c:v>516</c:v>
                </c:pt>
                <c:pt idx="4168">
                  <c:v>516</c:v>
                </c:pt>
                <c:pt idx="4169">
                  <c:v>516</c:v>
                </c:pt>
                <c:pt idx="4170">
                  <c:v>516</c:v>
                </c:pt>
                <c:pt idx="4171">
                  <c:v>516</c:v>
                </c:pt>
                <c:pt idx="4172">
                  <c:v>516</c:v>
                </c:pt>
                <c:pt idx="4173">
                  <c:v>516</c:v>
                </c:pt>
                <c:pt idx="4174">
                  <c:v>516</c:v>
                </c:pt>
                <c:pt idx="4175">
                  <c:v>516</c:v>
                </c:pt>
                <c:pt idx="4176">
                  <c:v>516</c:v>
                </c:pt>
                <c:pt idx="4177">
                  <c:v>516</c:v>
                </c:pt>
                <c:pt idx="4178">
                  <c:v>516</c:v>
                </c:pt>
                <c:pt idx="4179">
                  <c:v>516</c:v>
                </c:pt>
                <c:pt idx="4180">
                  <c:v>516</c:v>
                </c:pt>
                <c:pt idx="4181">
                  <c:v>516</c:v>
                </c:pt>
                <c:pt idx="4182">
                  <c:v>516</c:v>
                </c:pt>
                <c:pt idx="4183">
                  <c:v>516</c:v>
                </c:pt>
                <c:pt idx="4184">
                  <c:v>516</c:v>
                </c:pt>
                <c:pt idx="4185">
                  <c:v>516</c:v>
                </c:pt>
                <c:pt idx="4186">
                  <c:v>516</c:v>
                </c:pt>
                <c:pt idx="4187">
                  <c:v>516</c:v>
                </c:pt>
                <c:pt idx="4188">
                  <c:v>516</c:v>
                </c:pt>
                <c:pt idx="4189">
                  <c:v>516</c:v>
                </c:pt>
                <c:pt idx="4190">
                  <c:v>516</c:v>
                </c:pt>
                <c:pt idx="4191">
                  <c:v>516</c:v>
                </c:pt>
                <c:pt idx="4192">
                  <c:v>516</c:v>
                </c:pt>
                <c:pt idx="4193">
                  <c:v>516</c:v>
                </c:pt>
                <c:pt idx="4194">
                  <c:v>516</c:v>
                </c:pt>
                <c:pt idx="4195">
                  <c:v>516</c:v>
                </c:pt>
                <c:pt idx="4196">
                  <c:v>516</c:v>
                </c:pt>
                <c:pt idx="4197">
                  <c:v>516</c:v>
                </c:pt>
                <c:pt idx="4198">
                  <c:v>516</c:v>
                </c:pt>
                <c:pt idx="4199">
                  <c:v>516</c:v>
                </c:pt>
                <c:pt idx="4200">
                  <c:v>516</c:v>
                </c:pt>
                <c:pt idx="4201">
                  <c:v>516</c:v>
                </c:pt>
                <c:pt idx="4202">
                  <c:v>516</c:v>
                </c:pt>
              </c:numCache>
            </c:numRef>
          </c:val>
          <c:smooth val="0"/>
          <c:extLst>
            <c:ext xmlns:c16="http://schemas.microsoft.com/office/drawing/2014/chart" uri="{C3380CC4-5D6E-409C-BE32-E72D297353CC}">
              <c16:uniqueId val="{0000000D-C115-4CA6-900F-79EE473006FD}"/>
            </c:ext>
          </c:extLst>
        </c:ser>
        <c:ser>
          <c:idx val="14"/>
          <c:order val="14"/>
          <c:tx>
            <c:strRef>
              <c:f>GroupsNumberPerMemberTop20!$P$1</c:f>
              <c:strCache>
                <c:ptCount val="1"/>
                <c:pt idx="0">
                  <c:v>195425500</c:v>
                </c:pt>
              </c:strCache>
            </c:strRef>
          </c:tx>
          <c:spPr>
            <a:ln w="28575" cap="rnd">
              <a:solidFill>
                <a:schemeClr val="dk1">
                  <a:tint val="885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GroupsNumberPerMemberTop20!$P$2:$P$4205</c:f>
              <c:numCache>
                <c:formatCode>General</c:formatCode>
                <c:ptCount val="4204"/>
                <c:pt idx="3477">
                  <c:v>0</c:v>
                </c:pt>
                <c:pt idx="3478">
                  <c:v>5</c:v>
                </c:pt>
                <c:pt idx="3479">
                  <c:v>5</c:v>
                </c:pt>
                <c:pt idx="3480">
                  <c:v>5</c:v>
                </c:pt>
                <c:pt idx="3481">
                  <c:v>5</c:v>
                </c:pt>
                <c:pt idx="3482">
                  <c:v>5</c:v>
                </c:pt>
                <c:pt idx="3483">
                  <c:v>5</c:v>
                </c:pt>
                <c:pt idx="3484">
                  <c:v>5</c:v>
                </c:pt>
                <c:pt idx="3485">
                  <c:v>5</c:v>
                </c:pt>
                <c:pt idx="3486">
                  <c:v>5</c:v>
                </c:pt>
                <c:pt idx="3487">
                  <c:v>5</c:v>
                </c:pt>
                <c:pt idx="3488">
                  <c:v>5</c:v>
                </c:pt>
                <c:pt idx="3489">
                  <c:v>5</c:v>
                </c:pt>
                <c:pt idx="3490">
                  <c:v>5</c:v>
                </c:pt>
                <c:pt idx="3491">
                  <c:v>5</c:v>
                </c:pt>
                <c:pt idx="3492">
                  <c:v>5</c:v>
                </c:pt>
                <c:pt idx="3493">
                  <c:v>5</c:v>
                </c:pt>
                <c:pt idx="3494">
                  <c:v>5</c:v>
                </c:pt>
                <c:pt idx="3495">
                  <c:v>5</c:v>
                </c:pt>
                <c:pt idx="3496">
                  <c:v>5</c:v>
                </c:pt>
                <c:pt idx="3497">
                  <c:v>5</c:v>
                </c:pt>
                <c:pt idx="3498">
                  <c:v>5</c:v>
                </c:pt>
                <c:pt idx="3499">
                  <c:v>5</c:v>
                </c:pt>
                <c:pt idx="3500">
                  <c:v>5</c:v>
                </c:pt>
                <c:pt idx="3501">
                  <c:v>5</c:v>
                </c:pt>
                <c:pt idx="3502">
                  <c:v>5</c:v>
                </c:pt>
                <c:pt idx="3503">
                  <c:v>5</c:v>
                </c:pt>
                <c:pt idx="3504">
                  <c:v>5</c:v>
                </c:pt>
                <c:pt idx="3505">
                  <c:v>5</c:v>
                </c:pt>
                <c:pt idx="3506">
                  <c:v>5</c:v>
                </c:pt>
                <c:pt idx="3507">
                  <c:v>5</c:v>
                </c:pt>
                <c:pt idx="3508">
                  <c:v>5</c:v>
                </c:pt>
                <c:pt idx="3509">
                  <c:v>5</c:v>
                </c:pt>
                <c:pt idx="3510">
                  <c:v>5</c:v>
                </c:pt>
                <c:pt idx="3511">
                  <c:v>5</c:v>
                </c:pt>
                <c:pt idx="3512">
                  <c:v>5</c:v>
                </c:pt>
                <c:pt idx="3513">
                  <c:v>5</c:v>
                </c:pt>
                <c:pt idx="3514">
                  <c:v>5</c:v>
                </c:pt>
                <c:pt idx="3515">
                  <c:v>5</c:v>
                </c:pt>
                <c:pt idx="3516">
                  <c:v>5</c:v>
                </c:pt>
                <c:pt idx="3517">
                  <c:v>5</c:v>
                </c:pt>
                <c:pt idx="3518">
                  <c:v>5</c:v>
                </c:pt>
                <c:pt idx="3519">
                  <c:v>5</c:v>
                </c:pt>
                <c:pt idx="3520">
                  <c:v>5</c:v>
                </c:pt>
                <c:pt idx="3521">
                  <c:v>5</c:v>
                </c:pt>
                <c:pt idx="3522">
                  <c:v>5</c:v>
                </c:pt>
                <c:pt idx="3523">
                  <c:v>5</c:v>
                </c:pt>
                <c:pt idx="3524">
                  <c:v>5</c:v>
                </c:pt>
                <c:pt idx="3525">
                  <c:v>5</c:v>
                </c:pt>
                <c:pt idx="3526">
                  <c:v>5</c:v>
                </c:pt>
                <c:pt idx="3527">
                  <c:v>5</c:v>
                </c:pt>
                <c:pt idx="3528">
                  <c:v>5</c:v>
                </c:pt>
                <c:pt idx="3529">
                  <c:v>5</c:v>
                </c:pt>
                <c:pt idx="3530">
                  <c:v>5</c:v>
                </c:pt>
                <c:pt idx="3531">
                  <c:v>5</c:v>
                </c:pt>
                <c:pt idx="3532">
                  <c:v>5</c:v>
                </c:pt>
                <c:pt idx="3533">
                  <c:v>12</c:v>
                </c:pt>
                <c:pt idx="3534">
                  <c:v>14</c:v>
                </c:pt>
                <c:pt idx="3535">
                  <c:v>14</c:v>
                </c:pt>
                <c:pt idx="3536">
                  <c:v>14</c:v>
                </c:pt>
                <c:pt idx="3537">
                  <c:v>14</c:v>
                </c:pt>
                <c:pt idx="3538">
                  <c:v>14</c:v>
                </c:pt>
                <c:pt idx="3539">
                  <c:v>14</c:v>
                </c:pt>
                <c:pt idx="3540">
                  <c:v>14</c:v>
                </c:pt>
                <c:pt idx="3541">
                  <c:v>14</c:v>
                </c:pt>
                <c:pt idx="3542">
                  <c:v>14</c:v>
                </c:pt>
                <c:pt idx="3543">
                  <c:v>14</c:v>
                </c:pt>
                <c:pt idx="3544">
                  <c:v>14</c:v>
                </c:pt>
                <c:pt idx="3545">
                  <c:v>15</c:v>
                </c:pt>
                <c:pt idx="3546">
                  <c:v>15</c:v>
                </c:pt>
                <c:pt idx="3547">
                  <c:v>15</c:v>
                </c:pt>
                <c:pt idx="3548">
                  <c:v>15</c:v>
                </c:pt>
                <c:pt idx="3549">
                  <c:v>15</c:v>
                </c:pt>
                <c:pt idx="3550">
                  <c:v>15</c:v>
                </c:pt>
                <c:pt idx="3551">
                  <c:v>15</c:v>
                </c:pt>
                <c:pt idx="3552">
                  <c:v>15</c:v>
                </c:pt>
                <c:pt idx="3553">
                  <c:v>15</c:v>
                </c:pt>
                <c:pt idx="3554">
                  <c:v>15</c:v>
                </c:pt>
                <c:pt idx="3555">
                  <c:v>16</c:v>
                </c:pt>
                <c:pt idx="3556">
                  <c:v>16</c:v>
                </c:pt>
                <c:pt idx="3557">
                  <c:v>16</c:v>
                </c:pt>
                <c:pt idx="3558">
                  <c:v>16</c:v>
                </c:pt>
                <c:pt idx="3559">
                  <c:v>16</c:v>
                </c:pt>
                <c:pt idx="3560">
                  <c:v>16</c:v>
                </c:pt>
                <c:pt idx="3561">
                  <c:v>16</c:v>
                </c:pt>
                <c:pt idx="3562">
                  <c:v>17</c:v>
                </c:pt>
                <c:pt idx="3563">
                  <c:v>17</c:v>
                </c:pt>
                <c:pt idx="3564">
                  <c:v>18</c:v>
                </c:pt>
                <c:pt idx="3565">
                  <c:v>18</c:v>
                </c:pt>
                <c:pt idx="3566">
                  <c:v>18</c:v>
                </c:pt>
                <c:pt idx="3567">
                  <c:v>18</c:v>
                </c:pt>
                <c:pt idx="3568">
                  <c:v>18</c:v>
                </c:pt>
                <c:pt idx="3569">
                  <c:v>18</c:v>
                </c:pt>
                <c:pt idx="3570">
                  <c:v>18</c:v>
                </c:pt>
                <c:pt idx="3571">
                  <c:v>18</c:v>
                </c:pt>
                <c:pt idx="3572">
                  <c:v>18</c:v>
                </c:pt>
                <c:pt idx="3573">
                  <c:v>18</c:v>
                </c:pt>
                <c:pt idx="3574">
                  <c:v>19</c:v>
                </c:pt>
                <c:pt idx="3575">
                  <c:v>19</c:v>
                </c:pt>
                <c:pt idx="3576">
                  <c:v>19</c:v>
                </c:pt>
                <c:pt idx="3577">
                  <c:v>19</c:v>
                </c:pt>
                <c:pt idx="3578">
                  <c:v>19</c:v>
                </c:pt>
                <c:pt idx="3579">
                  <c:v>19</c:v>
                </c:pt>
                <c:pt idx="3580">
                  <c:v>19</c:v>
                </c:pt>
                <c:pt idx="3581">
                  <c:v>19</c:v>
                </c:pt>
                <c:pt idx="3582">
                  <c:v>19</c:v>
                </c:pt>
                <c:pt idx="3583">
                  <c:v>19</c:v>
                </c:pt>
                <c:pt idx="3584">
                  <c:v>19</c:v>
                </c:pt>
                <c:pt idx="3585">
                  <c:v>30</c:v>
                </c:pt>
                <c:pt idx="3586">
                  <c:v>30</c:v>
                </c:pt>
                <c:pt idx="3587">
                  <c:v>30</c:v>
                </c:pt>
                <c:pt idx="3588">
                  <c:v>30</c:v>
                </c:pt>
                <c:pt idx="3589">
                  <c:v>30</c:v>
                </c:pt>
                <c:pt idx="3590">
                  <c:v>30</c:v>
                </c:pt>
                <c:pt idx="3591">
                  <c:v>30</c:v>
                </c:pt>
                <c:pt idx="3592">
                  <c:v>49</c:v>
                </c:pt>
                <c:pt idx="3593">
                  <c:v>50</c:v>
                </c:pt>
                <c:pt idx="3594">
                  <c:v>51</c:v>
                </c:pt>
                <c:pt idx="3595">
                  <c:v>82</c:v>
                </c:pt>
                <c:pt idx="3596">
                  <c:v>87</c:v>
                </c:pt>
                <c:pt idx="3597">
                  <c:v>87</c:v>
                </c:pt>
                <c:pt idx="3598">
                  <c:v>188</c:v>
                </c:pt>
                <c:pt idx="3599">
                  <c:v>189</c:v>
                </c:pt>
                <c:pt idx="3600">
                  <c:v>190</c:v>
                </c:pt>
                <c:pt idx="3601">
                  <c:v>191</c:v>
                </c:pt>
                <c:pt idx="3602">
                  <c:v>191</c:v>
                </c:pt>
                <c:pt idx="3603">
                  <c:v>192</c:v>
                </c:pt>
                <c:pt idx="3604">
                  <c:v>192</c:v>
                </c:pt>
                <c:pt idx="3605">
                  <c:v>193</c:v>
                </c:pt>
                <c:pt idx="3606">
                  <c:v>193</c:v>
                </c:pt>
                <c:pt idx="3607">
                  <c:v>194</c:v>
                </c:pt>
                <c:pt idx="3608">
                  <c:v>194</c:v>
                </c:pt>
                <c:pt idx="3609">
                  <c:v>194</c:v>
                </c:pt>
                <c:pt idx="3610">
                  <c:v>195</c:v>
                </c:pt>
                <c:pt idx="3611">
                  <c:v>195</c:v>
                </c:pt>
                <c:pt idx="3612">
                  <c:v>195</c:v>
                </c:pt>
                <c:pt idx="3613">
                  <c:v>195</c:v>
                </c:pt>
                <c:pt idx="3614">
                  <c:v>195</c:v>
                </c:pt>
                <c:pt idx="3615">
                  <c:v>195</c:v>
                </c:pt>
                <c:pt idx="3616">
                  <c:v>195</c:v>
                </c:pt>
                <c:pt idx="3617">
                  <c:v>195</c:v>
                </c:pt>
                <c:pt idx="3618">
                  <c:v>196</c:v>
                </c:pt>
                <c:pt idx="3619">
                  <c:v>196</c:v>
                </c:pt>
                <c:pt idx="3620">
                  <c:v>196</c:v>
                </c:pt>
                <c:pt idx="3621">
                  <c:v>197</c:v>
                </c:pt>
                <c:pt idx="3622">
                  <c:v>197</c:v>
                </c:pt>
                <c:pt idx="3623">
                  <c:v>197</c:v>
                </c:pt>
                <c:pt idx="3624">
                  <c:v>197</c:v>
                </c:pt>
                <c:pt idx="3625">
                  <c:v>197</c:v>
                </c:pt>
                <c:pt idx="3626">
                  <c:v>197</c:v>
                </c:pt>
                <c:pt idx="3627">
                  <c:v>198</c:v>
                </c:pt>
                <c:pt idx="3628">
                  <c:v>198</c:v>
                </c:pt>
                <c:pt idx="3629">
                  <c:v>198</c:v>
                </c:pt>
                <c:pt idx="3630">
                  <c:v>198</c:v>
                </c:pt>
                <c:pt idx="3631">
                  <c:v>198</c:v>
                </c:pt>
                <c:pt idx="3632">
                  <c:v>198</c:v>
                </c:pt>
                <c:pt idx="3633">
                  <c:v>198</c:v>
                </c:pt>
                <c:pt idx="3634">
                  <c:v>201</c:v>
                </c:pt>
                <c:pt idx="3635">
                  <c:v>201</c:v>
                </c:pt>
                <c:pt idx="3636">
                  <c:v>201</c:v>
                </c:pt>
                <c:pt idx="3637">
                  <c:v>201</c:v>
                </c:pt>
                <c:pt idx="3638">
                  <c:v>202</c:v>
                </c:pt>
                <c:pt idx="3639">
                  <c:v>202</c:v>
                </c:pt>
                <c:pt idx="3640">
                  <c:v>202</c:v>
                </c:pt>
                <c:pt idx="3641">
                  <c:v>202</c:v>
                </c:pt>
                <c:pt idx="3642">
                  <c:v>202</c:v>
                </c:pt>
                <c:pt idx="3643">
                  <c:v>202</c:v>
                </c:pt>
                <c:pt idx="3644">
                  <c:v>202</c:v>
                </c:pt>
                <c:pt idx="3645">
                  <c:v>202</c:v>
                </c:pt>
                <c:pt idx="3646">
                  <c:v>202</c:v>
                </c:pt>
                <c:pt idx="3647">
                  <c:v>202</c:v>
                </c:pt>
                <c:pt idx="3648">
                  <c:v>202</c:v>
                </c:pt>
                <c:pt idx="3649">
                  <c:v>202</c:v>
                </c:pt>
                <c:pt idx="3650">
                  <c:v>203</c:v>
                </c:pt>
                <c:pt idx="3651">
                  <c:v>203</c:v>
                </c:pt>
                <c:pt idx="3652">
                  <c:v>203</c:v>
                </c:pt>
                <c:pt idx="3653">
                  <c:v>203</c:v>
                </c:pt>
                <c:pt idx="3654">
                  <c:v>204</c:v>
                </c:pt>
                <c:pt idx="3655">
                  <c:v>204</c:v>
                </c:pt>
                <c:pt idx="3656">
                  <c:v>204</c:v>
                </c:pt>
                <c:pt idx="3657">
                  <c:v>204</c:v>
                </c:pt>
                <c:pt idx="3658">
                  <c:v>210</c:v>
                </c:pt>
                <c:pt idx="3659">
                  <c:v>210</c:v>
                </c:pt>
                <c:pt idx="3660">
                  <c:v>233</c:v>
                </c:pt>
                <c:pt idx="3661">
                  <c:v>233</c:v>
                </c:pt>
                <c:pt idx="3662">
                  <c:v>236</c:v>
                </c:pt>
                <c:pt idx="3663">
                  <c:v>236</c:v>
                </c:pt>
                <c:pt idx="3664">
                  <c:v>236</c:v>
                </c:pt>
                <c:pt idx="3665">
                  <c:v>236</c:v>
                </c:pt>
                <c:pt idx="3666">
                  <c:v>237</c:v>
                </c:pt>
                <c:pt idx="3667">
                  <c:v>237</c:v>
                </c:pt>
                <c:pt idx="3668">
                  <c:v>237</c:v>
                </c:pt>
                <c:pt idx="3669">
                  <c:v>238</c:v>
                </c:pt>
                <c:pt idx="3670">
                  <c:v>238</c:v>
                </c:pt>
                <c:pt idx="3671">
                  <c:v>238</c:v>
                </c:pt>
                <c:pt idx="3672">
                  <c:v>238</c:v>
                </c:pt>
                <c:pt idx="3673">
                  <c:v>238</c:v>
                </c:pt>
                <c:pt idx="3674">
                  <c:v>238</c:v>
                </c:pt>
                <c:pt idx="3675">
                  <c:v>241</c:v>
                </c:pt>
                <c:pt idx="3676">
                  <c:v>241</c:v>
                </c:pt>
                <c:pt idx="3677">
                  <c:v>241</c:v>
                </c:pt>
                <c:pt idx="3678">
                  <c:v>241</c:v>
                </c:pt>
                <c:pt idx="3679">
                  <c:v>241</c:v>
                </c:pt>
                <c:pt idx="3680">
                  <c:v>241</c:v>
                </c:pt>
                <c:pt idx="3681">
                  <c:v>242</c:v>
                </c:pt>
                <c:pt idx="3682">
                  <c:v>242</c:v>
                </c:pt>
                <c:pt idx="3683">
                  <c:v>242</c:v>
                </c:pt>
                <c:pt idx="3684">
                  <c:v>242</c:v>
                </c:pt>
                <c:pt idx="3685">
                  <c:v>242</c:v>
                </c:pt>
                <c:pt idx="3686">
                  <c:v>242</c:v>
                </c:pt>
                <c:pt idx="3687">
                  <c:v>242</c:v>
                </c:pt>
                <c:pt idx="3688">
                  <c:v>242</c:v>
                </c:pt>
                <c:pt idx="3689">
                  <c:v>242</c:v>
                </c:pt>
                <c:pt idx="3690">
                  <c:v>242</c:v>
                </c:pt>
                <c:pt idx="3691">
                  <c:v>242</c:v>
                </c:pt>
                <c:pt idx="3692">
                  <c:v>242</c:v>
                </c:pt>
                <c:pt idx="3693">
                  <c:v>242</c:v>
                </c:pt>
                <c:pt idx="3694">
                  <c:v>242</c:v>
                </c:pt>
                <c:pt idx="3695">
                  <c:v>242</c:v>
                </c:pt>
                <c:pt idx="3696">
                  <c:v>244</c:v>
                </c:pt>
                <c:pt idx="3697">
                  <c:v>244</c:v>
                </c:pt>
                <c:pt idx="3698">
                  <c:v>244</c:v>
                </c:pt>
                <c:pt idx="3699">
                  <c:v>244</c:v>
                </c:pt>
                <c:pt idx="3700">
                  <c:v>244</c:v>
                </c:pt>
                <c:pt idx="3701">
                  <c:v>244</c:v>
                </c:pt>
                <c:pt idx="3702">
                  <c:v>244</c:v>
                </c:pt>
                <c:pt idx="3703">
                  <c:v>244</c:v>
                </c:pt>
                <c:pt idx="3704">
                  <c:v>244</c:v>
                </c:pt>
                <c:pt idx="3705">
                  <c:v>244</c:v>
                </c:pt>
                <c:pt idx="3706">
                  <c:v>244</c:v>
                </c:pt>
                <c:pt idx="3707">
                  <c:v>244</c:v>
                </c:pt>
                <c:pt idx="3708">
                  <c:v>245</c:v>
                </c:pt>
                <c:pt idx="3709">
                  <c:v>246</c:v>
                </c:pt>
                <c:pt idx="3710">
                  <c:v>248</c:v>
                </c:pt>
                <c:pt idx="3711">
                  <c:v>249</c:v>
                </c:pt>
                <c:pt idx="3712">
                  <c:v>249</c:v>
                </c:pt>
                <c:pt idx="3713">
                  <c:v>249</c:v>
                </c:pt>
                <c:pt idx="3714">
                  <c:v>249</c:v>
                </c:pt>
                <c:pt idx="3715">
                  <c:v>249</c:v>
                </c:pt>
                <c:pt idx="3716">
                  <c:v>249</c:v>
                </c:pt>
                <c:pt idx="3717">
                  <c:v>249</c:v>
                </c:pt>
                <c:pt idx="3718">
                  <c:v>250</c:v>
                </c:pt>
                <c:pt idx="3719">
                  <c:v>251</c:v>
                </c:pt>
                <c:pt idx="3720">
                  <c:v>252</c:v>
                </c:pt>
                <c:pt idx="3721">
                  <c:v>252</c:v>
                </c:pt>
                <c:pt idx="3722">
                  <c:v>252</c:v>
                </c:pt>
                <c:pt idx="3723">
                  <c:v>252</c:v>
                </c:pt>
                <c:pt idx="3724">
                  <c:v>253</c:v>
                </c:pt>
                <c:pt idx="3725">
                  <c:v>254</c:v>
                </c:pt>
                <c:pt idx="3726">
                  <c:v>254</c:v>
                </c:pt>
                <c:pt idx="3727">
                  <c:v>254</c:v>
                </c:pt>
                <c:pt idx="3728">
                  <c:v>254</c:v>
                </c:pt>
                <c:pt idx="3729">
                  <c:v>254</c:v>
                </c:pt>
                <c:pt idx="3730">
                  <c:v>254</c:v>
                </c:pt>
                <c:pt idx="3731">
                  <c:v>255</c:v>
                </c:pt>
                <c:pt idx="3732">
                  <c:v>255</c:v>
                </c:pt>
                <c:pt idx="3733">
                  <c:v>256</c:v>
                </c:pt>
                <c:pt idx="3734">
                  <c:v>256</c:v>
                </c:pt>
                <c:pt idx="3735">
                  <c:v>256</c:v>
                </c:pt>
                <c:pt idx="3736">
                  <c:v>256</c:v>
                </c:pt>
                <c:pt idx="3737">
                  <c:v>258</c:v>
                </c:pt>
                <c:pt idx="3738">
                  <c:v>258</c:v>
                </c:pt>
                <c:pt idx="3739">
                  <c:v>259</c:v>
                </c:pt>
                <c:pt idx="3740">
                  <c:v>260</c:v>
                </c:pt>
                <c:pt idx="3741">
                  <c:v>260</c:v>
                </c:pt>
                <c:pt idx="3742">
                  <c:v>260</c:v>
                </c:pt>
                <c:pt idx="3743">
                  <c:v>260</c:v>
                </c:pt>
                <c:pt idx="3744">
                  <c:v>260</c:v>
                </c:pt>
                <c:pt idx="3745">
                  <c:v>260</c:v>
                </c:pt>
                <c:pt idx="3746">
                  <c:v>260</c:v>
                </c:pt>
                <c:pt idx="3747">
                  <c:v>260</c:v>
                </c:pt>
                <c:pt idx="3748">
                  <c:v>261</c:v>
                </c:pt>
                <c:pt idx="3749">
                  <c:v>261</c:v>
                </c:pt>
                <c:pt idx="3750">
                  <c:v>261</c:v>
                </c:pt>
                <c:pt idx="3751">
                  <c:v>261</c:v>
                </c:pt>
                <c:pt idx="3752">
                  <c:v>261</c:v>
                </c:pt>
                <c:pt idx="3753">
                  <c:v>261</c:v>
                </c:pt>
                <c:pt idx="3754">
                  <c:v>261</c:v>
                </c:pt>
                <c:pt idx="3755">
                  <c:v>263</c:v>
                </c:pt>
                <c:pt idx="3756">
                  <c:v>264</c:v>
                </c:pt>
                <c:pt idx="3757">
                  <c:v>264</c:v>
                </c:pt>
                <c:pt idx="3758">
                  <c:v>268</c:v>
                </c:pt>
                <c:pt idx="3759">
                  <c:v>268</c:v>
                </c:pt>
                <c:pt idx="3760">
                  <c:v>268</c:v>
                </c:pt>
                <c:pt idx="3761">
                  <c:v>268</c:v>
                </c:pt>
                <c:pt idx="3762">
                  <c:v>269</c:v>
                </c:pt>
                <c:pt idx="3763">
                  <c:v>269</c:v>
                </c:pt>
                <c:pt idx="3764">
                  <c:v>269</c:v>
                </c:pt>
                <c:pt idx="3765">
                  <c:v>270</c:v>
                </c:pt>
                <c:pt idx="3766">
                  <c:v>271</c:v>
                </c:pt>
                <c:pt idx="3767">
                  <c:v>274</c:v>
                </c:pt>
                <c:pt idx="3768">
                  <c:v>275</c:v>
                </c:pt>
                <c:pt idx="3769">
                  <c:v>275</c:v>
                </c:pt>
                <c:pt idx="3770">
                  <c:v>275</c:v>
                </c:pt>
                <c:pt idx="3771">
                  <c:v>275</c:v>
                </c:pt>
                <c:pt idx="3772">
                  <c:v>275</c:v>
                </c:pt>
                <c:pt idx="3773">
                  <c:v>275</c:v>
                </c:pt>
                <c:pt idx="3774">
                  <c:v>276</c:v>
                </c:pt>
                <c:pt idx="3775">
                  <c:v>277</c:v>
                </c:pt>
                <c:pt idx="3776">
                  <c:v>277</c:v>
                </c:pt>
                <c:pt idx="3777">
                  <c:v>277</c:v>
                </c:pt>
                <c:pt idx="3778">
                  <c:v>277</c:v>
                </c:pt>
                <c:pt idx="3779">
                  <c:v>277</c:v>
                </c:pt>
                <c:pt idx="3780">
                  <c:v>278</c:v>
                </c:pt>
                <c:pt idx="3781">
                  <c:v>278</c:v>
                </c:pt>
                <c:pt idx="3782">
                  <c:v>278</c:v>
                </c:pt>
                <c:pt idx="3783">
                  <c:v>279</c:v>
                </c:pt>
                <c:pt idx="3784">
                  <c:v>280</c:v>
                </c:pt>
                <c:pt idx="3785">
                  <c:v>280</c:v>
                </c:pt>
                <c:pt idx="3786">
                  <c:v>280</c:v>
                </c:pt>
                <c:pt idx="3787">
                  <c:v>282</c:v>
                </c:pt>
                <c:pt idx="3788">
                  <c:v>282</c:v>
                </c:pt>
                <c:pt idx="3789">
                  <c:v>282</c:v>
                </c:pt>
                <c:pt idx="3790">
                  <c:v>283</c:v>
                </c:pt>
                <c:pt idx="3791">
                  <c:v>285</c:v>
                </c:pt>
                <c:pt idx="3792">
                  <c:v>285</c:v>
                </c:pt>
                <c:pt idx="3793">
                  <c:v>286</c:v>
                </c:pt>
                <c:pt idx="3794">
                  <c:v>286</c:v>
                </c:pt>
                <c:pt idx="3795">
                  <c:v>286</c:v>
                </c:pt>
                <c:pt idx="3796">
                  <c:v>286</c:v>
                </c:pt>
                <c:pt idx="3797">
                  <c:v>286</c:v>
                </c:pt>
                <c:pt idx="3798">
                  <c:v>288</c:v>
                </c:pt>
                <c:pt idx="3799">
                  <c:v>290</c:v>
                </c:pt>
                <c:pt idx="3800">
                  <c:v>290</c:v>
                </c:pt>
                <c:pt idx="3801">
                  <c:v>290</c:v>
                </c:pt>
                <c:pt idx="3802">
                  <c:v>290</c:v>
                </c:pt>
                <c:pt idx="3803">
                  <c:v>291</c:v>
                </c:pt>
                <c:pt idx="3804">
                  <c:v>292</c:v>
                </c:pt>
                <c:pt idx="3805">
                  <c:v>292</c:v>
                </c:pt>
                <c:pt idx="3806">
                  <c:v>292</c:v>
                </c:pt>
                <c:pt idx="3807">
                  <c:v>292</c:v>
                </c:pt>
                <c:pt idx="3808">
                  <c:v>292</c:v>
                </c:pt>
                <c:pt idx="3809">
                  <c:v>295</c:v>
                </c:pt>
                <c:pt idx="3810">
                  <c:v>297</c:v>
                </c:pt>
                <c:pt idx="3811">
                  <c:v>297</c:v>
                </c:pt>
                <c:pt idx="3812">
                  <c:v>298</c:v>
                </c:pt>
                <c:pt idx="3813">
                  <c:v>298</c:v>
                </c:pt>
                <c:pt idx="3814">
                  <c:v>299</c:v>
                </c:pt>
                <c:pt idx="3815">
                  <c:v>301</c:v>
                </c:pt>
                <c:pt idx="3816">
                  <c:v>301</c:v>
                </c:pt>
                <c:pt idx="3817">
                  <c:v>301</c:v>
                </c:pt>
                <c:pt idx="3818">
                  <c:v>301</c:v>
                </c:pt>
                <c:pt idx="3819">
                  <c:v>301</c:v>
                </c:pt>
                <c:pt idx="3820">
                  <c:v>301</c:v>
                </c:pt>
                <c:pt idx="3821">
                  <c:v>301</c:v>
                </c:pt>
                <c:pt idx="3822">
                  <c:v>301</c:v>
                </c:pt>
                <c:pt idx="3823">
                  <c:v>302</c:v>
                </c:pt>
                <c:pt idx="3824">
                  <c:v>302</c:v>
                </c:pt>
                <c:pt idx="3825">
                  <c:v>303</c:v>
                </c:pt>
                <c:pt idx="3826">
                  <c:v>303</c:v>
                </c:pt>
                <c:pt idx="3827">
                  <c:v>303</c:v>
                </c:pt>
                <c:pt idx="3828">
                  <c:v>305</c:v>
                </c:pt>
                <c:pt idx="3829">
                  <c:v>307</c:v>
                </c:pt>
                <c:pt idx="3830">
                  <c:v>308</c:v>
                </c:pt>
                <c:pt idx="3831">
                  <c:v>308</c:v>
                </c:pt>
                <c:pt idx="3832">
                  <c:v>308</c:v>
                </c:pt>
                <c:pt idx="3833">
                  <c:v>308</c:v>
                </c:pt>
                <c:pt idx="3834">
                  <c:v>308</c:v>
                </c:pt>
                <c:pt idx="3835">
                  <c:v>309</c:v>
                </c:pt>
                <c:pt idx="3836">
                  <c:v>310</c:v>
                </c:pt>
                <c:pt idx="3837">
                  <c:v>310</c:v>
                </c:pt>
                <c:pt idx="3838">
                  <c:v>311</c:v>
                </c:pt>
                <c:pt idx="3839">
                  <c:v>314</c:v>
                </c:pt>
                <c:pt idx="3840">
                  <c:v>315</c:v>
                </c:pt>
                <c:pt idx="3841">
                  <c:v>316</c:v>
                </c:pt>
                <c:pt idx="3842">
                  <c:v>316</c:v>
                </c:pt>
                <c:pt idx="3843">
                  <c:v>316</c:v>
                </c:pt>
                <c:pt idx="3844">
                  <c:v>316</c:v>
                </c:pt>
                <c:pt idx="3845">
                  <c:v>316</c:v>
                </c:pt>
                <c:pt idx="3846">
                  <c:v>316</c:v>
                </c:pt>
                <c:pt idx="3847">
                  <c:v>317</c:v>
                </c:pt>
                <c:pt idx="3848">
                  <c:v>318</c:v>
                </c:pt>
                <c:pt idx="3849">
                  <c:v>320</c:v>
                </c:pt>
                <c:pt idx="3850">
                  <c:v>320</c:v>
                </c:pt>
                <c:pt idx="3851">
                  <c:v>320</c:v>
                </c:pt>
                <c:pt idx="3852">
                  <c:v>320</c:v>
                </c:pt>
                <c:pt idx="3853">
                  <c:v>321</c:v>
                </c:pt>
                <c:pt idx="3854">
                  <c:v>321</c:v>
                </c:pt>
                <c:pt idx="3855">
                  <c:v>321</c:v>
                </c:pt>
                <c:pt idx="3856">
                  <c:v>321</c:v>
                </c:pt>
                <c:pt idx="3857">
                  <c:v>321</c:v>
                </c:pt>
                <c:pt idx="3858">
                  <c:v>321</c:v>
                </c:pt>
                <c:pt idx="3859">
                  <c:v>322</c:v>
                </c:pt>
                <c:pt idx="3860">
                  <c:v>322</c:v>
                </c:pt>
                <c:pt idx="3861">
                  <c:v>322</c:v>
                </c:pt>
                <c:pt idx="3862">
                  <c:v>322</c:v>
                </c:pt>
                <c:pt idx="3863">
                  <c:v>325</c:v>
                </c:pt>
                <c:pt idx="3864">
                  <c:v>325</c:v>
                </c:pt>
                <c:pt idx="3865">
                  <c:v>325</c:v>
                </c:pt>
                <c:pt idx="3866">
                  <c:v>325</c:v>
                </c:pt>
                <c:pt idx="3867">
                  <c:v>328</c:v>
                </c:pt>
                <c:pt idx="3868">
                  <c:v>328</c:v>
                </c:pt>
                <c:pt idx="3869">
                  <c:v>328</c:v>
                </c:pt>
                <c:pt idx="3870">
                  <c:v>328</c:v>
                </c:pt>
                <c:pt idx="3871">
                  <c:v>328</c:v>
                </c:pt>
                <c:pt idx="3872">
                  <c:v>329</c:v>
                </c:pt>
                <c:pt idx="3873">
                  <c:v>329</c:v>
                </c:pt>
                <c:pt idx="3874">
                  <c:v>331</c:v>
                </c:pt>
                <c:pt idx="3875">
                  <c:v>331</c:v>
                </c:pt>
                <c:pt idx="3876">
                  <c:v>332</c:v>
                </c:pt>
                <c:pt idx="3877">
                  <c:v>332</c:v>
                </c:pt>
                <c:pt idx="3878">
                  <c:v>332</c:v>
                </c:pt>
                <c:pt idx="3879">
                  <c:v>332</c:v>
                </c:pt>
                <c:pt idx="3880">
                  <c:v>333</c:v>
                </c:pt>
                <c:pt idx="3881">
                  <c:v>333</c:v>
                </c:pt>
                <c:pt idx="3882">
                  <c:v>333</c:v>
                </c:pt>
                <c:pt idx="3883">
                  <c:v>333</c:v>
                </c:pt>
                <c:pt idx="3884">
                  <c:v>333</c:v>
                </c:pt>
                <c:pt idx="3885">
                  <c:v>333</c:v>
                </c:pt>
                <c:pt idx="3886">
                  <c:v>333</c:v>
                </c:pt>
                <c:pt idx="3887">
                  <c:v>333</c:v>
                </c:pt>
                <c:pt idx="3888">
                  <c:v>334</c:v>
                </c:pt>
                <c:pt idx="3889">
                  <c:v>334</c:v>
                </c:pt>
                <c:pt idx="3890">
                  <c:v>334</c:v>
                </c:pt>
                <c:pt idx="3891">
                  <c:v>335</c:v>
                </c:pt>
                <c:pt idx="3892">
                  <c:v>336</c:v>
                </c:pt>
                <c:pt idx="3893">
                  <c:v>337</c:v>
                </c:pt>
                <c:pt idx="3894">
                  <c:v>341</c:v>
                </c:pt>
                <c:pt idx="3895">
                  <c:v>341</c:v>
                </c:pt>
                <c:pt idx="3896">
                  <c:v>341</c:v>
                </c:pt>
                <c:pt idx="3897">
                  <c:v>341</c:v>
                </c:pt>
                <c:pt idx="3898">
                  <c:v>341</c:v>
                </c:pt>
                <c:pt idx="3899">
                  <c:v>342</c:v>
                </c:pt>
                <c:pt idx="3900">
                  <c:v>342</c:v>
                </c:pt>
                <c:pt idx="3901">
                  <c:v>342</c:v>
                </c:pt>
                <c:pt idx="3902">
                  <c:v>342</c:v>
                </c:pt>
                <c:pt idx="3903">
                  <c:v>344</c:v>
                </c:pt>
                <c:pt idx="3904">
                  <c:v>344</c:v>
                </c:pt>
                <c:pt idx="3905">
                  <c:v>344</c:v>
                </c:pt>
                <c:pt idx="3906">
                  <c:v>344</c:v>
                </c:pt>
                <c:pt idx="3907">
                  <c:v>344</c:v>
                </c:pt>
                <c:pt idx="3908">
                  <c:v>344</c:v>
                </c:pt>
                <c:pt idx="3909">
                  <c:v>344</c:v>
                </c:pt>
                <c:pt idx="3910">
                  <c:v>344</c:v>
                </c:pt>
                <c:pt idx="3911">
                  <c:v>345</c:v>
                </c:pt>
                <c:pt idx="3912">
                  <c:v>346</c:v>
                </c:pt>
                <c:pt idx="3913">
                  <c:v>346</c:v>
                </c:pt>
                <c:pt idx="3914">
                  <c:v>346</c:v>
                </c:pt>
                <c:pt idx="3915">
                  <c:v>346</c:v>
                </c:pt>
                <c:pt idx="3916">
                  <c:v>346</c:v>
                </c:pt>
                <c:pt idx="3917">
                  <c:v>347</c:v>
                </c:pt>
                <c:pt idx="3918">
                  <c:v>349</c:v>
                </c:pt>
                <c:pt idx="3919">
                  <c:v>351</c:v>
                </c:pt>
                <c:pt idx="3920">
                  <c:v>351</c:v>
                </c:pt>
                <c:pt idx="3921">
                  <c:v>351</c:v>
                </c:pt>
                <c:pt idx="3922">
                  <c:v>351</c:v>
                </c:pt>
                <c:pt idx="3923">
                  <c:v>352</c:v>
                </c:pt>
                <c:pt idx="3924">
                  <c:v>352</c:v>
                </c:pt>
                <c:pt idx="3925">
                  <c:v>352</c:v>
                </c:pt>
                <c:pt idx="3926">
                  <c:v>352</c:v>
                </c:pt>
                <c:pt idx="3927">
                  <c:v>352</c:v>
                </c:pt>
                <c:pt idx="3928">
                  <c:v>352</c:v>
                </c:pt>
                <c:pt idx="3929">
                  <c:v>352</c:v>
                </c:pt>
                <c:pt idx="3930">
                  <c:v>352</c:v>
                </c:pt>
                <c:pt idx="3931">
                  <c:v>352</c:v>
                </c:pt>
                <c:pt idx="3932">
                  <c:v>352</c:v>
                </c:pt>
                <c:pt idx="3933">
                  <c:v>353</c:v>
                </c:pt>
                <c:pt idx="3934">
                  <c:v>353</c:v>
                </c:pt>
                <c:pt idx="3935">
                  <c:v>353</c:v>
                </c:pt>
                <c:pt idx="3936">
                  <c:v>353</c:v>
                </c:pt>
                <c:pt idx="3937">
                  <c:v>354</c:v>
                </c:pt>
                <c:pt idx="3938">
                  <c:v>354</c:v>
                </c:pt>
                <c:pt idx="3939">
                  <c:v>354</c:v>
                </c:pt>
                <c:pt idx="3940">
                  <c:v>354</c:v>
                </c:pt>
                <c:pt idx="3941">
                  <c:v>354</c:v>
                </c:pt>
                <c:pt idx="3942">
                  <c:v>354</c:v>
                </c:pt>
                <c:pt idx="3943">
                  <c:v>354</c:v>
                </c:pt>
                <c:pt idx="3944">
                  <c:v>355</c:v>
                </c:pt>
                <c:pt idx="3945">
                  <c:v>355</c:v>
                </c:pt>
                <c:pt idx="3946">
                  <c:v>355</c:v>
                </c:pt>
                <c:pt idx="3947">
                  <c:v>355</c:v>
                </c:pt>
                <c:pt idx="3948">
                  <c:v>355</c:v>
                </c:pt>
                <c:pt idx="3949">
                  <c:v>355</c:v>
                </c:pt>
                <c:pt idx="3950">
                  <c:v>355</c:v>
                </c:pt>
                <c:pt idx="3951">
                  <c:v>355</c:v>
                </c:pt>
                <c:pt idx="3952">
                  <c:v>356</c:v>
                </c:pt>
                <c:pt idx="3953">
                  <c:v>356</c:v>
                </c:pt>
                <c:pt idx="3954">
                  <c:v>356</c:v>
                </c:pt>
                <c:pt idx="3955">
                  <c:v>356</c:v>
                </c:pt>
                <c:pt idx="3956">
                  <c:v>356</c:v>
                </c:pt>
                <c:pt idx="3957">
                  <c:v>356</c:v>
                </c:pt>
                <c:pt idx="3958">
                  <c:v>356</c:v>
                </c:pt>
                <c:pt idx="3959">
                  <c:v>356</c:v>
                </c:pt>
                <c:pt idx="3960">
                  <c:v>356</c:v>
                </c:pt>
                <c:pt idx="3961">
                  <c:v>357</c:v>
                </c:pt>
                <c:pt idx="3962">
                  <c:v>357</c:v>
                </c:pt>
                <c:pt idx="3963">
                  <c:v>357</c:v>
                </c:pt>
                <c:pt idx="3964">
                  <c:v>357</c:v>
                </c:pt>
                <c:pt idx="3965">
                  <c:v>358</c:v>
                </c:pt>
                <c:pt idx="3966">
                  <c:v>358</c:v>
                </c:pt>
                <c:pt idx="3967">
                  <c:v>359</c:v>
                </c:pt>
                <c:pt idx="3968">
                  <c:v>359</c:v>
                </c:pt>
                <c:pt idx="3969">
                  <c:v>359</c:v>
                </c:pt>
                <c:pt idx="3970">
                  <c:v>360</c:v>
                </c:pt>
                <c:pt idx="3971">
                  <c:v>360</c:v>
                </c:pt>
                <c:pt idx="3972">
                  <c:v>360</c:v>
                </c:pt>
                <c:pt idx="3973">
                  <c:v>360</c:v>
                </c:pt>
                <c:pt idx="3974">
                  <c:v>360</c:v>
                </c:pt>
                <c:pt idx="3975">
                  <c:v>361</c:v>
                </c:pt>
                <c:pt idx="3976">
                  <c:v>361</c:v>
                </c:pt>
                <c:pt idx="3977">
                  <c:v>361</c:v>
                </c:pt>
                <c:pt idx="3978">
                  <c:v>361</c:v>
                </c:pt>
                <c:pt idx="3979">
                  <c:v>361</c:v>
                </c:pt>
                <c:pt idx="3980">
                  <c:v>362</c:v>
                </c:pt>
                <c:pt idx="3981">
                  <c:v>362</c:v>
                </c:pt>
                <c:pt idx="3982">
                  <c:v>362</c:v>
                </c:pt>
                <c:pt idx="3983">
                  <c:v>362</c:v>
                </c:pt>
                <c:pt idx="3984">
                  <c:v>362</c:v>
                </c:pt>
                <c:pt idx="3985">
                  <c:v>362</c:v>
                </c:pt>
                <c:pt idx="3986">
                  <c:v>362</c:v>
                </c:pt>
                <c:pt idx="3987">
                  <c:v>362</c:v>
                </c:pt>
                <c:pt idx="3988">
                  <c:v>362</c:v>
                </c:pt>
                <c:pt idx="3989">
                  <c:v>362</c:v>
                </c:pt>
                <c:pt idx="3990">
                  <c:v>362</c:v>
                </c:pt>
                <c:pt idx="3991">
                  <c:v>362</c:v>
                </c:pt>
                <c:pt idx="3992">
                  <c:v>362</c:v>
                </c:pt>
                <c:pt idx="3993">
                  <c:v>362</c:v>
                </c:pt>
                <c:pt idx="3994">
                  <c:v>362</c:v>
                </c:pt>
                <c:pt idx="3995">
                  <c:v>362</c:v>
                </c:pt>
                <c:pt idx="3996">
                  <c:v>362</c:v>
                </c:pt>
                <c:pt idx="3997">
                  <c:v>362</c:v>
                </c:pt>
                <c:pt idx="3998">
                  <c:v>362</c:v>
                </c:pt>
                <c:pt idx="3999">
                  <c:v>362</c:v>
                </c:pt>
                <c:pt idx="4000">
                  <c:v>362</c:v>
                </c:pt>
                <c:pt idx="4001">
                  <c:v>362</c:v>
                </c:pt>
                <c:pt idx="4002">
                  <c:v>362</c:v>
                </c:pt>
                <c:pt idx="4003">
                  <c:v>362</c:v>
                </c:pt>
                <c:pt idx="4004">
                  <c:v>362</c:v>
                </c:pt>
                <c:pt idx="4005">
                  <c:v>362</c:v>
                </c:pt>
                <c:pt idx="4006">
                  <c:v>362</c:v>
                </c:pt>
                <c:pt idx="4007">
                  <c:v>362</c:v>
                </c:pt>
                <c:pt idx="4008">
                  <c:v>362</c:v>
                </c:pt>
                <c:pt idx="4009">
                  <c:v>362</c:v>
                </c:pt>
                <c:pt idx="4010">
                  <c:v>362</c:v>
                </c:pt>
                <c:pt idx="4011">
                  <c:v>362</c:v>
                </c:pt>
                <c:pt idx="4012">
                  <c:v>362</c:v>
                </c:pt>
                <c:pt idx="4013">
                  <c:v>362</c:v>
                </c:pt>
                <c:pt idx="4014">
                  <c:v>362</c:v>
                </c:pt>
                <c:pt idx="4015">
                  <c:v>362</c:v>
                </c:pt>
                <c:pt idx="4016">
                  <c:v>362</c:v>
                </c:pt>
                <c:pt idx="4017">
                  <c:v>362</c:v>
                </c:pt>
                <c:pt idx="4018">
                  <c:v>362</c:v>
                </c:pt>
                <c:pt idx="4019">
                  <c:v>362</c:v>
                </c:pt>
                <c:pt idx="4020">
                  <c:v>362</c:v>
                </c:pt>
                <c:pt idx="4021">
                  <c:v>362</c:v>
                </c:pt>
                <c:pt idx="4022">
                  <c:v>362</c:v>
                </c:pt>
                <c:pt idx="4023">
                  <c:v>363</c:v>
                </c:pt>
                <c:pt idx="4024">
                  <c:v>363</c:v>
                </c:pt>
                <c:pt idx="4025">
                  <c:v>363</c:v>
                </c:pt>
                <c:pt idx="4026">
                  <c:v>363</c:v>
                </c:pt>
                <c:pt idx="4027">
                  <c:v>363</c:v>
                </c:pt>
                <c:pt idx="4028">
                  <c:v>363</c:v>
                </c:pt>
                <c:pt idx="4029">
                  <c:v>363</c:v>
                </c:pt>
                <c:pt idx="4030">
                  <c:v>363</c:v>
                </c:pt>
                <c:pt idx="4031">
                  <c:v>363</c:v>
                </c:pt>
                <c:pt idx="4032">
                  <c:v>363</c:v>
                </c:pt>
                <c:pt idx="4033">
                  <c:v>363</c:v>
                </c:pt>
                <c:pt idx="4034">
                  <c:v>363</c:v>
                </c:pt>
                <c:pt idx="4035">
                  <c:v>363</c:v>
                </c:pt>
                <c:pt idx="4036">
                  <c:v>363</c:v>
                </c:pt>
                <c:pt idx="4037">
                  <c:v>363</c:v>
                </c:pt>
                <c:pt idx="4038">
                  <c:v>363</c:v>
                </c:pt>
                <c:pt idx="4039">
                  <c:v>363</c:v>
                </c:pt>
                <c:pt idx="4040">
                  <c:v>363</c:v>
                </c:pt>
                <c:pt idx="4041">
                  <c:v>363</c:v>
                </c:pt>
                <c:pt idx="4042">
                  <c:v>363</c:v>
                </c:pt>
                <c:pt idx="4043">
                  <c:v>363</c:v>
                </c:pt>
                <c:pt idx="4044">
                  <c:v>363</c:v>
                </c:pt>
                <c:pt idx="4045">
                  <c:v>363</c:v>
                </c:pt>
                <c:pt idx="4046">
                  <c:v>363</c:v>
                </c:pt>
                <c:pt idx="4047">
                  <c:v>363</c:v>
                </c:pt>
                <c:pt idx="4048">
                  <c:v>363</c:v>
                </c:pt>
                <c:pt idx="4049">
                  <c:v>363</c:v>
                </c:pt>
                <c:pt idx="4050">
                  <c:v>363</c:v>
                </c:pt>
                <c:pt idx="4051">
                  <c:v>363</c:v>
                </c:pt>
                <c:pt idx="4052">
                  <c:v>363</c:v>
                </c:pt>
                <c:pt idx="4053">
                  <c:v>363</c:v>
                </c:pt>
                <c:pt idx="4054">
                  <c:v>363</c:v>
                </c:pt>
                <c:pt idx="4055">
                  <c:v>363</c:v>
                </c:pt>
                <c:pt idx="4056">
                  <c:v>363</c:v>
                </c:pt>
                <c:pt idx="4057">
                  <c:v>363</c:v>
                </c:pt>
                <c:pt idx="4058">
                  <c:v>363</c:v>
                </c:pt>
                <c:pt idx="4059">
                  <c:v>363</c:v>
                </c:pt>
                <c:pt idx="4060">
                  <c:v>364</c:v>
                </c:pt>
                <c:pt idx="4061">
                  <c:v>364</c:v>
                </c:pt>
                <c:pt idx="4062">
                  <c:v>364</c:v>
                </c:pt>
                <c:pt idx="4063">
                  <c:v>365</c:v>
                </c:pt>
                <c:pt idx="4064">
                  <c:v>365</c:v>
                </c:pt>
                <c:pt idx="4065">
                  <c:v>366</c:v>
                </c:pt>
                <c:pt idx="4066">
                  <c:v>366</c:v>
                </c:pt>
                <c:pt idx="4067">
                  <c:v>366</c:v>
                </c:pt>
                <c:pt idx="4068">
                  <c:v>366</c:v>
                </c:pt>
                <c:pt idx="4069">
                  <c:v>373</c:v>
                </c:pt>
                <c:pt idx="4070">
                  <c:v>374</c:v>
                </c:pt>
                <c:pt idx="4071">
                  <c:v>375</c:v>
                </c:pt>
                <c:pt idx="4072">
                  <c:v>375</c:v>
                </c:pt>
                <c:pt idx="4073">
                  <c:v>375</c:v>
                </c:pt>
                <c:pt idx="4074">
                  <c:v>375</c:v>
                </c:pt>
                <c:pt idx="4075">
                  <c:v>375</c:v>
                </c:pt>
                <c:pt idx="4076">
                  <c:v>375</c:v>
                </c:pt>
                <c:pt idx="4077">
                  <c:v>375</c:v>
                </c:pt>
                <c:pt idx="4078">
                  <c:v>376</c:v>
                </c:pt>
                <c:pt idx="4079">
                  <c:v>376</c:v>
                </c:pt>
                <c:pt idx="4080">
                  <c:v>376</c:v>
                </c:pt>
                <c:pt idx="4081">
                  <c:v>376</c:v>
                </c:pt>
                <c:pt idx="4082">
                  <c:v>377</c:v>
                </c:pt>
                <c:pt idx="4083">
                  <c:v>377</c:v>
                </c:pt>
                <c:pt idx="4084">
                  <c:v>377</c:v>
                </c:pt>
                <c:pt idx="4085">
                  <c:v>377</c:v>
                </c:pt>
                <c:pt idx="4086">
                  <c:v>377</c:v>
                </c:pt>
                <c:pt idx="4087">
                  <c:v>383</c:v>
                </c:pt>
                <c:pt idx="4088">
                  <c:v>383</c:v>
                </c:pt>
                <c:pt idx="4089">
                  <c:v>383</c:v>
                </c:pt>
                <c:pt idx="4090">
                  <c:v>383</c:v>
                </c:pt>
                <c:pt idx="4091">
                  <c:v>383</c:v>
                </c:pt>
                <c:pt idx="4092">
                  <c:v>384</c:v>
                </c:pt>
                <c:pt idx="4093">
                  <c:v>384</c:v>
                </c:pt>
                <c:pt idx="4094">
                  <c:v>384</c:v>
                </c:pt>
                <c:pt idx="4095">
                  <c:v>384</c:v>
                </c:pt>
                <c:pt idx="4096">
                  <c:v>384</c:v>
                </c:pt>
                <c:pt idx="4097">
                  <c:v>384</c:v>
                </c:pt>
                <c:pt idx="4098">
                  <c:v>384</c:v>
                </c:pt>
                <c:pt idx="4099">
                  <c:v>384</c:v>
                </c:pt>
                <c:pt idx="4100">
                  <c:v>385</c:v>
                </c:pt>
                <c:pt idx="4101">
                  <c:v>385</c:v>
                </c:pt>
                <c:pt idx="4102">
                  <c:v>385</c:v>
                </c:pt>
                <c:pt idx="4103">
                  <c:v>385</c:v>
                </c:pt>
                <c:pt idx="4104">
                  <c:v>385</c:v>
                </c:pt>
                <c:pt idx="4105">
                  <c:v>387</c:v>
                </c:pt>
                <c:pt idx="4106">
                  <c:v>420</c:v>
                </c:pt>
                <c:pt idx="4107">
                  <c:v>421</c:v>
                </c:pt>
                <c:pt idx="4108">
                  <c:v>421</c:v>
                </c:pt>
                <c:pt idx="4109">
                  <c:v>421</c:v>
                </c:pt>
                <c:pt idx="4110">
                  <c:v>425</c:v>
                </c:pt>
                <c:pt idx="4111">
                  <c:v>425</c:v>
                </c:pt>
                <c:pt idx="4112">
                  <c:v>426</c:v>
                </c:pt>
                <c:pt idx="4113">
                  <c:v>431</c:v>
                </c:pt>
                <c:pt idx="4114">
                  <c:v>432</c:v>
                </c:pt>
                <c:pt idx="4115">
                  <c:v>432</c:v>
                </c:pt>
                <c:pt idx="4116">
                  <c:v>432</c:v>
                </c:pt>
                <c:pt idx="4117">
                  <c:v>432</c:v>
                </c:pt>
                <c:pt idx="4118">
                  <c:v>432</c:v>
                </c:pt>
                <c:pt idx="4119">
                  <c:v>433</c:v>
                </c:pt>
                <c:pt idx="4120">
                  <c:v>434</c:v>
                </c:pt>
                <c:pt idx="4121">
                  <c:v>434</c:v>
                </c:pt>
                <c:pt idx="4122">
                  <c:v>434</c:v>
                </c:pt>
                <c:pt idx="4123">
                  <c:v>434</c:v>
                </c:pt>
                <c:pt idx="4124">
                  <c:v>434</c:v>
                </c:pt>
                <c:pt idx="4125">
                  <c:v>434</c:v>
                </c:pt>
                <c:pt idx="4126">
                  <c:v>434</c:v>
                </c:pt>
                <c:pt idx="4127">
                  <c:v>434</c:v>
                </c:pt>
                <c:pt idx="4128">
                  <c:v>434</c:v>
                </c:pt>
                <c:pt idx="4129">
                  <c:v>434</c:v>
                </c:pt>
                <c:pt idx="4130">
                  <c:v>434</c:v>
                </c:pt>
                <c:pt idx="4131">
                  <c:v>434</c:v>
                </c:pt>
                <c:pt idx="4132">
                  <c:v>435</c:v>
                </c:pt>
                <c:pt idx="4133">
                  <c:v>435</c:v>
                </c:pt>
                <c:pt idx="4134">
                  <c:v>437</c:v>
                </c:pt>
                <c:pt idx="4135">
                  <c:v>437</c:v>
                </c:pt>
                <c:pt idx="4136">
                  <c:v>437</c:v>
                </c:pt>
                <c:pt idx="4137">
                  <c:v>437</c:v>
                </c:pt>
                <c:pt idx="4138">
                  <c:v>437</c:v>
                </c:pt>
                <c:pt idx="4139">
                  <c:v>437</c:v>
                </c:pt>
                <c:pt idx="4140">
                  <c:v>437</c:v>
                </c:pt>
                <c:pt idx="4141">
                  <c:v>437</c:v>
                </c:pt>
                <c:pt idx="4142">
                  <c:v>437</c:v>
                </c:pt>
                <c:pt idx="4143">
                  <c:v>437</c:v>
                </c:pt>
                <c:pt idx="4144">
                  <c:v>437</c:v>
                </c:pt>
                <c:pt idx="4145">
                  <c:v>437</c:v>
                </c:pt>
                <c:pt idx="4146">
                  <c:v>438</c:v>
                </c:pt>
                <c:pt idx="4147">
                  <c:v>438</c:v>
                </c:pt>
                <c:pt idx="4148">
                  <c:v>438</c:v>
                </c:pt>
                <c:pt idx="4149">
                  <c:v>438</c:v>
                </c:pt>
                <c:pt idx="4150">
                  <c:v>438</c:v>
                </c:pt>
                <c:pt idx="4151">
                  <c:v>438</c:v>
                </c:pt>
                <c:pt idx="4152">
                  <c:v>438</c:v>
                </c:pt>
                <c:pt idx="4153">
                  <c:v>439</c:v>
                </c:pt>
                <c:pt idx="4154">
                  <c:v>439</c:v>
                </c:pt>
                <c:pt idx="4155">
                  <c:v>439</c:v>
                </c:pt>
                <c:pt idx="4156">
                  <c:v>439</c:v>
                </c:pt>
                <c:pt idx="4157">
                  <c:v>440</c:v>
                </c:pt>
                <c:pt idx="4158">
                  <c:v>441</c:v>
                </c:pt>
                <c:pt idx="4159">
                  <c:v>441</c:v>
                </c:pt>
                <c:pt idx="4160">
                  <c:v>443</c:v>
                </c:pt>
                <c:pt idx="4161">
                  <c:v>443</c:v>
                </c:pt>
                <c:pt idx="4162">
                  <c:v>444</c:v>
                </c:pt>
                <c:pt idx="4163">
                  <c:v>444</c:v>
                </c:pt>
                <c:pt idx="4164">
                  <c:v>444</c:v>
                </c:pt>
                <c:pt idx="4165">
                  <c:v>444</c:v>
                </c:pt>
                <c:pt idx="4166">
                  <c:v>445</c:v>
                </c:pt>
                <c:pt idx="4167">
                  <c:v>452</c:v>
                </c:pt>
                <c:pt idx="4168">
                  <c:v>453</c:v>
                </c:pt>
                <c:pt idx="4169">
                  <c:v>457</c:v>
                </c:pt>
                <c:pt idx="4170">
                  <c:v>458</c:v>
                </c:pt>
                <c:pt idx="4171">
                  <c:v>460</c:v>
                </c:pt>
                <c:pt idx="4172">
                  <c:v>460</c:v>
                </c:pt>
                <c:pt idx="4173">
                  <c:v>461</c:v>
                </c:pt>
                <c:pt idx="4174">
                  <c:v>461</c:v>
                </c:pt>
                <c:pt idx="4175">
                  <c:v>463</c:v>
                </c:pt>
                <c:pt idx="4176">
                  <c:v>463</c:v>
                </c:pt>
                <c:pt idx="4177">
                  <c:v>464</c:v>
                </c:pt>
                <c:pt idx="4178">
                  <c:v>464</c:v>
                </c:pt>
                <c:pt idx="4179">
                  <c:v>464</c:v>
                </c:pt>
                <c:pt idx="4180">
                  <c:v>465</c:v>
                </c:pt>
                <c:pt idx="4181">
                  <c:v>465</c:v>
                </c:pt>
                <c:pt idx="4182">
                  <c:v>465</c:v>
                </c:pt>
                <c:pt idx="4183">
                  <c:v>465</c:v>
                </c:pt>
                <c:pt idx="4184">
                  <c:v>467</c:v>
                </c:pt>
                <c:pt idx="4185">
                  <c:v>467</c:v>
                </c:pt>
                <c:pt idx="4186">
                  <c:v>467</c:v>
                </c:pt>
                <c:pt idx="4187">
                  <c:v>467</c:v>
                </c:pt>
                <c:pt idx="4188">
                  <c:v>467</c:v>
                </c:pt>
                <c:pt idx="4189">
                  <c:v>468</c:v>
                </c:pt>
                <c:pt idx="4190">
                  <c:v>468</c:v>
                </c:pt>
                <c:pt idx="4191">
                  <c:v>468</c:v>
                </c:pt>
                <c:pt idx="4192">
                  <c:v>468</c:v>
                </c:pt>
                <c:pt idx="4193">
                  <c:v>468</c:v>
                </c:pt>
                <c:pt idx="4194">
                  <c:v>473</c:v>
                </c:pt>
                <c:pt idx="4195">
                  <c:v>479</c:v>
                </c:pt>
                <c:pt idx="4196">
                  <c:v>481</c:v>
                </c:pt>
                <c:pt idx="4197">
                  <c:v>481</c:v>
                </c:pt>
                <c:pt idx="4198">
                  <c:v>481</c:v>
                </c:pt>
                <c:pt idx="4199">
                  <c:v>481</c:v>
                </c:pt>
                <c:pt idx="4200">
                  <c:v>481</c:v>
                </c:pt>
                <c:pt idx="4201">
                  <c:v>485</c:v>
                </c:pt>
                <c:pt idx="4202">
                  <c:v>485</c:v>
                </c:pt>
              </c:numCache>
            </c:numRef>
          </c:val>
          <c:smooth val="0"/>
          <c:extLst>
            <c:ext xmlns:c16="http://schemas.microsoft.com/office/drawing/2014/chart" uri="{C3380CC4-5D6E-409C-BE32-E72D297353CC}">
              <c16:uniqueId val="{0000000E-C115-4CA6-900F-79EE473006FD}"/>
            </c:ext>
          </c:extLst>
        </c:ser>
        <c:ser>
          <c:idx val="15"/>
          <c:order val="15"/>
          <c:tx>
            <c:strRef>
              <c:f>GroupsNumberPerMemberTop20!$Q$1</c:f>
              <c:strCache>
                <c:ptCount val="1"/>
                <c:pt idx="0">
                  <c:v>199992649</c:v>
                </c:pt>
              </c:strCache>
            </c:strRef>
          </c:tx>
          <c:spPr>
            <a:ln w="28575" cap="rnd">
              <a:solidFill>
                <a:schemeClr val="dk1">
                  <a:tint val="550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GroupsNumberPerMemberTop20!$Q$2:$Q$4205</c:f>
              <c:numCache>
                <c:formatCode>General</c:formatCode>
                <c:ptCount val="4204"/>
                <c:pt idx="3574">
                  <c:v>0</c:v>
                </c:pt>
                <c:pt idx="3575">
                  <c:v>3</c:v>
                </c:pt>
                <c:pt idx="3576">
                  <c:v>3</c:v>
                </c:pt>
                <c:pt idx="3577">
                  <c:v>3</c:v>
                </c:pt>
                <c:pt idx="3578">
                  <c:v>12</c:v>
                </c:pt>
                <c:pt idx="3579">
                  <c:v>13</c:v>
                </c:pt>
                <c:pt idx="3580">
                  <c:v>13</c:v>
                </c:pt>
                <c:pt idx="3581">
                  <c:v>13</c:v>
                </c:pt>
                <c:pt idx="3582">
                  <c:v>13</c:v>
                </c:pt>
                <c:pt idx="3583">
                  <c:v>13</c:v>
                </c:pt>
                <c:pt idx="3584">
                  <c:v>13</c:v>
                </c:pt>
                <c:pt idx="3585">
                  <c:v>22</c:v>
                </c:pt>
                <c:pt idx="3586">
                  <c:v>30</c:v>
                </c:pt>
                <c:pt idx="3587">
                  <c:v>42</c:v>
                </c:pt>
                <c:pt idx="3588">
                  <c:v>51</c:v>
                </c:pt>
                <c:pt idx="3589">
                  <c:v>54</c:v>
                </c:pt>
                <c:pt idx="3590">
                  <c:v>54</c:v>
                </c:pt>
                <c:pt idx="3591">
                  <c:v>54</c:v>
                </c:pt>
                <c:pt idx="3592">
                  <c:v>73</c:v>
                </c:pt>
                <c:pt idx="3593">
                  <c:v>98</c:v>
                </c:pt>
                <c:pt idx="3594">
                  <c:v>123</c:v>
                </c:pt>
                <c:pt idx="3595">
                  <c:v>129</c:v>
                </c:pt>
                <c:pt idx="3596">
                  <c:v>143</c:v>
                </c:pt>
                <c:pt idx="3597">
                  <c:v>144</c:v>
                </c:pt>
                <c:pt idx="3598">
                  <c:v>144</c:v>
                </c:pt>
                <c:pt idx="3599">
                  <c:v>150</c:v>
                </c:pt>
                <c:pt idx="3600">
                  <c:v>153</c:v>
                </c:pt>
                <c:pt idx="3601">
                  <c:v>153</c:v>
                </c:pt>
                <c:pt idx="3602">
                  <c:v>157</c:v>
                </c:pt>
                <c:pt idx="3603">
                  <c:v>157</c:v>
                </c:pt>
                <c:pt idx="3604">
                  <c:v>157</c:v>
                </c:pt>
                <c:pt idx="3605">
                  <c:v>157</c:v>
                </c:pt>
                <c:pt idx="3606">
                  <c:v>169</c:v>
                </c:pt>
                <c:pt idx="3607">
                  <c:v>169</c:v>
                </c:pt>
                <c:pt idx="3608">
                  <c:v>169</c:v>
                </c:pt>
                <c:pt idx="3609">
                  <c:v>169</c:v>
                </c:pt>
                <c:pt idx="3610">
                  <c:v>169</c:v>
                </c:pt>
                <c:pt idx="3611">
                  <c:v>170</c:v>
                </c:pt>
                <c:pt idx="3612">
                  <c:v>170</c:v>
                </c:pt>
                <c:pt idx="3613">
                  <c:v>170</c:v>
                </c:pt>
                <c:pt idx="3614">
                  <c:v>170</c:v>
                </c:pt>
                <c:pt idx="3615">
                  <c:v>170</c:v>
                </c:pt>
                <c:pt idx="3616">
                  <c:v>170</c:v>
                </c:pt>
                <c:pt idx="3617">
                  <c:v>170</c:v>
                </c:pt>
                <c:pt idx="3618">
                  <c:v>170</c:v>
                </c:pt>
                <c:pt idx="3619">
                  <c:v>171</c:v>
                </c:pt>
                <c:pt idx="3620">
                  <c:v>171</c:v>
                </c:pt>
                <c:pt idx="3621">
                  <c:v>171</c:v>
                </c:pt>
                <c:pt idx="3622">
                  <c:v>171</c:v>
                </c:pt>
                <c:pt idx="3623">
                  <c:v>171</c:v>
                </c:pt>
                <c:pt idx="3624">
                  <c:v>171</c:v>
                </c:pt>
                <c:pt idx="3625">
                  <c:v>171</c:v>
                </c:pt>
                <c:pt idx="3626">
                  <c:v>171</c:v>
                </c:pt>
                <c:pt idx="3627">
                  <c:v>171</c:v>
                </c:pt>
                <c:pt idx="3628">
                  <c:v>171</c:v>
                </c:pt>
                <c:pt idx="3629">
                  <c:v>171</c:v>
                </c:pt>
                <c:pt idx="3630">
                  <c:v>171</c:v>
                </c:pt>
                <c:pt idx="3631">
                  <c:v>171</c:v>
                </c:pt>
                <c:pt idx="3632">
                  <c:v>171</c:v>
                </c:pt>
                <c:pt idx="3633">
                  <c:v>171</c:v>
                </c:pt>
                <c:pt idx="3634">
                  <c:v>171</c:v>
                </c:pt>
                <c:pt idx="3635">
                  <c:v>171</c:v>
                </c:pt>
                <c:pt idx="3636">
                  <c:v>171</c:v>
                </c:pt>
                <c:pt idx="3637">
                  <c:v>171</c:v>
                </c:pt>
                <c:pt idx="3638">
                  <c:v>171</c:v>
                </c:pt>
                <c:pt idx="3639">
                  <c:v>171</c:v>
                </c:pt>
                <c:pt idx="3640">
                  <c:v>171</c:v>
                </c:pt>
                <c:pt idx="3641">
                  <c:v>171</c:v>
                </c:pt>
                <c:pt idx="3642">
                  <c:v>183</c:v>
                </c:pt>
                <c:pt idx="3643">
                  <c:v>196</c:v>
                </c:pt>
                <c:pt idx="3644">
                  <c:v>214</c:v>
                </c:pt>
                <c:pt idx="3645">
                  <c:v>228</c:v>
                </c:pt>
                <c:pt idx="3646">
                  <c:v>228</c:v>
                </c:pt>
                <c:pt idx="3647">
                  <c:v>229</c:v>
                </c:pt>
                <c:pt idx="3648">
                  <c:v>245</c:v>
                </c:pt>
                <c:pt idx="3649">
                  <c:v>270</c:v>
                </c:pt>
                <c:pt idx="3650">
                  <c:v>287</c:v>
                </c:pt>
                <c:pt idx="3651">
                  <c:v>303</c:v>
                </c:pt>
                <c:pt idx="3652">
                  <c:v>313</c:v>
                </c:pt>
                <c:pt idx="3653">
                  <c:v>313</c:v>
                </c:pt>
                <c:pt idx="3654">
                  <c:v>313</c:v>
                </c:pt>
                <c:pt idx="3655">
                  <c:v>334</c:v>
                </c:pt>
                <c:pt idx="3656">
                  <c:v>339</c:v>
                </c:pt>
                <c:pt idx="3657">
                  <c:v>352</c:v>
                </c:pt>
                <c:pt idx="3658">
                  <c:v>378</c:v>
                </c:pt>
                <c:pt idx="3659">
                  <c:v>395</c:v>
                </c:pt>
                <c:pt idx="3660">
                  <c:v>395</c:v>
                </c:pt>
                <c:pt idx="3661">
                  <c:v>395</c:v>
                </c:pt>
                <c:pt idx="3662">
                  <c:v>415</c:v>
                </c:pt>
                <c:pt idx="3663">
                  <c:v>434</c:v>
                </c:pt>
                <c:pt idx="3664">
                  <c:v>446</c:v>
                </c:pt>
                <c:pt idx="3665">
                  <c:v>447</c:v>
                </c:pt>
                <c:pt idx="3666">
                  <c:v>447</c:v>
                </c:pt>
                <c:pt idx="3667">
                  <c:v>447</c:v>
                </c:pt>
                <c:pt idx="3668">
                  <c:v>447</c:v>
                </c:pt>
                <c:pt idx="3669">
                  <c:v>447</c:v>
                </c:pt>
                <c:pt idx="3670">
                  <c:v>447</c:v>
                </c:pt>
                <c:pt idx="3671">
                  <c:v>447</c:v>
                </c:pt>
                <c:pt idx="3672">
                  <c:v>447</c:v>
                </c:pt>
                <c:pt idx="3673">
                  <c:v>447</c:v>
                </c:pt>
                <c:pt idx="3674">
                  <c:v>447</c:v>
                </c:pt>
                <c:pt idx="3675">
                  <c:v>447</c:v>
                </c:pt>
                <c:pt idx="3676">
                  <c:v>447</c:v>
                </c:pt>
                <c:pt idx="3677">
                  <c:v>447</c:v>
                </c:pt>
                <c:pt idx="3678">
                  <c:v>447</c:v>
                </c:pt>
                <c:pt idx="3679">
                  <c:v>447</c:v>
                </c:pt>
                <c:pt idx="3680">
                  <c:v>447</c:v>
                </c:pt>
                <c:pt idx="3681">
                  <c:v>447</c:v>
                </c:pt>
                <c:pt idx="3682">
                  <c:v>447</c:v>
                </c:pt>
                <c:pt idx="3683">
                  <c:v>447</c:v>
                </c:pt>
                <c:pt idx="3684">
                  <c:v>447</c:v>
                </c:pt>
                <c:pt idx="3685">
                  <c:v>447</c:v>
                </c:pt>
                <c:pt idx="3686">
                  <c:v>447</c:v>
                </c:pt>
                <c:pt idx="3687">
                  <c:v>447</c:v>
                </c:pt>
                <c:pt idx="3688">
                  <c:v>447</c:v>
                </c:pt>
                <c:pt idx="3689">
                  <c:v>447</c:v>
                </c:pt>
                <c:pt idx="3690">
                  <c:v>447</c:v>
                </c:pt>
                <c:pt idx="3691">
                  <c:v>447</c:v>
                </c:pt>
                <c:pt idx="3692">
                  <c:v>447</c:v>
                </c:pt>
                <c:pt idx="3693">
                  <c:v>447</c:v>
                </c:pt>
                <c:pt idx="3694">
                  <c:v>447</c:v>
                </c:pt>
                <c:pt idx="3695">
                  <c:v>447</c:v>
                </c:pt>
                <c:pt idx="3696">
                  <c:v>447</c:v>
                </c:pt>
                <c:pt idx="3697">
                  <c:v>447</c:v>
                </c:pt>
                <c:pt idx="3698">
                  <c:v>447</c:v>
                </c:pt>
                <c:pt idx="3699">
                  <c:v>447</c:v>
                </c:pt>
                <c:pt idx="3700">
                  <c:v>447</c:v>
                </c:pt>
                <c:pt idx="3701">
                  <c:v>447</c:v>
                </c:pt>
                <c:pt idx="3702">
                  <c:v>447</c:v>
                </c:pt>
                <c:pt idx="3703">
                  <c:v>447</c:v>
                </c:pt>
                <c:pt idx="3704">
                  <c:v>447</c:v>
                </c:pt>
                <c:pt idx="3705">
                  <c:v>447</c:v>
                </c:pt>
                <c:pt idx="3706">
                  <c:v>447</c:v>
                </c:pt>
                <c:pt idx="3707">
                  <c:v>447</c:v>
                </c:pt>
                <c:pt idx="3708">
                  <c:v>447</c:v>
                </c:pt>
                <c:pt idx="3709">
                  <c:v>447</c:v>
                </c:pt>
                <c:pt idx="3710">
                  <c:v>447</c:v>
                </c:pt>
                <c:pt idx="3711">
                  <c:v>447</c:v>
                </c:pt>
                <c:pt idx="3712">
                  <c:v>447</c:v>
                </c:pt>
                <c:pt idx="3713">
                  <c:v>447</c:v>
                </c:pt>
                <c:pt idx="3714">
                  <c:v>447</c:v>
                </c:pt>
                <c:pt idx="3715">
                  <c:v>447</c:v>
                </c:pt>
                <c:pt idx="3716">
                  <c:v>447</c:v>
                </c:pt>
                <c:pt idx="3717">
                  <c:v>447</c:v>
                </c:pt>
                <c:pt idx="3718">
                  <c:v>447</c:v>
                </c:pt>
                <c:pt idx="3719">
                  <c:v>447</c:v>
                </c:pt>
                <c:pt idx="3720">
                  <c:v>447</c:v>
                </c:pt>
                <c:pt idx="3721">
                  <c:v>447</c:v>
                </c:pt>
                <c:pt idx="3722">
                  <c:v>447</c:v>
                </c:pt>
                <c:pt idx="3723">
                  <c:v>447</c:v>
                </c:pt>
                <c:pt idx="3724">
                  <c:v>447</c:v>
                </c:pt>
                <c:pt idx="3725">
                  <c:v>454</c:v>
                </c:pt>
                <c:pt idx="3726">
                  <c:v>463</c:v>
                </c:pt>
                <c:pt idx="3727">
                  <c:v>466</c:v>
                </c:pt>
                <c:pt idx="3728">
                  <c:v>470</c:v>
                </c:pt>
                <c:pt idx="3729">
                  <c:v>473</c:v>
                </c:pt>
                <c:pt idx="3730">
                  <c:v>473</c:v>
                </c:pt>
                <c:pt idx="3731">
                  <c:v>473</c:v>
                </c:pt>
                <c:pt idx="3732">
                  <c:v>473</c:v>
                </c:pt>
                <c:pt idx="3733">
                  <c:v>473</c:v>
                </c:pt>
                <c:pt idx="3734">
                  <c:v>473</c:v>
                </c:pt>
                <c:pt idx="3735">
                  <c:v>473</c:v>
                </c:pt>
                <c:pt idx="3736">
                  <c:v>473</c:v>
                </c:pt>
                <c:pt idx="3737">
                  <c:v>473</c:v>
                </c:pt>
                <c:pt idx="3738">
                  <c:v>473</c:v>
                </c:pt>
                <c:pt idx="3739">
                  <c:v>473</c:v>
                </c:pt>
                <c:pt idx="3740">
                  <c:v>473</c:v>
                </c:pt>
                <c:pt idx="3741">
                  <c:v>473</c:v>
                </c:pt>
              </c:numCache>
            </c:numRef>
          </c:val>
          <c:smooth val="0"/>
          <c:extLst>
            <c:ext xmlns:c16="http://schemas.microsoft.com/office/drawing/2014/chart" uri="{C3380CC4-5D6E-409C-BE32-E72D297353CC}">
              <c16:uniqueId val="{0000000F-C115-4CA6-900F-79EE473006FD}"/>
            </c:ext>
          </c:extLst>
        </c:ser>
        <c:ser>
          <c:idx val="16"/>
          <c:order val="16"/>
          <c:tx>
            <c:strRef>
              <c:f>GroupsNumberPerMemberTop20!$R$1</c:f>
              <c:strCache>
                <c:ptCount val="1"/>
                <c:pt idx="0">
                  <c:v>115329562</c:v>
                </c:pt>
              </c:strCache>
            </c:strRef>
          </c:tx>
          <c:spPr>
            <a:ln w="28575" cap="rnd">
              <a:solidFill>
                <a:schemeClr val="dk1">
                  <a:tint val="750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GroupsNumberPerMemberTop20!$R$2:$R$4205</c:f>
              <c:numCache>
                <c:formatCode>General</c:formatCode>
                <c:ptCount val="4204"/>
                <c:pt idx="3630">
                  <c:v>0</c:v>
                </c:pt>
                <c:pt idx="3631">
                  <c:v>1</c:v>
                </c:pt>
                <c:pt idx="3632">
                  <c:v>1</c:v>
                </c:pt>
                <c:pt idx="3633">
                  <c:v>1</c:v>
                </c:pt>
                <c:pt idx="3634">
                  <c:v>1</c:v>
                </c:pt>
                <c:pt idx="3635">
                  <c:v>1</c:v>
                </c:pt>
                <c:pt idx="3636">
                  <c:v>1</c:v>
                </c:pt>
                <c:pt idx="3637">
                  <c:v>1</c:v>
                </c:pt>
                <c:pt idx="3638">
                  <c:v>1</c:v>
                </c:pt>
                <c:pt idx="3639">
                  <c:v>1</c:v>
                </c:pt>
                <c:pt idx="3640">
                  <c:v>1</c:v>
                </c:pt>
                <c:pt idx="3641">
                  <c:v>1</c:v>
                </c:pt>
                <c:pt idx="3642">
                  <c:v>1</c:v>
                </c:pt>
                <c:pt idx="3643">
                  <c:v>1</c:v>
                </c:pt>
                <c:pt idx="3644">
                  <c:v>1</c:v>
                </c:pt>
                <c:pt idx="3645">
                  <c:v>1</c:v>
                </c:pt>
                <c:pt idx="3646">
                  <c:v>1</c:v>
                </c:pt>
                <c:pt idx="3647">
                  <c:v>1</c:v>
                </c:pt>
                <c:pt idx="3648">
                  <c:v>1</c:v>
                </c:pt>
                <c:pt idx="3649">
                  <c:v>1</c:v>
                </c:pt>
                <c:pt idx="3650">
                  <c:v>1</c:v>
                </c:pt>
                <c:pt idx="3651">
                  <c:v>1</c:v>
                </c:pt>
                <c:pt idx="3652">
                  <c:v>1</c:v>
                </c:pt>
                <c:pt idx="3653">
                  <c:v>1</c:v>
                </c:pt>
                <c:pt idx="3654">
                  <c:v>1</c:v>
                </c:pt>
                <c:pt idx="3655">
                  <c:v>1</c:v>
                </c:pt>
                <c:pt idx="3656">
                  <c:v>1</c:v>
                </c:pt>
                <c:pt idx="3657">
                  <c:v>1</c:v>
                </c:pt>
                <c:pt idx="3658">
                  <c:v>1</c:v>
                </c:pt>
                <c:pt idx="3659">
                  <c:v>1</c:v>
                </c:pt>
                <c:pt idx="3660">
                  <c:v>1</c:v>
                </c:pt>
                <c:pt idx="3661">
                  <c:v>1</c:v>
                </c:pt>
                <c:pt idx="3662">
                  <c:v>1</c:v>
                </c:pt>
                <c:pt idx="3663">
                  <c:v>1</c:v>
                </c:pt>
                <c:pt idx="3664">
                  <c:v>1</c:v>
                </c:pt>
                <c:pt idx="3665">
                  <c:v>1</c:v>
                </c:pt>
                <c:pt idx="3666">
                  <c:v>1</c:v>
                </c:pt>
                <c:pt idx="3667">
                  <c:v>1</c:v>
                </c:pt>
                <c:pt idx="3668">
                  <c:v>1</c:v>
                </c:pt>
                <c:pt idx="3669">
                  <c:v>1</c:v>
                </c:pt>
                <c:pt idx="3670">
                  <c:v>1</c:v>
                </c:pt>
                <c:pt idx="3671">
                  <c:v>1</c:v>
                </c:pt>
                <c:pt idx="3672">
                  <c:v>1</c:v>
                </c:pt>
                <c:pt idx="3673">
                  <c:v>1</c:v>
                </c:pt>
                <c:pt idx="3674">
                  <c:v>1</c:v>
                </c:pt>
                <c:pt idx="3675">
                  <c:v>1</c:v>
                </c:pt>
                <c:pt idx="3676">
                  <c:v>1</c:v>
                </c:pt>
                <c:pt idx="3677">
                  <c:v>1</c:v>
                </c:pt>
                <c:pt idx="3678">
                  <c:v>1</c:v>
                </c:pt>
                <c:pt idx="3679">
                  <c:v>1</c:v>
                </c:pt>
                <c:pt idx="3680">
                  <c:v>1</c:v>
                </c:pt>
                <c:pt idx="3681">
                  <c:v>1</c:v>
                </c:pt>
                <c:pt idx="3682">
                  <c:v>1</c:v>
                </c:pt>
                <c:pt idx="3683">
                  <c:v>1</c:v>
                </c:pt>
                <c:pt idx="3684">
                  <c:v>1</c:v>
                </c:pt>
                <c:pt idx="3685">
                  <c:v>1</c:v>
                </c:pt>
                <c:pt idx="3686">
                  <c:v>1</c:v>
                </c:pt>
                <c:pt idx="3687">
                  <c:v>1</c:v>
                </c:pt>
                <c:pt idx="3688">
                  <c:v>2</c:v>
                </c:pt>
                <c:pt idx="3689">
                  <c:v>2</c:v>
                </c:pt>
                <c:pt idx="3690">
                  <c:v>2</c:v>
                </c:pt>
                <c:pt idx="3691">
                  <c:v>2</c:v>
                </c:pt>
                <c:pt idx="3692">
                  <c:v>2</c:v>
                </c:pt>
                <c:pt idx="3693">
                  <c:v>2</c:v>
                </c:pt>
                <c:pt idx="3694">
                  <c:v>2</c:v>
                </c:pt>
                <c:pt idx="3695">
                  <c:v>2</c:v>
                </c:pt>
                <c:pt idx="3696">
                  <c:v>5</c:v>
                </c:pt>
                <c:pt idx="3697">
                  <c:v>5</c:v>
                </c:pt>
                <c:pt idx="3698">
                  <c:v>5</c:v>
                </c:pt>
                <c:pt idx="3699">
                  <c:v>5</c:v>
                </c:pt>
                <c:pt idx="3700">
                  <c:v>5</c:v>
                </c:pt>
                <c:pt idx="3701">
                  <c:v>13</c:v>
                </c:pt>
                <c:pt idx="3702">
                  <c:v>13</c:v>
                </c:pt>
                <c:pt idx="3703">
                  <c:v>24</c:v>
                </c:pt>
                <c:pt idx="3704">
                  <c:v>38</c:v>
                </c:pt>
                <c:pt idx="3705">
                  <c:v>38</c:v>
                </c:pt>
                <c:pt idx="3706">
                  <c:v>38</c:v>
                </c:pt>
                <c:pt idx="3707">
                  <c:v>38</c:v>
                </c:pt>
                <c:pt idx="3708">
                  <c:v>38</c:v>
                </c:pt>
                <c:pt idx="3709">
                  <c:v>38</c:v>
                </c:pt>
                <c:pt idx="3710">
                  <c:v>46</c:v>
                </c:pt>
                <c:pt idx="3711">
                  <c:v>46</c:v>
                </c:pt>
                <c:pt idx="3712">
                  <c:v>46</c:v>
                </c:pt>
                <c:pt idx="3713">
                  <c:v>47</c:v>
                </c:pt>
                <c:pt idx="3714">
                  <c:v>47</c:v>
                </c:pt>
                <c:pt idx="3715">
                  <c:v>47</c:v>
                </c:pt>
                <c:pt idx="3716">
                  <c:v>47</c:v>
                </c:pt>
                <c:pt idx="3717">
                  <c:v>47</c:v>
                </c:pt>
                <c:pt idx="3718">
                  <c:v>47</c:v>
                </c:pt>
                <c:pt idx="3719">
                  <c:v>58</c:v>
                </c:pt>
                <c:pt idx="3720">
                  <c:v>59</c:v>
                </c:pt>
                <c:pt idx="3721">
                  <c:v>59</c:v>
                </c:pt>
                <c:pt idx="3722">
                  <c:v>62</c:v>
                </c:pt>
                <c:pt idx="3723">
                  <c:v>68</c:v>
                </c:pt>
                <c:pt idx="3724">
                  <c:v>70</c:v>
                </c:pt>
                <c:pt idx="3725">
                  <c:v>79</c:v>
                </c:pt>
                <c:pt idx="3726">
                  <c:v>88</c:v>
                </c:pt>
                <c:pt idx="3727">
                  <c:v>89</c:v>
                </c:pt>
                <c:pt idx="3728">
                  <c:v>105</c:v>
                </c:pt>
                <c:pt idx="3729">
                  <c:v>105</c:v>
                </c:pt>
                <c:pt idx="3730">
                  <c:v>105</c:v>
                </c:pt>
                <c:pt idx="3731">
                  <c:v>107</c:v>
                </c:pt>
                <c:pt idx="3732">
                  <c:v>107</c:v>
                </c:pt>
                <c:pt idx="3733">
                  <c:v>107</c:v>
                </c:pt>
                <c:pt idx="3734">
                  <c:v>107</c:v>
                </c:pt>
                <c:pt idx="3735">
                  <c:v>107</c:v>
                </c:pt>
                <c:pt idx="3736">
                  <c:v>108</c:v>
                </c:pt>
                <c:pt idx="3737">
                  <c:v>109</c:v>
                </c:pt>
                <c:pt idx="3738">
                  <c:v>110</c:v>
                </c:pt>
                <c:pt idx="3739">
                  <c:v>111</c:v>
                </c:pt>
                <c:pt idx="3740">
                  <c:v>112</c:v>
                </c:pt>
                <c:pt idx="3741">
                  <c:v>112</c:v>
                </c:pt>
                <c:pt idx="3742">
                  <c:v>112</c:v>
                </c:pt>
                <c:pt idx="3743">
                  <c:v>112</c:v>
                </c:pt>
                <c:pt idx="3744">
                  <c:v>112</c:v>
                </c:pt>
                <c:pt idx="3745">
                  <c:v>113</c:v>
                </c:pt>
                <c:pt idx="3746">
                  <c:v>113</c:v>
                </c:pt>
                <c:pt idx="3747">
                  <c:v>113</c:v>
                </c:pt>
                <c:pt idx="3748">
                  <c:v>113</c:v>
                </c:pt>
                <c:pt idx="3749">
                  <c:v>113</c:v>
                </c:pt>
                <c:pt idx="3750">
                  <c:v>113</c:v>
                </c:pt>
                <c:pt idx="3751">
                  <c:v>113</c:v>
                </c:pt>
                <c:pt idx="3752">
                  <c:v>113</c:v>
                </c:pt>
                <c:pt idx="3753">
                  <c:v>114</c:v>
                </c:pt>
                <c:pt idx="3754">
                  <c:v>116</c:v>
                </c:pt>
                <c:pt idx="3755">
                  <c:v>116</c:v>
                </c:pt>
                <c:pt idx="3756">
                  <c:v>117</c:v>
                </c:pt>
                <c:pt idx="3757">
                  <c:v>118</c:v>
                </c:pt>
                <c:pt idx="3758">
                  <c:v>118</c:v>
                </c:pt>
                <c:pt idx="3759">
                  <c:v>118</c:v>
                </c:pt>
                <c:pt idx="3760">
                  <c:v>118</c:v>
                </c:pt>
                <c:pt idx="3761">
                  <c:v>118</c:v>
                </c:pt>
                <c:pt idx="3762">
                  <c:v>118</c:v>
                </c:pt>
                <c:pt idx="3763">
                  <c:v>118</c:v>
                </c:pt>
                <c:pt idx="3764">
                  <c:v>119</c:v>
                </c:pt>
                <c:pt idx="3765">
                  <c:v>119</c:v>
                </c:pt>
                <c:pt idx="3766">
                  <c:v>119</c:v>
                </c:pt>
                <c:pt idx="3767">
                  <c:v>120</c:v>
                </c:pt>
                <c:pt idx="3768">
                  <c:v>120</c:v>
                </c:pt>
                <c:pt idx="3769">
                  <c:v>120</c:v>
                </c:pt>
                <c:pt idx="3770">
                  <c:v>120</c:v>
                </c:pt>
                <c:pt idx="3771">
                  <c:v>120</c:v>
                </c:pt>
                <c:pt idx="3772">
                  <c:v>120</c:v>
                </c:pt>
                <c:pt idx="3773">
                  <c:v>120</c:v>
                </c:pt>
                <c:pt idx="3774">
                  <c:v>120</c:v>
                </c:pt>
                <c:pt idx="3775">
                  <c:v>120</c:v>
                </c:pt>
                <c:pt idx="3776">
                  <c:v>120</c:v>
                </c:pt>
                <c:pt idx="3777">
                  <c:v>120</c:v>
                </c:pt>
                <c:pt idx="3778">
                  <c:v>120</c:v>
                </c:pt>
                <c:pt idx="3779">
                  <c:v>121</c:v>
                </c:pt>
                <c:pt idx="3780">
                  <c:v>121</c:v>
                </c:pt>
                <c:pt idx="3781">
                  <c:v>121</c:v>
                </c:pt>
                <c:pt idx="3782">
                  <c:v>121</c:v>
                </c:pt>
                <c:pt idx="3783">
                  <c:v>123</c:v>
                </c:pt>
                <c:pt idx="3784">
                  <c:v>124</c:v>
                </c:pt>
                <c:pt idx="3785">
                  <c:v>124</c:v>
                </c:pt>
                <c:pt idx="3786">
                  <c:v>124</c:v>
                </c:pt>
                <c:pt idx="3787">
                  <c:v>124</c:v>
                </c:pt>
                <c:pt idx="3788">
                  <c:v>124</c:v>
                </c:pt>
                <c:pt idx="3789">
                  <c:v>124</c:v>
                </c:pt>
                <c:pt idx="3790">
                  <c:v>125</c:v>
                </c:pt>
                <c:pt idx="3791">
                  <c:v>126</c:v>
                </c:pt>
                <c:pt idx="3792">
                  <c:v>126</c:v>
                </c:pt>
                <c:pt idx="3793">
                  <c:v>126</c:v>
                </c:pt>
                <c:pt idx="3794">
                  <c:v>126</c:v>
                </c:pt>
                <c:pt idx="3795">
                  <c:v>126</c:v>
                </c:pt>
                <c:pt idx="3796">
                  <c:v>126</c:v>
                </c:pt>
                <c:pt idx="3797">
                  <c:v>128</c:v>
                </c:pt>
                <c:pt idx="3798">
                  <c:v>129</c:v>
                </c:pt>
                <c:pt idx="3799">
                  <c:v>129</c:v>
                </c:pt>
                <c:pt idx="3800">
                  <c:v>130</c:v>
                </c:pt>
                <c:pt idx="3801">
                  <c:v>130</c:v>
                </c:pt>
                <c:pt idx="3802">
                  <c:v>130</c:v>
                </c:pt>
                <c:pt idx="3803">
                  <c:v>130</c:v>
                </c:pt>
                <c:pt idx="3804">
                  <c:v>130</c:v>
                </c:pt>
                <c:pt idx="3805">
                  <c:v>131</c:v>
                </c:pt>
                <c:pt idx="3806">
                  <c:v>131</c:v>
                </c:pt>
                <c:pt idx="3807">
                  <c:v>131</c:v>
                </c:pt>
                <c:pt idx="3808">
                  <c:v>131</c:v>
                </c:pt>
                <c:pt idx="3809">
                  <c:v>131</c:v>
                </c:pt>
                <c:pt idx="3810">
                  <c:v>131</c:v>
                </c:pt>
                <c:pt idx="3811">
                  <c:v>131</c:v>
                </c:pt>
                <c:pt idx="3812">
                  <c:v>131</c:v>
                </c:pt>
                <c:pt idx="3813">
                  <c:v>131</c:v>
                </c:pt>
                <c:pt idx="3814">
                  <c:v>132</c:v>
                </c:pt>
                <c:pt idx="3815">
                  <c:v>132</c:v>
                </c:pt>
                <c:pt idx="3816">
                  <c:v>133</c:v>
                </c:pt>
                <c:pt idx="3817">
                  <c:v>133</c:v>
                </c:pt>
                <c:pt idx="3818">
                  <c:v>133</c:v>
                </c:pt>
                <c:pt idx="3819">
                  <c:v>133</c:v>
                </c:pt>
                <c:pt idx="3820">
                  <c:v>133</c:v>
                </c:pt>
                <c:pt idx="3821">
                  <c:v>133</c:v>
                </c:pt>
                <c:pt idx="3822">
                  <c:v>133</c:v>
                </c:pt>
                <c:pt idx="3823">
                  <c:v>133</c:v>
                </c:pt>
                <c:pt idx="3824">
                  <c:v>133</c:v>
                </c:pt>
                <c:pt idx="3825">
                  <c:v>133</c:v>
                </c:pt>
                <c:pt idx="3826">
                  <c:v>133</c:v>
                </c:pt>
                <c:pt idx="3827">
                  <c:v>133</c:v>
                </c:pt>
                <c:pt idx="3828">
                  <c:v>133</c:v>
                </c:pt>
                <c:pt idx="3829">
                  <c:v>133</c:v>
                </c:pt>
                <c:pt idx="3830">
                  <c:v>133</c:v>
                </c:pt>
                <c:pt idx="3831">
                  <c:v>133</c:v>
                </c:pt>
                <c:pt idx="3832">
                  <c:v>133</c:v>
                </c:pt>
                <c:pt idx="3833">
                  <c:v>133</c:v>
                </c:pt>
                <c:pt idx="3834">
                  <c:v>133</c:v>
                </c:pt>
                <c:pt idx="3835">
                  <c:v>133</c:v>
                </c:pt>
                <c:pt idx="3836">
                  <c:v>133</c:v>
                </c:pt>
                <c:pt idx="3837">
                  <c:v>134</c:v>
                </c:pt>
                <c:pt idx="3838">
                  <c:v>134</c:v>
                </c:pt>
                <c:pt idx="3839">
                  <c:v>135</c:v>
                </c:pt>
                <c:pt idx="3840">
                  <c:v>135</c:v>
                </c:pt>
                <c:pt idx="3841">
                  <c:v>136</c:v>
                </c:pt>
                <c:pt idx="3842">
                  <c:v>137</c:v>
                </c:pt>
                <c:pt idx="3843">
                  <c:v>137</c:v>
                </c:pt>
                <c:pt idx="3844">
                  <c:v>137</c:v>
                </c:pt>
                <c:pt idx="3845">
                  <c:v>137</c:v>
                </c:pt>
                <c:pt idx="3846">
                  <c:v>137</c:v>
                </c:pt>
                <c:pt idx="3847">
                  <c:v>137</c:v>
                </c:pt>
                <c:pt idx="3848">
                  <c:v>138</c:v>
                </c:pt>
                <c:pt idx="3849">
                  <c:v>139</c:v>
                </c:pt>
                <c:pt idx="3850">
                  <c:v>140</c:v>
                </c:pt>
                <c:pt idx="3851">
                  <c:v>140</c:v>
                </c:pt>
                <c:pt idx="3852">
                  <c:v>140</c:v>
                </c:pt>
                <c:pt idx="3853">
                  <c:v>141</c:v>
                </c:pt>
                <c:pt idx="3854">
                  <c:v>141</c:v>
                </c:pt>
                <c:pt idx="3855">
                  <c:v>141</c:v>
                </c:pt>
                <c:pt idx="3856">
                  <c:v>141</c:v>
                </c:pt>
                <c:pt idx="3857">
                  <c:v>141</c:v>
                </c:pt>
                <c:pt idx="3858">
                  <c:v>141</c:v>
                </c:pt>
                <c:pt idx="3859">
                  <c:v>142</c:v>
                </c:pt>
                <c:pt idx="3860">
                  <c:v>143</c:v>
                </c:pt>
                <c:pt idx="3861">
                  <c:v>143</c:v>
                </c:pt>
                <c:pt idx="3862">
                  <c:v>143</c:v>
                </c:pt>
                <c:pt idx="3863">
                  <c:v>143</c:v>
                </c:pt>
                <c:pt idx="3864">
                  <c:v>143</c:v>
                </c:pt>
                <c:pt idx="3865">
                  <c:v>143</c:v>
                </c:pt>
                <c:pt idx="3866">
                  <c:v>144</c:v>
                </c:pt>
                <c:pt idx="3867">
                  <c:v>144</c:v>
                </c:pt>
                <c:pt idx="3868">
                  <c:v>144</c:v>
                </c:pt>
                <c:pt idx="3869">
                  <c:v>145</c:v>
                </c:pt>
                <c:pt idx="3870">
                  <c:v>149</c:v>
                </c:pt>
                <c:pt idx="3871">
                  <c:v>149</c:v>
                </c:pt>
                <c:pt idx="3872">
                  <c:v>150</c:v>
                </c:pt>
                <c:pt idx="3873">
                  <c:v>150</c:v>
                </c:pt>
                <c:pt idx="3874">
                  <c:v>150</c:v>
                </c:pt>
                <c:pt idx="3875">
                  <c:v>150</c:v>
                </c:pt>
                <c:pt idx="3876">
                  <c:v>150</c:v>
                </c:pt>
                <c:pt idx="3877">
                  <c:v>150</c:v>
                </c:pt>
                <c:pt idx="3878">
                  <c:v>150</c:v>
                </c:pt>
                <c:pt idx="3879">
                  <c:v>150</c:v>
                </c:pt>
                <c:pt idx="3880">
                  <c:v>151</c:v>
                </c:pt>
                <c:pt idx="3881">
                  <c:v>151</c:v>
                </c:pt>
                <c:pt idx="3882">
                  <c:v>151</c:v>
                </c:pt>
                <c:pt idx="3883">
                  <c:v>153</c:v>
                </c:pt>
                <c:pt idx="3884">
                  <c:v>153</c:v>
                </c:pt>
                <c:pt idx="3885">
                  <c:v>153</c:v>
                </c:pt>
                <c:pt idx="3886">
                  <c:v>154</c:v>
                </c:pt>
                <c:pt idx="3887">
                  <c:v>154</c:v>
                </c:pt>
                <c:pt idx="3888">
                  <c:v>154</c:v>
                </c:pt>
                <c:pt idx="3889">
                  <c:v>154</c:v>
                </c:pt>
                <c:pt idx="3890">
                  <c:v>155</c:v>
                </c:pt>
                <c:pt idx="3891">
                  <c:v>155</c:v>
                </c:pt>
                <c:pt idx="3892">
                  <c:v>155</c:v>
                </c:pt>
                <c:pt idx="3893">
                  <c:v>155</c:v>
                </c:pt>
                <c:pt idx="3894">
                  <c:v>155</c:v>
                </c:pt>
                <c:pt idx="3895">
                  <c:v>155</c:v>
                </c:pt>
                <c:pt idx="3896">
                  <c:v>155</c:v>
                </c:pt>
                <c:pt idx="3897">
                  <c:v>155</c:v>
                </c:pt>
                <c:pt idx="3898">
                  <c:v>155</c:v>
                </c:pt>
                <c:pt idx="3899">
                  <c:v>155</c:v>
                </c:pt>
                <c:pt idx="3900">
                  <c:v>155</c:v>
                </c:pt>
                <c:pt idx="3901">
                  <c:v>155</c:v>
                </c:pt>
                <c:pt idx="3902">
                  <c:v>155</c:v>
                </c:pt>
                <c:pt idx="3903">
                  <c:v>155</c:v>
                </c:pt>
                <c:pt idx="3904">
                  <c:v>155</c:v>
                </c:pt>
                <c:pt idx="3905">
                  <c:v>155</c:v>
                </c:pt>
                <c:pt idx="3906">
                  <c:v>155</c:v>
                </c:pt>
                <c:pt idx="3907">
                  <c:v>155</c:v>
                </c:pt>
                <c:pt idx="3908">
                  <c:v>155</c:v>
                </c:pt>
                <c:pt idx="3909">
                  <c:v>155</c:v>
                </c:pt>
                <c:pt idx="3910">
                  <c:v>156</c:v>
                </c:pt>
                <c:pt idx="3911">
                  <c:v>156</c:v>
                </c:pt>
                <c:pt idx="3912">
                  <c:v>156</c:v>
                </c:pt>
                <c:pt idx="3913">
                  <c:v>156</c:v>
                </c:pt>
                <c:pt idx="3914">
                  <c:v>156</c:v>
                </c:pt>
                <c:pt idx="3915">
                  <c:v>157</c:v>
                </c:pt>
                <c:pt idx="3916">
                  <c:v>159</c:v>
                </c:pt>
                <c:pt idx="3917">
                  <c:v>159</c:v>
                </c:pt>
                <c:pt idx="3918">
                  <c:v>159</c:v>
                </c:pt>
                <c:pt idx="3919">
                  <c:v>159</c:v>
                </c:pt>
                <c:pt idx="3920">
                  <c:v>159</c:v>
                </c:pt>
                <c:pt idx="3921">
                  <c:v>160</c:v>
                </c:pt>
                <c:pt idx="3922">
                  <c:v>160</c:v>
                </c:pt>
                <c:pt idx="3923">
                  <c:v>161</c:v>
                </c:pt>
                <c:pt idx="3924">
                  <c:v>161</c:v>
                </c:pt>
                <c:pt idx="3925">
                  <c:v>163</c:v>
                </c:pt>
                <c:pt idx="3926">
                  <c:v>164</c:v>
                </c:pt>
                <c:pt idx="3927">
                  <c:v>166</c:v>
                </c:pt>
                <c:pt idx="3928">
                  <c:v>167</c:v>
                </c:pt>
                <c:pt idx="3929">
                  <c:v>167</c:v>
                </c:pt>
                <c:pt idx="3930">
                  <c:v>167</c:v>
                </c:pt>
                <c:pt idx="3931">
                  <c:v>169</c:v>
                </c:pt>
                <c:pt idx="3932">
                  <c:v>170</c:v>
                </c:pt>
                <c:pt idx="3933">
                  <c:v>170</c:v>
                </c:pt>
                <c:pt idx="3934">
                  <c:v>170</c:v>
                </c:pt>
                <c:pt idx="3935">
                  <c:v>171</c:v>
                </c:pt>
                <c:pt idx="3936">
                  <c:v>172</c:v>
                </c:pt>
                <c:pt idx="3937">
                  <c:v>172</c:v>
                </c:pt>
                <c:pt idx="3938">
                  <c:v>174</c:v>
                </c:pt>
                <c:pt idx="3939">
                  <c:v>175</c:v>
                </c:pt>
                <c:pt idx="3940">
                  <c:v>175</c:v>
                </c:pt>
                <c:pt idx="3941">
                  <c:v>176</c:v>
                </c:pt>
                <c:pt idx="3942">
                  <c:v>176</c:v>
                </c:pt>
                <c:pt idx="3943">
                  <c:v>178</c:v>
                </c:pt>
                <c:pt idx="3944">
                  <c:v>178</c:v>
                </c:pt>
                <c:pt idx="3945">
                  <c:v>179</c:v>
                </c:pt>
                <c:pt idx="3946">
                  <c:v>179</c:v>
                </c:pt>
                <c:pt idx="3947">
                  <c:v>179</c:v>
                </c:pt>
                <c:pt idx="3948">
                  <c:v>179</c:v>
                </c:pt>
                <c:pt idx="3949">
                  <c:v>180</c:v>
                </c:pt>
                <c:pt idx="3950">
                  <c:v>181</c:v>
                </c:pt>
                <c:pt idx="3951">
                  <c:v>181</c:v>
                </c:pt>
                <c:pt idx="3952">
                  <c:v>182</c:v>
                </c:pt>
                <c:pt idx="3953">
                  <c:v>182</c:v>
                </c:pt>
                <c:pt idx="3954">
                  <c:v>182</c:v>
                </c:pt>
                <c:pt idx="3955">
                  <c:v>182</c:v>
                </c:pt>
                <c:pt idx="3956">
                  <c:v>182</c:v>
                </c:pt>
                <c:pt idx="3957">
                  <c:v>182</c:v>
                </c:pt>
                <c:pt idx="3958">
                  <c:v>182</c:v>
                </c:pt>
                <c:pt idx="3959">
                  <c:v>182</c:v>
                </c:pt>
                <c:pt idx="3960">
                  <c:v>182</c:v>
                </c:pt>
                <c:pt idx="3961">
                  <c:v>182</c:v>
                </c:pt>
                <c:pt idx="3962">
                  <c:v>184</c:v>
                </c:pt>
                <c:pt idx="3963">
                  <c:v>185</c:v>
                </c:pt>
                <c:pt idx="3964">
                  <c:v>185</c:v>
                </c:pt>
                <c:pt idx="3965">
                  <c:v>185</c:v>
                </c:pt>
                <c:pt idx="3966">
                  <c:v>186</c:v>
                </c:pt>
                <c:pt idx="3967">
                  <c:v>186</c:v>
                </c:pt>
                <c:pt idx="3968">
                  <c:v>186</c:v>
                </c:pt>
                <c:pt idx="3969">
                  <c:v>186</c:v>
                </c:pt>
                <c:pt idx="3970">
                  <c:v>186</c:v>
                </c:pt>
                <c:pt idx="3971">
                  <c:v>187</c:v>
                </c:pt>
                <c:pt idx="3972">
                  <c:v>190</c:v>
                </c:pt>
                <c:pt idx="3973">
                  <c:v>191</c:v>
                </c:pt>
                <c:pt idx="3974">
                  <c:v>271</c:v>
                </c:pt>
                <c:pt idx="3975">
                  <c:v>273</c:v>
                </c:pt>
                <c:pt idx="3976">
                  <c:v>275</c:v>
                </c:pt>
                <c:pt idx="3977">
                  <c:v>275</c:v>
                </c:pt>
                <c:pt idx="3978">
                  <c:v>275</c:v>
                </c:pt>
                <c:pt idx="3979">
                  <c:v>276</c:v>
                </c:pt>
                <c:pt idx="3980">
                  <c:v>277</c:v>
                </c:pt>
                <c:pt idx="3981">
                  <c:v>277</c:v>
                </c:pt>
                <c:pt idx="3982">
                  <c:v>277</c:v>
                </c:pt>
                <c:pt idx="3983">
                  <c:v>277</c:v>
                </c:pt>
                <c:pt idx="3984">
                  <c:v>278</c:v>
                </c:pt>
                <c:pt idx="3985">
                  <c:v>281</c:v>
                </c:pt>
                <c:pt idx="3986">
                  <c:v>281</c:v>
                </c:pt>
                <c:pt idx="3987">
                  <c:v>281</c:v>
                </c:pt>
                <c:pt idx="3988">
                  <c:v>281</c:v>
                </c:pt>
                <c:pt idx="3989">
                  <c:v>281</c:v>
                </c:pt>
                <c:pt idx="3990">
                  <c:v>281</c:v>
                </c:pt>
                <c:pt idx="3991">
                  <c:v>282</c:v>
                </c:pt>
                <c:pt idx="3992">
                  <c:v>284</c:v>
                </c:pt>
                <c:pt idx="3993">
                  <c:v>286</c:v>
                </c:pt>
                <c:pt idx="3994">
                  <c:v>287</c:v>
                </c:pt>
                <c:pt idx="3995">
                  <c:v>288</c:v>
                </c:pt>
                <c:pt idx="3996">
                  <c:v>291</c:v>
                </c:pt>
                <c:pt idx="3997">
                  <c:v>291</c:v>
                </c:pt>
                <c:pt idx="3998">
                  <c:v>291</c:v>
                </c:pt>
                <c:pt idx="3999">
                  <c:v>291</c:v>
                </c:pt>
                <c:pt idx="4000">
                  <c:v>291</c:v>
                </c:pt>
                <c:pt idx="4001">
                  <c:v>291</c:v>
                </c:pt>
                <c:pt idx="4002">
                  <c:v>294</c:v>
                </c:pt>
                <c:pt idx="4003">
                  <c:v>296</c:v>
                </c:pt>
                <c:pt idx="4004">
                  <c:v>296</c:v>
                </c:pt>
                <c:pt idx="4005">
                  <c:v>297</c:v>
                </c:pt>
                <c:pt idx="4006">
                  <c:v>298</c:v>
                </c:pt>
                <c:pt idx="4007">
                  <c:v>300</c:v>
                </c:pt>
                <c:pt idx="4008">
                  <c:v>302</c:v>
                </c:pt>
                <c:pt idx="4009">
                  <c:v>302</c:v>
                </c:pt>
                <c:pt idx="4010">
                  <c:v>302</c:v>
                </c:pt>
                <c:pt idx="4011">
                  <c:v>302</c:v>
                </c:pt>
                <c:pt idx="4012">
                  <c:v>302</c:v>
                </c:pt>
                <c:pt idx="4013">
                  <c:v>302</c:v>
                </c:pt>
                <c:pt idx="4014">
                  <c:v>302</c:v>
                </c:pt>
                <c:pt idx="4015">
                  <c:v>304</c:v>
                </c:pt>
                <c:pt idx="4016">
                  <c:v>304</c:v>
                </c:pt>
                <c:pt idx="4017">
                  <c:v>305</c:v>
                </c:pt>
                <c:pt idx="4018">
                  <c:v>306</c:v>
                </c:pt>
                <c:pt idx="4019">
                  <c:v>307</c:v>
                </c:pt>
                <c:pt idx="4020">
                  <c:v>307</c:v>
                </c:pt>
                <c:pt idx="4021">
                  <c:v>309</c:v>
                </c:pt>
                <c:pt idx="4022">
                  <c:v>309</c:v>
                </c:pt>
                <c:pt idx="4023">
                  <c:v>309</c:v>
                </c:pt>
                <c:pt idx="4024">
                  <c:v>310</c:v>
                </c:pt>
                <c:pt idx="4025">
                  <c:v>310</c:v>
                </c:pt>
                <c:pt idx="4026">
                  <c:v>310</c:v>
                </c:pt>
                <c:pt idx="4027">
                  <c:v>310</c:v>
                </c:pt>
                <c:pt idx="4028">
                  <c:v>312</c:v>
                </c:pt>
                <c:pt idx="4029">
                  <c:v>312</c:v>
                </c:pt>
                <c:pt idx="4030">
                  <c:v>313</c:v>
                </c:pt>
                <c:pt idx="4031">
                  <c:v>313</c:v>
                </c:pt>
                <c:pt idx="4032">
                  <c:v>313</c:v>
                </c:pt>
                <c:pt idx="4033">
                  <c:v>313</c:v>
                </c:pt>
                <c:pt idx="4034">
                  <c:v>314</c:v>
                </c:pt>
                <c:pt idx="4035">
                  <c:v>314</c:v>
                </c:pt>
                <c:pt idx="4036">
                  <c:v>315</c:v>
                </c:pt>
                <c:pt idx="4037">
                  <c:v>315</c:v>
                </c:pt>
                <c:pt idx="4038">
                  <c:v>316</c:v>
                </c:pt>
                <c:pt idx="4039">
                  <c:v>317</c:v>
                </c:pt>
                <c:pt idx="4040">
                  <c:v>317</c:v>
                </c:pt>
                <c:pt idx="4041">
                  <c:v>318</c:v>
                </c:pt>
                <c:pt idx="4042">
                  <c:v>318</c:v>
                </c:pt>
                <c:pt idx="4043">
                  <c:v>318</c:v>
                </c:pt>
                <c:pt idx="4044">
                  <c:v>319</c:v>
                </c:pt>
                <c:pt idx="4045">
                  <c:v>319</c:v>
                </c:pt>
                <c:pt idx="4046">
                  <c:v>320</c:v>
                </c:pt>
                <c:pt idx="4047">
                  <c:v>321</c:v>
                </c:pt>
                <c:pt idx="4048">
                  <c:v>321</c:v>
                </c:pt>
                <c:pt idx="4049">
                  <c:v>322</c:v>
                </c:pt>
                <c:pt idx="4050">
                  <c:v>322</c:v>
                </c:pt>
                <c:pt idx="4051">
                  <c:v>324</c:v>
                </c:pt>
                <c:pt idx="4052">
                  <c:v>324</c:v>
                </c:pt>
                <c:pt idx="4053">
                  <c:v>324</c:v>
                </c:pt>
                <c:pt idx="4054">
                  <c:v>324</c:v>
                </c:pt>
                <c:pt idx="4055">
                  <c:v>325</c:v>
                </c:pt>
                <c:pt idx="4056">
                  <c:v>327</c:v>
                </c:pt>
                <c:pt idx="4057">
                  <c:v>330</c:v>
                </c:pt>
                <c:pt idx="4058">
                  <c:v>331</c:v>
                </c:pt>
                <c:pt idx="4059">
                  <c:v>332</c:v>
                </c:pt>
                <c:pt idx="4060">
                  <c:v>333</c:v>
                </c:pt>
                <c:pt idx="4061">
                  <c:v>334</c:v>
                </c:pt>
                <c:pt idx="4062">
                  <c:v>335</c:v>
                </c:pt>
                <c:pt idx="4063">
                  <c:v>335</c:v>
                </c:pt>
                <c:pt idx="4064">
                  <c:v>335</c:v>
                </c:pt>
                <c:pt idx="4065">
                  <c:v>335</c:v>
                </c:pt>
                <c:pt idx="4066">
                  <c:v>337</c:v>
                </c:pt>
                <c:pt idx="4067">
                  <c:v>337</c:v>
                </c:pt>
                <c:pt idx="4068">
                  <c:v>338</c:v>
                </c:pt>
                <c:pt idx="4069">
                  <c:v>338</c:v>
                </c:pt>
                <c:pt idx="4070">
                  <c:v>339</c:v>
                </c:pt>
                <c:pt idx="4071">
                  <c:v>343</c:v>
                </c:pt>
                <c:pt idx="4072">
                  <c:v>343</c:v>
                </c:pt>
                <c:pt idx="4073">
                  <c:v>346</c:v>
                </c:pt>
                <c:pt idx="4074">
                  <c:v>346</c:v>
                </c:pt>
                <c:pt idx="4075">
                  <c:v>346</c:v>
                </c:pt>
                <c:pt idx="4076">
                  <c:v>347</c:v>
                </c:pt>
                <c:pt idx="4077">
                  <c:v>347</c:v>
                </c:pt>
                <c:pt idx="4078">
                  <c:v>347</c:v>
                </c:pt>
                <c:pt idx="4079">
                  <c:v>349</c:v>
                </c:pt>
                <c:pt idx="4080">
                  <c:v>352</c:v>
                </c:pt>
                <c:pt idx="4081">
                  <c:v>354</c:v>
                </c:pt>
                <c:pt idx="4082">
                  <c:v>354</c:v>
                </c:pt>
                <c:pt idx="4083">
                  <c:v>355</c:v>
                </c:pt>
                <c:pt idx="4084">
                  <c:v>357</c:v>
                </c:pt>
                <c:pt idx="4085">
                  <c:v>359</c:v>
                </c:pt>
                <c:pt idx="4086">
                  <c:v>359</c:v>
                </c:pt>
                <c:pt idx="4087">
                  <c:v>359</c:v>
                </c:pt>
                <c:pt idx="4088">
                  <c:v>359</c:v>
                </c:pt>
                <c:pt idx="4089">
                  <c:v>359</c:v>
                </c:pt>
                <c:pt idx="4090">
                  <c:v>362</c:v>
                </c:pt>
                <c:pt idx="4091">
                  <c:v>364</c:v>
                </c:pt>
                <c:pt idx="4092">
                  <c:v>367</c:v>
                </c:pt>
                <c:pt idx="4093">
                  <c:v>367</c:v>
                </c:pt>
                <c:pt idx="4094">
                  <c:v>369</c:v>
                </c:pt>
                <c:pt idx="4095">
                  <c:v>371</c:v>
                </c:pt>
                <c:pt idx="4096">
                  <c:v>371</c:v>
                </c:pt>
                <c:pt idx="4097">
                  <c:v>372</c:v>
                </c:pt>
                <c:pt idx="4098">
                  <c:v>373</c:v>
                </c:pt>
                <c:pt idx="4099">
                  <c:v>374</c:v>
                </c:pt>
                <c:pt idx="4100">
                  <c:v>377</c:v>
                </c:pt>
                <c:pt idx="4101">
                  <c:v>379</c:v>
                </c:pt>
                <c:pt idx="4102">
                  <c:v>380</c:v>
                </c:pt>
                <c:pt idx="4103">
                  <c:v>380</c:v>
                </c:pt>
                <c:pt idx="4104">
                  <c:v>381</c:v>
                </c:pt>
                <c:pt idx="4105">
                  <c:v>384</c:v>
                </c:pt>
                <c:pt idx="4106">
                  <c:v>468</c:v>
                </c:pt>
                <c:pt idx="4107">
                  <c:v>470</c:v>
                </c:pt>
                <c:pt idx="4108">
                  <c:v>470</c:v>
                </c:pt>
                <c:pt idx="4109">
                  <c:v>471</c:v>
                </c:pt>
                <c:pt idx="4110">
                  <c:v>471</c:v>
                </c:pt>
                <c:pt idx="4111">
                  <c:v>471</c:v>
                </c:pt>
                <c:pt idx="4112">
                  <c:v>474</c:v>
                </c:pt>
                <c:pt idx="4113">
                  <c:v>477</c:v>
                </c:pt>
                <c:pt idx="4114">
                  <c:v>484</c:v>
                </c:pt>
                <c:pt idx="4115">
                  <c:v>485</c:v>
                </c:pt>
                <c:pt idx="4116">
                  <c:v>485</c:v>
                </c:pt>
                <c:pt idx="4117">
                  <c:v>485</c:v>
                </c:pt>
                <c:pt idx="4118">
                  <c:v>487</c:v>
                </c:pt>
                <c:pt idx="4119">
                  <c:v>487</c:v>
                </c:pt>
                <c:pt idx="4120">
                  <c:v>490</c:v>
                </c:pt>
                <c:pt idx="4121">
                  <c:v>493</c:v>
                </c:pt>
                <c:pt idx="4122">
                  <c:v>494</c:v>
                </c:pt>
                <c:pt idx="4123">
                  <c:v>496</c:v>
                </c:pt>
                <c:pt idx="4124">
                  <c:v>496</c:v>
                </c:pt>
                <c:pt idx="4125">
                  <c:v>497</c:v>
                </c:pt>
                <c:pt idx="4126">
                  <c:v>497</c:v>
                </c:pt>
                <c:pt idx="4127">
                  <c:v>499</c:v>
                </c:pt>
                <c:pt idx="4128">
                  <c:v>500</c:v>
                </c:pt>
                <c:pt idx="4129">
                  <c:v>500</c:v>
                </c:pt>
                <c:pt idx="4130">
                  <c:v>502</c:v>
                </c:pt>
                <c:pt idx="4131">
                  <c:v>504</c:v>
                </c:pt>
                <c:pt idx="4132">
                  <c:v>506</c:v>
                </c:pt>
                <c:pt idx="4133">
                  <c:v>508</c:v>
                </c:pt>
                <c:pt idx="4134">
                  <c:v>510</c:v>
                </c:pt>
                <c:pt idx="4135">
                  <c:v>510</c:v>
                </c:pt>
                <c:pt idx="4136">
                  <c:v>511</c:v>
                </c:pt>
                <c:pt idx="4137">
                  <c:v>511</c:v>
                </c:pt>
                <c:pt idx="4138">
                  <c:v>512</c:v>
                </c:pt>
                <c:pt idx="4139">
                  <c:v>513</c:v>
                </c:pt>
                <c:pt idx="4140">
                  <c:v>513</c:v>
                </c:pt>
                <c:pt idx="4141">
                  <c:v>514</c:v>
                </c:pt>
                <c:pt idx="4142">
                  <c:v>515</c:v>
                </c:pt>
                <c:pt idx="4143">
                  <c:v>515</c:v>
                </c:pt>
                <c:pt idx="4144">
                  <c:v>517</c:v>
                </c:pt>
                <c:pt idx="4145">
                  <c:v>518</c:v>
                </c:pt>
                <c:pt idx="4146">
                  <c:v>519</c:v>
                </c:pt>
                <c:pt idx="4147">
                  <c:v>523</c:v>
                </c:pt>
                <c:pt idx="4148">
                  <c:v>528</c:v>
                </c:pt>
                <c:pt idx="4149">
                  <c:v>529</c:v>
                </c:pt>
                <c:pt idx="4150">
                  <c:v>530</c:v>
                </c:pt>
                <c:pt idx="4151">
                  <c:v>531</c:v>
                </c:pt>
                <c:pt idx="4152">
                  <c:v>532</c:v>
                </c:pt>
                <c:pt idx="4153">
                  <c:v>532</c:v>
                </c:pt>
                <c:pt idx="4154">
                  <c:v>532</c:v>
                </c:pt>
                <c:pt idx="4155">
                  <c:v>534</c:v>
                </c:pt>
                <c:pt idx="4156">
                  <c:v>537</c:v>
                </c:pt>
                <c:pt idx="4157">
                  <c:v>541</c:v>
                </c:pt>
                <c:pt idx="4158">
                  <c:v>542</c:v>
                </c:pt>
                <c:pt idx="4159">
                  <c:v>543</c:v>
                </c:pt>
                <c:pt idx="4160">
                  <c:v>543</c:v>
                </c:pt>
                <c:pt idx="4161">
                  <c:v>547</c:v>
                </c:pt>
                <c:pt idx="4162">
                  <c:v>550</c:v>
                </c:pt>
                <c:pt idx="4163">
                  <c:v>552</c:v>
                </c:pt>
                <c:pt idx="4164">
                  <c:v>554</c:v>
                </c:pt>
                <c:pt idx="4165">
                  <c:v>555</c:v>
                </c:pt>
                <c:pt idx="4166">
                  <c:v>557</c:v>
                </c:pt>
                <c:pt idx="4167">
                  <c:v>558</c:v>
                </c:pt>
                <c:pt idx="4168">
                  <c:v>562</c:v>
                </c:pt>
                <c:pt idx="4169">
                  <c:v>565</c:v>
                </c:pt>
                <c:pt idx="4170">
                  <c:v>568</c:v>
                </c:pt>
                <c:pt idx="4171">
                  <c:v>570</c:v>
                </c:pt>
                <c:pt idx="4172">
                  <c:v>572</c:v>
                </c:pt>
                <c:pt idx="4173">
                  <c:v>573</c:v>
                </c:pt>
                <c:pt idx="4174">
                  <c:v>573</c:v>
                </c:pt>
                <c:pt idx="4175">
                  <c:v>577</c:v>
                </c:pt>
                <c:pt idx="4176">
                  <c:v>577</c:v>
                </c:pt>
                <c:pt idx="4177">
                  <c:v>579</c:v>
                </c:pt>
                <c:pt idx="4178">
                  <c:v>579</c:v>
                </c:pt>
                <c:pt idx="4179">
                  <c:v>579</c:v>
                </c:pt>
                <c:pt idx="4180">
                  <c:v>580</c:v>
                </c:pt>
                <c:pt idx="4181">
                  <c:v>580</c:v>
                </c:pt>
                <c:pt idx="4182">
                  <c:v>581</c:v>
                </c:pt>
                <c:pt idx="4183">
                  <c:v>581</c:v>
                </c:pt>
                <c:pt idx="4184">
                  <c:v>582</c:v>
                </c:pt>
                <c:pt idx="4185">
                  <c:v>582</c:v>
                </c:pt>
                <c:pt idx="4186">
                  <c:v>582</c:v>
                </c:pt>
                <c:pt idx="4187">
                  <c:v>582</c:v>
                </c:pt>
                <c:pt idx="4188">
                  <c:v>586</c:v>
                </c:pt>
                <c:pt idx="4189">
                  <c:v>587</c:v>
                </c:pt>
              </c:numCache>
            </c:numRef>
          </c:val>
          <c:smooth val="0"/>
          <c:extLst>
            <c:ext xmlns:c16="http://schemas.microsoft.com/office/drawing/2014/chart" uri="{C3380CC4-5D6E-409C-BE32-E72D297353CC}">
              <c16:uniqueId val="{00000010-C115-4CA6-900F-79EE473006FD}"/>
            </c:ext>
          </c:extLst>
        </c:ser>
        <c:ser>
          <c:idx val="17"/>
          <c:order val="17"/>
          <c:tx>
            <c:strRef>
              <c:f>GroupsNumberPerMemberTop20!$S$1</c:f>
              <c:strCache>
                <c:ptCount val="1"/>
                <c:pt idx="0">
                  <c:v>13526261</c:v>
                </c:pt>
              </c:strCache>
            </c:strRef>
          </c:tx>
          <c:spPr>
            <a:ln w="28575" cap="rnd">
              <a:solidFill>
                <a:schemeClr val="dk1">
                  <a:tint val="985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GroupsNumberPerMemberTop20!$S$2:$S$4205</c:f>
              <c:numCache>
                <c:formatCode>General</c:formatCode>
                <c:ptCount val="4204"/>
                <c:pt idx="3654">
                  <c:v>0</c:v>
                </c:pt>
                <c:pt idx="3655">
                  <c:v>553</c:v>
                </c:pt>
                <c:pt idx="3656">
                  <c:v>555</c:v>
                </c:pt>
                <c:pt idx="3657">
                  <c:v>555</c:v>
                </c:pt>
                <c:pt idx="3658">
                  <c:v>555</c:v>
                </c:pt>
                <c:pt idx="3659">
                  <c:v>555</c:v>
                </c:pt>
                <c:pt idx="3660">
                  <c:v>555</c:v>
                </c:pt>
                <c:pt idx="3661">
                  <c:v>555</c:v>
                </c:pt>
                <c:pt idx="3662">
                  <c:v>555</c:v>
                </c:pt>
                <c:pt idx="3663">
                  <c:v>555</c:v>
                </c:pt>
                <c:pt idx="3664">
                  <c:v>555</c:v>
                </c:pt>
                <c:pt idx="3665">
                  <c:v>555</c:v>
                </c:pt>
                <c:pt idx="3666">
                  <c:v>555</c:v>
                </c:pt>
                <c:pt idx="3667">
                  <c:v>555</c:v>
                </c:pt>
                <c:pt idx="3668">
                  <c:v>555</c:v>
                </c:pt>
                <c:pt idx="3669">
                  <c:v>555</c:v>
                </c:pt>
                <c:pt idx="3670">
                  <c:v>555</c:v>
                </c:pt>
                <c:pt idx="3671">
                  <c:v>555</c:v>
                </c:pt>
                <c:pt idx="3672">
                  <c:v>555</c:v>
                </c:pt>
                <c:pt idx="3673">
                  <c:v>555</c:v>
                </c:pt>
                <c:pt idx="3674">
                  <c:v>555</c:v>
                </c:pt>
                <c:pt idx="3675">
                  <c:v>555</c:v>
                </c:pt>
                <c:pt idx="3676">
                  <c:v>555</c:v>
                </c:pt>
                <c:pt idx="3677">
                  <c:v>555</c:v>
                </c:pt>
                <c:pt idx="3678">
                  <c:v>555</c:v>
                </c:pt>
                <c:pt idx="3679">
                  <c:v>555</c:v>
                </c:pt>
                <c:pt idx="3680">
                  <c:v>555</c:v>
                </c:pt>
                <c:pt idx="3681">
                  <c:v>555</c:v>
                </c:pt>
                <c:pt idx="3682">
                  <c:v>555</c:v>
                </c:pt>
                <c:pt idx="3683">
                  <c:v>555</c:v>
                </c:pt>
                <c:pt idx="3684">
                  <c:v>555</c:v>
                </c:pt>
                <c:pt idx="3685">
                  <c:v>555</c:v>
                </c:pt>
                <c:pt idx="3686">
                  <c:v>555</c:v>
                </c:pt>
                <c:pt idx="3687">
                  <c:v>555</c:v>
                </c:pt>
                <c:pt idx="3688">
                  <c:v>555</c:v>
                </c:pt>
                <c:pt idx="3689">
                  <c:v>555</c:v>
                </c:pt>
                <c:pt idx="3690">
                  <c:v>555</c:v>
                </c:pt>
                <c:pt idx="3691">
                  <c:v>555</c:v>
                </c:pt>
                <c:pt idx="3692">
                  <c:v>555</c:v>
                </c:pt>
                <c:pt idx="3693">
                  <c:v>555</c:v>
                </c:pt>
                <c:pt idx="3694">
                  <c:v>555</c:v>
                </c:pt>
                <c:pt idx="3695">
                  <c:v>555</c:v>
                </c:pt>
                <c:pt idx="3696">
                  <c:v>555</c:v>
                </c:pt>
                <c:pt idx="3697">
                  <c:v>555</c:v>
                </c:pt>
                <c:pt idx="3698">
                  <c:v>555</c:v>
                </c:pt>
                <c:pt idx="3699">
                  <c:v>555</c:v>
                </c:pt>
                <c:pt idx="3700">
                  <c:v>555</c:v>
                </c:pt>
                <c:pt idx="3701">
                  <c:v>555</c:v>
                </c:pt>
                <c:pt idx="3702">
                  <c:v>555</c:v>
                </c:pt>
                <c:pt idx="3703">
                  <c:v>555</c:v>
                </c:pt>
                <c:pt idx="3704">
                  <c:v>555</c:v>
                </c:pt>
                <c:pt idx="3705">
                  <c:v>556</c:v>
                </c:pt>
                <c:pt idx="3706">
                  <c:v>556</c:v>
                </c:pt>
                <c:pt idx="3707">
                  <c:v>556</c:v>
                </c:pt>
                <c:pt idx="3708">
                  <c:v>556</c:v>
                </c:pt>
                <c:pt idx="3709">
                  <c:v>556</c:v>
                </c:pt>
                <c:pt idx="3710">
                  <c:v>556</c:v>
                </c:pt>
                <c:pt idx="3711">
                  <c:v>556</c:v>
                </c:pt>
                <c:pt idx="3712">
                  <c:v>556</c:v>
                </c:pt>
                <c:pt idx="3713">
                  <c:v>556</c:v>
                </c:pt>
                <c:pt idx="3714">
                  <c:v>556</c:v>
                </c:pt>
                <c:pt idx="3715">
                  <c:v>556</c:v>
                </c:pt>
                <c:pt idx="3716">
                  <c:v>556</c:v>
                </c:pt>
                <c:pt idx="3717">
                  <c:v>556</c:v>
                </c:pt>
                <c:pt idx="3718">
                  <c:v>556</c:v>
                </c:pt>
                <c:pt idx="3719">
                  <c:v>556</c:v>
                </c:pt>
                <c:pt idx="3720">
                  <c:v>556</c:v>
                </c:pt>
                <c:pt idx="3721">
                  <c:v>556</c:v>
                </c:pt>
                <c:pt idx="3722">
                  <c:v>556</c:v>
                </c:pt>
                <c:pt idx="3723">
                  <c:v>556</c:v>
                </c:pt>
                <c:pt idx="3724">
                  <c:v>556</c:v>
                </c:pt>
                <c:pt idx="3725">
                  <c:v>556</c:v>
                </c:pt>
                <c:pt idx="3726">
                  <c:v>556</c:v>
                </c:pt>
                <c:pt idx="3727">
                  <c:v>556</c:v>
                </c:pt>
                <c:pt idx="3728">
                  <c:v>556</c:v>
                </c:pt>
                <c:pt idx="3729">
                  <c:v>556</c:v>
                </c:pt>
                <c:pt idx="3730">
                  <c:v>556</c:v>
                </c:pt>
                <c:pt idx="3731">
                  <c:v>556</c:v>
                </c:pt>
                <c:pt idx="3732">
                  <c:v>556</c:v>
                </c:pt>
                <c:pt idx="3733">
                  <c:v>556</c:v>
                </c:pt>
                <c:pt idx="3734">
                  <c:v>556</c:v>
                </c:pt>
                <c:pt idx="3735">
                  <c:v>556</c:v>
                </c:pt>
                <c:pt idx="3736">
                  <c:v>556</c:v>
                </c:pt>
                <c:pt idx="3737">
                  <c:v>556</c:v>
                </c:pt>
                <c:pt idx="3738">
                  <c:v>556</c:v>
                </c:pt>
                <c:pt idx="3739">
                  <c:v>556</c:v>
                </c:pt>
                <c:pt idx="3740">
                  <c:v>556</c:v>
                </c:pt>
                <c:pt idx="3741">
                  <c:v>556</c:v>
                </c:pt>
                <c:pt idx="3742">
                  <c:v>556</c:v>
                </c:pt>
                <c:pt idx="3743">
                  <c:v>556</c:v>
                </c:pt>
                <c:pt idx="3744">
                  <c:v>556</c:v>
                </c:pt>
                <c:pt idx="3745">
                  <c:v>556</c:v>
                </c:pt>
                <c:pt idx="3746">
                  <c:v>556</c:v>
                </c:pt>
                <c:pt idx="3747">
                  <c:v>556</c:v>
                </c:pt>
                <c:pt idx="3748">
                  <c:v>556</c:v>
                </c:pt>
                <c:pt idx="3749">
                  <c:v>556</c:v>
                </c:pt>
                <c:pt idx="3750">
                  <c:v>556</c:v>
                </c:pt>
                <c:pt idx="3751">
                  <c:v>556</c:v>
                </c:pt>
                <c:pt idx="3752">
                  <c:v>556</c:v>
                </c:pt>
                <c:pt idx="3753">
                  <c:v>556</c:v>
                </c:pt>
                <c:pt idx="3754">
                  <c:v>556</c:v>
                </c:pt>
                <c:pt idx="3755">
                  <c:v>556</c:v>
                </c:pt>
                <c:pt idx="3756">
                  <c:v>556</c:v>
                </c:pt>
                <c:pt idx="3757">
                  <c:v>556</c:v>
                </c:pt>
                <c:pt idx="3758">
                  <c:v>556</c:v>
                </c:pt>
                <c:pt idx="3759">
                  <c:v>556</c:v>
                </c:pt>
                <c:pt idx="3760">
                  <c:v>556</c:v>
                </c:pt>
                <c:pt idx="3761">
                  <c:v>556</c:v>
                </c:pt>
                <c:pt idx="3762">
                  <c:v>556</c:v>
                </c:pt>
                <c:pt idx="3763">
                  <c:v>556</c:v>
                </c:pt>
                <c:pt idx="3764">
                  <c:v>556</c:v>
                </c:pt>
                <c:pt idx="3765">
                  <c:v>556</c:v>
                </c:pt>
                <c:pt idx="3766">
                  <c:v>556</c:v>
                </c:pt>
                <c:pt idx="3767">
                  <c:v>556</c:v>
                </c:pt>
                <c:pt idx="3768">
                  <c:v>556</c:v>
                </c:pt>
                <c:pt idx="3769">
                  <c:v>556</c:v>
                </c:pt>
                <c:pt idx="3770">
                  <c:v>556</c:v>
                </c:pt>
                <c:pt idx="3771">
                  <c:v>556</c:v>
                </c:pt>
                <c:pt idx="3772">
                  <c:v>556</c:v>
                </c:pt>
                <c:pt idx="3773">
                  <c:v>556</c:v>
                </c:pt>
                <c:pt idx="3774">
                  <c:v>556</c:v>
                </c:pt>
                <c:pt idx="3775">
                  <c:v>556</c:v>
                </c:pt>
                <c:pt idx="3776">
                  <c:v>556</c:v>
                </c:pt>
                <c:pt idx="3777">
                  <c:v>556</c:v>
                </c:pt>
                <c:pt idx="3778">
                  <c:v>556</c:v>
                </c:pt>
                <c:pt idx="3779">
                  <c:v>556</c:v>
                </c:pt>
                <c:pt idx="3780">
                  <c:v>556</c:v>
                </c:pt>
                <c:pt idx="3781">
                  <c:v>556</c:v>
                </c:pt>
                <c:pt idx="3782">
                  <c:v>556</c:v>
                </c:pt>
                <c:pt idx="3783">
                  <c:v>556</c:v>
                </c:pt>
                <c:pt idx="3784">
                  <c:v>556</c:v>
                </c:pt>
                <c:pt idx="3785">
                  <c:v>556</c:v>
                </c:pt>
                <c:pt idx="3786">
                  <c:v>556</c:v>
                </c:pt>
                <c:pt idx="3787">
                  <c:v>556</c:v>
                </c:pt>
                <c:pt idx="3788">
                  <c:v>556</c:v>
                </c:pt>
                <c:pt idx="3789">
                  <c:v>556</c:v>
                </c:pt>
                <c:pt idx="3790">
                  <c:v>556</c:v>
                </c:pt>
                <c:pt idx="3791">
                  <c:v>556</c:v>
                </c:pt>
                <c:pt idx="3792">
                  <c:v>556</c:v>
                </c:pt>
                <c:pt idx="3793">
                  <c:v>556</c:v>
                </c:pt>
                <c:pt idx="3794">
                  <c:v>556</c:v>
                </c:pt>
                <c:pt idx="3795">
                  <c:v>556</c:v>
                </c:pt>
                <c:pt idx="3796">
                  <c:v>556</c:v>
                </c:pt>
                <c:pt idx="3797">
                  <c:v>556</c:v>
                </c:pt>
                <c:pt idx="3798">
                  <c:v>557</c:v>
                </c:pt>
                <c:pt idx="3799">
                  <c:v>557</c:v>
                </c:pt>
                <c:pt idx="3800">
                  <c:v>557</c:v>
                </c:pt>
                <c:pt idx="3801">
                  <c:v>557</c:v>
                </c:pt>
                <c:pt idx="3802">
                  <c:v>557</c:v>
                </c:pt>
                <c:pt idx="3803">
                  <c:v>557</c:v>
                </c:pt>
                <c:pt idx="3804">
                  <c:v>557</c:v>
                </c:pt>
                <c:pt idx="3805">
                  <c:v>557</c:v>
                </c:pt>
                <c:pt idx="3806">
                  <c:v>557</c:v>
                </c:pt>
                <c:pt idx="3807">
                  <c:v>557</c:v>
                </c:pt>
                <c:pt idx="3808">
                  <c:v>557</c:v>
                </c:pt>
                <c:pt idx="3809">
                  <c:v>557</c:v>
                </c:pt>
                <c:pt idx="3810">
                  <c:v>557</c:v>
                </c:pt>
                <c:pt idx="3811">
                  <c:v>557</c:v>
                </c:pt>
                <c:pt idx="3812">
                  <c:v>557</c:v>
                </c:pt>
                <c:pt idx="3813">
                  <c:v>557</c:v>
                </c:pt>
                <c:pt idx="3814">
                  <c:v>557</c:v>
                </c:pt>
                <c:pt idx="3815">
                  <c:v>557</c:v>
                </c:pt>
                <c:pt idx="3816">
                  <c:v>557</c:v>
                </c:pt>
                <c:pt idx="3817">
                  <c:v>557</c:v>
                </c:pt>
                <c:pt idx="3818">
                  <c:v>557</c:v>
                </c:pt>
                <c:pt idx="3819">
                  <c:v>557</c:v>
                </c:pt>
                <c:pt idx="3820">
                  <c:v>557</c:v>
                </c:pt>
                <c:pt idx="3821">
                  <c:v>557</c:v>
                </c:pt>
                <c:pt idx="3822">
                  <c:v>557</c:v>
                </c:pt>
                <c:pt idx="3823">
                  <c:v>557</c:v>
                </c:pt>
                <c:pt idx="3824">
                  <c:v>557</c:v>
                </c:pt>
                <c:pt idx="3825">
                  <c:v>557</c:v>
                </c:pt>
                <c:pt idx="3826">
                  <c:v>557</c:v>
                </c:pt>
                <c:pt idx="3827">
                  <c:v>557</c:v>
                </c:pt>
                <c:pt idx="3828">
                  <c:v>557</c:v>
                </c:pt>
                <c:pt idx="3829">
                  <c:v>557</c:v>
                </c:pt>
                <c:pt idx="3830">
                  <c:v>557</c:v>
                </c:pt>
                <c:pt idx="3831">
                  <c:v>557</c:v>
                </c:pt>
                <c:pt idx="3832">
                  <c:v>557</c:v>
                </c:pt>
                <c:pt idx="3833">
                  <c:v>557</c:v>
                </c:pt>
                <c:pt idx="3834">
                  <c:v>557</c:v>
                </c:pt>
                <c:pt idx="3835">
                  <c:v>557</c:v>
                </c:pt>
                <c:pt idx="3836">
                  <c:v>557</c:v>
                </c:pt>
                <c:pt idx="3837">
                  <c:v>557</c:v>
                </c:pt>
                <c:pt idx="3838">
                  <c:v>557</c:v>
                </c:pt>
                <c:pt idx="3839">
                  <c:v>557</c:v>
                </c:pt>
                <c:pt idx="3840">
                  <c:v>557</c:v>
                </c:pt>
                <c:pt idx="3841">
                  <c:v>557</c:v>
                </c:pt>
                <c:pt idx="3842">
                  <c:v>557</c:v>
                </c:pt>
                <c:pt idx="3843">
                  <c:v>557</c:v>
                </c:pt>
                <c:pt idx="3844">
                  <c:v>557</c:v>
                </c:pt>
                <c:pt idx="3845">
                  <c:v>557</c:v>
                </c:pt>
                <c:pt idx="3846">
                  <c:v>557</c:v>
                </c:pt>
                <c:pt idx="3847">
                  <c:v>557</c:v>
                </c:pt>
                <c:pt idx="3848">
                  <c:v>557</c:v>
                </c:pt>
                <c:pt idx="3849">
                  <c:v>557</c:v>
                </c:pt>
                <c:pt idx="3850">
                  <c:v>557</c:v>
                </c:pt>
                <c:pt idx="3851">
                  <c:v>557</c:v>
                </c:pt>
                <c:pt idx="3852">
                  <c:v>557</c:v>
                </c:pt>
                <c:pt idx="3853">
                  <c:v>557</c:v>
                </c:pt>
                <c:pt idx="3854">
                  <c:v>557</c:v>
                </c:pt>
                <c:pt idx="3855">
                  <c:v>557</c:v>
                </c:pt>
                <c:pt idx="3856">
                  <c:v>557</c:v>
                </c:pt>
                <c:pt idx="3857">
                  <c:v>557</c:v>
                </c:pt>
                <c:pt idx="3858">
                  <c:v>557</c:v>
                </c:pt>
                <c:pt idx="3859">
                  <c:v>557</c:v>
                </c:pt>
                <c:pt idx="3860">
                  <c:v>557</c:v>
                </c:pt>
                <c:pt idx="3861">
                  <c:v>557</c:v>
                </c:pt>
                <c:pt idx="3862">
                  <c:v>557</c:v>
                </c:pt>
                <c:pt idx="3863">
                  <c:v>557</c:v>
                </c:pt>
                <c:pt idx="3864">
                  <c:v>557</c:v>
                </c:pt>
                <c:pt idx="3865">
                  <c:v>557</c:v>
                </c:pt>
                <c:pt idx="3866">
                  <c:v>557</c:v>
                </c:pt>
                <c:pt idx="3867">
                  <c:v>557</c:v>
                </c:pt>
                <c:pt idx="3868">
                  <c:v>557</c:v>
                </c:pt>
                <c:pt idx="3869">
                  <c:v>557</c:v>
                </c:pt>
                <c:pt idx="3870">
                  <c:v>557</c:v>
                </c:pt>
                <c:pt idx="3871">
                  <c:v>557</c:v>
                </c:pt>
                <c:pt idx="3872">
                  <c:v>557</c:v>
                </c:pt>
                <c:pt idx="3873">
                  <c:v>557</c:v>
                </c:pt>
                <c:pt idx="3874">
                  <c:v>557</c:v>
                </c:pt>
                <c:pt idx="3875">
                  <c:v>557</c:v>
                </c:pt>
                <c:pt idx="3876">
                  <c:v>557</c:v>
                </c:pt>
                <c:pt idx="3877">
                  <c:v>557</c:v>
                </c:pt>
                <c:pt idx="3878">
                  <c:v>557</c:v>
                </c:pt>
                <c:pt idx="3879">
                  <c:v>557</c:v>
                </c:pt>
                <c:pt idx="3880">
                  <c:v>557</c:v>
                </c:pt>
                <c:pt idx="3881">
                  <c:v>557</c:v>
                </c:pt>
                <c:pt idx="3882">
                  <c:v>557</c:v>
                </c:pt>
                <c:pt idx="3883">
                  <c:v>557</c:v>
                </c:pt>
                <c:pt idx="3884">
                  <c:v>557</c:v>
                </c:pt>
                <c:pt idx="3885">
                  <c:v>557</c:v>
                </c:pt>
                <c:pt idx="3886">
                  <c:v>557</c:v>
                </c:pt>
                <c:pt idx="3887">
                  <c:v>557</c:v>
                </c:pt>
                <c:pt idx="3888">
                  <c:v>557</c:v>
                </c:pt>
                <c:pt idx="3889">
                  <c:v>557</c:v>
                </c:pt>
                <c:pt idx="3890">
                  <c:v>557</c:v>
                </c:pt>
                <c:pt idx="3891">
                  <c:v>557</c:v>
                </c:pt>
                <c:pt idx="3892">
                  <c:v>557</c:v>
                </c:pt>
                <c:pt idx="3893">
                  <c:v>557</c:v>
                </c:pt>
                <c:pt idx="3894">
                  <c:v>557</c:v>
                </c:pt>
                <c:pt idx="3895">
                  <c:v>557</c:v>
                </c:pt>
                <c:pt idx="3896">
                  <c:v>557</c:v>
                </c:pt>
                <c:pt idx="3897">
                  <c:v>557</c:v>
                </c:pt>
                <c:pt idx="3898">
                  <c:v>557</c:v>
                </c:pt>
                <c:pt idx="3899">
                  <c:v>557</c:v>
                </c:pt>
                <c:pt idx="3900">
                  <c:v>557</c:v>
                </c:pt>
                <c:pt idx="3901">
                  <c:v>557</c:v>
                </c:pt>
                <c:pt idx="3902">
                  <c:v>557</c:v>
                </c:pt>
                <c:pt idx="3903">
                  <c:v>557</c:v>
                </c:pt>
                <c:pt idx="3904">
                  <c:v>557</c:v>
                </c:pt>
                <c:pt idx="3905">
                  <c:v>557</c:v>
                </c:pt>
                <c:pt idx="3906">
                  <c:v>557</c:v>
                </c:pt>
                <c:pt idx="3907">
                  <c:v>557</c:v>
                </c:pt>
                <c:pt idx="3908">
                  <c:v>557</c:v>
                </c:pt>
                <c:pt idx="3909">
                  <c:v>557</c:v>
                </c:pt>
                <c:pt idx="3910">
                  <c:v>557</c:v>
                </c:pt>
                <c:pt idx="3911">
                  <c:v>557</c:v>
                </c:pt>
                <c:pt idx="3912">
                  <c:v>557</c:v>
                </c:pt>
                <c:pt idx="3913">
                  <c:v>557</c:v>
                </c:pt>
                <c:pt idx="3914">
                  <c:v>557</c:v>
                </c:pt>
                <c:pt idx="3915">
                  <c:v>557</c:v>
                </c:pt>
                <c:pt idx="3916">
                  <c:v>557</c:v>
                </c:pt>
                <c:pt idx="3917">
                  <c:v>557</c:v>
                </c:pt>
                <c:pt idx="3918">
                  <c:v>557</c:v>
                </c:pt>
                <c:pt idx="3919">
                  <c:v>557</c:v>
                </c:pt>
                <c:pt idx="3920">
                  <c:v>557</c:v>
                </c:pt>
                <c:pt idx="3921">
                  <c:v>557</c:v>
                </c:pt>
                <c:pt idx="3922">
                  <c:v>557</c:v>
                </c:pt>
                <c:pt idx="3923">
                  <c:v>557</c:v>
                </c:pt>
                <c:pt idx="3924">
                  <c:v>557</c:v>
                </c:pt>
                <c:pt idx="3925">
                  <c:v>557</c:v>
                </c:pt>
                <c:pt idx="3926">
                  <c:v>557</c:v>
                </c:pt>
                <c:pt idx="3927">
                  <c:v>557</c:v>
                </c:pt>
                <c:pt idx="3928">
                  <c:v>557</c:v>
                </c:pt>
                <c:pt idx="3929">
                  <c:v>557</c:v>
                </c:pt>
                <c:pt idx="3930">
                  <c:v>557</c:v>
                </c:pt>
                <c:pt idx="3931">
                  <c:v>557</c:v>
                </c:pt>
                <c:pt idx="3932">
                  <c:v>557</c:v>
                </c:pt>
                <c:pt idx="3933">
                  <c:v>557</c:v>
                </c:pt>
                <c:pt idx="3934">
                  <c:v>557</c:v>
                </c:pt>
                <c:pt idx="3935">
                  <c:v>557</c:v>
                </c:pt>
                <c:pt idx="3936">
                  <c:v>557</c:v>
                </c:pt>
                <c:pt idx="3937">
                  <c:v>557</c:v>
                </c:pt>
                <c:pt idx="3938">
                  <c:v>557</c:v>
                </c:pt>
                <c:pt idx="3939">
                  <c:v>557</c:v>
                </c:pt>
                <c:pt idx="3940">
                  <c:v>557</c:v>
                </c:pt>
                <c:pt idx="3941">
                  <c:v>557</c:v>
                </c:pt>
                <c:pt idx="3942">
                  <c:v>557</c:v>
                </c:pt>
                <c:pt idx="3943">
                  <c:v>557</c:v>
                </c:pt>
                <c:pt idx="3944">
                  <c:v>557</c:v>
                </c:pt>
                <c:pt idx="3945">
                  <c:v>557</c:v>
                </c:pt>
                <c:pt idx="3946">
                  <c:v>557</c:v>
                </c:pt>
                <c:pt idx="3947">
                  <c:v>557</c:v>
                </c:pt>
                <c:pt idx="3948">
                  <c:v>557</c:v>
                </c:pt>
                <c:pt idx="3949">
                  <c:v>557</c:v>
                </c:pt>
                <c:pt idx="3950">
                  <c:v>557</c:v>
                </c:pt>
                <c:pt idx="3951">
                  <c:v>557</c:v>
                </c:pt>
                <c:pt idx="3952">
                  <c:v>557</c:v>
                </c:pt>
                <c:pt idx="3953">
                  <c:v>557</c:v>
                </c:pt>
                <c:pt idx="3954">
                  <c:v>557</c:v>
                </c:pt>
                <c:pt idx="3955">
                  <c:v>557</c:v>
                </c:pt>
                <c:pt idx="3956">
                  <c:v>557</c:v>
                </c:pt>
                <c:pt idx="3957">
                  <c:v>557</c:v>
                </c:pt>
                <c:pt idx="3958">
                  <c:v>557</c:v>
                </c:pt>
                <c:pt idx="3959">
                  <c:v>557</c:v>
                </c:pt>
                <c:pt idx="3960">
                  <c:v>557</c:v>
                </c:pt>
                <c:pt idx="3961">
                  <c:v>557</c:v>
                </c:pt>
                <c:pt idx="3962">
                  <c:v>557</c:v>
                </c:pt>
                <c:pt idx="3963">
                  <c:v>557</c:v>
                </c:pt>
                <c:pt idx="3964">
                  <c:v>557</c:v>
                </c:pt>
                <c:pt idx="3965">
                  <c:v>557</c:v>
                </c:pt>
                <c:pt idx="3966">
                  <c:v>557</c:v>
                </c:pt>
                <c:pt idx="3967">
                  <c:v>557</c:v>
                </c:pt>
                <c:pt idx="3968">
                  <c:v>557</c:v>
                </c:pt>
                <c:pt idx="3969">
                  <c:v>557</c:v>
                </c:pt>
                <c:pt idx="3970">
                  <c:v>557</c:v>
                </c:pt>
                <c:pt idx="3971">
                  <c:v>557</c:v>
                </c:pt>
                <c:pt idx="3972">
                  <c:v>557</c:v>
                </c:pt>
                <c:pt idx="3973">
                  <c:v>557</c:v>
                </c:pt>
                <c:pt idx="3974">
                  <c:v>557</c:v>
                </c:pt>
                <c:pt idx="3975">
                  <c:v>557</c:v>
                </c:pt>
                <c:pt idx="3976">
                  <c:v>557</c:v>
                </c:pt>
                <c:pt idx="3977">
                  <c:v>557</c:v>
                </c:pt>
                <c:pt idx="3978">
                  <c:v>557</c:v>
                </c:pt>
                <c:pt idx="3979">
                  <c:v>557</c:v>
                </c:pt>
                <c:pt idx="3980">
                  <c:v>557</c:v>
                </c:pt>
                <c:pt idx="3981">
                  <c:v>557</c:v>
                </c:pt>
                <c:pt idx="3982">
                  <c:v>557</c:v>
                </c:pt>
                <c:pt idx="3983">
                  <c:v>557</c:v>
                </c:pt>
                <c:pt idx="3984">
                  <c:v>557</c:v>
                </c:pt>
                <c:pt idx="3985">
                  <c:v>557</c:v>
                </c:pt>
                <c:pt idx="3986">
                  <c:v>557</c:v>
                </c:pt>
                <c:pt idx="3987">
                  <c:v>557</c:v>
                </c:pt>
                <c:pt idx="3988">
                  <c:v>557</c:v>
                </c:pt>
                <c:pt idx="3989">
                  <c:v>557</c:v>
                </c:pt>
                <c:pt idx="3990">
                  <c:v>557</c:v>
                </c:pt>
                <c:pt idx="3991">
                  <c:v>557</c:v>
                </c:pt>
                <c:pt idx="3992">
                  <c:v>557</c:v>
                </c:pt>
                <c:pt idx="3993">
                  <c:v>557</c:v>
                </c:pt>
                <c:pt idx="3994">
                  <c:v>557</c:v>
                </c:pt>
                <c:pt idx="3995">
                  <c:v>557</c:v>
                </c:pt>
                <c:pt idx="3996">
                  <c:v>557</c:v>
                </c:pt>
                <c:pt idx="3997">
                  <c:v>557</c:v>
                </c:pt>
                <c:pt idx="3998">
                  <c:v>557</c:v>
                </c:pt>
                <c:pt idx="3999">
                  <c:v>557</c:v>
                </c:pt>
                <c:pt idx="4000">
                  <c:v>557</c:v>
                </c:pt>
                <c:pt idx="4001">
                  <c:v>557</c:v>
                </c:pt>
                <c:pt idx="4002">
                  <c:v>557</c:v>
                </c:pt>
                <c:pt idx="4003">
                  <c:v>557</c:v>
                </c:pt>
                <c:pt idx="4004">
                  <c:v>557</c:v>
                </c:pt>
                <c:pt idx="4005">
                  <c:v>557</c:v>
                </c:pt>
                <c:pt idx="4006">
                  <c:v>557</c:v>
                </c:pt>
                <c:pt idx="4007">
                  <c:v>557</c:v>
                </c:pt>
                <c:pt idx="4008">
                  <c:v>557</c:v>
                </c:pt>
                <c:pt idx="4009">
                  <c:v>557</c:v>
                </c:pt>
                <c:pt idx="4010">
                  <c:v>557</c:v>
                </c:pt>
                <c:pt idx="4011">
                  <c:v>557</c:v>
                </c:pt>
                <c:pt idx="4012">
                  <c:v>557</c:v>
                </c:pt>
                <c:pt idx="4013">
                  <c:v>557</c:v>
                </c:pt>
                <c:pt idx="4014">
                  <c:v>557</c:v>
                </c:pt>
                <c:pt idx="4015">
                  <c:v>557</c:v>
                </c:pt>
                <c:pt idx="4016">
                  <c:v>557</c:v>
                </c:pt>
                <c:pt idx="4017">
                  <c:v>557</c:v>
                </c:pt>
                <c:pt idx="4018">
                  <c:v>557</c:v>
                </c:pt>
                <c:pt idx="4019">
                  <c:v>557</c:v>
                </c:pt>
                <c:pt idx="4020">
                  <c:v>557</c:v>
                </c:pt>
                <c:pt idx="4021">
                  <c:v>557</c:v>
                </c:pt>
                <c:pt idx="4022">
                  <c:v>557</c:v>
                </c:pt>
                <c:pt idx="4023">
                  <c:v>557</c:v>
                </c:pt>
                <c:pt idx="4024">
                  <c:v>557</c:v>
                </c:pt>
                <c:pt idx="4025">
                  <c:v>557</c:v>
                </c:pt>
                <c:pt idx="4026">
                  <c:v>557</c:v>
                </c:pt>
                <c:pt idx="4027">
                  <c:v>557</c:v>
                </c:pt>
                <c:pt idx="4028">
                  <c:v>557</c:v>
                </c:pt>
                <c:pt idx="4029">
                  <c:v>557</c:v>
                </c:pt>
                <c:pt idx="4030">
                  <c:v>557</c:v>
                </c:pt>
                <c:pt idx="4031">
                  <c:v>557</c:v>
                </c:pt>
                <c:pt idx="4032">
                  <c:v>557</c:v>
                </c:pt>
                <c:pt idx="4033">
                  <c:v>557</c:v>
                </c:pt>
                <c:pt idx="4034">
                  <c:v>557</c:v>
                </c:pt>
                <c:pt idx="4035">
                  <c:v>557</c:v>
                </c:pt>
                <c:pt idx="4036">
                  <c:v>557</c:v>
                </c:pt>
                <c:pt idx="4037">
                  <c:v>557</c:v>
                </c:pt>
                <c:pt idx="4038">
                  <c:v>557</c:v>
                </c:pt>
                <c:pt idx="4039">
                  <c:v>557</c:v>
                </c:pt>
                <c:pt idx="4040">
                  <c:v>557</c:v>
                </c:pt>
                <c:pt idx="4041">
                  <c:v>557</c:v>
                </c:pt>
                <c:pt idx="4042">
                  <c:v>557</c:v>
                </c:pt>
                <c:pt idx="4043">
                  <c:v>557</c:v>
                </c:pt>
                <c:pt idx="4044">
                  <c:v>557</c:v>
                </c:pt>
                <c:pt idx="4045">
                  <c:v>557</c:v>
                </c:pt>
                <c:pt idx="4046">
                  <c:v>557</c:v>
                </c:pt>
                <c:pt idx="4047">
                  <c:v>557</c:v>
                </c:pt>
                <c:pt idx="4048">
                  <c:v>557</c:v>
                </c:pt>
                <c:pt idx="4049">
                  <c:v>557</c:v>
                </c:pt>
                <c:pt idx="4050">
                  <c:v>557</c:v>
                </c:pt>
                <c:pt idx="4051">
                  <c:v>557</c:v>
                </c:pt>
                <c:pt idx="4052">
                  <c:v>557</c:v>
                </c:pt>
                <c:pt idx="4053">
                  <c:v>557</c:v>
                </c:pt>
                <c:pt idx="4054">
                  <c:v>557</c:v>
                </c:pt>
                <c:pt idx="4055">
                  <c:v>557</c:v>
                </c:pt>
                <c:pt idx="4056">
                  <c:v>557</c:v>
                </c:pt>
                <c:pt idx="4057">
                  <c:v>557</c:v>
                </c:pt>
                <c:pt idx="4058">
                  <c:v>557</c:v>
                </c:pt>
                <c:pt idx="4059">
                  <c:v>557</c:v>
                </c:pt>
                <c:pt idx="4060">
                  <c:v>557</c:v>
                </c:pt>
                <c:pt idx="4061">
                  <c:v>557</c:v>
                </c:pt>
                <c:pt idx="4062">
                  <c:v>557</c:v>
                </c:pt>
                <c:pt idx="4063">
                  <c:v>557</c:v>
                </c:pt>
                <c:pt idx="4064">
                  <c:v>557</c:v>
                </c:pt>
                <c:pt idx="4065">
                  <c:v>557</c:v>
                </c:pt>
                <c:pt idx="4066">
                  <c:v>557</c:v>
                </c:pt>
                <c:pt idx="4067">
                  <c:v>557</c:v>
                </c:pt>
                <c:pt idx="4068">
                  <c:v>557</c:v>
                </c:pt>
                <c:pt idx="4069">
                  <c:v>557</c:v>
                </c:pt>
                <c:pt idx="4070">
                  <c:v>557</c:v>
                </c:pt>
                <c:pt idx="4071">
                  <c:v>557</c:v>
                </c:pt>
                <c:pt idx="4072">
                  <c:v>557</c:v>
                </c:pt>
                <c:pt idx="4073">
                  <c:v>557</c:v>
                </c:pt>
                <c:pt idx="4074">
                  <c:v>557</c:v>
                </c:pt>
                <c:pt idx="4075">
                  <c:v>557</c:v>
                </c:pt>
                <c:pt idx="4076">
                  <c:v>557</c:v>
                </c:pt>
                <c:pt idx="4077">
                  <c:v>557</c:v>
                </c:pt>
                <c:pt idx="4078">
                  <c:v>557</c:v>
                </c:pt>
                <c:pt idx="4079">
                  <c:v>557</c:v>
                </c:pt>
                <c:pt idx="4080">
                  <c:v>557</c:v>
                </c:pt>
                <c:pt idx="4081">
                  <c:v>557</c:v>
                </c:pt>
                <c:pt idx="4082">
                  <c:v>557</c:v>
                </c:pt>
                <c:pt idx="4083">
                  <c:v>557</c:v>
                </c:pt>
                <c:pt idx="4084">
                  <c:v>557</c:v>
                </c:pt>
                <c:pt idx="4085">
                  <c:v>557</c:v>
                </c:pt>
                <c:pt idx="4086">
                  <c:v>557</c:v>
                </c:pt>
                <c:pt idx="4087">
                  <c:v>557</c:v>
                </c:pt>
                <c:pt idx="4088">
                  <c:v>557</c:v>
                </c:pt>
                <c:pt idx="4089">
                  <c:v>557</c:v>
                </c:pt>
                <c:pt idx="4090">
                  <c:v>558</c:v>
                </c:pt>
                <c:pt idx="4091">
                  <c:v>558</c:v>
                </c:pt>
                <c:pt idx="4092">
                  <c:v>558</c:v>
                </c:pt>
                <c:pt idx="4093">
                  <c:v>558</c:v>
                </c:pt>
                <c:pt idx="4094">
                  <c:v>558</c:v>
                </c:pt>
                <c:pt idx="4095">
                  <c:v>558</c:v>
                </c:pt>
                <c:pt idx="4096">
                  <c:v>558</c:v>
                </c:pt>
                <c:pt idx="4097">
                  <c:v>558</c:v>
                </c:pt>
                <c:pt idx="4098">
                  <c:v>558</c:v>
                </c:pt>
                <c:pt idx="4099">
                  <c:v>558</c:v>
                </c:pt>
                <c:pt idx="4100">
                  <c:v>558</c:v>
                </c:pt>
                <c:pt idx="4101">
                  <c:v>558</c:v>
                </c:pt>
                <c:pt idx="4102">
                  <c:v>558</c:v>
                </c:pt>
                <c:pt idx="4103">
                  <c:v>558</c:v>
                </c:pt>
                <c:pt idx="4104">
                  <c:v>558</c:v>
                </c:pt>
                <c:pt idx="4105">
                  <c:v>558</c:v>
                </c:pt>
                <c:pt idx="4106">
                  <c:v>558</c:v>
                </c:pt>
                <c:pt idx="4107">
                  <c:v>558</c:v>
                </c:pt>
                <c:pt idx="4108">
                  <c:v>558</c:v>
                </c:pt>
                <c:pt idx="4109">
                  <c:v>558</c:v>
                </c:pt>
                <c:pt idx="4110">
                  <c:v>558</c:v>
                </c:pt>
                <c:pt idx="4111">
                  <c:v>558</c:v>
                </c:pt>
                <c:pt idx="4112">
                  <c:v>558</c:v>
                </c:pt>
                <c:pt idx="4113">
                  <c:v>558</c:v>
                </c:pt>
                <c:pt idx="4114">
                  <c:v>558</c:v>
                </c:pt>
                <c:pt idx="4115">
                  <c:v>558</c:v>
                </c:pt>
                <c:pt idx="4116">
                  <c:v>558</c:v>
                </c:pt>
                <c:pt idx="4117">
                  <c:v>558</c:v>
                </c:pt>
                <c:pt idx="4118">
                  <c:v>558</c:v>
                </c:pt>
                <c:pt idx="4119">
                  <c:v>558</c:v>
                </c:pt>
                <c:pt idx="4120">
                  <c:v>558</c:v>
                </c:pt>
                <c:pt idx="4121">
                  <c:v>558</c:v>
                </c:pt>
                <c:pt idx="4122">
                  <c:v>558</c:v>
                </c:pt>
                <c:pt idx="4123">
                  <c:v>558</c:v>
                </c:pt>
                <c:pt idx="4124">
                  <c:v>558</c:v>
                </c:pt>
                <c:pt idx="4125">
                  <c:v>558</c:v>
                </c:pt>
                <c:pt idx="4126">
                  <c:v>558</c:v>
                </c:pt>
                <c:pt idx="4127">
                  <c:v>558</c:v>
                </c:pt>
                <c:pt idx="4128">
                  <c:v>558</c:v>
                </c:pt>
                <c:pt idx="4129">
                  <c:v>558</c:v>
                </c:pt>
                <c:pt idx="4130">
                  <c:v>558</c:v>
                </c:pt>
                <c:pt idx="4131">
                  <c:v>558</c:v>
                </c:pt>
                <c:pt idx="4132">
                  <c:v>558</c:v>
                </c:pt>
                <c:pt idx="4133">
                  <c:v>558</c:v>
                </c:pt>
                <c:pt idx="4134">
                  <c:v>558</c:v>
                </c:pt>
                <c:pt idx="4135">
                  <c:v>558</c:v>
                </c:pt>
                <c:pt idx="4136">
                  <c:v>558</c:v>
                </c:pt>
                <c:pt idx="4137">
                  <c:v>558</c:v>
                </c:pt>
                <c:pt idx="4138">
                  <c:v>558</c:v>
                </c:pt>
                <c:pt idx="4139">
                  <c:v>558</c:v>
                </c:pt>
                <c:pt idx="4140">
                  <c:v>558</c:v>
                </c:pt>
                <c:pt idx="4141">
                  <c:v>558</c:v>
                </c:pt>
                <c:pt idx="4142">
                  <c:v>558</c:v>
                </c:pt>
                <c:pt idx="4143">
                  <c:v>558</c:v>
                </c:pt>
                <c:pt idx="4144">
                  <c:v>558</c:v>
                </c:pt>
                <c:pt idx="4145">
                  <c:v>558</c:v>
                </c:pt>
                <c:pt idx="4146">
                  <c:v>558</c:v>
                </c:pt>
                <c:pt idx="4147">
                  <c:v>558</c:v>
                </c:pt>
                <c:pt idx="4148">
                  <c:v>558</c:v>
                </c:pt>
                <c:pt idx="4149">
                  <c:v>558</c:v>
                </c:pt>
                <c:pt idx="4150">
                  <c:v>558</c:v>
                </c:pt>
                <c:pt idx="4151">
                  <c:v>558</c:v>
                </c:pt>
                <c:pt idx="4152">
                  <c:v>558</c:v>
                </c:pt>
                <c:pt idx="4153">
                  <c:v>558</c:v>
                </c:pt>
                <c:pt idx="4154">
                  <c:v>558</c:v>
                </c:pt>
                <c:pt idx="4155">
                  <c:v>558</c:v>
                </c:pt>
                <c:pt idx="4156">
                  <c:v>558</c:v>
                </c:pt>
                <c:pt idx="4157">
                  <c:v>558</c:v>
                </c:pt>
                <c:pt idx="4158">
                  <c:v>558</c:v>
                </c:pt>
                <c:pt idx="4159">
                  <c:v>558</c:v>
                </c:pt>
                <c:pt idx="4160">
                  <c:v>558</c:v>
                </c:pt>
                <c:pt idx="4161">
                  <c:v>558</c:v>
                </c:pt>
                <c:pt idx="4162">
                  <c:v>558</c:v>
                </c:pt>
                <c:pt idx="4163">
                  <c:v>558</c:v>
                </c:pt>
                <c:pt idx="4164">
                  <c:v>558</c:v>
                </c:pt>
                <c:pt idx="4165">
                  <c:v>558</c:v>
                </c:pt>
                <c:pt idx="4166">
                  <c:v>558</c:v>
                </c:pt>
                <c:pt idx="4167">
                  <c:v>558</c:v>
                </c:pt>
                <c:pt idx="4168">
                  <c:v>558</c:v>
                </c:pt>
              </c:numCache>
            </c:numRef>
          </c:val>
          <c:smooth val="0"/>
          <c:extLst>
            <c:ext xmlns:c16="http://schemas.microsoft.com/office/drawing/2014/chart" uri="{C3380CC4-5D6E-409C-BE32-E72D297353CC}">
              <c16:uniqueId val="{00000011-C115-4CA6-900F-79EE473006FD}"/>
            </c:ext>
          </c:extLst>
        </c:ser>
        <c:ser>
          <c:idx val="18"/>
          <c:order val="18"/>
          <c:tx>
            <c:strRef>
              <c:f>GroupsNumberPerMemberTop20!$T$1</c:f>
              <c:strCache>
                <c:ptCount val="1"/>
                <c:pt idx="0">
                  <c:v>228242091</c:v>
                </c:pt>
              </c:strCache>
            </c:strRef>
          </c:tx>
          <c:spPr>
            <a:ln w="28575" cap="rnd">
              <a:solidFill>
                <a:schemeClr val="dk1">
                  <a:tint val="300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GroupsNumberPerMemberTop20!$T$2:$T$4205</c:f>
              <c:numCache>
                <c:formatCode>General</c:formatCode>
                <c:ptCount val="4204"/>
                <c:pt idx="4035">
                  <c:v>0</c:v>
                </c:pt>
              </c:numCache>
            </c:numRef>
          </c:val>
          <c:smooth val="0"/>
          <c:extLst>
            <c:ext xmlns:c16="http://schemas.microsoft.com/office/drawing/2014/chart" uri="{C3380CC4-5D6E-409C-BE32-E72D297353CC}">
              <c16:uniqueId val="{00000012-C115-4CA6-900F-79EE473006FD}"/>
            </c:ext>
          </c:extLst>
        </c:ser>
        <c:ser>
          <c:idx val="19"/>
          <c:order val="19"/>
          <c:tx>
            <c:strRef>
              <c:f>GroupsNumberPerMemberTop20!$U$1</c:f>
              <c:strCache>
                <c:ptCount val="1"/>
                <c:pt idx="0">
                  <c:v>234109385</c:v>
                </c:pt>
              </c:strCache>
            </c:strRef>
          </c:tx>
          <c:spPr>
            <a:ln w="28575" cap="rnd">
              <a:solidFill>
                <a:schemeClr val="dk1">
                  <a:tint val="60000"/>
                </a:schemeClr>
              </a:solidFill>
              <a:round/>
            </a:ln>
            <a:effectLst/>
          </c:spPr>
          <c:marker>
            <c:symbol val="none"/>
          </c:marker>
          <c:cat>
            <c:numRef>
              <c:f>GroupsNumberPerMemberTop20!$A$2:$A$4205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GroupsNumberPerMemberTop20!$U$2:$U$4205</c:f>
              <c:numCache>
                <c:formatCode>General</c:formatCode>
                <c:ptCount val="4204"/>
                <c:pt idx="4118">
                  <c:v>0</c:v>
                </c:pt>
                <c:pt idx="4119">
                  <c:v>384</c:v>
                </c:pt>
                <c:pt idx="4120">
                  <c:v>438</c:v>
                </c:pt>
                <c:pt idx="4121">
                  <c:v>438</c:v>
                </c:pt>
                <c:pt idx="4122">
                  <c:v>483</c:v>
                </c:pt>
                <c:pt idx="4123">
                  <c:v>484</c:v>
                </c:pt>
                <c:pt idx="4124">
                  <c:v>510</c:v>
                </c:pt>
                <c:pt idx="4125">
                  <c:v>517</c:v>
                </c:pt>
                <c:pt idx="4126">
                  <c:v>588</c:v>
                </c:pt>
                <c:pt idx="4127">
                  <c:v>625</c:v>
                </c:pt>
                <c:pt idx="4128">
                  <c:v>646</c:v>
                </c:pt>
                <c:pt idx="4129">
                  <c:v>678</c:v>
                </c:pt>
                <c:pt idx="4130">
                  <c:v>710</c:v>
                </c:pt>
                <c:pt idx="4131">
                  <c:v>772</c:v>
                </c:pt>
                <c:pt idx="4132">
                  <c:v>847</c:v>
                </c:pt>
                <c:pt idx="4133">
                  <c:v>848</c:v>
                </c:pt>
                <c:pt idx="4134">
                  <c:v>933</c:v>
                </c:pt>
                <c:pt idx="4135">
                  <c:v>933</c:v>
                </c:pt>
                <c:pt idx="4136">
                  <c:v>933</c:v>
                </c:pt>
                <c:pt idx="4137">
                  <c:v>933</c:v>
                </c:pt>
                <c:pt idx="4138">
                  <c:v>933</c:v>
                </c:pt>
                <c:pt idx="4139">
                  <c:v>933</c:v>
                </c:pt>
                <c:pt idx="4140">
                  <c:v>933</c:v>
                </c:pt>
                <c:pt idx="4141">
                  <c:v>933</c:v>
                </c:pt>
                <c:pt idx="4142">
                  <c:v>933</c:v>
                </c:pt>
                <c:pt idx="4143">
                  <c:v>933</c:v>
                </c:pt>
                <c:pt idx="4144">
                  <c:v>933</c:v>
                </c:pt>
                <c:pt idx="4145">
                  <c:v>935</c:v>
                </c:pt>
                <c:pt idx="4146">
                  <c:v>935</c:v>
                </c:pt>
                <c:pt idx="4147">
                  <c:v>935</c:v>
                </c:pt>
                <c:pt idx="4148">
                  <c:v>935</c:v>
                </c:pt>
                <c:pt idx="4149">
                  <c:v>935</c:v>
                </c:pt>
                <c:pt idx="4150">
                  <c:v>935</c:v>
                </c:pt>
                <c:pt idx="4151">
                  <c:v>935</c:v>
                </c:pt>
                <c:pt idx="4152">
                  <c:v>935</c:v>
                </c:pt>
                <c:pt idx="4153">
                  <c:v>935</c:v>
                </c:pt>
                <c:pt idx="4154">
                  <c:v>936</c:v>
                </c:pt>
                <c:pt idx="4155">
                  <c:v>936</c:v>
                </c:pt>
                <c:pt idx="4156">
                  <c:v>936</c:v>
                </c:pt>
                <c:pt idx="4157">
                  <c:v>936</c:v>
                </c:pt>
                <c:pt idx="4158">
                  <c:v>936</c:v>
                </c:pt>
                <c:pt idx="4159">
                  <c:v>936</c:v>
                </c:pt>
                <c:pt idx="4160">
                  <c:v>936</c:v>
                </c:pt>
                <c:pt idx="4161">
                  <c:v>936</c:v>
                </c:pt>
                <c:pt idx="4162">
                  <c:v>936</c:v>
                </c:pt>
                <c:pt idx="4163">
                  <c:v>936</c:v>
                </c:pt>
                <c:pt idx="4164">
                  <c:v>936</c:v>
                </c:pt>
                <c:pt idx="4165">
                  <c:v>936</c:v>
                </c:pt>
                <c:pt idx="4166">
                  <c:v>936</c:v>
                </c:pt>
                <c:pt idx="4167">
                  <c:v>936</c:v>
                </c:pt>
                <c:pt idx="4168">
                  <c:v>936</c:v>
                </c:pt>
                <c:pt idx="4169">
                  <c:v>937</c:v>
                </c:pt>
                <c:pt idx="4170">
                  <c:v>937</c:v>
                </c:pt>
                <c:pt idx="4171">
                  <c:v>937</c:v>
                </c:pt>
                <c:pt idx="4172">
                  <c:v>937</c:v>
                </c:pt>
                <c:pt idx="4173">
                  <c:v>937</c:v>
                </c:pt>
                <c:pt idx="4174">
                  <c:v>937</c:v>
                </c:pt>
                <c:pt idx="4175">
                  <c:v>937</c:v>
                </c:pt>
                <c:pt idx="4176">
                  <c:v>937</c:v>
                </c:pt>
                <c:pt idx="4177">
                  <c:v>937</c:v>
                </c:pt>
                <c:pt idx="4178">
                  <c:v>937</c:v>
                </c:pt>
                <c:pt idx="4179">
                  <c:v>937</c:v>
                </c:pt>
                <c:pt idx="4180">
                  <c:v>937</c:v>
                </c:pt>
                <c:pt idx="4181">
                  <c:v>937</c:v>
                </c:pt>
                <c:pt idx="4182">
                  <c:v>937</c:v>
                </c:pt>
                <c:pt idx="4183">
                  <c:v>937</c:v>
                </c:pt>
                <c:pt idx="4184">
                  <c:v>937</c:v>
                </c:pt>
                <c:pt idx="4185">
                  <c:v>937</c:v>
                </c:pt>
                <c:pt idx="4186">
                  <c:v>937</c:v>
                </c:pt>
                <c:pt idx="4187">
                  <c:v>937</c:v>
                </c:pt>
                <c:pt idx="4188">
                  <c:v>937</c:v>
                </c:pt>
                <c:pt idx="4189">
                  <c:v>937</c:v>
                </c:pt>
                <c:pt idx="4190">
                  <c:v>937</c:v>
                </c:pt>
                <c:pt idx="4191">
                  <c:v>937</c:v>
                </c:pt>
                <c:pt idx="4192">
                  <c:v>937</c:v>
                </c:pt>
                <c:pt idx="4193">
                  <c:v>937</c:v>
                </c:pt>
                <c:pt idx="4194">
                  <c:v>937</c:v>
                </c:pt>
                <c:pt idx="4195">
                  <c:v>937</c:v>
                </c:pt>
                <c:pt idx="4196">
                  <c:v>937</c:v>
                </c:pt>
                <c:pt idx="4197">
                  <c:v>937</c:v>
                </c:pt>
                <c:pt idx="4198">
                  <c:v>937</c:v>
                </c:pt>
                <c:pt idx="4199">
                  <c:v>937</c:v>
                </c:pt>
                <c:pt idx="4200">
                  <c:v>937</c:v>
                </c:pt>
                <c:pt idx="4201">
                  <c:v>937</c:v>
                </c:pt>
                <c:pt idx="4202">
                  <c:v>937</c:v>
                </c:pt>
                <c:pt idx="4203">
                  <c:v>938</c:v>
                </c:pt>
              </c:numCache>
            </c:numRef>
          </c:val>
          <c:smooth val="0"/>
          <c:extLst>
            <c:ext xmlns:c16="http://schemas.microsoft.com/office/drawing/2014/chart" uri="{C3380CC4-5D6E-409C-BE32-E72D297353CC}">
              <c16:uniqueId val="{00000013-C115-4CA6-900F-79EE473006FD}"/>
            </c:ext>
          </c:extLst>
        </c:ser>
        <c:dLbls>
          <c:showLegendKey val="0"/>
          <c:showVal val="0"/>
          <c:showCatName val="0"/>
          <c:showSerName val="0"/>
          <c:showPercent val="0"/>
          <c:showBubbleSize val="0"/>
        </c:dLbls>
        <c:smooth val="0"/>
        <c:axId val="1865786848"/>
        <c:axId val="1865787680"/>
      </c:lineChart>
      <c:dateAx>
        <c:axId val="1865786848"/>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865787680"/>
        <c:crosses val="autoZero"/>
        <c:auto val="1"/>
        <c:lblOffset val="100"/>
        <c:baseTimeUnit val="days"/>
      </c:dateAx>
      <c:valAx>
        <c:axId val="1865787680"/>
        <c:scaling>
          <c:orientation val="minMax"/>
          <c:max val="12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8657868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zh-CN" sz="1400" b="0" i="0" u="none" strike="noStrike" baseline="0" dirty="0">
                <a:effectLst/>
              </a:rPr>
              <a:t>会员的维持的活跃群组的数量变化</a:t>
            </a:r>
            <a:endParaRPr lang="zh-CN" alt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lineChart>
        <c:grouping val="standard"/>
        <c:varyColors val="0"/>
        <c:ser>
          <c:idx val="0"/>
          <c:order val="0"/>
          <c:tx>
            <c:strRef>
              <c:f>ActiveGroupsNumberPerMemberTop2!$B$1</c:f>
              <c:strCache>
                <c:ptCount val="1"/>
                <c:pt idx="0">
                  <c:v>1675958</c:v>
                </c:pt>
              </c:strCache>
            </c:strRef>
          </c:tx>
          <c:spPr>
            <a:ln w="28575" cap="rnd">
              <a:solidFill>
                <a:schemeClr val="accent1"/>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ActiveGroupsNumberPerMemberTop2!$B$2:$B$4205</c:f>
              <c:numCache>
                <c:formatCode>General</c:formatCode>
                <c:ptCount val="4204"/>
                <c:pt idx="0">
                  <c:v>0</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2</c:v>
                </c:pt>
                <c:pt idx="91">
                  <c:v>2</c:v>
                </c:pt>
                <c:pt idx="92">
                  <c:v>2</c:v>
                </c:pt>
                <c:pt idx="93">
                  <c:v>2</c:v>
                </c:pt>
                <c:pt idx="94">
                  <c:v>2</c:v>
                </c:pt>
                <c:pt idx="95">
                  <c:v>2</c:v>
                </c:pt>
                <c:pt idx="96">
                  <c:v>2</c:v>
                </c:pt>
                <c:pt idx="97">
                  <c:v>2</c:v>
                </c:pt>
                <c:pt idx="98">
                  <c:v>2</c:v>
                </c:pt>
                <c:pt idx="99">
                  <c:v>2</c:v>
                </c:pt>
                <c:pt idx="100">
                  <c:v>2</c:v>
                </c:pt>
                <c:pt idx="101">
                  <c:v>2</c:v>
                </c:pt>
                <c:pt idx="102">
                  <c:v>2</c:v>
                </c:pt>
                <c:pt idx="103">
                  <c:v>2</c:v>
                </c:pt>
                <c:pt idx="104">
                  <c:v>2</c:v>
                </c:pt>
                <c:pt idx="105">
                  <c:v>2</c:v>
                </c:pt>
                <c:pt idx="106">
                  <c:v>2</c:v>
                </c:pt>
                <c:pt idx="107">
                  <c:v>2</c:v>
                </c:pt>
                <c:pt idx="108">
                  <c:v>2</c:v>
                </c:pt>
                <c:pt idx="109">
                  <c:v>2</c:v>
                </c:pt>
                <c:pt idx="110">
                  <c:v>2</c:v>
                </c:pt>
                <c:pt idx="111">
                  <c:v>2</c:v>
                </c:pt>
                <c:pt idx="112">
                  <c:v>2</c:v>
                </c:pt>
                <c:pt idx="113">
                  <c:v>2</c:v>
                </c:pt>
                <c:pt idx="114">
                  <c:v>2</c:v>
                </c:pt>
                <c:pt idx="115">
                  <c:v>2</c:v>
                </c:pt>
                <c:pt idx="116">
                  <c:v>2</c:v>
                </c:pt>
                <c:pt idx="117">
                  <c:v>2</c:v>
                </c:pt>
                <c:pt idx="118">
                  <c:v>2</c:v>
                </c:pt>
                <c:pt idx="119">
                  <c:v>2</c:v>
                </c:pt>
                <c:pt idx="120">
                  <c:v>2</c:v>
                </c:pt>
                <c:pt idx="121">
                  <c:v>2</c:v>
                </c:pt>
                <c:pt idx="122">
                  <c:v>2</c:v>
                </c:pt>
                <c:pt idx="123">
                  <c:v>2</c:v>
                </c:pt>
                <c:pt idx="124">
                  <c:v>2</c:v>
                </c:pt>
                <c:pt idx="125">
                  <c:v>2</c:v>
                </c:pt>
                <c:pt idx="126">
                  <c:v>2</c:v>
                </c:pt>
                <c:pt idx="127">
                  <c:v>2</c:v>
                </c:pt>
                <c:pt idx="128">
                  <c:v>2</c:v>
                </c:pt>
                <c:pt idx="129">
                  <c:v>2</c:v>
                </c:pt>
                <c:pt idx="130">
                  <c:v>2</c:v>
                </c:pt>
                <c:pt idx="131">
                  <c:v>2</c:v>
                </c:pt>
                <c:pt idx="132">
                  <c:v>2</c:v>
                </c:pt>
                <c:pt idx="133">
                  <c:v>2</c:v>
                </c:pt>
                <c:pt idx="134">
                  <c:v>2</c:v>
                </c:pt>
                <c:pt idx="135">
                  <c:v>2</c:v>
                </c:pt>
                <c:pt idx="136">
                  <c:v>2</c:v>
                </c:pt>
                <c:pt idx="137">
                  <c:v>2</c:v>
                </c:pt>
                <c:pt idx="138">
                  <c:v>2</c:v>
                </c:pt>
                <c:pt idx="139">
                  <c:v>2</c:v>
                </c:pt>
                <c:pt idx="140">
                  <c:v>2</c:v>
                </c:pt>
                <c:pt idx="141">
                  <c:v>2</c:v>
                </c:pt>
                <c:pt idx="142">
                  <c:v>2</c:v>
                </c:pt>
                <c:pt idx="143">
                  <c:v>2</c:v>
                </c:pt>
                <c:pt idx="144">
                  <c:v>2</c:v>
                </c:pt>
                <c:pt idx="145">
                  <c:v>2</c:v>
                </c:pt>
                <c:pt idx="146">
                  <c:v>2</c:v>
                </c:pt>
                <c:pt idx="147">
                  <c:v>2</c:v>
                </c:pt>
                <c:pt idx="148">
                  <c:v>2</c:v>
                </c:pt>
                <c:pt idx="149">
                  <c:v>2</c:v>
                </c:pt>
                <c:pt idx="150">
                  <c:v>2</c:v>
                </c:pt>
                <c:pt idx="151">
                  <c:v>2</c:v>
                </c:pt>
                <c:pt idx="152">
                  <c:v>2</c:v>
                </c:pt>
                <c:pt idx="153">
                  <c:v>2</c:v>
                </c:pt>
                <c:pt idx="154">
                  <c:v>2</c:v>
                </c:pt>
                <c:pt idx="155">
                  <c:v>2</c:v>
                </c:pt>
                <c:pt idx="156">
                  <c:v>2</c:v>
                </c:pt>
                <c:pt idx="157">
                  <c:v>2</c:v>
                </c:pt>
                <c:pt idx="158">
                  <c:v>2</c:v>
                </c:pt>
                <c:pt idx="159">
                  <c:v>2</c:v>
                </c:pt>
                <c:pt idx="160">
                  <c:v>2</c:v>
                </c:pt>
                <c:pt idx="161">
                  <c:v>2</c:v>
                </c:pt>
                <c:pt idx="162">
                  <c:v>2</c:v>
                </c:pt>
                <c:pt idx="163">
                  <c:v>2</c:v>
                </c:pt>
                <c:pt idx="164">
                  <c:v>2</c:v>
                </c:pt>
                <c:pt idx="165">
                  <c:v>2</c:v>
                </c:pt>
                <c:pt idx="166">
                  <c:v>2</c:v>
                </c:pt>
                <c:pt idx="167">
                  <c:v>2</c:v>
                </c:pt>
                <c:pt idx="168">
                  <c:v>2</c:v>
                </c:pt>
                <c:pt idx="169">
                  <c:v>2</c:v>
                </c:pt>
                <c:pt idx="170">
                  <c:v>2</c:v>
                </c:pt>
                <c:pt idx="171">
                  <c:v>2</c:v>
                </c:pt>
                <c:pt idx="172">
                  <c:v>2</c:v>
                </c:pt>
                <c:pt idx="173">
                  <c:v>2</c:v>
                </c:pt>
                <c:pt idx="174">
                  <c:v>2</c:v>
                </c:pt>
                <c:pt idx="175">
                  <c:v>2</c:v>
                </c:pt>
                <c:pt idx="176">
                  <c:v>2</c:v>
                </c:pt>
                <c:pt idx="177">
                  <c:v>2</c:v>
                </c:pt>
                <c:pt idx="178">
                  <c:v>2</c:v>
                </c:pt>
                <c:pt idx="179">
                  <c:v>2</c:v>
                </c:pt>
                <c:pt idx="180">
                  <c:v>2</c:v>
                </c:pt>
                <c:pt idx="181">
                  <c:v>2</c:v>
                </c:pt>
                <c:pt idx="182">
                  <c:v>2</c:v>
                </c:pt>
                <c:pt idx="183">
                  <c:v>2</c:v>
                </c:pt>
                <c:pt idx="184">
                  <c:v>2</c:v>
                </c:pt>
                <c:pt idx="185">
                  <c:v>2</c:v>
                </c:pt>
                <c:pt idx="186">
                  <c:v>2</c:v>
                </c:pt>
                <c:pt idx="187">
                  <c:v>2</c:v>
                </c:pt>
                <c:pt idx="188">
                  <c:v>2</c:v>
                </c:pt>
                <c:pt idx="189">
                  <c:v>2</c:v>
                </c:pt>
                <c:pt idx="190">
                  <c:v>2</c:v>
                </c:pt>
                <c:pt idx="191">
                  <c:v>2</c:v>
                </c:pt>
                <c:pt idx="192">
                  <c:v>2</c:v>
                </c:pt>
                <c:pt idx="193">
                  <c:v>2</c:v>
                </c:pt>
                <c:pt idx="194">
                  <c:v>2</c:v>
                </c:pt>
                <c:pt idx="195">
                  <c:v>2</c:v>
                </c:pt>
                <c:pt idx="196">
                  <c:v>2</c:v>
                </c:pt>
                <c:pt idx="197">
                  <c:v>2</c:v>
                </c:pt>
                <c:pt idx="198">
                  <c:v>2</c:v>
                </c:pt>
                <c:pt idx="199">
                  <c:v>2</c:v>
                </c:pt>
                <c:pt idx="200">
                  <c:v>2</c:v>
                </c:pt>
                <c:pt idx="201">
                  <c:v>2</c:v>
                </c:pt>
                <c:pt idx="202">
                  <c:v>2</c:v>
                </c:pt>
                <c:pt idx="203">
                  <c:v>2</c:v>
                </c:pt>
                <c:pt idx="204">
                  <c:v>2</c:v>
                </c:pt>
                <c:pt idx="205">
                  <c:v>2</c:v>
                </c:pt>
                <c:pt idx="206">
                  <c:v>2</c:v>
                </c:pt>
                <c:pt idx="207">
                  <c:v>2</c:v>
                </c:pt>
                <c:pt idx="208">
                  <c:v>2</c:v>
                </c:pt>
                <c:pt idx="209">
                  <c:v>2</c:v>
                </c:pt>
                <c:pt idx="210">
                  <c:v>2</c:v>
                </c:pt>
                <c:pt idx="211">
                  <c:v>2</c:v>
                </c:pt>
                <c:pt idx="212">
                  <c:v>2</c:v>
                </c:pt>
                <c:pt idx="213">
                  <c:v>2</c:v>
                </c:pt>
                <c:pt idx="214">
                  <c:v>2</c:v>
                </c:pt>
                <c:pt idx="215">
                  <c:v>2</c:v>
                </c:pt>
                <c:pt idx="216">
                  <c:v>2</c:v>
                </c:pt>
                <c:pt idx="217">
                  <c:v>2</c:v>
                </c:pt>
                <c:pt idx="218">
                  <c:v>2</c:v>
                </c:pt>
                <c:pt idx="219">
                  <c:v>2</c:v>
                </c:pt>
                <c:pt idx="220">
                  <c:v>2</c:v>
                </c:pt>
                <c:pt idx="221">
                  <c:v>2</c:v>
                </c:pt>
                <c:pt idx="222">
                  <c:v>2</c:v>
                </c:pt>
                <c:pt idx="223">
                  <c:v>2</c:v>
                </c:pt>
                <c:pt idx="224">
                  <c:v>2</c:v>
                </c:pt>
                <c:pt idx="225">
                  <c:v>2</c:v>
                </c:pt>
                <c:pt idx="226">
                  <c:v>2</c:v>
                </c:pt>
                <c:pt idx="227">
                  <c:v>2</c:v>
                </c:pt>
                <c:pt idx="228">
                  <c:v>2</c:v>
                </c:pt>
                <c:pt idx="229">
                  <c:v>2</c:v>
                </c:pt>
                <c:pt idx="230">
                  <c:v>2</c:v>
                </c:pt>
                <c:pt idx="231">
                  <c:v>2</c:v>
                </c:pt>
                <c:pt idx="232">
                  <c:v>2</c:v>
                </c:pt>
                <c:pt idx="233">
                  <c:v>2</c:v>
                </c:pt>
                <c:pt idx="234">
                  <c:v>2</c:v>
                </c:pt>
                <c:pt idx="235">
                  <c:v>2</c:v>
                </c:pt>
                <c:pt idx="236">
                  <c:v>2</c:v>
                </c:pt>
                <c:pt idx="237">
                  <c:v>2</c:v>
                </c:pt>
                <c:pt idx="238">
                  <c:v>2</c:v>
                </c:pt>
                <c:pt idx="239">
                  <c:v>2</c:v>
                </c:pt>
                <c:pt idx="240">
                  <c:v>2</c:v>
                </c:pt>
                <c:pt idx="241">
                  <c:v>2</c:v>
                </c:pt>
                <c:pt idx="242">
                  <c:v>2</c:v>
                </c:pt>
                <c:pt idx="243">
                  <c:v>2</c:v>
                </c:pt>
                <c:pt idx="244">
                  <c:v>2</c:v>
                </c:pt>
                <c:pt idx="245">
                  <c:v>2</c:v>
                </c:pt>
                <c:pt idx="246">
                  <c:v>2</c:v>
                </c:pt>
                <c:pt idx="247">
                  <c:v>2</c:v>
                </c:pt>
                <c:pt idx="248">
                  <c:v>2</c:v>
                </c:pt>
                <c:pt idx="249">
                  <c:v>2</c:v>
                </c:pt>
                <c:pt idx="250">
                  <c:v>2</c:v>
                </c:pt>
                <c:pt idx="251">
                  <c:v>2</c:v>
                </c:pt>
                <c:pt idx="252">
                  <c:v>2</c:v>
                </c:pt>
                <c:pt idx="253">
                  <c:v>2</c:v>
                </c:pt>
                <c:pt idx="254">
                  <c:v>2</c:v>
                </c:pt>
                <c:pt idx="255">
                  <c:v>2</c:v>
                </c:pt>
                <c:pt idx="256">
                  <c:v>2</c:v>
                </c:pt>
                <c:pt idx="257">
                  <c:v>2</c:v>
                </c:pt>
                <c:pt idx="258">
                  <c:v>2</c:v>
                </c:pt>
                <c:pt idx="259">
                  <c:v>2</c:v>
                </c:pt>
                <c:pt idx="260">
                  <c:v>2</c:v>
                </c:pt>
                <c:pt idx="261">
                  <c:v>2</c:v>
                </c:pt>
                <c:pt idx="262">
                  <c:v>2</c:v>
                </c:pt>
                <c:pt idx="263">
                  <c:v>2</c:v>
                </c:pt>
                <c:pt idx="264">
                  <c:v>2</c:v>
                </c:pt>
                <c:pt idx="265">
                  <c:v>2</c:v>
                </c:pt>
                <c:pt idx="266">
                  <c:v>2</c:v>
                </c:pt>
                <c:pt idx="267">
                  <c:v>2</c:v>
                </c:pt>
                <c:pt idx="268">
                  <c:v>2</c:v>
                </c:pt>
                <c:pt idx="269">
                  <c:v>2</c:v>
                </c:pt>
                <c:pt idx="270">
                  <c:v>2</c:v>
                </c:pt>
                <c:pt idx="271">
                  <c:v>2</c:v>
                </c:pt>
                <c:pt idx="272">
                  <c:v>2</c:v>
                </c:pt>
                <c:pt idx="273">
                  <c:v>2</c:v>
                </c:pt>
                <c:pt idx="274">
                  <c:v>2</c:v>
                </c:pt>
                <c:pt idx="275">
                  <c:v>2</c:v>
                </c:pt>
                <c:pt idx="276">
                  <c:v>2</c:v>
                </c:pt>
                <c:pt idx="277">
                  <c:v>2</c:v>
                </c:pt>
                <c:pt idx="278">
                  <c:v>2</c:v>
                </c:pt>
                <c:pt idx="279">
                  <c:v>2</c:v>
                </c:pt>
                <c:pt idx="280">
                  <c:v>2</c:v>
                </c:pt>
                <c:pt idx="281">
                  <c:v>2</c:v>
                </c:pt>
                <c:pt idx="282">
                  <c:v>2</c:v>
                </c:pt>
                <c:pt idx="283">
                  <c:v>2</c:v>
                </c:pt>
                <c:pt idx="284">
                  <c:v>2</c:v>
                </c:pt>
                <c:pt idx="285">
                  <c:v>2</c:v>
                </c:pt>
                <c:pt idx="286">
                  <c:v>2</c:v>
                </c:pt>
                <c:pt idx="287">
                  <c:v>2</c:v>
                </c:pt>
                <c:pt idx="288">
                  <c:v>2</c:v>
                </c:pt>
                <c:pt idx="289">
                  <c:v>2</c:v>
                </c:pt>
                <c:pt idx="290">
                  <c:v>2</c:v>
                </c:pt>
                <c:pt idx="291">
                  <c:v>2</c:v>
                </c:pt>
                <c:pt idx="292">
                  <c:v>2</c:v>
                </c:pt>
                <c:pt idx="293">
                  <c:v>2</c:v>
                </c:pt>
                <c:pt idx="294">
                  <c:v>2</c:v>
                </c:pt>
                <c:pt idx="295">
                  <c:v>2</c:v>
                </c:pt>
                <c:pt idx="296">
                  <c:v>2</c:v>
                </c:pt>
                <c:pt idx="297">
                  <c:v>2</c:v>
                </c:pt>
                <c:pt idx="298">
                  <c:v>2</c:v>
                </c:pt>
                <c:pt idx="299">
                  <c:v>2</c:v>
                </c:pt>
                <c:pt idx="300">
                  <c:v>2</c:v>
                </c:pt>
                <c:pt idx="301">
                  <c:v>2</c:v>
                </c:pt>
                <c:pt idx="302">
                  <c:v>2</c:v>
                </c:pt>
                <c:pt idx="303">
                  <c:v>2</c:v>
                </c:pt>
                <c:pt idx="304">
                  <c:v>2</c:v>
                </c:pt>
                <c:pt idx="305">
                  <c:v>2</c:v>
                </c:pt>
                <c:pt idx="306">
                  <c:v>2</c:v>
                </c:pt>
                <c:pt idx="307">
                  <c:v>2</c:v>
                </c:pt>
                <c:pt idx="308">
                  <c:v>2</c:v>
                </c:pt>
                <c:pt idx="309">
                  <c:v>2</c:v>
                </c:pt>
                <c:pt idx="310">
                  <c:v>2</c:v>
                </c:pt>
                <c:pt idx="311">
                  <c:v>2</c:v>
                </c:pt>
                <c:pt idx="312">
                  <c:v>2</c:v>
                </c:pt>
                <c:pt idx="313">
                  <c:v>2</c:v>
                </c:pt>
                <c:pt idx="314">
                  <c:v>2</c:v>
                </c:pt>
                <c:pt idx="315">
                  <c:v>2</c:v>
                </c:pt>
                <c:pt idx="316">
                  <c:v>2</c:v>
                </c:pt>
                <c:pt idx="317">
                  <c:v>2</c:v>
                </c:pt>
                <c:pt idx="318">
                  <c:v>2</c:v>
                </c:pt>
                <c:pt idx="319">
                  <c:v>2</c:v>
                </c:pt>
                <c:pt idx="320">
                  <c:v>2</c:v>
                </c:pt>
                <c:pt idx="321">
                  <c:v>2</c:v>
                </c:pt>
                <c:pt idx="322">
                  <c:v>2</c:v>
                </c:pt>
                <c:pt idx="323">
                  <c:v>2</c:v>
                </c:pt>
                <c:pt idx="324">
                  <c:v>2</c:v>
                </c:pt>
                <c:pt idx="325">
                  <c:v>2</c:v>
                </c:pt>
                <c:pt idx="326">
                  <c:v>2</c:v>
                </c:pt>
                <c:pt idx="327">
                  <c:v>2</c:v>
                </c:pt>
                <c:pt idx="328">
                  <c:v>2</c:v>
                </c:pt>
                <c:pt idx="329">
                  <c:v>2</c:v>
                </c:pt>
                <c:pt idx="330">
                  <c:v>2</c:v>
                </c:pt>
                <c:pt idx="331">
                  <c:v>2</c:v>
                </c:pt>
                <c:pt idx="332">
                  <c:v>2</c:v>
                </c:pt>
                <c:pt idx="333">
                  <c:v>2</c:v>
                </c:pt>
                <c:pt idx="334">
                  <c:v>2</c:v>
                </c:pt>
                <c:pt idx="335">
                  <c:v>2</c:v>
                </c:pt>
                <c:pt idx="336">
                  <c:v>2</c:v>
                </c:pt>
                <c:pt idx="337">
                  <c:v>2</c:v>
                </c:pt>
                <c:pt idx="338">
                  <c:v>2</c:v>
                </c:pt>
                <c:pt idx="339">
                  <c:v>2</c:v>
                </c:pt>
                <c:pt idx="340">
                  <c:v>2</c:v>
                </c:pt>
                <c:pt idx="341">
                  <c:v>2</c:v>
                </c:pt>
                <c:pt idx="342">
                  <c:v>2</c:v>
                </c:pt>
                <c:pt idx="343">
                  <c:v>2</c:v>
                </c:pt>
                <c:pt idx="344">
                  <c:v>2</c:v>
                </c:pt>
                <c:pt idx="345">
                  <c:v>2</c:v>
                </c:pt>
                <c:pt idx="346">
                  <c:v>2</c:v>
                </c:pt>
                <c:pt idx="347">
                  <c:v>2</c:v>
                </c:pt>
                <c:pt idx="348">
                  <c:v>2</c:v>
                </c:pt>
                <c:pt idx="349">
                  <c:v>2</c:v>
                </c:pt>
                <c:pt idx="350">
                  <c:v>2</c:v>
                </c:pt>
                <c:pt idx="351">
                  <c:v>2</c:v>
                </c:pt>
                <c:pt idx="352">
                  <c:v>2</c:v>
                </c:pt>
                <c:pt idx="353">
                  <c:v>2</c:v>
                </c:pt>
                <c:pt idx="354">
                  <c:v>2</c:v>
                </c:pt>
                <c:pt idx="355">
                  <c:v>2</c:v>
                </c:pt>
                <c:pt idx="356">
                  <c:v>2</c:v>
                </c:pt>
                <c:pt idx="357">
                  <c:v>2</c:v>
                </c:pt>
                <c:pt idx="358">
                  <c:v>2</c:v>
                </c:pt>
                <c:pt idx="359">
                  <c:v>2</c:v>
                </c:pt>
                <c:pt idx="360">
                  <c:v>2</c:v>
                </c:pt>
                <c:pt idx="361">
                  <c:v>2</c:v>
                </c:pt>
                <c:pt idx="362">
                  <c:v>2</c:v>
                </c:pt>
                <c:pt idx="363">
                  <c:v>2</c:v>
                </c:pt>
                <c:pt idx="364">
                  <c:v>2</c:v>
                </c:pt>
                <c:pt idx="365">
                  <c:v>2</c:v>
                </c:pt>
                <c:pt idx="366">
                  <c:v>2</c:v>
                </c:pt>
                <c:pt idx="367">
                  <c:v>2</c:v>
                </c:pt>
                <c:pt idx="368">
                  <c:v>2</c:v>
                </c:pt>
                <c:pt idx="369">
                  <c:v>2</c:v>
                </c:pt>
                <c:pt idx="370">
                  <c:v>2</c:v>
                </c:pt>
                <c:pt idx="371">
                  <c:v>2</c:v>
                </c:pt>
                <c:pt idx="372">
                  <c:v>2</c:v>
                </c:pt>
                <c:pt idx="373">
                  <c:v>2</c:v>
                </c:pt>
                <c:pt idx="374">
                  <c:v>2</c:v>
                </c:pt>
                <c:pt idx="375">
                  <c:v>2</c:v>
                </c:pt>
                <c:pt idx="376">
                  <c:v>2</c:v>
                </c:pt>
                <c:pt idx="377">
                  <c:v>2</c:v>
                </c:pt>
                <c:pt idx="378">
                  <c:v>2</c:v>
                </c:pt>
                <c:pt idx="379">
                  <c:v>2</c:v>
                </c:pt>
                <c:pt idx="380">
                  <c:v>2</c:v>
                </c:pt>
                <c:pt idx="381">
                  <c:v>2</c:v>
                </c:pt>
                <c:pt idx="382">
                  <c:v>2</c:v>
                </c:pt>
                <c:pt idx="383">
                  <c:v>2</c:v>
                </c:pt>
                <c:pt idx="384">
                  <c:v>2</c:v>
                </c:pt>
                <c:pt idx="385">
                  <c:v>2</c:v>
                </c:pt>
                <c:pt idx="386">
                  <c:v>2</c:v>
                </c:pt>
                <c:pt idx="387">
                  <c:v>2</c:v>
                </c:pt>
                <c:pt idx="388">
                  <c:v>2</c:v>
                </c:pt>
                <c:pt idx="389">
                  <c:v>2</c:v>
                </c:pt>
                <c:pt idx="390">
                  <c:v>2</c:v>
                </c:pt>
                <c:pt idx="391">
                  <c:v>2</c:v>
                </c:pt>
                <c:pt idx="392">
                  <c:v>2</c:v>
                </c:pt>
                <c:pt idx="393">
                  <c:v>2</c:v>
                </c:pt>
                <c:pt idx="394">
                  <c:v>2</c:v>
                </c:pt>
                <c:pt idx="395">
                  <c:v>2</c:v>
                </c:pt>
                <c:pt idx="396">
                  <c:v>2</c:v>
                </c:pt>
                <c:pt idx="397">
                  <c:v>2</c:v>
                </c:pt>
                <c:pt idx="398">
                  <c:v>2</c:v>
                </c:pt>
                <c:pt idx="399">
                  <c:v>2</c:v>
                </c:pt>
                <c:pt idx="400">
                  <c:v>2</c:v>
                </c:pt>
                <c:pt idx="401">
                  <c:v>2</c:v>
                </c:pt>
                <c:pt idx="402">
                  <c:v>2</c:v>
                </c:pt>
                <c:pt idx="403">
                  <c:v>2</c:v>
                </c:pt>
                <c:pt idx="404">
                  <c:v>2</c:v>
                </c:pt>
                <c:pt idx="405">
                  <c:v>2</c:v>
                </c:pt>
                <c:pt idx="406">
                  <c:v>2</c:v>
                </c:pt>
                <c:pt idx="407">
                  <c:v>2</c:v>
                </c:pt>
                <c:pt idx="408">
                  <c:v>2</c:v>
                </c:pt>
                <c:pt idx="409">
                  <c:v>2</c:v>
                </c:pt>
                <c:pt idx="410">
                  <c:v>2</c:v>
                </c:pt>
                <c:pt idx="411">
                  <c:v>2</c:v>
                </c:pt>
                <c:pt idx="412">
                  <c:v>2</c:v>
                </c:pt>
                <c:pt idx="413">
                  <c:v>2</c:v>
                </c:pt>
                <c:pt idx="414">
                  <c:v>2</c:v>
                </c:pt>
                <c:pt idx="415">
                  <c:v>2</c:v>
                </c:pt>
                <c:pt idx="416">
                  <c:v>2</c:v>
                </c:pt>
                <c:pt idx="417">
                  <c:v>2</c:v>
                </c:pt>
                <c:pt idx="418">
                  <c:v>2</c:v>
                </c:pt>
                <c:pt idx="419">
                  <c:v>2</c:v>
                </c:pt>
                <c:pt idx="420">
                  <c:v>2</c:v>
                </c:pt>
                <c:pt idx="421">
                  <c:v>2</c:v>
                </c:pt>
                <c:pt idx="422">
                  <c:v>2</c:v>
                </c:pt>
                <c:pt idx="423">
                  <c:v>2</c:v>
                </c:pt>
                <c:pt idx="424">
                  <c:v>2</c:v>
                </c:pt>
                <c:pt idx="425">
                  <c:v>2</c:v>
                </c:pt>
                <c:pt idx="426">
                  <c:v>2</c:v>
                </c:pt>
                <c:pt idx="427">
                  <c:v>2</c:v>
                </c:pt>
                <c:pt idx="428">
                  <c:v>2</c:v>
                </c:pt>
                <c:pt idx="429">
                  <c:v>2</c:v>
                </c:pt>
                <c:pt idx="430">
                  <c:v>2</c:v>
                </c:pt>
                <c:pt idx="431">
                  <c:v>2</c:v>
                </c:pt>
                <c:pt idx="432">
                  <c:v>2</c:v>
                </c:pt>
                <c:pt idx="433">
                  <c:v>2</c:v>
                </c:pt>
                <c:pt idx="434">
                  <c:v>2</c:v>
                </c:pt>
                <c:pt idx="435">
                  <c:v>2</c:v>
                </c:pt>
                <c:pt idx="436">
                  <c:v>2</c:v>
                </c:pt>
                <c:pt idx="437">
                  <c:v>2</c:v>
                </c:pt>
                <c:pt idx="438">
                  <c:v>2</c:v>
                </c:pt>
                <c:pt idx="439">
                  <c:v>2</c:v>
                </c:pt>
                <c:pt idx="440">
                  <c:v>2</c:v>
                </c:pt>
                <c:pt idx="441">
                  <c:v>2</c:v>
                </c:pt>
                <c:pt idx="442">
                  <c:v>2</c:v>
                </c:pt>
                <c:pt idx="443">
                  <c:v>2</c:v>
                </c:pt>
                <c:pt idx="444">
                  <c:v>2</c:v>
                </c:pt>
                <c:pt idx="445">
                  <c:v>2</c:v>
                </c:pt>
                <c:pt idx="446">
                  <c:v>2</c:v>
                </c:pt>
                <c:pt idx="447">
                  <c:v>2</c:v>
                </c:pt>
                <c:pt idx="448">
                  <c:v>2</c:v>
                </c:pt>
                <c:pt idx="449">
                  <c:v>2</c:v>
                </c:pt>
                <c:pt idx="450">
                  <c:v>2</c:v>
                </c:pt>
                <c:pt idx="451">
                  <c:v>2</c:v>
                </c:pt>
                <c:pt idx="452">
                  <c:v>2</c:v>
                </c:pt>
                <c:pt idx="453">
                  <c:v>2</c:v>
                </c:pt>
                <c:pt idx="454">
                  <c:v>2</c:v>
                </c:pt>
                <c:pt idx="455">
                  <c:v>2</c:v>
                </c:pt>
                <c:pt idx="456">
                  <c:v>2</c:v>
                </c:pt>
                <c:pt idx="457">
                  <c:v>2</c:v>
                </c:pt>
                <c:pt idx="458">
                  <c:v>2</c:v>
                </c:pt>
                <c:pt idx="459">
                  <c:v>2</c:v>
                </c:pt>
                <c:pt idx="460">
                  <c:v>2</c:v>
                </c:pt>
                <c:pt idx="461">
                  <c:v>2</c:v>
                </c:pt>
                <c:pt idx="462">
                  <c:v>2</c:v>
                </c:pt>
                <c:pt idx="463">
                  <c:v>2</c:v>
                </c:pt>
                <c:pt idx="464">
                  <c:v>2</c:v>
                </c:pt>
                <c:pt idx="465">
                  <c:v>2</c:v>
                </c:pt>
                <c:pt idx="466">
                  <c:v>2</c:v>
                </c:pt>
                <c:pt idx="467">
                  <c:v>2</c:v>
                </c:pt>
                <c:pt idx="468">
                  <c:v>2</c:v>
                </c:pt>
                <c:pt idx="469">
                  <c:v>2</c:v>
                </c:pt>
                <c:pt idx="470">
                  <c:v>2</c:v>
                </c:pt>
                <c:pt idx="471">
                  <c:v>2</c:v>
                </c:pt>
                <c:pt idx="472">
                  <c:v>2</c:v>
                </c:pt>
                <c:pt idx="473">
                  <c:v>2</c:v>
                </c:pt>
                <c:pt idx="474">
                  <c:v>2</c:v>
                </c:pt>
                <c:pt idx="475">
                  <c:v>2</c:v>
                </c:pt>
                <c:pt idx="476">
                  <c:v>2</c:v>
                </c:pt>
                <c:pt idx="477">
                  <c:v>2</c:v>
                </c:pt>
                <c:pt idx="478">
                  <c:v>2</c:v>
                </c:pt>
                <c:pt idx="479">
                  <c:v>2</c:v>
                </c:pt>
                <c:pt idx="480">
                  <c:v>2</c:v>
                </c:pt>
                <c:pt idx="481">
                  <c:v>2</c:v>
                </c:pt>
                <c:pt idx="482">
                  <c:v>2</c:v>
                </c:pt>
                <c:pt idx="483">
                  <c:v>2</c:v>
                </c:pt>
                <c:pt idx="484">
                  <c:v>2</c:v>
                </c:pt>
                <c:pt idx="485">
                  <c:v>2</c:v>
                </c:pt>
                <c:pt idx="486">
                  <c:v>2</c:v>
                </c:pt>
                <c:pt idx="487">
                  <c:v>2</c:v>
                </c:pt>
                <c:pt idx="488">
                  <c:v>2</c:v>
                </c:pt>
                <c:pt idx="489">
                  <c:v>2</c:v>
                </c:pt>
                <c:pt idx="490">
                  <c:v>2</c:v>
                </c:pt>
                <c:pt idx="491">
                  <c:v>2</c:v>
                </c:pt>
                <c:pt idx="492">
                  <c:v>2</c:v>
                </c:pt>
                <c:pt idx="493">
                  <c:v>2</c:v>
                </c:pt>
                <c:pt idx="494">
                  <c:v>2</c:v>
                </c:pt>
                <c:pt idx="495">
                  <c:v>2</c:v>
                </c:pt>
                <c:pt idx="496">
                  <c:v>2</c:v>
                </c:pt>
                <c:pt idx="497">
                  <c:v>2</c:v>
                </c:pt>
                <c:pt idx="498">
                  <c:v>2</c:v>
                </c:pt>
                <c:pt idx="499">
                  <c:v>2</c:v>
                </c:pt>
                <c:pt idx="500">
                  <c:v>2</c:v>
                </c:pt>
                <c:pt idx="501">
                  <c:v>2</c:v>
                </c:pt>
                <c:pt idx="502">
                  <c:v>2</c:v>
                </c:pt>
                <c:pt idx="503">
                  <c:v>2</c:v>
                </c:pt>
                <c:pt idx="504">
                  <c:v>2</c:v>
                </c:pt>
                <c:pt idx="505">
                  <c:v>2</c:v>
                </c:pt>
                <c:pt idx="506">
                  <c:v>2</c:v>
                </c:pt>
                <c:pt idx="507">
                  <c:v>2</c:v>
                </c:pt>
                <c:pt idx="508">
                  <c:v>2</c:v>
                </c:pt>
                <c:pt idx="509">
                  <c:v>2</c:v>
                </c:pt>
                <c:pt idx="510">
                  <c:v>2</c:v>
                </c:pt>
                <c:pt idx="511">
                  <c:v>2</c:v>
                </c:pt>
                <c:pt idx="512">
                  <c:v>2</c:v>
                </c:pt>
                <c:pt idx="513">
                  <c:v>2</c:v>
                </c:pt>
                <c:pt idx="514">
                  <c:v>2</c:v>
                </c:pt>
                <c:pt idx="515">
                  <c:v>2</c:v>
                </c:pt>
                <c:pt idx="516">
                  <c:v>2</c:v>
                </c:pt>
                <c:pt idx="517">
                  <c:v>2</c:v>
                </c:pt>
                <c:pt idx="518">
                  <c:v>2</c:v>
                </c:pt>
                <c:pt idx="519">
                  <c:v>2</c:v>
                </c:pt>
                <c:pt idx="520">
                  <c:v>2</c:v>
                </c:pt>
                <c:pt idx="521">
                  <c:v>2</c:v>
                </c:pt>
                <c:pt idx="522">
                  <c:v>2</c:v>
                </c:pt>
                <c:pt idx="523">
                  <c:v>2</c:v>
                </c:pt>
                <c:pt idx="524">
                  <c:v>2</c:v>
                </c:pt>
                <c:pt idx="525">
                  <c:v>2</c:v>
                </c:pt>
                <c:pt idx="526">
                  <c:v>2</c:v>
                </c:pt>
                <c:pt idx="527">
                  <c:v>2</c:v>
                </c:pt>
                <c:pt idx="528">
                  <c:v>2</c:v>
                </c:pt>
                <c:pt idx="529">
                  <c:v>2</c:v>
                </c:pt>
                <c:pt idx="530">
                  <c:v>2</c:v>
                </c:pt>
                <c:pt idx="531">
                  <c:v>2</c:v>
                </c:pt>
                <c:pt idx="532">
                  <c:v>2</c:v>
                </c:pt>
                <c:pt idx="533">
                  <c:v>2</c:v>
                </c:pt>
                <c:pt idx="534">
                  <c:v>2</c:v>
                </c:pt>
                <c:pt idx="535">
                  <c:v>2</c:v>
                </c:pt>
                <c:pt idx="536">
                  <c:v>2</c:v>
                </c:pt>
                <c:pt idx="537">
                  <c:v>2</c:v>
                </c:pt>
                <c:pt idx="538">
                  <c:v>2</c:v>
                </c:pt>
                <c:pt idx="539">
                  <c:v>2</c:v>
                </c:pt>
                <c:pt idx="540">
                  <c:v>2</c:v>
                </c:pt>
                <c:pt idx="541">
                  <c:v>2</c:v>
                </c:pt>
                <c:pt idx="542">
                  <c:v>2</c:v>
                </c:pt>
                <c:pt idx="543">
                  <c:v>2</c:v>
                </c:pt>
                <c:pt idx="544">
                  <c:v>2</c:v>
                </c:pt>
                <c:pt idx="545">
                  <c:v>2</c:v>
                </c:pt>
                <c:pt idx="546">
                  <c:v>2</c:v>
                </c:pt>
                <c:pt idx="547">
                  <c:v>2</c:v>
                </c:pt>
                <c:pt idx="548">
                  <c:v>2</c:v>
                </c:pt>
                <c:pt idx="549">
                  <c:v>2</c:v>
                </c:pt>
                <c:pt idx="550">
                  <c:v>2</c:v>
                </c:pt>
                <c:pt idx="551">
                  <c:v>2</c:v>
                </c:pt>
                <c:pt idx="552">
                  <c:v>2</c:v>
                </c:pt>
                <c:pt idx="553">
                  <c:v>2</c:v>
                </c:pt>
                <c:pt idx="554">
                  <c:v>2</c:v>
                </c:pt>
                <c:pt idx="555">
                  <c:v>2</c:v>
                </c:pt>
                <c:pt idx="556">
                  <c:v>2</c:v>
                </c:pt>
                <c:pt idx="557">
                  <c:v>2</c:v>
                </c:pt>
                <c:pt idx="558">
                  <c:v>2</c:v>
                </c:pt>
                <c:pt idx="559">
                  <c:v>2</c:v>
                </c:pt>
                <c:pt idx="560">
                  <c:v>2</c:v>
                </c:pt>
                <c:pt idx="561">
                  <c:v>2</c:v>
                </c:pt>
                <c:pt idx="562">
                  <c:v>2</c:v>
                </c:pt>
                <c:pt idx="563">
                  <c:v>2</c:v>
                </c:pt>
                <c:pt idx="564">
                  <c:v>2</c:v>
                </c:pt>
                <c:pt idx="565">
                  <c:v>2</c:v>
                </c:pt>
                <c:pt idx="566">
                  <c:v>2</c:v>
                </c:pt>
                <c:pt idx="567">
                  <c:v>2</c:v>
                </c:pt>
                <c:pt idx="568">
                  <c:v>2</c:v>
                </c:pt>
                <c:pt idx="569">
                  <c:v>2</c:v>
                </c:pt>
                <c:pt idx="570">
                  <c:v>2</c:v>
                </c:pt>
                <c:pt idx="571">
                  <c:v>2</c:v>
                </c:pt>
                <c:pt idx="572">
                  <c:v>2</c:v>
                </c:pt>
                <c:pt idx="573">
                  <c:v>2</c:v>
                </c:pt>
                <c:pt idx="574">
                  <c:v>2</c:v>
                </c:pt>
                <c:pt idx="575">
                  <c:v>2</c:v>
                </c:pt>
                <c:pt idx="576">
                  <c:v>2</c:v>
                </c:pt>
                <c:pt idx="577">
                  <c:v>2</c:v>
                </c:pt>
                <c:pt idx="578">
                  <c:v>2</c:v>
                </c:pt>
                <c:pt idx="579">
                  <c:v>2</c:v>
                </c:pt>
                <c:pt idx="580">
                  <c:v>2</c:v>
                </c:pt>
                <c:pt idx="581">
                  <c:v>2</c:v>
                </c:pt>
                <c:pt idx="582">
                  <c:v>2</c:v>
                </c:pt>
                <c:pt idx="583">
                  <c:v>2</c:v>
                </c:pt>
                <c:pt idx="584">
                  <c:v>2</c:v>
                </c:pt>
                <c:pt idx="585">
                  <c:v>2</c:v>
                </c:pt>
                <c:pt idx="586">
                  <c:v>2</c:v>
                </c:pt>
                <c:pt idx="587">
                  <c:v>2</c:v>
                </c:pt>
                <c:pt idx="588">
                  <c:v>2</c:v>
                </c:pt>
                <c:pt idx="589">
                  <c:v>2</c:v>
                </c:pt>
                <c:pt idx="590">
                  <c:v>2</c:v>
                </c:pt>
                <c:pt idx="591">
                  <c:v>2</c:v>
                </c:pt>
                <c:pt idx="592">
                  <c:v>2</c:v>
                </c:pt>
                <c:pt idx="593">
                  <c:v>2</c:v>
                </c:pt>
                <c:pt idx="594">
                  <c:v>2</c:v>
                </c:pt>
                <c:pt idx="595">
                  <c:v>2</c:v>
                </c:pt>
                <c:pt idx="596">
                  <c:v>2</c:v>
                </c:pt>
                <c:pt idx="597">
                  <c:v>2</c:v>
                </c:pt>
                <c:pt idx="598">
                  <c:v>2</c:v>
                </c:pt>
                <c:pt idx="599">
                  <c:v>2</c:v>
                </c:pt>
                <c:pt idx="600">
                  <c:v>2</c:v>
                </c:pt>
                <c:pt idx="601">
                  <c:v>2</c:v>
                </c:pt>
                <c:pt idx="602">
                  <c:v>2</c:v>
                </c:pt>
                <c:pt idx="603">
                  <c:v>2</c:v>
                </c:pt>
                <c:pt idx="604">
                  <c:v>2</c:v>
                </c:pt>
                <c:pt idx="605">
                  <c:v>2</c:v>
                </c:pt>
                <c:pt idx="606">
                  <c:v>2</c:v>
                </c:pt>
                <c:pt idx="607">
                  <c:v>2</c:v>
                </c:pt>
                <c:pt idx="608">
                  <c:v>2</c:v>
                </c:pt>
                <c:pt idx="609">
                  <c:v>2</c:v>
                </c:pt>
                <c:pt idx="610">
                  <c:v>2</c:v>
                </c:pt>
                <c:pt idx="611">
                  <c:v>2</c:v>
                </c:pt>
                <c:pt idx="612">
                  <c:v>2</c:v>
                </c:pt>
                <c:pt idx="613">
                  <c:v>2</c:v>
                </c:pt>
                <c:pt idx="614">
                  <c:v>2</c:v>
                </c:pt>
                <c:pt idx="615">
                  <c:v>2</c:v>
                </c:pt>
                <c:pt idx="616">
                  <c:v>2</c:v>
                </c:pt>
                <c:pt idx="617">
                  <c:v>2</c:v>
                </c:pt>
                <c:pt idx="618">
                  <c:v>2</c:v>
                </c:pt>
                <c:pt idx="619">
                  <c:v>2</c:v>
                </c:pt>
                <c:pt idx="620">
                  <c:v>2</c:v>
                </c:pt>
                <c:pt idx="621">
                  <c:v>2</c:v>
                </c:pt>
                <c:pt idx="622">
                  <c:v>2</c:v>
                </c:pt>
                <c:pt idx="623">
                  <c:v>2</c:v>
                </c:pt>
                <c:pt idx="624">
                  <c:v>2</c:v>
                </c:pt>
                <c:pt idx="625">
                  <c:v>2</c:v>
                </c:pt>
                <c:pt idx="626">
                  <c:v>2</c:v>
                </c:pt>
                <c:pt idx="627">
                  <c:v>2</c:v>
                </c:pt>
                <c:pt idx="628">
                  <c:v>2</c:v>
                </c:pt>
                <c:pt idx="629">
                  <c:v>2</c:v>
                </c:pt>
                <c:pt idx="630">
                  <c:v>2</c:v>
                </c:pt>
                <c:pt idx="631">
                  <c:v>2</c:v>
                </c:pt>
                <c:pt idx="632">
                  <c:v>2</c:v>
                </c:pt>
                <c:pt idx="633">
                  <c:v>2</c:v>
                </c:pt>
                <c:pt idx="634">
                  <c:v>2</c:v>
                </c:pt>
                <c:pt idx="635">
                  <c:v>2</c:v>
                </c:pt>
                <c:pt idx="636">
                  <c:v>2</c:v>
                </c:pt>
                <c:pt idx="637">
                  <c:v>2</c:v>
                </c:pt>
                <c:pt idx="638">
                  <c:v>2</c:v>
                </c:pt>
                <c:pt idx="639">
                  <c:v>2</c:v>
                </c:pt>
                <c:pt idx="640">
                  <c:v>2</c:v>
                </c:pt>
                <c:pt idx="641">
                  <c:v>2</c:v>
                </c:pt>
                <c:pt idx="642">
                  <c:v>2</c:v>
                </c:pt>
                <c:pt idx="643">
                  <c:v>2</c:v>
                </c:pt>
                <c:pt idx="644">
                  <c:v>2</c:v>
                </c:pt>
                <c:pt idx="645">
                  <c:v>2</c:v>
                </c:pt>
                <c:pt idx="646">
                  <c:v>2</c:v>
                </c:pt>
                <c:pt idx="647">
                  <c:v>2</c:v>
                </c:pt>
                <c:pt idx="648">
                  <c:v>2</c:v>
                </c:pt>
                <c:pt idx="649">
                  <c:v>2</c:v>
                </c:pt>
                <c:pt idx="650">
                  <c:v>2</c:v>
                </c:pt>
                <c:pt idx="651">
                  <c:v>2</c:v>
                </c:pt>
                <c:pt idx="652">
                  <c:v>2</c:v>
                </c:pt>
                <c:pt idx="653">
                  <c:v>2</c:v>
                </c:pt>
                <c:pt idx="654">
                  <c:v>2</c:v>
                </c:pt>
                <c:pt idx="655">
                  <c:v>2</c:v>
                </c:pt>
                <c:pt idx="656">
                  <c:v>2</c:v>
                </c:pt>
                <c:pt idx="657">
                  <c:v>2</c:v>
                </c:pt>
                <c:pt idx="658">
                  <c:v>2</c:v>
                </c:pt>
                <c:pt idx="659">
                  <c:v>2</c:v>
                </c:pt>
                <c:pt idx="660">
                  <c:v>2</c:v>
                </c:pt>
                <c:pt idx="661">
                  <c:v>2</c:v>
                </c:pt>
                <c:pt idx="662">
                  <c:v>2</c:v>
                </c:pt>
                <c:pt idx="663">
                  <c:v>2</c:v>
                </c:pt>
                <c:pt idx="664">
                  <c:v>2</c:v>
                </c:pt>
                <c:pt idx="665">
                  <c:v>2</c:v>
                </c:pt>
                <c:pt idx="666">
                  <c:v>2</c:v>
                </c:pt>
                <c:pt idx="667">
                  <c:v>2</c:v>
                </c:pt>
                <c:pt idx="668">
                  <c:v>2</c:v>
                </c:pt>
                <c:pt idx="669">
                  <c:v>2</c:v>
                </c:pt>
                <c:pt idx="670">
                  <c:v>2</c:v>
                </c:pt>
                <c:pt idx="671">
                  <c:v>2</c:v>
                </c:pt>
                <c:pt idx="672">
                  <c:v>2</c:v>
                </c:pt>
                <c:pt idx="673">
                  <c:v>2</c:v>
                </c:pt>
                <c:pt idx="674">
                  <c:v>2</c:v>
                </c:pt>
                <c:pt idx="675">
                  <c:v>2</c:v>
                </c:pt>
                <c:pt idx="676">
                  <c:v>2</c:v>
                </c:pt>
                <c:pt idx="677">
                  <c:v>2</c:v>
                </c:pt>
                <c:pt idx="678">
                  <c:v>2</c:v>
                </c:pt>
                <c:pt idx="679">
                  <c:v>2</c:v>
                </c:pt>
                <c:pt idx="680">
                  <c:v>2</c:v>
                </c:pt>
                <c:pt idx="681">
                  <c:v>2</c:v>
                </c:pt>
                <c:pt idx="682">
                  <c:v>2</c:v>
                </c:pt>
                <c:pt idx="683">
                  <c:v>2</c:v>
                </c:pt>
                <c:pt idx="684">
                  <c:v>2</c:v>
                </c:pt>
                <c:pt idx="685">
                  <c:v>2</c:v>
                </c:pt>
                <c:pt idx="686">
                  <c:v>2</c:v>
                </c:pt>
                <c:pt idx="687">
                  <c:v>2</c:v>
                </c:pt>
                <c:pt idx="688">
                  <c:v>2</c:v>
                </c:pt>
                <c:pt idx="689">
                  <c:v>2</c:v>
                </c:pt>
                <c:pt idx="690">
                  <c:v>2</c:v>
                </c:pt>
                <c:pt idx="691">
                  <c:v>2</c:v>
                </c:pt>
                <c:pt idx="692">
                  <c:v>2</c:v>
                </c:pt>
                <c:pt idx="693">
                  <c:v>2</c:v>
                </c:pt>
                <c:pt idx="694">
                  <c:v>2</c:v>
                </c:pt>
                <c:pt idx="695">
                  <c:v>2</c:v>
                </c:pt>
                <c:pt idx="696">
                  <c:v>2</c:v>
                </c:pt>
                <c:pt idx="697">
                  <c:v>2</c:v>
                </c:pt>
                <c:pt idx="698">
                  <c:v>2</c:v>
                </c:pt>
                <c:pt idx="699">
                  <c:v>2</c:v>
                </c:pt>
                <c:pt idx="700">
                  <c:v>2</c:v>
                </c:pt>
                <c:pt idx="701">
                  <c:v>2</c:v>
                </c:pt>
                <c:pt idx="702">
                  <c:v>2</c:v>
                </c:pt>
                <c:pt idx="703">
                  <c:v>2</c:v>
                </c:pt>
                <c:pt idx="704">
                  <c:v>2</c:v>
                </c:pt>
                <c:pt idx="705">
                  <c:v>2</c:v>
                </c:pt>
                <c:pt idx="706">
                  <c:v>2</c:v>
                </c:pt>
                <c:pt idx="707">
                  <c:v>2</c:v>
                </c:pt>
                <c:pt idx="708">
                  <c:v>2</c:v>
                </c:pt>
                <c:pt idx="709">
                  <c:v>2</c:v>
                </c:pt>
                <c:pt idx="710">
                  <c:v>2</c:v>
                </c:pt>
                <c:pt idx="711">
                  <c:v>2</c:v>
                </c:pt>
                <c:pt idx="712">
                  <c:v>2</c:v>
                </c:pt>
                <c:pt idx="713">
                  <c:v>2</c:v>
                </c:pt>
                <c:pt idx="714">
                  <c:v>2</c:v>
                </c:pt>
                <c:pt idx="715">
                  <c:v>2</c:v>
                </c:pt>
                <c:pt idx="716">
                  <c:v>2</c:v>
                </c:pt>
                <c:pt idx="717">
                  <c:v>2</c:v>
                </c:pt>
                <c:pt idx="718">
                  <c:v>2</c:v>
                </c:pt>
                <c:pt idx="719">
                  <c:v>2</c:v>
                </c:pt>
                <c:pt idx="720">
                  <c:v>2</c:v>
                </c:pt>
                <c:pt idx="721">
                  <c:v>2</c:v>
                </c:pt>
                <c:pt idx="722">
                  <c:v>2</c:v>
                </c:pt>
                <c:pt idx="723">
                  <c:v>2</c:v>
                </c:pt>
                <c:pt idx="724">
                  <c:v>2</c:v>
                </c:pt>
                <c:pt idx="725">
                  <c:v>2</c:v>
                </c:pt>
                <c:pt idx="726">
                  <c:v>2</c:v>
                </c:pt>
                <c:pt idx="727">
                  <c:v>2</c:v>
                </c:pt>
                <c:pt idx="728">
                  <c:v>2</c:v>
                </c:pt>
                <c:pt idx="729">
                  <c:v>2</c:v>
                </c:pt>
                <c:pt idx="730">
                  <c:v>2</c:v>
                </c:pt>
                <c:pt idx="731">
                  <c:v>2</c:v>
                </c:pt>
                <c:pt idx="732">
                  <c:v>2</c:v>
                </c:pt>
                <c:pt idx="733">
                  <c:v>2</c:v>
                </c:pt>
                <c:pt idx="734">
                  <c:v>2</c:v>
                </c:pt>
                <c:pt idx="735">
                  <c:v>2</c:v>
                </c:pt>
                <c:pt idx="736">
                  <c:v>2</c:v>
                </c:pt>
                <c:pt idx="737">
                  <c:v>2</c:v>
                </c:pt>
                <c:pt idx="738">
                  <c:v>2</c:v>
                </c:pt>
                <c:pt idx="739">
                  <c:v>2</c:v>
                </c:pt>
                <c:pt idx="740">
                  <c:v>2</c:v>
                </c:pt>
                <c:pt idx="741">
                  <c:v>2</c:v>
                </c:pt>
                <c:pt idx="742">
                  <c:v>2</c:v>
                </c:pt>
                <c:pt idx="743">
                  <c:v>2</c:v>
                </c:pt>
                <c:pt idx="744">
                  <c:v>2</c:v>
                </c:pt>
                <c:pt idx="745">
                  <c:v>2</c:v>
                </c:pt>
                <c:pt idx="746">
                  <c:v>2</c:v>
                </c:pt>
                <c:pt idx="747">
                  <c:v>2</c:v>
                </c:pt>
                <c:pt idx="748">
                  <c:v>2</c:v>
                </c:pt>
                <c:pt idx="749">
                  <c:v>2</c:v>
                </c:pt>
                <c:pt idx="750">
                  <c:v>2</c:v>
                </c:pt>
                <c:pt idx="751">
                  <c:v>2</c:v>
                </c:pt>
                <c:pt idx="752">
                  <c:v>2</c:v>
                </c:pt>
                <c:pt idx="753">
                  <c:v>2</c:v>
                </c:pt>
                <c:pt idx="754">
                  <c:v>2</c:v>
                </c:pt>
                <c:pt idx="755">
                  <c:v>2</c:v>
                </c:pt>
                <c:pt idx="756">
                  <c:v>2</c:v>
                </c:pt>
                <c:pt idx="757">
                  <c:v>2</c:v>
                </c:pt>
                <c:pt idx="758">
                  <c:v>2</c:v>
                </c:pt>
                <c:pt idx="759">
                  <c:v>2</c:v>
                </c:pt>
                <c:pt idx="760">
                  <c:v>2</c:v>
                </c:pt>
                <c:pt idx="761">
                  <c:v>2</c:v>
                </c:pt>
                <c:pt idx="762">
                  <c:v>2</c:v>
                </c:pt>
                <c:pt idx="763">
                  <c:v>2</c:v>
                </c:pt>
                <c:pt idx="764">
                  <c:v>2</c:v>
                </c:pt>
                <c:pt idx="765">
                  <c:v>2</c:v>
                </c:pt>
                <c:pt idx="766">
                  <c:v>2</c:v>
                </c:pt>
                <c:pt idx="767">
                  <c:v>2</c:v>
                </c:pt>
                <c:pt idx="768">
                  <c:v>2</c:v>
                </c:pt>
                <c:pt idx="769">
                  <c:v>2</c:v>
                </c:pt>
                <c:pt idx="770">
                  <c:v>2</c:v>
                </c:pt>
                <c:pt idx="771">
                  <c:v>2</c:v>
                </c:pt>
                <c:pt idx="772">
                  <c:v>2</c:v>
                </c:pt>
                <c:pt idx="773">
                  <c:v>2</c:v>
                </c:pt>
                <c:pt idx="774">
                  <c:v>2</c:v>
                </c:pt>
                <c:pt idx="775">
                  <c:v>2</c:v>
                </c:pt>
                <c:pt idx="776">
                  <c:v>2</c:v>
                </c:pt>
                <c:pt idx="777">
                  <c:v>2</c:v>
                </c:pt>
                <c:pt idx="778">
                  <c:v>2</c:v>
                </c:pt>
                <c:pt idx="779">
                  <c:v>2</c:v>
                </c:pt>
                <c:pt idx="780">
                  <c:v>2</c:v>
                </c:pt>
                <c:pt idx="781">
                  <c:v>2</c:v>
                </c:pt>
                <c:pt idx="782">
                  <c:v>2</c:v>
                </c:pt>
                <c:pt idx="783">
                  <c:v>2</c:v>
                </c:pt>
                <c:pt idx="784">
                  <c:v>2</c:v>
                </c:pt>
                <c:pt idx="785">
                  <c:v>2</c:v>
                </c:pt>
                <c:pt idx="786">
                  <c:v>2</c:v>
                </c:pt>
                <c:pt idx="787">
                  <c:v>2</c:v>
                </c:pt>
                <c:pt idx="788">
                  <c:v>2</c:v>
                </c:pt>
                <c:pt idx="789">
                  <c:v>2</c:v>
                </c:pt>
                <c:pt idx="790">
                  <c:v>2</c:v>
                </c:pt>
                <c:pt idx="791">
                  <c:v>2</c:v>
                </c:pt>
                <c:pt idx="792">
                  <c:v>2</c:v>
                </c:pt>
                <c:pt idx="793">
                  <c:v>2</c:v>
                </c:pt>
                <c:pt idx="794">
                  <c:v>2</c:v>
                </c:pt>
                <c:pt idx="795">
                  <c:v>2</c:v>
                </c:pt>
                <c:pt idx="796">
                  <c:v>2</c:v>
                </c:pt>
                <c:pt idx="797">
                  <c:v>2</c:v>
                </c:pt>
                <c:pt idx="798">
                  <c:v>2</c:v>
                </c:pt>
                <c:pt idx="799">
                  <c:v>2</c:v>
                </c:pt>
                <c:pt idx="800">
                  <c:v>2</c:v>
                </c:pt>
                <c:pt idx="801">
                  <c:v>2</c:v>
                </c:pt>
                <c:pt idx="802">
                  <c:v>2</c:v>
                </c:pt>
                <c:pt idx="803">
                  <c:v>2</c:v>
                </c:pt>
                <c:pt idx="804">
                  <c:v>2</c:v>
                </c:pt>
                <c:pt idx="805">
                  <c:v>2</c:v>
                </c:pt>
                <c:pt idx="806">
                  <c:v>2</c:v>
                </c:pt>
                <c:pt idx="807">
                  <c:v>2</c:v>
                </c:pt>
                <c:pt idx="808">
                  <c:v>2</c:v>
                </c:pt>
                <c:pt idx="809">
                  <c:v>2</c:v>
                </c:pt>
                <c:pt idx="810">
                  <c:v>2</c:v>
                </c:pt>
                <c:pt idx="811">
                  <c:v>2</c:v>
                </c:pt>
                <c:pt idx="812">
                  <c:v>2</c:v>
                </c:pt>
                <c:pt idx="813">
                  <c:v>2</c:v>
                </c:pt>
                <c:pt idx="814">
                  <c:v>2</c:v>
                </c:pt>
                <c:pt idx="815">
                  <c:v>2</c:v>
                </c:pt>
                <c:pt idx="816">
                  <c:v>2</c:v>
                </c:pt>
                <c:pt idx="817">
                  <c:v>3</c:v>
                </c:pt>
                <c:pt idx="818">
                  <c:v>3</c:v>
                </c:pt>
                <c:pt idx="819">
                  <c:v>3</c:v>
                </c:pt>
                <c:pt idx="820">
                  <c:v>3</c:v>
                </c:pt>
                <c:pt idx="821">
                  <c:v>3</c:v>
                </c:pt>
                <c:pt idx="822">
                  <c:v>3</c:v>
                </c:pt>
                <c:pt idx="823">
                  <c:v>3</c:v>
                </c:pt>
                <c:pt idx="824">
                  <c:v>3</c:v>
                </c:pt>
                <c:pt idx="825">
                  <c:v>3</c:v>
                </c:pt>
                <c:pt idx="826">
                  <c:v>3</c:v>
                </c:pt>
                <c:pt idx="827">
                  <c:v>3</c:v>
                </c:pt>
                <c:pt idx="828">
                  <c:v>3</c:v>
                </c:pt>
                <c:pt idx="829">
                  <c:v>3</c:v>
                </c:pt>
                <c:pt idx="830">
                  <c:v>3</c:v>
                </c:pt>
                <c:pt idx="831">
                  <c:v>3</c:v>
                </c:pt>
                <c:pt idx="832">
                  <c:v>3</c:v>
                </c:pt>
                <c:pt idx="833">
                  <c:v>3</c:v>
                </c:pt>
                <c:pt idx="834">
                  <c:v>3</c:v>
                </c:pt>
                <c:pt idx="835">
                  <c:v>3</c:v>
                </c:pt>
                <c:pt idx="836">
                  <c:v>3</c:v>
                </c:pt>
                <c:pt idx="837">
                  <c:v>3</c:v>
                </c:pt>
                <c:pt idx="838">
                  <c:v>3</c:v>
                </c:pt>
                <c:pt idx="839">
                  <c:v>3</c:v>
                </c:pt>
                <c:pt idx="840">
                  <c:v>3</c:v>
                </c:pt>
                <c:pt idx="841">
                  <c:v>3</c:v>
                </c:pt>
                <c:pt idx="842">
                  <c:v>3</c:v>
                </c:pt>
                <c:pt idx="843">
                  <c:v>3</c:v>
                </c:pt>
                <c:pt idx="844">
                  <c:v>3</c:v>
                </c:pt>
                <c:pt idx="845">
                  <c:v>3</c:v>
                </c:pt>
                <c:pt idx="846">
                  <c:v>3</c:v>
                </c:pt>
                <c:pt idx="847">
                  <c:v>3</c:v>
                </c:pt>
                <c:pt idx="848">
                  <c:v>3</c:v>
                </c:pt>
                <c:pt idx="849">
                  <c:v>3</c:v>
                </c:pt>
                <c:pt idx="850">
                  <c:v>3</c:v>
                </c:pt>
                <c:pt idx="851">
                  <c:v>3</c:v>
                </c:pt>
                <c:pt idx="852">
                  <c:v>3</c:v>
                </c:pt>
                <c:pt idx="853">
                  <c:v>3</c:v>
                </c:pt>
                <c:pt idx="854">
                  <c:v>3</c:v>
                </c:pt>
                <c:pt idx="855">
                  <c:v>3</c:v>
                </c:pt>
                <c:pt idx="856">
                  <c:v>3</c:v>
                </c:pt>
                <c:pt idx="857">
                  <c:v>3</c:v>
                </c:pt>
                <c:pt idx="858">
                  <c:v>3</c:v>
                </c:pt>
                <c:pt idx="859">
                  <c:v>3</c:v>
                </c:pt>
                <c:pt idx="860">
                  <c:v>3</c:v>
                </c:pt>
                <c:pt idx="861">
                  <c:v>3</c:v>
                </c:pt>
                <c:pt idx="862">
                  <c:v>3</c:v>
                </c:pt>
                <c:pt idx="863">
                  <c:v>3</c:v>
                </c:pt>
                <c:pt idx="864">
                  <c:v>3</c:v>
                </c:pt>
                <c:pt idx="865">
                  <c:v>3</c:v>
                </c:pt>
                <c:pt idx="866">
                  <c:v>3</c:v>
                </c:pt>
                <c:pt idx="867">
                  <c:v>3</c:v>
                </c:pt>
                <c:pt idx="868">
                  <c:v>3</c:v>
                </c:pt>
                <c:pt idx="869">
                  <c:v>3</c:v>
                </c:pt>
                <c:pt idx="870">
                  <c:v>3</c:v>
                </c:pt>
                <c:pt idx="871">
                  <c:v>3</c:v>
                </c:pt>
                <c:pt idx="872">
                  <c:v>3</c:v>
                </c:pt>
                <c:pt idx="873">
                  <c:v>3</c:v>
                </c:pt>
                <c:pt idx="874">
                  <c:v>3</c:v>
                </c:pt>
                <c:pt idx="875">
                  <c:v>3</c:v>
                </c:pt>
                <c:pt idx="876">
                  <c:v>3</c:v>
                </c:pt>
                <c:pt idx="877">
                  <c:v>3</c:v>
                </c:pt>
                <c:pt idx="878">
                  <c:v>3</c:v>
                </c:pt>
                <c:pt idx="879">
                  <c:v>3</c:v>
                </c:pt>
                <c:pt idx="880">
                  <c:v>3</c:v>
                </c:pt>
                <c:pt idx="881">
                  <c:v>3</c:v>
                </c:pt>
                <c:pt idx="882">
                  <c:v>3</c:v>
                </c:pt>
                <c:pt idx="883">
                  <c:v>3</c:v>
                </c:pt>
                <c:pt idx="884">
                  <c:v>3</c:v>
                </c:pt>
                <c:pt idx="885">
                  <c:v>3</c:v>
                </c:pt>
                <c:pt idx="886">
                  <c:v>3</c:v>
                </c:pt>
                <c:pt idx="887">
                  <c:v>3</c:v>
                </c:pt>
                <c:pt idx="888">
                  <c:v>3</c:v>
                </c:pt>
                <c:pt idx="889">
                  <c:v>3</c:v>
                </c:pt>
                <c:pt idx="890">
                  <c:v>3</c:v>
                </c:pt>
                <c:pt idx="891">
                  <c:v>3</c:v>
                </c:pt>
                <c:pt idx="892">
                  <c:v>3</c:v>
                </c:pt>
                <c:pt idx="893">
                  <c:v>3</c:v>
                </c:pt>
                <c:pt idx="894">
                  <c:v>3</c:v>
                </c:pt>
                <c:pt idx="895">
                  <c:v>3</c:v>
                </c:pt>
                <c:pt idx="896">
                  <c:v>3</c:v>
                </c:pt>
                <c:pt idx="897">
                  <c:v>3</c:v>
                </c:pt>
                <c:pt idx="898">
                  <c:v>3</c:v>
                </c:pt>
                <c:pt idx="899">
                  <c:v>3</c:v>
                </c:pt>
                <c:pt idx="900">
                  <c:v>3</c:v>
                </c:pt>
                <c:pt idx="901">
                  <c:v>3</c:v>
                </c:pt>
                <c:pt idx="902">
                  <c:v>3</c:v>
                </c:pt>
                <c:pt idx="903">
                  <c:v>3</c:v>
                </c:pt>
                <c:pt idx="904">
                  <c:v>3</c:v>
                </c:pt>
                <c:pt idx="905">
                  <c:v>3</c:v>
                </c:pt>
                <c:pt idx="906">
                  <c:v>3</c:v>
                </c:pt>
                <c:pt idx="907">
                  <c:v>3</c:v>
                </c:pt>
                <c:pt idx="908">
                  <c:v>3</c:v>
                </c:pt>
                <c:pt idx="909">
                  <c:v>3</c:v>
                </c:pt>
                <c:pt idx="910">
                  <c:v>3</c:v>
                </c:pt>
                <c:pt idx="911">
                  <c:v>3</c:v>
                </c:pt>
                <c:pt idx="912">
                  <c:v>3</c:v>
                </c:pt>
                <c:pt idx="913">
                  <c:v>3</c:v>
                </c:pt>
                <c:pt idx="914">
                  <c:v>3</c:v>
                </c:pt>
                <c:pt idx="915">
                  <c:v>3</c:v>
                </c:pt>
                <c:pt idx="916">
                  <c:v>3</c:v>
                </c:pt>
                <c:pt idx="917">
                  <c:v>3</c:v>
                </c:pt>
                <c:pt idx="918">
                  <c:v>3</c:v>
                </c:pt>
                <c:pt idx="919">
                  <c:v>3</c:v>
                </c:pt>
                <c:pt idx="920">
                  <c:v>3</c:v>
                </c:pt>
                <c:pt idx="921">
                  <c:v>3</c:v>
                </c:pt>
                <c:pt idx="922">
                  <c:v>3</c:v>
                </c:pt>
                <c:pt idx="923">
                  <c:v>3</c:v>
                </c:pt>
                <c:pt idx="924">
                  <c:v>3</c:v>
                </c:pt>
                <c:pt idx="925">
                  <c:v>3</c:v>
                </c:pt>
                <c:pt idx="926">
                  <c:v>3</c:v>
                </c:pt>
                <c:pt idx="927">
                  <c:v>3</c:v>
                </c:pt>
                <c:pt idx="928">
                  <c:v>3</c:v>
                </c:pt>
                <c:pt idx="929">
                  <c:v>3</c:v>
                </c:pt>
                <c:pt idx="930">
                  <c:v>3</c:v>
                </c:pt>
                <c:pt idx="931">
                  <c:v>3</c:v>
                </c:pt>
                <c:pt idx="932">
                  <c:v>3</c:v>
                </c:pt>
                <c:pt idx="933">
                  <c:v>3</c:v>
                </c:pt>
                <c:pt idx="934">
                  <c:v>3</c:v>
                </c:pt>
                <c:pt idx="935">
                  <c:v>3</c:v>
                </c:pt>
                <c:pt idx="936">
                  <c:v>3</c:v>
                </c:pt>
                <c:pt idx="937">
                  <c:v>3</c:v>
                </c:pt>
                <c:pt idx="938">
                  <c:v>3</c:v>
                </c:pt>
                <c:pt idx="939">
                  <c:v>3</c:v>
                </c:pt>
                <c:pt idx="940">
                  <c:v>3</c:v>
                </c:pt>
                <c:pt idx="941">
                  <c:v>3</c:v>
                </c:pt>
                <c:pt idx="942">
                  <c:v>3</c:v>
                </c:pt>
                <c:pt idx="943">
                  <c:v>3</c:v>
                </c:pt>
                <c:pt idx="944">
                  <c:v>3</c:v>
                </c:pt>
                <c:pt idx="945">
                  <c:v>3</c:v>
                </c:pt>
                <c:pt idx="946">
                  <c:v>3</c:v>
                </c:pt>
                <c:pt idx="947">
                  <c:v>3</c:v>
                </c:pt>
                <c:pt idx="948">
                  <c:v>3</c:v>
                </c:pt>
                <c:pt idx="949">
                  <c:v>3</c:v>
                </c:pt>
                <c:pt idx="950">
                  <c:v>3</c:v>
                </c:pt>
                <c:pt idx="951">
                  <c:v>3</c:v>
                </c:pt>
                <c:pt idx="952">
                  <c:v>3</c:v>
                </c:pt>
                <c:pt idx="953">
                  <c:v>3</c:v>
                </c:pt>
                <c:pt idx="954">
                  <c:v>3</c:v>
                </c:pt>
                <c:pt idx="955">
                  <c:v>3</c:v>
                </c:pt>
                <c:pt idx="956">
                  <c:v>3</c:v>
                </c:pt>
                <c:pt idx="957">
                  <c:v>3</c:v>
                </c:pt>
                <c:pt idx="958">
                  <c:v>3</c:v>
                </c:pt>
                <c:pt idx="959">
                  <c:v>3</c:v>
                </c:pt>
                <c:pt idx="960">
                  <c:v>3</c:v>
                </c:pt>
                <c:pt idx="961">
                  <c:v>3</c:v>
                </c:pt>
                <c:pt idx="962">
                  <c:v>3</c:v>
                </c:pt>
                <c:pt idx="963">
                  <c:v>3</c:v>
                </c:pt>
                <c:pt idx="964">
                  <c:v>3</c:v>
                </c:pt>
                <c:pt idx="965">
                  <c:v>3</c:v>
                </c:pt>
                <c:pt idx="966">
                  <c:v>3</c:v>
                </c:pt>
                <c:pt idx="967">
                  <c:v>3</c:v>
                </c:pt>
                <c:pt idx="968">
                  <c:v>3</c:v>
                </c:pt>
                <c:pt idx="969">
                  <c:v>3</c:v>
                </c:pt>
                <c:pt idx="970">
                  <c:v>3</c:v>
                </c:pt>
                <c:pt idx="971">
                  <c:v>3</c:v>
                </c:pt>
                <c:pt idx="972">
                  <c:v>2</c:v>
                </c:pt>
                <c:pt idx="973">
                  <c:v>2</c:v>
                </c:pt>
                <c:pt idx="974">
                  <c:v>2</c:v>
                </c:pt>
                <c:pt idx="975">
                  <c:v>2</c:v>
                </c:pt>
                <c:pt idx="976">
                  <c:v>2</c:v>
                </c:pt>
                <c:pt idx="977">
                  <c:v>2</c:v>
                </c:pt>
                <c:pt idx="978">
                  <c:v>2</c:v>
                </c:pt>
                <c:pt idx="979">
                  <c:v>2</c:v>
                </c:pt>
                <c:pt idx="980">
                  <c:v>2</c:v>
                </c:pt>
                <c:pt idx="981">
                  <c:v>2</c:v>
                </c:pt>
                <c:pt idx="982">
                  <c:v>2</c:v>
                </c:pt>
                <c:pt idx="983">
                  <c:v>2</c:v>
                </c:pt>
                <c:pt idx="984">
                  <c:v>2</c:v>
                </c:pt>
                <c:pt idx="985">
                  <c:v>2</c:v>
                </c:pt>
                <c:pt idx="986">
                  <c:v>2</c:v>
                </c:pt>
                <c:pt idx="987">
                  <c:v>2</c:v>
                </c:pt>
                <c:pt idx="988">
                  <c:v>2</c:v>
                </c:pt>
                <c:pt idx="989">
                  <c:v>2</c:v>
                </c:pt>
                <c:pt idx="990">
                  <c:v>2</c:v>
                </c:pt>
                <c:pt idx="991">
                  <c:v>2</c:v>
                </c:pt>
                <c:pt idx="992">
                  <c:v>2</c:v>
                </c:pt>
                <c:pt idx="993">
                  <c:v>2</c:v>
                </c:pt>
                <c:pt idx="994">
                  <c:v>2</c:v>
                </c:pt>
                <c:pt idx="995">
                  <c:v>2</c:v>
                </c:pt>
                <c:pt idx="996">
                  <c:v>2</c:v>
                </c:pt>
                <c:pt idx="997">
                  <c:v>2</c:v>
                </c:pt>
                <c:pt idx="998">
                  <c:v>2</c:v>
                </c:pt>
                <c:pt idx="999">
                  <c:v>2</c:v>
                </c:pt>
                <c:pt idx="1000">
                  <c:v>2</c:v>
                </c:pt>
                <c:pt idx="1001">
                  <c:v>2</c:v>
                </c:pt>
                <c:pt idx="1002">
                  <c:v>2</c:v>
                </c:pt>
                <c:pt idx="1003">
                  <c:v>2</c:v>
                </c:pt>
                <c:pt idx="1004">
                  <c:v>2</c:v>
                </c:pt>
                <c:pt idx="1005">
                  <c:v>2</c:v>
                </c:pt>
                <c:pt idx="1006">
                  <c:v>2</c:v>
                </c:pt>
                <c:pt idx="1007">
                  <c:v>2</c:v>
                </c:pt>
                <c:pt idx="1008">
                  <c:v>2</c:v>
                </c:pt>
                <c:pt idx="1009">
                  <c:v>2</c:v>
                </c:pt>
                <c:pt idx="1010">
                  <c:v>2</c:v>
                </c:pt>
                <c:pt idx="1011">
                  <c:v>2</c:v>
                </c:pt>
                <c:pt idx="1012">
                  <c:v>2</c:v>
                </c:pt>
                <c:pt idx="1013">
                  <c:v>2</c:v>
                </c:pt>
                <c:pt idx="1014">
                  <c:v>2</c:v>
                </c:pt>
                <c:pt idx="1015">
                  <c:v>2</c:v>
                </c:pt>
                <c:pt idx="1016">
                  <c:v>2</c:v>
                </c:pt>
                <c:pt idx="1017">
                  <c:v>2</c:v>
                </c:pt>
                <c:pt idx="1018">
                  <c:v>2</c:v>
                </c:pt>
                <c:pt idx="1019">
                  <c:v>2</c:v>
                </c:pt>
                <c:pt idx="1020">
                  <c:v>2</c:v>
                </c:pt>
                <c:pt idx="1021">
                  <c:v>2</c:v>
                </c:pt>
                <c:pt idx="1022">
                  <c:v>2</c:v>
                </c:pt>
                <c:pt idx="1023">
                  <c:v>2</c:v>
                </c:pt>
                <c:pt idx="1024">
                  <c:v>2</c:v>
                </c:pt>
                <c:pt idx="1025">
                  <c:v>2</c:v>
                </c:pt>
                <c:pt idx="1026">
                  <c:v>2</c:v>
                </c:pt>
                <c:pt idx="1027">
                  <c:v>2</c:v>
                </c:pt>
                <c:pt idx="1028">
                  <c:v>2</c:v>
                </c:pt>
                <c:pt idx="1029">
                  <c:v>2</c:v>
                </c:pt>
                <c:pt idx="1030">
                  <c:v>2</c:v>
                </c:pt>
                <c:pt idx="1031">
                  <c:v>2</c:v>
                </c:pt>
                <c:pt idx="1032">
                  <c:v>2</c:v>
                </c:pt>
                <c:pt idx="1033">
                  <c:v>2</c:v>
                </c:pt>
                <c:pt idx="1034">
                  <c:v>2</c:v>
                </c:pt>
                <c:pt idx="1035">
                  <c:v>2</c:v>
                </c:pt>
                <c:pt idx="1036">
                  <c:v>2</c:v>
                </c:pt>
                <c:pt idx="1037">
                  <c:v>2</c:v>
                </c:pt>
                <c:pt idx="1038">
                  <c:v>2</c:v>
                </c:pt>
                <c:pt idx="1039">
                  <c:v>2</c:v>
                </c:pt>
                <c:pt idx="1040">
                  <c:v>2</c:v>
                </c:pt>
                <c:pt idx="1041">
                  <c:v>2</c:v>
                </c:pt>
                <c:pt idx="1042">
                  <c:v>2</c:v>
                </c:pt>
                <c:pt idx="1043">
                  <c:v>2</c:v>
                </c:pt>
                <c:pt idx="1044">
                  <c:v>2</c:v>
                </c:pt>
                <c:pt idx="1045">
                  <c:v>2</c:v>
                </c:pt>
                <c:pt idx="1046">
                  <c:v>2</c:v>
                </c:pt>
                <c:pt idx="1047">
                  <c:v>2</c:v>
                </c:pt>
                <c:pt idx="1048">
                  <c:v>2</c:v>
                </c:pt>
                <c:pt idx="1049">
                  <c:v>2</c:v>
                </c:pt>
                <c:pt idx="1050">
                  <c:v>2</c:v>
                </c:pt>
                <c:pt idx="1051">
                  <c:v>2</c:v>
                </c:pt>
                <c:pt idx="1052">
                  <c:v>2</c:v>
                </c:pt>
                <c:pt idx="1053">
                  <c:v>2</c:v>
                </c:pt>
                <c:pt idx="1054">
                  <c:v>2</c:v>
                </c:pt>
                <c:pt idx="1055">
                  <c:v>2</c:v>
                </c:pt>
                <c:pt idx="1056">
                  <c:v>2</c:v>
                </c:pt>
                <c:pt idx="1057">
                  <c:v>2</c:v>
                </c:pt>
                <c:pt idx="1058">
                  <c:v>2</c:v>
                </c:pt>
                <c:pt idx="1059">
                  <c:v>2</c:v>
                </c:pt>
                <c:pt idx="1060">
                  <c:v>2</c:v>
                </c:pt>
                <c:pt idx="1061">
                  <c:v>2</c:v>
                </c:pt>
                <c:pt idx="1062">
                  <c:v>2</c:v>
                </c:pt>
                <c:pt idx="1063">
                  <c:v>2</c:v>
                </c:pt>
                <c:pt idx="1064">
                  <c:v>2</c:v>
                </c:pt>
                <c:pt idx="1065">
                  <c:v>2</c:v>
                </c:pt>
                <c:pt idx="1066">
                  <c:v>2</c:v>
                </c:pt>
                <c:pt idx="1067">
                  <c:v>2</c:v>
                </c:pt>
                <c:pt idx="1068">
                  <c:v>2</c:v>
                </c:pt>
                <c:pt idx="1069">
                  <c:v>2</c:v>
                </c:pt>
                <c:pt idx="1070">
                  <c:v>2</c:v>
                </c:pt>
                <c:pt idx="1071">
                  <c:v>2</c:v>
                </c:pt>
                <c:pt idx="1072">
                  <c:v>2</c:v>
                </c:pt>
                <c:pt idx="1073">
                  <c:v>2</c:v>
                </c:pt>
                <c:pt idx="1074">
                  <c:v>2</c:v>
                </c:pt>
                <c:pt idx="1075">
                  <c:v>2</c:v>
                </c:pt>
                <c:pt idx="1076">
                  <c:v>2</c:v>
                </c:pt>
                <c:pt idx="1077">
                  <c:v>2</c:v>
                </c:pt>
                <c:pt idx="1078">
                  <c:v>2</c:v>
                </c:pt>
                <c:pt idx="1079">
                  <c:v>2</c:v>
                </c:pt>
                <c:pt idx="1080">
                  <c:v>2</c:v>
                </c:pt>
                <c:pt idx="1081">
                  <c:v>2</c:v>
                </c:pt>
                <c:pt idx="1082">
                  <c:v>2</c:v>
                </c:pt>
                <c:pt idx="1083">
                  <c:v>2</c:v>
                </c:pt>
                <c:pt idx="1084">
                  <c:v>2</c:v>
                </c:pt>
                <c:pt idx="1085">
                  <c:v>2</c:v>
                </c:pt>
                <c:pt idx="1086">
                  <c:v>2</c:v>
                </c:pt>
                <c:pt idx="1087">
                  <c:v>2</c:v>
                </c:pt>
                <c:pt idx="1088">
                  <c:v>2</c:v>
                </c:pt>
                <c:pt idx="1089">
                  <c:v>2</c:v>
                </c:pt>
                <c:pt idx="1090">
                  <c:v>2</c:v>
                </c:pt>
                <c:pt idx="1091">
                  <c:v>2</c:v>
                </c:pt>
                <c:pt idx="1092">
                  <c:v>2</c:v>
                </c:pt>
                <c:pt idx="1093">
                  <c:v>2</c:v>
                </c:pt>
                <c:pt idx="1094">
                  <c:v>2</c:v>
                </c:pt>
                <c:pt idx="1095">
                  <c:v>2</c:v>
                </c:pt>
                <c:pt idx="1096">
                  <c:v>2</c:v>
                </c:pt>
                <c:pt idx="1097">
                  <c:v>2</c:v>
                </c:pt>
                <c:pt idx="1098">
                  <c:v>2</c:v>
                </c:pt>
                <c:pt idx="1099">
                  <c:v>2</c:v>
                </c:pt>
                <c:pt idx="1100">
                  <c:v>2</c:v>
                </c:pt>
                <c:pt idx="1101">
                  <c:v>2</c:v>
                </c:pt>
                <c:pt idx="1102">
                  <c:v>2</c:v>
                </c:pt>
                <c:pt idx="1103">
                  <c:v>2</c:v>
                </c:pt>
                <c:pt idx="1104">
                  <c:v>2</c:v>
                </c:pt>
                <c:pt idx="1105">
                  <c:v>2</c:v>
                </c:pt>
                <c:pt idx="1106">
                  <c:v>2</c:v>
                </c:pt>
                <c:pt idx="1107">
                  <c:v>2</c:v>
                </c:pt>
                <c:pt idx="1108">
                  <c:v>2</c:v>
                </c:pt>
                <c:pt idx="1109">
                  <c:v>2</c:v>
                </c:pt>
                <c:pt idx="1110">
                  <c:v>2</c:v>
                </c:pt>
                <c:pt idx="1111">
                  <c:v>2</c:v>
                </c:pt>
                <c:pt idx="1112">
                  <c:v>2</c:v>
                </c:pt>
                <c:pt idx="1113">
                  <c:v>2</c:v>
                </c:pt>
                <c:pt idx="1114">
                  <c:v>2</c:v>
                </c:pt>
                <c:pt idx="1115">
                  <c:v>2</c:v>
                </c:pt>
                <c:pt idx="1116">
                  <c:v>2</c:v>
                </c:pt>
                <c:pt idx="1117">
                  <c:v>2</c:v>
                </c:pt>
                <c:pt idx="1118">
                  <c:v>2</c:v>
                </c:pt>
                <c:pt idx="1119">
                  <c:v>2</c:v>
                </c:pt>
                <c:pt idx="1120">
                  <c:v>2</c:v>
                </c:pt>
                <c:pt idx="1121">
                  <c:v>2</c:v>
                </c:pt>
                <c:pt idx="1122">
                  <c:v>2</c:v>
                </c:pt>
                <c:pt idx="1123">
                  <c:v>2</c:v>
                </c:pt>
                <c:pt idx="1124">
                  <c:v>2</c:v>
                </c:pt>
                <c:pt idx="1125">
                  <c:v>2</c:v>
                </c:pt>
                <c:pt idx="1126">
                  <c:v>2</c:v>
                </c:pt>
                <c:pt idx="1127">
                  <c:v>2</c:v>
                </c:pt>
                <c:pt idx="1128">
                  <c:v>2</c:v>
                </c:pt>
                <c:pt idx="1129">
                  <c:v>2</c:v>
                </c:pt>
                <c:pt idx="1130">
                  <c:v>2</c:v>
                </c:pt>
                <c:pt idx="1131">
                  <c:v>2</c:v>
                </c:pt>
                <c:pt idx="1132">
                  <c:v>2</c:v>
                </c:pt>
                <c:pt idx="1133">
                  <c:v>2</c:v>
                </c:pt>
                <c:pt idx="1134">
                  <c:v>2</c:v>
                </c:pt>
                <c:pt idx="1135">
                  <c:v>2</c:v>
                </c:pt>
                <c:pt idx="1136">
                  <c:v>2</c:v>
                </c:pt>
                <c:pt idx="1137">
                  <c:v>2</c:v>
                </c:pt>
                <c:pt idx="1138">
                  <c:v>2</c:v>
                </c:pt>
                <c:pt idx="1139">
                  <c:v>2</c:v>
                </c:pt>
                <c:pt idx="1140">
                  <c:v>2</c:v>
                </c:pt>
                <c:pt idx="1141">
                  <c:v>2</c:v>
                </c:pt>
                <c:pt idx="1142">
                  <c:v>2</c:v>
                </c:pt>
                <c:pt idx="1143">
                  <c:v>2</c:v>
                </c:pt>
                <c:pt idx="1144">
                  <c:v>2</c:v>
                </c:pt>
                <c:pt idx="1145">
                  <c:v>2</c:v>
                </c:pt>
                <c:pt idx="1146">
                  <c:v>2</c:v>
                </c:pt>
                <c:pt idx="1147">
                  <c:v>2</c:v>
                </c:pt>
                <c:pt idx="1148">
                  <c:v>2</c:v>
                </c:pt>
                <c:pt idx="1149">
                  <c:v>2</c:v>
                </c:pt>
                <c:pt idx="1150">
                  <c:v>2</c:v>
                </c:pt>
                <c:pt idx="1151">
                  <c:v>2</c:v>
                </c:pt>
                <c:pt idx="1152">
                  <c:v>2</c:v>
                </c:pt>
                <c:pt idx="1153">
                  <c:v>2</c:v>
                </c:pt>
                <c:pt idx="1154">
                  <c:v>2</c:v>
                </c:pt>
                <c:pt idx="1155">
                  <c:v>2</c:v>
                </c:pt>
                <c:pt idx="1156">
                  <c:v>2</c:v>
                </c:pt>
                <c:pt idx="1157">
                  <c:v>2</c:v>
                </c:pt>
                <c:pt idx="1158">
                  <c:v>2</c:v>
                </c:pt>
                <c:pt idx="1159">
                  <c:v>2</c:v>
                </c:pt>
                <c:pt idx="1160">
                  <c:v>2</c:v>
                </c:pt>
                <c:pt idx="1161">
                  <c:v>2</c:v>
                </c:pt>
                <c:pt idx="1162">
                  <c:v>2</c:v>
                </c:pt>
                <c:pt idx="1163">
                  <c:v>2</c:v>
                </c:pt>
                <c:pt idx="1164">
                  <c:v>2</c:v>
                </c:pt>
                <c:pt idx="1165">
                  <c:v>2</c:v>
                </c:pt>
                <c:pt idx="1166">
                  <c:v>2</c:v>
                </c:pt>
                <c:pt idx="1167">
                  <c:v>2</c:v>
                </c:pt>
                <c:pt idx="1168">
                  <c:v>2</c:v>
                </c:pt>
                <c:pt idx="1169">
                  <c:v>2</c:v>
                </c:pt>
                <c:pt idx="1170">
                  <c:v>2</c:v>
                </c:pt>
                <c:pt idx="1171">
                  <c:v>2</c:v>
                </c:pt>
                <c:pt idx="1172">
                  <c:v>2</c:v>
                </c:pt>
                <c:pt idx="1173">
                  <c:v>2</c:v>
                </c:pt>
                <c:pt idx="1174">
                  <c:v>2</c:v>
                </c:pt>
                <c:pt idx="1175">
                  <c:v>2</c:v>
                </c:pt>
                <c:pt idx="1176">
                  <c:v>2</c:v>
                </c:pt>
                <c:pt idx="1177">
                  <c:v>2</c:v>
                </c:pt>
                <c:pt idx="1178">
                  <c:v>2</c:v>
                </c:pt>
                <c:pt idx="1179">
                  <c:v>2</c:v>
                </c:pt>
                <c:pt idx="1180">
                  <c:v>2</c:v>
                </c:pt>
                <c:pt idx="1181">
                  <c:v>2</c:v>
                </c:pt>
                <c:pt idx="1182">
                  <c:v>2</c:v>
                </c:pt>
                <c:pt idx="1183">
                  <c:v>2</c:v>
                </c:pt>
                <c:pt idx="1184">
                  <c:v>2</c:v>
                </c:pt>
                <c:pt idx="1185">
                  <c:v>2</c:v>
                </c:pt>
                <c:pt idx="1186">
                  <c:v>2</c:v>
                </c:pt>
                <c:pt idx="1187">
                  <c:v>2</c:v>
                </c:pt>
                <c:pt idx="1188">
                  <c:v>2</c:v>
                </c:pt>
                <c:pt idx="1189">
                  <c:v>2</c:v>
                </c:pt>
                <c:pt idx="1190">
                  <c:v>2</c:v>
                </c:pt>
                <c:pt idx="1191">
                  <c:v>2</c:v>
                </c:pt>
                <c:pt idx="1192">
                  <c:v>2</c:v>
                </c:pt>
                <c:pt idx="1193">
                  <c:v>2</c:v>
                </c:pt>
                <c:pt idx="1194">
                  <c:v>2</c:v>
                </c:pt>
                <c:pt idx="1195">
                  <c:v>2</c:v>
                </c:pt>
                <c:pt idx="1196">
                  <c:v>2</c:v>
                </c:pt>
                <c:pt idx="1197">
                  <c:v>2</c:v>
                </c:pt>
                <c:pt idx="1198">
                  <c:v>2</c:v>
                </c:pt>
                <c:pt idx="1199">
                  <c:v>2</c:v>
                </c:pt>
                <c:pt idx="1200">
                  <c:v>2</c:v>
                </c:pt>
                <c:pt idx="1201">
                  <c:v>2</c:v>
                </c:pt>
                <c:pt idx="1202">
                  <c:v>2</c:v>
                </c:pt>
                <c:pt idx="1203">
                  <c:v>2</c:v>
                </c:pt>
                <c:pt idx="1204">
                  <c:v>2</c:v>
                </c:pt>
                <c:pt idx="1205">
                  <c:v>2</c:v>
                </c:pt>
                <c:pt idx="1206">
                  <c:v>2</c:v>
                </c:pt>
                <c:pt idx="1207">
                  <c:v>2</c:v>
                </c:pt>
                <c:pt idx="1208">
                  <c:v>2</c:v>
                </c:pt>
                <c:pt idx="1209">
                  <c:v>2</c:v>
                </c:pt>
                <c:pt idx="1210">
                  <c:v>2</c:v>
                </c:pt>
                <c:pt idx="1211">
                  <c:v>2</c:v>
                </c:pt>
                <c:pt idx="1212">
                  <c:v>2</c:v>
                </c:pt>
                <c:pt idx="1213">
                  <c:v>2</c:v>
                </c:pt>
                <c:pt idx="1214">
                  <c:v>2</c:v>
                </c:pt>
                <c:pt idx="1215">
                  <c:v>2</c:v>
                </c:pt>
                <c:pt idx="1216">
                  <c:v>2</c:v>
                </c:pt>
                <c:pt idx="1217">
                  <c:v>2</c:v>
                </c:pt>
                <c:pt idx="1218">
                  <c:v>2</c:v>
                </c:pt>
                <c:pt idx="1219">
                  <c:v>2</c:v>
                </c:pt>
                <c:pt idx="1220">
                  <c:v>2</c:v>
                </c:pt>
                <c:pt idx="1221">
                  <c:v>2</c:v>
                </c:pt>
                <c:pt idx="1222">
                  <c:v>2</c:v>
                </c:pt>
                <c:pt idx="1223">
                  <c:v>2</c:v>
                </c:pt>
                <c:pt idx="1224">
                  <c:v>2</c:v>
                </c:pt>
                <c:pt idx="1225">
                  <c:v>2</c:v>
                </c:pt>
                <c:pt idx="1226">
                  <c:v>2</c:v>
                </c:pt>
                <c:pt idx="1227">
                  <c:v>2</c:v>
                </c:pt>
                <c:pt idx="1228">
                  <c:v>2</c:v>
                </c:pt>
                <c:pt idx="1229">
                  <c:v>2</c:v>
                </c:pt>
                <c:pt idx="1230">
                  <c:v>2</c:v>
                </c:pt>
                <c:pt idx="1231">
                  <c:v>2</c:v>
                </c:pt>
                <c:pt idx="1232">
                  <c:v>2</c:v>
                </c:pt>
                <c:pt idx="1233">
                  <c:v>2</c:v>
                </c:pt>
                <c:pt idx="1234">
                  <c:v>2</c:v>
                </c:pt>
                <c:pt idx="1235">
                  <c:v>2</c:v>
                </c:pt>
                <c:pt idx="1236">
                  <c:v>2</c:v>
                </c:pt>
                <c:pt idx="1237">
                  <c:v>2</c:v>
                </c:pt>
                <c:pt idx="1238">
                  <c:v>2</c:v>
                </c:pt>
                <c:pt idx="1239">
                  <c:v>2</c:v>
                </c:pt>
                <c:pt idx="1240">
                  <c:v>2</c:v>
                </c:pt>
                <c:pt idx="1241">
                  <c:v>2</c:v>
                </c:pt>
                <c:pt idx="1242">
                  <c:v>2</c:v>
                </c:pt>
                <c:pt idx="1243">
                  <c:v>2</c:v>
                </c:pt>
                <c:pt idx="1244">
                  <c:v>2</c:v>
                </c:pt>
                <c:pt idx="1245">
                  <c:v>2</c:v>
                </c:pt>
                <c:pt idx="1246">
                  <c:v>2</c:v>
                </c:pt>
                <c:pt idx="1247">
                  <c:v>2</c:v>
                </c:pt>
                <c:pt idx="1248">
                  <c:v>2</c:v>
                </c:pt>
                <c:pt idx="1249">
                  <c:v>2</c:v>
                </c:pt>
                <c:pt idx="1250">
                  <c:v>2</c:v>
                </c:pt>
                <c:pt idx="1251">
                  <c:v>2</c:v>
                </c:pt>
                <c:pt idx="1252">
                  <c:v>2</c:v>
                </c:pt>
                <c:pt idx="1253">
                  <c:v>2</c:v>
                </c:pt>
                <c:pt idx="1254">
                  <c:v>2</c:v>
                </c:pt>
                <c:pt idx="1255">
                  <c:v>2</c:v>
                </c:pt>
                <c:pt idx="1256">
                  <c:v>2</c:v>
                </c:pt>
                <c:pt idx="1257">
                  <c:v>2</c:v>
                </c:pt>
                <c:pt idx="1258">
                  <c:v>2</c:v>
                </c:pt>
                <c:pt idx="1259">
                  <c:v>2</c:v>
                </c:pt>
                <c:pt idx="1260">
                  <c:v>2</c:v>
                </c:pt>
                <c:pt idx="1261">
                  <c:v>2</c:v>
                </c:pt>
                <c:pt idx="1262">
                  <c:v>2</c:v>
                </c:pt>
                <c:pt idx="1263">
                  <c:v>2</c:v>
                </c:pt>
                <c:pt idx="1264">
                  <c:v>2</c:v>
                </c:pt>
                <c:pt idx="1265">
                  <c:v>2</c:v>
                </c:pt>
                <c:pt idx="1266">
                  <c:v>2</c:v>
                </c:pt>
                <c:pt idx="1267">
                  <c:v>2</c:v>
                </c:pt>
                <c:pt idx="1268">
                  <c:v>2</c:v>
                </c:pt>
                <c:pt idx="1269">
                  <c:v>2</c:v>
                </c:pt>
                <c:pt idx="1270">
                  <c:v>2</c:v>
                </c:pt>
                <c:pt idx="1271">
                  <c:v>2</c:v>
                </c:pt>
                <c:pt idx="1272">
                  <c:v>2</c:v>
                </c:pt>
                <c:pt idx="1273">
                  <c:v>2</c:v>
                </c:pt>
                <c:pt idx="1274">
                  <c:v>2</c:v>
                </c:pt>
                <c:pt idx="1275">
                  <c:v>2</c:v>
                </c:pt>
                <c:pt idx="1276">
                  <c:v>2</c:v>
                </c:pt>
                <c:pt idx="1277">
                  <c:v>2</c:v>
                </c:pt>
                <c:pt idx="1278">
                  <c:v>2</c:v>
                </c:pt>
                <c:pt idx="1279">
                  <c:v>2</c:v>
                </c:pt>
                <c:pt idx="1280">
                  <c:v>2</c:v>
                </c:pt>
                <c:pt idx="1281">
                  <c:v>2</c:v>
                </c:pt>
                <c:pt idx="1282">
                  <c:v>2</c:v>
                </c:pt>
                <c:pt idx="1283">
                  <c:v>2</c:v>
                </c:pt>
                <c:pt idx="1284">
                  <c:v>2</c:v>
                </c:pt>
                <c:pt idx="1285">
                  <c:v>2</c:v>
                </c:pt>
                <c:pt idx="1286">
                  <c:v>2</c:v>
                </c:pt>
                <c:pt idx="1287">
                  <c:v>2</c:v>
                </c:pt>
                <c:pt idx="1288">
                  <c:v>2</c:v>
                </c:pt>
                <c:pt idx="1289">
                  <c:v>2</c:v>
                </c:pt>
                <c:pt idx="1290">
                  <c:v>2</c:v>
                </c:pt>
                <c:pt idx="1291">
                  <c:v>2</c:v>
                </c:pt>
                <c:pt idx="1292">
                  <c:v>2</c:v>
                </c:pt>
                <c:pt idx="1293">
                  <c:v>2</c:v>
                </c:pt>
                <c:pt idx="1294">
                  <c:v>2</c:v>
                </c:pt>
                <c:pt idx="1295">
                  <c:v>2</c:v>
                </c:pt>
                <c:pt idx="1296">
                  <c:v>2</c:v>
                </c:pt>
                <c:pt idx="1297">
                  <c:v>2</c:v>
                </c:pt>
                <c:pt idx="1298">
                  <c:v>2</c:v>
                </c:pt>
                <c:pt idx="1299">
                  <c:v>2</c:v>
                </c:pt>
                <c:pt idx="1300">
                  <c:v>2</c:v>
                </c:pt>
                <c:pt idx="1301">
                  <c:v>2</c:v>
                </c:pt>
                <c:pt idx="1302">
                  <c:v>2</c:v>
                </c:pt>
                <c:pt idx="1303">
                  <c:v>2</c:v>
                </c:pt>
                <c:pt idx="1304">
                  <c:v>2</c:v>
                </c:pt>
                <c:pt idx="1305">
                  <c:v>2</c:v>
                </c:pt>
                <c:pt idx="1306">
                  <c:v>2</c:v>
                </c:pt>
                <c:pt idx="1307">
                  <c:v>2</c:v>
                </c:pt>
                <c:pt idx="1308">
                  <c:v>2</c:v>
                </c:pt>
                <c:pt idx="1309">
                  <c:v>2</c:v>
                </c:pt>
                <c:pt idx="1310">
                  <c:v>2</c:v>
                </c:pt>
                <c:pt idx="1311">
                  <c:v>2</c:v>
                </c:pt>
                <c:pt idx="1312">
                  <c:v>2</c:v>
                </c:pt>
                <c:pt idx="1313">
                  <c:v>2</c:v>
                </c:pt>
                <c:pt idx="1314">
                  <c:v>2</c:v>
                </c:pt>
                <c:pt idx="1315">
                  <c:v>2</c:v>
                </c:pt>
                <c:pt idx="1316">
                  <c:v>2</c:v>
                </c:pt>
                <c:pt idx="1317">
                  <c:v>2</c:v>
                </c:pt>
                <c:pt idx="1318">
                  <c:v>2</c:v>
                </c:pt>
                <c:pt idx="1319">
                  <c:v>2</c:v>
                </c:pt>
                <c:pt idx="1320">
                  <c:v>2</c:v>
                </c:pt>
                <c:pt idx="1321">
                  <c:v>2</c:v>
                </c:pt>
                <c:pt idx="1322">
                  <c:v>2</c:v>
                </c:pt>
                <c:pt idx="1323">
                  <c:v>2</c:v>
                </c:pt>
                <c:pt idx="1324">
                  <c:v>2</c:v>
                </c:pt>
                <c:pt idx="1325">
                  <c:v>2</c:v>
                </c:pt>
                <c:pt idx="1326">
                  <c:v>2</c:v>
                </c:pt>
                <c:pt idx="1327">
                  <c:v>2</c:v>
                </c:pt>
                <c:pt idx="1328">
                  <c:v>2</c:v>
                </c:pt>
                <c:pt idx="1329">
                  <c:v>2</c:v>
                </c:pt>
                <c:pt idx="1330">
                  <c:v>2</c:v>
                </c:pt>
                <c:pt idx="1331">
                  <c:v>2</c:v>
                </c:pt>
                <c:pt idx="1332">
                  <c:v>2</c:v>
                </c:pt>
                <c:pt idx="1333">
                  <c:v>2</c:v>
                </c:pt>
                <c:pt idx="1334">
                  <c:v>2</c:v>
                </c:pt>
                <c:pt idx="1335">
                  <c:v>2</c:v>
                </c:pt>
                <c:pt idx="1336">
                  <c:v>2</c:v>
                </c:pt>
                <c:pt idx="1337">
                  <c:v>2</c:v>
                </c:pt>
                <c:pt idx="1338">
                  <c:v>2</c:v>
                </c:pt>
                <c:pt idx="1339">
                  <c:v>2</c:v>
                </c:pt>
                <c:pt idx="1340">
                  <c:v>2</c:v>
                </c:pt>
                <c:pt idx="1341">
                  <c:v>2</c:v>
                </c:pt>
                <c:pt idx="1342">
                  <c:v>2</c:v>
                </c:pt>
                <c:pt idx="1343">
                  <c:v>2</c:v>
                </c:pt>
                <c:pt idx="1344">
                  <c:v>2</c:v>
                </c:pt>
                <c:pt idx="1345">
                  <c:v>2</c:v>
                </c:pt>
                <c:pt idx="1346">
                  <c:v>2</c:v>
                </c:pt>
                <c:pt idx="1347">
                  <c:v>2</c:v>
                </c:pt>
                <c:pt idx="1348">
                  <c:v>2</c:v>
                </c:pt>
                <c:pt idx="1349">
                  <c:v>2</c:v>
                </c:pt>
                <c:pt idx="1350">
                  <c:v>2</c:v>
                </c:pt>
                <c:pt idx="1351">
                  <c:v>2</c:v>
                </c:pt>
                <c:pt idx="1352">
                  <c:v>2</c:v>
                </c:pt>
                <c:pt idx="1353">
                  <c:v>2</c:v>
                </c:pt>
                <c:pt idx="1354">
                  <c:v>2</c:v>
                </c:pt>
                <c:pt idx="1355">
                  <c:v>2</c:v>
                </c:pt>
                <c:pt idx="1356">
                  <c:v>2</c:v>
                </c:pt>
                <c:pt idx="1357">
                  <c:v>2</c:v>
                </c:pt>
                <c:pt idx="1358">
                  <c:v>2</c:v>
                </c:pt>
                <c:pt idx="1359">
                  <c:v>2</c:v>
                </c:pt>
                <c:pt idx="1360">
                  <c:v>2</c:v>
                </c:pt>
                <c:pt idx="1361">
                  <c:v>2</c:v>
                </c:pt>
                <c:pt idx="1362">
                  <c:v>2</c:v>
                </c:pt>
                <c:pt idx="1363">
                  <c:v>2</c:v>
                </c:pt>
                <c:pt idx="1364">
                  <c:v>2</c:v>
                </c:pt>
                <c:pt idx="1365">
                  <c:v>2</c:v>
                </c:pt>
                <c:pt idx="1366">
                  <c:v>2</c:v>
                </c:pt>
                <c:pt idx="1367">
                  <c:v>2</c:v>
                </c:pt>
                <c:pt idx="1368">
                  <c:v>2</c:v>
                </c:pt>
                <c:pt idx="1369">
                  <c:v>2</c:v>
                </c:pt>
                <c:pt idx="1370">
                  <c:v>2</c:v>
                </c:pt>
                <c:pt idx="1371">
                  <c:v>2</c:v>
                </c:pt>
                <c:pt idx="1372">
                  <c:v>2</c:v>
                </c:pt>
                <c:pt idx="1373">
                  <c:v>2</c:v>
                </c:pt>
                <c:pt idx="1374">
                  <c:v>2</c:v>
                </c:pt>
                <c:pt idx="1375">
                  <c:v>2</c:v>
                </c:pt>
                <c:pt idx="1376">
                  <c:v>2</c:v>
                </c:pt>
                <c:pt idx="1377">
                  <c:v>2</c:v>
                </c:pt>
                <c:pt idx="1378">
                  <c:v>2</c:v>
                </c:pt>
                <c:pt idx="1379">
                  <c:v>2</c:v>
                </c:pt>
                <c:pt idx="1380">
                  <c:v>2</c:v>
                </c:pt>
                <c:pt idx="1381">
                  <c:v>2</c:v>
                </c:pt>
                <c:pt idx="1382">
                  <c:v>2</c:v>
                </c:pt>
                <c:pt idx="1383">
                  <c:v>2</c:v>
                </c:pt>
                <c:pt idx="1384">
                  <c:v>2</c:v>
                </c:pt>
                <c:pt idx="1385">
                  <c:v>2</c:v>
                </c:pt>
                <c:pt idx="1386">
                  <c:v>2</c:v>
                </c:pt>
                <c:pt idx="1387">
                  <c:v>2</c:v>
                </c:pt>
                <c:pt idx="1388">
                  <c:v>2</c:v>
                </c:pt>
                <c:pt idx="1389">
                  <c:v>2</c:v>
                </c:pt>
                <c:pt idx="1390">
                  <c:v>2</c:v>
                </c:pt>
                <c:pt idx="1391">
                  <c:v>2</c:v>
                </c:pt>
                <c:pt idx="1392">
                  <c:v>2</c:v>
                </c:pt>
                <c:pt idx="1393">
                  <c:v>2</c:v>
                </c:pt>
                <c:pt idx="1394">
                  <c:v>2</c:v>
                </c:pt>
                <c:pt idx="1395">
                  <c:v>2</c:v>
                </c:pt>
                <c:pt idx="1396">
                  <c:v>2</c:v>
                </c:pt>
                <c:pt idx="1397">
                  <c:v>2</c:v>
                </c:pt>
                <c:pt idx="1398">
                  <c:v>2</c:v>
                </c:pt>
                <c:pt idx="1399">
                  <c:v>2</c:v>
                </c:pt>
                <c:pt idx="1400">
                  <c:v>2</c:v>
                </c:pt>
                <c:pt idx="1401">
                  <c:v>2</c:v>
                </c:pt>
                <c:pt idx="1402">
                  <c:v>2</c:v>
                </c:pt>
                <c:pt idx="1403">
                  <c:v>2</c:v>
                </c:pt>
                <c:pt idx="1404">
                  <c:v>2</c:v>
                </c:pt>
                <c:pt idx="1405">
                  <c:v>2</c:v>
                </c:pt>
                <c:pt idx="1406">
                  <c:v>2</c:v>
                </c:pt>
                <c:pt idx="1407">
                  <c:v>2</c:v>
                </c:pt>
                <c:pt idx="1408">
                  <c:v>2</c:v>
                </c:pt>
                <c:pt idx="1409">
                  <c:v>2</c:v>
                </c:pt>
                <c:pt idx="1410">
                  <c:v>2</c:v>
                </c:pt>
                <c:pt idx="1411">
                  <c:v>2</c:v>
                </c:pt>
                <c:pt idx="1412">
                  <c:v>2</c:v>
                </c:pt>
                <c:pt idx="1413">
                  <c:v>2</c:v>
                </c:pt>
                <c:pt idx="1414">
                  <c:v>2</c:v>
                </c:pt>
                <c:pt idx="1415">
                  <c:v>2</c:v>
                </c:pt>
                <c:pt idx="1416">
                  <c:v>2</c:v>
                </c:pt>
                <c:pt idx="1417">
                  <c:v>2</c:v>
                </c:pt>
                <c:pt idx="1418">
                  <c:v>2</c:v>
                </c:pt>
                <c:pt idx="1419">
                  <c:v>2</c:v>
                </c:pt>
                <c:pt idx="1420">
                  <c:v>2</c:v>
                </c:pt>
                <c:pt idx="1421">
                  <c:v>2</c:v>
                </c:pt>
                <c:pt idx="1422">
                  <c:v>2</c:v>
                </c:pt>
                <c:pt idx="1423">
                  <c:v>2</c:v>
                </c:pt>
                <c:pt idx="1424">
                  <c:v>2</c:v>
                </c:pt>
                <c:pt idx="1425">
                  <c:v>2</c:v>
                </c:pt>
                <c:pt idx="1426">
                  <c:v>2</c:v>
                </c:pt>
                <c:pt idx="1427">
                  <c:v>2</c:v>
                </c:pt>
                <c:pt idx="1428">
                  <c:v>2</c:v>
                </c:pt>
                <c:pt idx="1429">
                  <c:v>2</c:v>
                </c:pt>
                <c:pt idx="1430">
                  <c:v>2</c:v>
                </c:pt>
                <c:pt idx="1431">
                  <c:v>2</c:v>
                </c:pt>
                <c:pt idx="1432">
                  <c:v>2</c:v>
                </c:pt>
                <c:pt idx="1433">
                  <c:v>2</c:v>
                </c:pt>
                <c:pt idx="1434">
                  <c:v>2</c:v>
                </c:pt>
                <c:pt idx="1435">
                  <c:v>2</c:v>
                </c:pt>
                <c:pt idx="1436">
                  <c:v>2</c:v>
                </c:pt>
                <c:pt idx="1437">
                  <c:v>2</c:v>
                </c:pt>
                <c:pt idx="1438">
                  <c:v>2</c:v>
                </c:pt>
                <c:pt idx="1439">
                  <c:v>2</c:v>
                </c:pt>
                <c:pt idx="1440">
                  <c:v>2</c:v>
                </c:pt>
                <c:pt idx="1441">
                  <c:v>2</c:v>
                </c:pt>
                <c:pt idx="1442">
                  <c:v>2</c:v>
                </c:pt>
                <c:pt idx="1443">
                  <c:v>2</c:v>
                </c:pt>
                <c:pt idx="1444">
                  <c:v>2</c:v>
                </c:pt>
                <c:pt idx="1445">
                  <c:v>2</c:v>
                </c:pt>
                <c:pt idx="1446">
                  <c:v>2</c:v>
                </c:pt>
                <c:pt idx="1447">
                  <c:v>2</c:v>
                </c:pt>
                <c:pt idx="1448">
                  <c:v>2</c:v>
                </c:pt>
                <c:pt idx="1449">
                  <c:v>2</c:v>
                </c:pt>
                <c:pt idx="1450">
                  <c:v>2</c:v>
                </c:pt>
                <c:pt idx="1451">
                  <c:v>2</c:v>
                </c:pt>
                <c:pt idx="1452">
                  <c:v>2</c:v>
                </c:pt>
                <c:pt idx="1453">
                  <c:v>2</c:v>
                </c:pt>
                <c:pt idx="1454">
                  <c:v>2</c:v>
                </c:pt>
                <c:pt idx="1455">
                  <c:v>2</c:v>
                </c:pt>
                <c:pt idx="1456">
                  <c:v>2</c:v>
                </c:pt>
                <c:pt idx="1457">
                  <c:v>2</c:v>
                </c:pt>
                <c:pt idx="1458">
                  <c:v>2</c:v>
                </c:pt>
                <c:pt idx="1459">
                  <c:v>2</c:v>
                </c:pt>
                <c:pt idx="1460">
                  <c:v>2</c:v>
                </c:pt>
                <c:pt idx="1461">
                  <c:v>2</c:v>
                </c:pt>
                <c:pt idx="1462">
                  <c:v>2</c:v>
                </c:pt>
                <c:pt idx="1463">
                  <c:v>2</c:v>
                </c:pt>
                <c:pt idx="1464">
                  <c:v>2</c:v>
                </c:pt>
                <c:pt idx="1465">
                  <c:v>2</c:v>
                </c:pt>
                <c:pt idx="1466">
                  <c:v>2</c:v>
                </c:pt>
                <c:pt idx="1467">
                  <c:v>2</c:v>
                </c:pt>
                <c:pt idx="1468">
                  <c:v>2</c:v>
                </c:pt>
                <c:pt idx="1469">
                  <c:v>2</c:v>
                </c:pt>
                <c:pt idx="1470">
                  <c:v>2</c:v>
                </c:pt>
                <c:pt idx="1471">
                  <c:v>2</c:v>
                </c:pt>
                <c:pt idx="1472">
                  <c:v>2</c:v>
                </c:pt>
                <c:pt idx="1473">
                  <c:v>2</c:v>
                </c:pt>
                <c:pt idx="1474">
                  <c:v>2</c:v>
                </c:pt>
                <c:pt idx="1475">
                  <c:v>2</c:v>
                </c:pt>
                <c:pt idx="1476">
                  <c:v>2</c:v>
                </c:pt>
                <c:pt idx="1477">
                  <c:v>2</c:v>
                </c:pt>
                <c:pt idx="1478">
                  <c:v>2</c:v>
                </c:pt>
                <c:pt idx="1479">
                  <c:v>2</c:v>
                </c:pt>
                <c:pt idx="1480">
                  <c:v>2</c:v>
                </c:pt>
                <c:pt idx="1481">
                  <c:v>2</c:v>
                </c:pt>
                <c:pt idx="1482">
                  <c:v>2</c:v>
                </c:pt>
                <c:pt idx="1483">
                  <c:v>2</c:v>
                </c:pt>
                <c:pt idx="1484">
                  <c:v>2</c:v>
                </c:pt>
                <c:pt idx="1485">
                  <c:v>2</c:v>
                </c:pt>
                <c:pt idx="1486">
                  <c:v>2</c:v>
                </c:pt>
                <c:pt idx="1487">
                  <c:v>2</c:v>
                </c:pt>
                <c:pt idx="1488">
                  <c:v>2</c:v>
                </c:pt>
                <c:pt idx="1489">
                  <c:v>2</c:v>
                </c:pt>
                <c:pt idx="1490">
                  <c:v>2</c:v>
                </c:pt>
                <c:pt idx="1491">
                  <c:v>2</c:v>
                </c:pt>
                <c:pt idx="1492">
                  <c:v>2</c:v>
                </c:pt>
                <c:pt idx="1493">
                  <c:v>2</c:v>
                </c:pt>
                <c:pt idx="1494">
                  <c:v>2</c:v>
                </c:pt>
                <c:pt idx="1495">
                  <c:v>2</c:v>
                </c:pt>
                <c:pt idx="1496">
                  <c:v>2</c:v>
                </c:pt>
                <c:pt idx="1497">
                  <c:v>2</c:v>
                </c:pt>
                <c:pt idx="1498">
                  <c:v>2</c:v>
                </c:pt>
                <c:pt idx="1499">
                  <c:v>2</c:v>
                </c:pt>
                <c:pt idx="1500">
                  <c:v>2</c:v>
                </c:pt>
                <c:pt idx="1501">
                  <c:v>2</c:v>
                </c:pt>
                <c:pt idx="1502">
                  <c:v>2</c:v>
                </c:pt>
                <c:pt idx="1503">
                  <c:v>2</c:v>
                </c:pt>
                <c:pt idx="1504">
                  <c:v>2</c:v>
                </c:pt>
                <c:pt idx="1505">
                  <c:v>2</c:v>
                </c:pt>
                <c:pt idx="1506">
                  <c:v>2</c:v>
                </c:pt>
                <c:pt idx="1507">
                  <c:v>2</c:v>
                </c:pt>
                <c:pt idx="1508">
                  <c:v>2</c:v>
                </c:pt>
                <c:pt idx="1509">
                  <c:v>2</c:v>
                </c:pt>
                <c:pt idx="1510">
                  <c:v>2</c:v>
                </c:pt>
                <c:pt idx="1511">
                  <c:v>2</c:v>
                </c:pt>
                <c:pt idx="1512">
                  <c:v>2</c:v>
                </c:pt>
                <c:pt idx="1513">
                  <c:v>2</c:v>
                </c:pt>
                <c:pt idx="1514">
                  <c:v>2</c:v>
                </c:pt>
                <c:pt idx="1515">
                  <c:v>2</c:v>
                </c:pt>
                <c:pt idx="1516">
                  <c:v>2</c:v>
                </c:pt>
                <c:pt idx="1517">
                  <c:v>2</c:v>
                </c:pt>
                <c:pt idx="1518">
                  <c:v>2</c:v>
                </c:pt>
                <c:pt idx="1519">
                  <c:v>2</c:v>
                </c:pt>
                <c:pt idx="1520">
                  <c:v>2</c:v>
                </c:pt>
                <c:pt idx="1521">
                  <c:v>2</c:v>
                </c:pt>
                <c:pt idx="1522">
                  <c:v>2</c:v>
                </c:pt>
                <c:pt idx="1523">
                  <c:v>2</c:v>
                </c:pt>
                <c:pt idx="1524">
                  <c:v>2</c:v>
                </c:pt>
                <c:pt idx="1525">
                  <c:v>2</c:v>
                </c:pt>
                <c:pt idx="1526">
                  <c:v>2</c:v>
                </c:pt>
                <c:pt idx="1527">
                  <c:v>2</c:v>
                </c:pt>
                <c:pt idx="1528">
                  <c:v>2</c:v>
                </c:pt>
                <c:pt idx="1529">
                  <c:v>2</c:v>
                </c:pt>
                <c:pt idx="1530">
                  <c:v>2</c:v>
                </c:pt>
                <c:pt idx="1531">
                  <c:v>2</c:v>
                </c:pt>
                <c:pt idx="1532">
                  <c:v>2</c:v>
                </c:pt>
                <c:pt idx="1533">
                  <c:v>2</c:v>
                </c:pt>
                <c:pt idx="1534">
                  <c:v>2</c:v>
                </c:pt>
                <c:pt idx="1535">
                  <c:v>2</c:v>
                </c:pt>
                <c:pt idx="1536">
                  <c:v>2</c:v>
                </c:pt>
                <c:pt idx="1537">
                  <c:v>2</c:v>
                </c:pt>
                <c:pt idx="1538">
                  <c:v>2</c:v>
                </c:pt>
                <c:pt idx="1539">
                  <c:v>2</c:v>
                </c:pt>
                <c:pt idx="1540">
                  <c:v>2</c:v>
                </c:pt>
                <c:pt idx="1541">
                  <c:v>2</c:v>
                </c:pt>
                <c:pt idx="1542">
                  <c:v>2</c:v>
                </c:pt>
                <c:pt idx="1543">
                  <c:v>2</c:v>
                </c:pt>
                <c:pt idx="1544">
                  <c:v>2</c:v>
                </c:pt>
                <c:pt idx="1545">
                  <c:v>2</c:v>
                </c:pt>
                <c:pt idx="1546">
                  <c:v>2</c:v>
                </c:pt>
                <c:pt idx="1547">
                  <c:v>2</c:v>
                </c:pt>
                <c:pt idx="1548">
                  <c:v>2</c:v>
                </c:pt>
                <c:pt idx="1549">
                  <c:v>2</c:v>
                </c:pt>
                <c:pt idx="1550">
                  <c:v>2</c:v>
                </c:pt>
                <c:pt idx="1551">
                  <c:v>2</c:v>
                </c:pt>
                <c:pt idx="1552">
                  <c:v>2</c:v>
                </c:pt>
                <c:pt idx="1553">
                  <c:v>2</c:v>
                </c:pt>
                <c:pt idx="1554">
                  <c:v>2</c:v>
                </c:pt>
                <c:pt idx="1555">
                  <c:v>2</c:v>
                </c:pt>
                <c:pt idx="1556">
                  <c:v>2</c:v>
                </c:pt>
                <c:pt idx="1557">
                  <c:v>2</c:v>
                </c:pt>
                <c:pt idx="1558">
                  <c:v>2</c:v>
                </c:pt>
                <c:pt idx="1559">
                  <c:v>2</c:v>
                </c:pt>
                <c:pt idx="1560">
                  <c:v>2</c:v>
                </c:pt>
                <c:pt idx="1561">
                  <c:v>2</c:v>
                </c:pt>
                <c:pt idx="1562">
                  <c:v>2</c:v>
                </c:pt>
                <c:pt idx="1563">
                  <c:v>2</c:v>
                </c:pt>
                <c:pt idx="1564">
                  <c:v>2</c:v>
                </c:pt>
                <c:pt idx="1565">
                  <c:v>2</c:v>
                </c:pt>
                <c:pt idx="1566">
                  <c:v>2</c:v>
                </c:pt>
                <c:pt idx="1567">
                  <c:v>2</c:v>
                </c:pt>
                <c:pt idx="1568">
                  <c:v>2</c:v>
                </c:pt>
                <c:pt idx="1569">
                  <c:v>2</c:v>
                </c:pt>
                <c:pt idx="1570">
                  <c:v>2</c:v>
                </c:pt>
                <c:pt idx="1571">
                  <c:v>2</c:v>
                </c:pt>
                <c:pt idx="1572">
                  <c:v>2</c:v>
                </c:pt>
                <c:pt idx="1573">
                  <c:v>2</c:v>
                </c:pt>
                <c:pt idx="1574">
                  <c:v>2</c:v>
                </c:pt>
                <c:pt idx="1575">
                  <c:v>2</c:v>
                </c:pt>
                <c:pt idx="1576">
                  <c:v>2</c:v>
                </c:pt>
                <c:pt idx="1577">
                  <c:v>2</c:v>
                </c:pt>
                <c:pt idx="1578">
                  <c:v>2</c:v>
                </c:pt>
                <c:pt idx="1579">
                  <c:v>2</c:v>
                </c:pt>
                <c:pt idx="1580">
                  <c:v>2</c:v>
                </c:pt>
                <c:pt idx="1581">
                  <c:v>2</c:v>
                </c:pt>
                <c:pt idx="1582">
                  <c:v>2</c:v>
                </c:pt>
                <c:pt idx="1583">
                  <c:v>2</c:v>
                </c:pt>
                <c:pt idx="1584">
                  <c:v>2</c:v>
                </c:pt>
                <c:pt idx="1585">
                  <c:v>2</c:v>
                </c:pt>
                <c:pt idx="1586">
                  <c:v>2</c:v>
                </c:pt>
                <c:pt idx="1587">
                  <c:v>2</c:v>
                </c:pt>
                <c:pt idx="1588">
                  <c:v>2</c:v>
                </c:pt>
                <c:pt idx="1589">
                  <c:v>2</c:v>
                </c:pt>
                <c:pt idx="1590">
                  <c:v>2</c:v>
                </c:pt>
                <c:pt idx="1591">
                  <c:v>2</c:v>
                </c:pt>
                <c:pt idx="1592">
                  <c:v>2</c:v>
                </c:pt>
                <c:pt idx="1593">
                  <c:v>2</c:v>
                </c:pt>
                <c:pt idx="1594">
                  <c:v>2</c:v>
                </c:pt>
                <c:pt idx="1595">
                  <c:v>2</c:v>
                </c:pt>
                <c:pt idx="1596">
                  <c:v>2</c:v>
                </c:pt>
                <c:pt idx="1597">
                  <c:v>2</c:v>
                </c:pt>
                <c:pt idx="1598">
                  <c:v>2</c:v>
                </c:pt>
                <c:pt idx="1599">
                  <c:v>2</c:v>
                </c:pt>
                <c:pt idx="1600">
                  <c:v>2</c:v>
                </c:pt>
                <c:pt idx="1601">
                  <c:v>2</c:v>
                </c:pt>
                <c:pt idx="1602">
                  <c:v>2</c:v>
                </c:pt>
                <c:pt idx="1603">
                  <c:v>2</c:v>
                </c:pt>
                <c:pt idx="1604">
                  <c:v>2</c:v>
                </c:pt>
                <c:pt idx="1605">
                  <c:v>2</c:v>
                </c:pt>
                <c:pt idx="1606">
                  <c:v>2</c:v>
                </c:pt>
                <c:pt idx="1607">
                  <c:v>2</c:v>
                </c:pt>
                <c:pt idx="1608">
                  <c:v>2</c:v>
                </c:pt>
                <c:pt idx="1609">
                  <c:v>2</c:v>
                </c:pt>
                <c:pt idx="1610">
                  <c:v>2</c:v>
                </c:pt>
                <c:pt idx="1611">
                  <c:v>2</c:v>
                </c:pt>
                <c:pt idx="1612">
                  <c:v>2</c:v>
                </c:pt>
                <c:pt idx="1613">
                  <c:v>2</c:v>
                </c:pt>
                <c:pt idx="1614">
                  <c:v>2</c:v>
                </c:pt>
                <c:pt idx="1615">
                  <c:v>2</c:v>
                </c:pt>
                <c:pt idx="1616">
                  <c:v>2</c:v>
                </c:pt>
                <c:pt idx="1617">
                  <c:v>2</c:v>
                </c:pt>
                <c:pt idx="1618">
                  <c:v>2</c:v>
                </c:pt>
                <c:pt idx="1619">
                  <c:v>2</c:v>
                </c:pt>
                <c:pt idx="1620">
                  <c:v>2</c:v>
                </c:pt>
                <c:pt idx="1621">
                  <c:v>2</c:v>
                </c:pt>
                <c:pt idx="1622">
                  <c:v>2</c:v>
                </c:pt>
                <c:pt idx="1623">
                  <c:v>2</c:v>
                </c:pt>
                <c:pt idx="1624">
                  <c:v>2</c:v>
                </c:pt>
                <c:pt idx="1625">
                  <c:v>2</c:v>
                </c:pt>
                <c:pt idx="1626">
                  <c:v>2</c:v>
                </c:pt>
                <c:pt idx="1627">
                  <c:v>2</c:v>
                </c:pt>
                <c:pt idx="1628">
                  <c:v>2</c:v>
                </c:pt>
                <c:pt idx="1629">
                  <c:v>2</c:v>
                </c:pt>
                <c:pt idx="1630">
                  <c:v>2</c:v>
                </c:pt>
                <c:pt idx="1631">
                  <c:v>2</c:v>
                </c:pt>
                <c:pt idx="1632">
                  <c:v>2</c:v>
                </c:pt>
                <c:pt idx="1633">
                  <c:v>2</c:v>
                </c:pt>
                <c:pt idx="1634">
                  <c:v>2</c:v>
                </c:pt>
                <c:pt idx="1635">
                  <c:v>2</c:v>
                </c:pt>
                <c:pt idx="1636">
                  <c:v>2</c:v>
                </c:pt>
                <c:pt idx="1637">
                  <c:v>2</c:v>
                </c:pt>
                <c:pt idx="1638">
                  <c:v>2</c:v>
                </c:pt>
                <c:pt idx="1639">
                  <c:v>2</c:v>
                </c:pt>
                <c:pt idx="1640">
                  <c:v>2</c:v>
                </c:pt>
                <c:pt idx="1641">
                  <c:v>2</c:v>
                </c:pt>
                <c:pt idx="1642">
                  <c:v>2</c:v>
                </c:pt>
                <c:pt idx="1643">
                  <c:v>2</c:v>
                </c:pt>
                <c:pt idx="1644">
                  <c:v>2</c:v>
                </c:pt>
                <c:pt idx="1645">
                  <c:v>2</c:v>
                </c:pt>
                <c:pt idx="1646">
                  <c:v>3</c:v>
                </c:pt>
                <c:pt idx="1647">
                  <c:v>3</c:v>
                </c:pt>
                <c:pt idx="1648">
                  <c:v>3</c:v>
                </c:pt>
                <c:pt idx="1649">
                  <c:v>3</c:v>
                </c:pt>
                <c:pt idx="1650">
                  <c:v>3</c:v>
                </c:pt>
                <c:pt idx="1651">
                  <c:v>3</c:v>
                </c:pt>
                <c:pt idx="1652">
                  <c:v>3</c:v>
                </c:pt>
                <c:pt idx="1653">
                  <c:v>3</c:v>
                </c:pt>
                <c:pt idx="1654">
                  <c:v>3</c:v>
                </c:pt>
                <c:pt idx="1655">
                  <c:v>3</c:v>
                </c:pt>
                <c:pt idx="1656">
                  <c:v>3</c:v>
                </c:pt>
                <c:pt idx="1657">
                  <c:v>3</c:v>
                </c:pt>
                <c:pt idx="1658">
                  <c:v>3</c:v>
                </c:pt>
                <c:pt idx="1659">
                  <c:v>3</c:v>
                </c:pt>
                <c:pt idx="1660">
                  <c:v>3</c:v>
                </c:pt>
                <c:pt idx="1661">
                  <c:v>3</c:v>
                </c:pt>
                <c:pt idx="1662">
                  <c:v>3</c:v>
                </c:pt>
                <c:pt idx="1663">
                  <c:v>3</c:v>
                </c:pt>
                <c:pt idx="1664">
                  <c:v>3</c:v>
                </c:pt>
                <c:pt idx="1665">
                  <c:v>3</c:v>
                </c:pt>
                <c:pt idx="1666">
                  <c:v>3</c:v>
                </c:pt>
                <c:pt idx="1667">
                  <c:v>3</c:v>
                </c:pt>
                <c:pt idx="1668">
                  <c:v>3</c:v>
                </c:pt>
                <c:pt idx="1669">
                  <c:v>3</c:v>
                </c:pt>
                <c:pt idx="1670">
                  <c:v>3</c:v>
                </c:pt>
                <c:pt idx="1671">
                  <c:v>3</c:v>
                </c:pt>
                <c:pt idx="1672">
                  <c:v>3</c:v>
                </c:pt>
                <c:pt idx="1673">
                  <c:v>3</c:v>
                </c:pt>
                <c:pt idx="1674">
                  <c:v>3</c:v>
                </c:pt>
                <c:pt idx="1675">
                  <c:v>3</c:v>
                </c:pt>
                <c:pt idx="1676">
                  <c:v>3</c:v>
                </c:pt>
                <c:pt idx="1677">
                  <c:v>3</c:v>
                </c:pt>
                <c:pt idx="1678">
                  <c:v>3</c:v>
                </c:pt>
                <c:pt idx="1679">
                  <c:v>3</c:v>
                </c:pt>
                <c:pt idx="1680">
                  <c:v>3</c:v>
                </c:pt>
                <c:pt idx="1681">
                  <c:v>3</c:v>
                </c:pt>
                <c:pt idx="1682">
                  <c:v>3</c:v>
                </c:pt>
                <c:pt idx="1683">
                  <c:v>3</c:v>
                </c:pt>
                <c:pt idx="1684">
                  <c:v>3</c:v>
                </c:pt>
                <c:pt idx="1685">
                  <c:v>3</c:v>
                </c:pt>
                <c:pt idx="1686">
                  <c:v>3</c:v>
                </c:pt>
                <c:pt idx="1687">
                  <c:v>6</c:v>
                </c:pt>
                <c:pt idx="1688">
                  <c:v>6</c:v>
                </c:pt>
                <c:pt idx="1689">
                  <c:v>6</c:v>
                </c:pt>
                <c:pt idx="1690">
                  <c:v>6</c:v>
                </c:pt>
                <c:pt idx="1691">
                  <c:v>6</c:v>
                </c:pt>
                <c:pt idx="1692">
                  <c:v>6</c:v>
                </c:pt>
                <c:pt idx="1693">
                  <c:v>6</c:v>
                </c:pt>
                <c:pt idx="1694">
                  <c:v>6</c:v>
                </c:pt>
                <c:pt idx="1695">
                  <c:v>7</c:v>
                </c:pt>
                <c:pt idx="1696">
                  <c:v>7</c:v>
                </c:pt>
                <c:pt idx="1697">
                  <c:v>6</c:v>
                </c:pt>
                <c:pt idx="1698">
                  <c:v>6</c:v>
                </c:pt>
                <c:pt idx="1699">
                  <c:v>6</c:v>
                </c:pt>
                <c:pt idx="1700">
                  <c:v>6</c:v>
                </c:pt>
                <c:pt idx="1701">
                  <c:v>6</c:v>
                </c:pt>
                <c:pt idx="1702">
                  <c:v>6</c:v>
                </c:pt>
                <c:pt idx="1703">
                  <c:v>6</c:v>
                </c:pt>
                <c:pt idx="1704">
                  <c:v>6</c:v>
                </c:pt>
                <c:pt idx="1705">
                  <c:v>6</c:v>
                </c:pt>
                <c:pt idx="1706">
                  <c:v>6</c:v>
                </c:pt>
                <c:pt idx="1707">
                  <c:v>6</c:v>
                </c:pt>
                <c:pt idx="1708">
                  <c:v>6</c:v>
                </c:pt>
                <c:pt idx="1709">
                  <c:v>6</c:v>
                </c:pt>
                <c:pt idx="1710">
                  <c:v>6</c:v>
                </c:pt>
                <c:pt idx="1711">
                  <c:v>6</c:v>
                </c:pt>
                <c:pt idx="1712">
                  <c:v>6</c:v>
                </c:pt>
                <c:pt idx="1713">
                  <c:v>6</c:v>
                </c:pt>
                <c:pt idx="1714">
                  <c:v>6</c:v>
                </c:pt>
                <c:pt idx="1715">
                  <c:v>6</c:v>
                </c:pt>
                <c:pt idx="1716">
                  <c:v>6</c:v>
                </c:pt>
                <c:pt idx="1717">
                  <c:v>6</c:v>
                </c:pt>
                <c:pt idx="1718">
                  <c:v>6</c:v>
                </c:pt>
                <c:pt idx="1719">
                  <c:v>6</c:v>
                </c:pt>
                <c:pt idx="1720">
                  <c:v>6</c:v>
                </c:pt>
                <c:pt idx="1721">
                  <c:v>6</c:v>
                </c:pt>
                <c:pt idx="1722">
                  <c:v>6</c:v>
                </c:pt>
                <c:pt idx="1723">
                  <c:v>6</c:v>
                </c:pt>
                <c:pt idx="1724">
                  <c:v>6</c:v>
                </c:pt>
                <c:pt idx="1725">
                  <c:v>6</c:v>
                </c:pt>
                <c:pt idx="1726">
                  <c:v>6</c:v>
                </c:pt>
                <c:pt idx="1727">
                  <c:v>6</c:v>
                </c:pt>
                <c:pt idx="1728">
                  <c:v>6</c:v>
                </c:pt>
                <c:pt idx="1729">
                  <c:v>6</c:v>
                </c:pt>
                <c:pt idx="1730">
                  <c:v>6</c:v>
                </c:pt>
                <c:pt idx="1731">
                  <c:v>6</c:v>
                </c:pt>
                <c:pt idx="1732">
                  <c:v>6</c:v>
                </c:pt>
                <c:pt idx="1733">
                  <c:v>6</c:v>
                </c:pt>
                <c:pt idx="1734">
                  <c:v>6</c:v>
                </c:pt>
                <c:pt idx="1735">
                  <c:v>6</c:v>
                </c:pt>
                <c:pt idx="1736">
                  <c:v>6</c:v>
                </c:pt>
                <c:pt idx="1737">
                  <c:v>6</c:v>
                </c:pt>
                <c:pt idx="1738">
                  <c:v>6</c:v>
                </c:pt>
                <c:pt idx="1739">
                  <c:v>6</c:v>
                </c:pt>
                <c:pt idx="1740">
                  <c:v>6</c:v>
                </c:pt>
                <c:pt idx="1741">
                  <c:v>6</c:v>
                </c:pt>
                <c:pt idx="1742">
                  <c:v>6</c:v>
                </c:pt>
                <c:pt idx="1743">
                  <c:v>6</c:v>
                </c:pt>
                <c:pt idx="1744">
                  <c:v>6</c:v>
                </c:pt>
                <c:pt idx="1745">
                  <c:v>6</c:v>
                </c:pt>
                <c:pt idx="1746">
                  <c:v>6</c:v>
                </c:pt>
                <c:pt idx="1747">
                  <c:v>6</c:v>
                </c:pt>
                <c:pt idx="1748">
                  <c:v>6</c:v>
                </c:pt>
                <c:pt idx="1749">
                  <c:v>6</c:v>
                </c:pt>
                <c:pt idx="1750">
                  <c:v>6</c:v>
                </c:pt>
                <c:pt idx="1751">
                  <c:v>6</c:v>
                </c:pt>
                <c:pt idx="1752">
                  <c:v>6</c:v>
                </c:pt>
                <c:pt idx="1753">
                  <c:v>6</c:v>
                </c:pt>
                <c:pt idx="1754">
                  <c:v>6</c:v>
                </c:pt>
                <c:pt idx="1755">
                  <c:v>6</c:v>
                </c:pt>
                <c:pt idx="1756">
                  <c:v>6</c:v>
                </c:pt>
                <c:pt idx="1757">
                  <c:v>6</c:v>
                </c:pt>
                <c:pt idx="1758">
                  <c:v>6</c:v>
                </c:pt>
                <c:pt idx="1759">
                  <c:v>6</c:v>
                </c:pt>
                <c:pt idx="1760">
                  <c:v>6</c:v>
                </c:pt>
                <c:pt idx="1761">
                  <c:v>6</c:v>
                </c:pt>
                <c:pt idx="1762">
                  <c:v>6</c:v>
                </c:pt>
                <c:pt idx="1763">
                  <c:v>6</c:v>
                </c:pt>
                <c:pt idx="1764">
                  <c:v>6</c:v>
                </c:pt>
                <c:pt idx="1765">
                  <c:v>6</c:v>
                </c:pt>
                <c:pt idx="1766">
                  <c:v>6</c:v>
                </c:pt>
                <c:pt idx="1767">
                  <c:v>6</c:v>
                </c:pt>
                <c:pt idx="1768">
                  <c:v>6</c:v>
                </c:pt>
                <c:pt idx="1769">
                  <c:v>6</c:v>
                </c:pt>
                <c:pt idx="1770">
                  <c:v>6</c:v>
                </c:pt>
                <c:pt idx="1771">
                  <c:v>6</c:v>
                </c:pt>
                <c:pt idx="1772">
                  <c:v>6</c:v>
                </c:pt>
                <c:pt idx="1773">
                  <c:v>6</c:v>
                </c:pt>
                <c:pt idx="1774">
                  <c:v>6</c:v>
                </c:pt>
                <c:pt idx="1775">
                  <c:v>6</c:v>
                </c:pt>
                <c:pt idx="1776">
                  <c:v>6</c:v>
                </c:pt>
                <c:pt idx="1777">
                  <c:v>6</c:v>
                </c:pt>
                <c:pt idx="1778">
                  <c:v>6</c:v>
                </c:pt>
                <c:pt idx="1779">
                  <c:v>6</c:v>
                </c:pt>
                <c:pt idx="1780">
                  <c:v>6</c:v>
                </c:pt>
                <c:pt idx="1781">
                  <c:v>6</c:v>
                </c:pt>
                <c:pt idx="1782">
                  <c:v>6</c:v>
                </c:pt>
                <c:pt idx="1783">
                  <c:v>6</c:v>
                </c:pt>
                <c:pt idx="1784">
                  <c:v>6</c:v>
                </c:pt>
                <c:pt idx="1785">
                  <c:v>6</c:v>
                </c:pt>
                <c:pt idx="1786">
                  <c:v>6</c:v>
                </c:pt>
                <c:pt idx="1787">
                  <c:v>6</c:v>
                </c:pt>
                <c:pt idx="1788">
                  <c:v>6</c:v>
                </c:pt>
                <c:pt idx="1789">
                  <c:v>6</c:v>
                </c:pt>
                <c:pt idx="1790">
                  <c:v>6</c:v>
                </c:pt>
                <c:pt idx="1791">
                  <c:v>6</c:v>
                </c:pt>
                <c:pt idx="1792">
                  <c:v>6</c:v>
                </c:pt>
                <c:pt idx="1793">
                  <c:v>6</c:v>
                </c:pt>
                <c:pt idx="1794">
                  <c:v>6</c:v>
                </c:pt>
                <c:pt idx="1795">
                  <c:v>6</c:v>
                </c:pt>
                <c:pt idx="1796">
                  <c:v>6</c:v>
                </c:pt>
                <c:pt idx="1797">
                  <c:v>6</c:v>
                </c:pt>
                <c:pt idx="1798">
                  <c:v>6</c:v>
                </c:pt>
                <c:pt idx="1799">
                  <c:v>6</c:v>
                </c:pt>
                <c:pt idx="1800">
                  <c:v>6</c:v>
                </c:pt>
                <c:pt idx="1801">
                  <c:v>6</c:v>
                </c:pt>
                <c:pt idx="1802">
                  <c:v>6</c:v>
                </c:pt>
                <c:pt idx="1803">
                  <c:v>6</c:v>
                </c:pt>
                <c:pt idx="1804">
                  <c:v>6</c:v>
                </c:pt>
                <c:pt idx="1805">
                  <c:v>6</c:v>
                </c:pt>
                <c:pt idx="1806">
                  <c:v>6</c:v>
                </c:pt>
                <c:pt idx="1807">
                  <c:v>6</c:v>
                </c:pt>
                <c:pt idx="1808">
                  <c:v>6</c:v>
                </c:pt>
                <c:pt idx="1809">
                  <c:v>6</c:v>
                </c:pt>
                <c:pt idx="1810">
                  <c:v>6</c:v>
                </c:pt>
                <c:pt idx="1811">
                  <c:v>6</c:v>
                </c:pt>
                <c:pt idx="1812">
                  <c:v>6</c:v>
                </c:pt>
                <c:pt idx="1813">
                  <c:v>6</c:v>
                </c:pt>
                <c:pt idx="1814">
                  <c:v>6</c:v>
                </c:pt>
                <c:pt idx="1815">
                  <c:v>6</c:v>
                </c:pt>
                <c:pt idx="1816">
                  <c:v>6</c:v>
                </c:pt>
                <c:pt idx="1817">
                  <c:v>6</c:v>
                </c:pt>
                <c:pt idx="1818">
                  <c:v>6</c:v>
                </c:pt>
                <c:pt idx="1819">
                  <c:v>6</c:v>
                </c:pt>
                <c:pt idx="1820">
                  <c:v>6</c:v>
                </c:pt>
                <c:pt idx="1821">
                  <c:v>6</c:v>
                </c:pt>
                <c:pt idx="1822">
                  <c:v>6</c:v>
                </c:pt>
                <c:pt idx="1823">
                  <c:v>6</c:v>
                </c:pt>
                <c:pt idx="1824">
                  <c:v>6</c:v>
                </c:pt>
                <c:pt idx="1825">
                  <c:v>6</c:v>
                </c:pt>
                <c:pt idx="1826">
                  <c:v>6</c:v>
                </c:pt>
                <c:pt idx="1827">
                  <c:v>6</c:v>
                </c:pt>
                <c:pt idx="1828">
                  <c:v>6</c:v>
                </c:pt>
                <c:pt idx="1829">
                  <c:v>6</c:v>
                </c:pt>
                <c:pt idx="1830">
                  <c:v>6</c:v>
                </c:pt>
                <c:pt idx="1831">
                  <c:v>6</c:v>
                </c:pt>
                <c:pt idx="1832">
                  <c:v>6</c:v>
                </c:pt>
                <c:pt idx="1833">
                  <c:v>6</c:v>
                </c:pt>
                <c:pt idx="1834">
                  <c:v>6</c:v>
                </c:pt>
                <c:pt idx="1835">
                  <c:v>6</c:v>
                </c:pt>
                <c:pt idx="1836">
                  <c:v>6</c:v>
                </c:pt>
                <c:pt idx="1837">
                  <c:v>6</c:v>
                </c:pt>
                <c:pt idx="1838">
                  <c:v>6</c:v>
                </c:pt>
                <c:pt idx="1839">
                  <c:v>6</c:v>
                </c:pt>
                <c:pt idx="1840">
                  <c:v>6</c:v>
                </c:pt>
                <c:pt idx="1841">
                  <c:v>6</c:v>
                </c:pt>
                <c:pt idx="1842">
                  <c:v>6</c:v>
                </c:pt>
                <c:pt idx="1843">
                  <c:v>6</c:v>
                </c:pt>
                <c:pt idx="1844">
                  <c:v>6</c:v>
                </c:pt>
                <c:pt idx="1845">
                  <c:v>6</c:v>
                </c:pt>
                <c:pt idx="1846">
                  <c:v>6</c:v>
                </c:pt>
                <c:pt idx="1847">
                  <c:v>6</c:v>
                </c:pt>
                <c:pt idx="1848">
                  <c:v>6</c:v>
                </c:pt>
                <c:pt idx="1849">
                  <c:v>6</c:v>
                </c:pt>
                <c:pt idx="1850">
                  <c:v>6</c:v>
                </c:pt>
                <c:pt idx="1851">
                  <c:v>6</c:v>
                </c:pt>
                <c:pt idx="1852">
                  <c:v>6</c:v>
                </c:pt>
                <c:pt idx="1853">
                  <c:v>6</c:v>
                </c:pt>
                <c:pt idx="1854">
                  <c:v>6</c:v>
                </c:pt>
                <c:pt idx="1855">
                  <c:v>6</c:v>
                </c:pt>
                <c:pt idx="1856">
                  <c:v>6</c:v>
                </c:pt>
                <c:pt idx="1857">
                  <c:v>6</c:v>
                </c:pt>
                <c:pt idx="1858">
                  <c:v>6</c:v>
                </c:pt>
                <c:pt idx="1859">
                  <c:v>6</c:v>
                </c:pt>
                <c:pt idx="1860">
                  <c:v>6</c:v>
                </c:pt>
                <c:pt idx="1861">
                  <c:v>6</c:v>
                </c:pt>
                <c:pt idx="1862">
                  <c:v>6</c:v>
                </c:pt>
                <c:pt idx="1863">
                  <c:v>6</c:v>
                </c:pt>
                <c:pt idx="1864">
                  <c:v>6</c:v>
                </c:pt>
                <c:pt idx="1865">
                  <c:v>6</c:v>
                </c:pt>
                <c:pt idx="1866">
                  <c:v>6</c:v>
                </c:pt>
                <c:pt idx="1867">
                  <c:v>6</c:v>
                </c:pt>
                <c:pt idx="1868">
                  <c:v>6</c:v>
                </c:pt>
                <c:pt idx="1869">
                  <c:v>6</c:v>
                </c:pt>
                <c:pt idx="1870">
                  <c:v>6</c:v>
                </c:pt>
                <c:pt idx="1871">
                  <c:v>6</c:v>
                </c:pt>
                <c:pt idx="1872">
                  <c:v>6</c:v>
                </c:pt>
                <c:pt idx="1873">
                  <c:v>6</c:v>
                </c:pt>
                <c:pt idx="1874">
                  <c:v>6</c:v>
                </c:pt>
                <c:pt idx="1875">
                  <c:v>6</c:v>
                </c:pt>
                <c:pt idx="1876">
                  <c:v>6</c:v>
                </c:pt>
                <c:pt idx="1877">
                  <c:v>6</c:v>
                </c:pt>
                <c:pt idx="1878">
                  <c:v>6</c:v>
                </c:pt>
                <c:pt idx="1879">
                  <c:v>6</c:v>
                </c:pt>
                <c:pt idx="1880">
                  <c:v>6</c:v>
                </c:pt>
                <c:pt idx="1881">
                  <c:v>6</c:v>
                </c:pt>
                <c:pt idx="1882">
                  <c:v>6</c:v>
                </c:pt>
                <c:pt idx="1883">
                  <c:v>6</c:v>
                </c:pt>
                <c:pt idx="1884">
                  <c:v>6</c:v>
                </c:pt>
                <c:pt idx="1885">
                  <c:v>6</c:v>
                </c:pt>
                <c:pt idx="1886">
                  <c:v>6</c:v>
                </c:pt>
                <c:pt idx="1887">
                  <c:v>6</c:v>
                </c:pt>
                <c:pt idx="1888">
                  <c:v>6</c:v>
                </c:pt>
                <c:pt idx="1889">
                  <c:v>6</c:v>
                </c:pt>
                <c:pt idx="1890">
                  <c:v>6</c:v>
                </c:pt>
                <c:pt idx="1891">
                  <c:v>6</c:v>
                </c:pt>
                <c:pt idx="1892">
                  <c:v>6</c:v>
                </c:pt>
                <c:pt idx="1893">
                  <c:v>6</c:v>
                </c:pt>
                <c:pt idx="1894">
                  <c:v>6</c:v>
                </c:pt>
                <c:pt idx="1895">
                  <c:v>6</c:v>
                </c:pt>
                <c:pt idx="1896">
                  <c:v>6</c:v>
                </c:pt>
                <c:pt idx="1897">
                  <c:v>6</c:v>
                </c:pt>
                <c:pt idx="1898">
                  <c:v>6</c:v>
                </c:pt>
                <c:pt idx="1899">
                  <c:v>6</c:v>
                </c:pt>
                <c:pt idx="1900">
                  <c:v>6</c:v>
                </c:pt>
                <c:pt idx="1901">
                  <c:v>6</c:v>
                </c:pt>
                <c:pt idx="1902">
                  <c:v>6</c:v>
                </c:pt>
                <c:pt idx="1903">
                  <c:v>6</c:v>
                </c:pt>
                <c:pt idx="1904">
                  <c:v>6</c:v>
                </c:pt>
                <c:pt idx="1905">
                  <c:v>6</c:v>
                </c:pt>
                <c:pt idx="1906">
                  <c:v>6</c:v>
                </c:pt>
                <c:pt idx="1907">
                  <c:v>6</c:v>
                </c:pt>
                <c:pt idx="1908">
                  <c:v>6</c:v>
                </c:pt>
                <c:pt idx="1909">
                  <c:v>6</c:v>
                </c:pt>
                <c:pt idx="1910">
                  <c:v>6</c:v>
                </c:pt>
                <c:pt idx="1911">
                  <c:v>6</c:v>
                </c:pt>
                <c:pt idx="1912">
                  <c:v>6</c:v>
                </c:pt>
                <c:pt idx="1913">
                  <c:v>6</c:v>
                </c:pt>
                <c:pt idx="1914">
                  <c:v>7</c:v>
                </c:pt>
                <c:pt idx="1915">
                  <c:v>7</c:v>
                </c:pt>
                <c:pt idx="1916">
                  <c:v>7</c:v>
                </c:pt>
                <c:pt idx="1917">
                  <c:v>7</c:v>
                </c:pt>
                <c:pt idx="1918">
                  <c:v>7</c:v>
                </c:pt>
                <c:pt idx="1919">
                  <c:v>7</c:v>
                </c:pt>
                <c:pt idx="1920">
                  <c:v>7</c:v>
                </c:pt>
                <c:pt idx="1921">
                  <c:v>7</c:v>
                </c:pt>
                <c:pt idx="1922">
                  <c:v>7</c:v>
                </c:pt>
                <c:pt idx="1923">
                  <c:v>7</c:v>
                </c:pt>
                <c:pt idx="1924">
                  <c:v>7</c:v>
                </c:pt>
                <c:pt idx="1925">
                  <c:v>7</c:v>
                </c:pt>
                <c:pt idx="1926">
                  <c:v>7</c:v>
                </c:pt>
                <c:pt idx="1927">
                  <c:v>7</c:v>
                </c:pt>
                <c:pt idx="1928">
                  <c:v>7</c:v>
                </c:pt>
                <c:pt idx="1929">
                  <c:v>7</c:v>
                </c:pt>
                <c:pt idx="1930">
                  <c:v>7</c:v>
                </c:pt>
                <c:pt idx="1931">
                  <c:v>7</c:v>
                </c:pt>
                <c:pt idx="1932">
                  <c:v>7</c:v>
                </c:pt>
                <c:pt idx="1933">
                  <c:v>7</c:v>
                </c:pt>
                <c:pt idx="1934">
                  <c:v>7</c:v>
                </c:pt>
                <c:pt idx="1935">
                  <c:v>7</c:v>
                </c:pt>
                <c:pt idx="1936">
                  <c:v>7</c:v>
                </c:pt>
                <c:pt idx="1937">
                  <c:v>7</c:v>
                </c:pt>
                <c:pt idx="1938">
                  <c:v>7</c:v>
                </c:pt>
                <c:pt idx="1939">
                  <c:v>7</c:v>
                </c:pt>
                <c:pt idx="1940">
                  <c:v>7</c:v>
                </c:pt>
                <c:pt idx="1941">
                  <c:v>8</c:v>
                </c:pt>
                <c:pt idx="1942">
                  <c:v>8</c:v>
                </c:pt>
                <c:pt idx="1943">
                  <c:v>8</c:v>
                </c:pt>
                <c:pt idx="1944">
                  <c:v>8</c:v>
                </c:pt>
                <c:pt idx="1945">
                  <c:v>8</c:v>
                </c:pt>
                <c:pt idx="1946">
                  <c:v>8</c:v>
                </c:pt>
                <c:pt idx="1947">
                  <c:v>8</c:v>
                </c:pt>
                <c:pt idx="1948">
                  <c:v>8</c:v>
                </c:pt>
                <c:pt idx="1949">
                  <c:v>8</c:v>
                </c:pt>
                <c:pt idx="1950">
                  <c:v>8</c:v>
                </c:pt>
                <c:pt idx="1951">
                  <c:v>8</c:v>
                </c:pt>
                <c:pt idx="1952">
                  <c:v>8</c:v>
                </c:pt>
                <c:pt idx="1953">
                  <c:v>8</c:v>
                </c:pt>
                <c:pt idx="1954">
                  <c:v>8</c:v>
                </c:pt>
                <c:pt idx="1955">
                  <c:v>8</c:v>
                </c:pt>
                <c:pt idx="1956">
                  <c:v>8</c:v>
                </c:pt>
                <c:pt idx="1957">
                  <c:v>8</c:v>
                </c:pt>
                <c:pt idx="1958">
                  <c:v>8</c:v>
                </c:pt>
                <c:pt idx="1959">
                  <c:v>8</c:v>
                </c:pt>
                <c:pt idx="1960">
                  <c:v>8</c:v>
                </c:pt>
                <c:pt idx="1961">
                  <c:v>8</c:v>
                </c:pt>
                <c:pt idx="1962">
                  <c:v>8</c:v>
                </c:pt>
                <c:pt idx="1963">
                  <c:v>8</c:v>
                </c:pt>
                <c:pt idx="1964">
                  <c:v>8</c:v>
                </c:pt>
                <c:pt idx="1965">
                  <c:v>8</c:v>
                </c:pt>
                <c:pt idx="1966">
                  <c:v>8</c:v>
                </c:pt>
                <c:pt idx="1967">
                  <c:v>8</c:v>
                </c:pt>
                <c:pt idx="1968">
                  <c:v>8</c:v>
                </c:pt>
                <c:pt idx="1969">
                  <c:v>8</c:v>
                </c:pt>
                <c:pt idx="1970">
                  <c:v>8</c:v>
                </c:pt>
                <c:pt idx="1971">
                  <c:v>8</c:v>
                </c:pt>
                <c:pt idx="1972">
                  <c:v>8</c:v>
                </c:pt>
                <c:pt idx="1973">
                  <c:v>8</c:v>
                </c:pt>
                <c:pt idx="1974">
                  <c:v>8</c:v>
                </c:pt>
                <c:pt idx="1975">
                  <c:v>8</c:v>
                </c:pt>
                <c:pt idx="1976">
                  <c:v>8</c:v>
                </c:pt>
                <c:pt idx="1977">
                  <c:v>8</c:v>
                </c:pt>
                <c:pt idx="1978">
                  <c:v>8</c:v>
                </c:pt>
                <c:pt idx="1979">
                  <c:v>8</c:v>
                </c:pt>
                <c:pt idx="1980">
                  <c:v>8</c:v>
                </c:pt>
                <c:pt idx="1981">
                  <c:v>8</c:v>
                </c:pt>
                <c:pt idx="1982">
                  <c:v>8</c:v>
                </c:pt>
                <c:pt idx="1983">
                  <c:v>8</c:v>
                </c:pt>
                <c:pt idx="1984">
                  <c:v>8</c:v>
                </c:pt>
                <c:pt idx="1985">
                  <c:v>8</c:v>
                </c:pt>
                <c:pt idx="1986">
                  <c:v>8</c:v>
                </c:pt>
                <c:pt idx="1987">
                  <c:v>8</c:v>
                </c:pt>
                <c:pt idx="1988">
                  <c:v>8</c:v>
                </c:pt>
                <c:pt idx="1989">
                  <c:v>8</c:v>
                </c:pt>
                <c:pt idx="1990">
                  <c:v>8</c:v>
                </c:pt>
                <c:pt idx="1991">
                  <c:v>8</c:v>
                </c:pt>
                <c:pt idx="1992">
                  <c:v>8</c:v>
                </c:pt>
                <c:pt idx="1993">
                  <c:v>8</c:v>
                </c:pt>
                <c:pt idx="1994">
                  <c:v>8</c:v>
                </c:pt>
                <c:pt idx="1995">
                  <c:v>8</c:v>
                </c:pt>
                <c:pt idx="1996">
                  <c:v>8</c:v>
                </c:pt>
                <c:pt idx="1997">
                  <c:v>8</c:v>
                </c:pt>
                <c:pt idx="1998">
                  <c:v>8</c:v>
                </c:pt>
                <c:pt idx="1999">
                  <c:v>8</c:v>
                </c:pt>
                <c:pt idx="2000">
                  <c:v>8</c:v>
                </c:pt>
                <c:pt idx="2001">
                  <c:v>8</c:v>
                </c:pt>
                <c:pt idx="2002">
                  <c:v>8</c:v>
                </c:pt>
                <c:pt idx="2003">
                  <c:v>8</c:v>
                </c:pt>
                <c:pt idx="2004">
                  <c:v>8</c:v>
                </c:pt>
                <c:pt idx="2005">
                  <c:v>8</c:v>
                </c:pt>
                <c:pt idx="2006">
                  <c:v>8</c:v>
                </c:pt>
                <c:pt idx="2007">
                  <c:v>8</c:v>
                </c:pt>
                <c:pt idx="2008">
                  <c:v>8</c:v>
                </c:pt>
                <c:pt idx="2009">
                  <c:v>8</c:v>
                </c:pt>
                <c:pt idx="2010">
                  <c:v>8</c:v>
                </c:pt>
                <c:pt idx="2011">
                  <c:v>8</c:v>
                </c:pt>
                <c:pt idx="2012">
                  <c:v>8</c:v>
                </c:pt>
                <c:pt idx="2013">
                  <c:v>8</c:v>
                </c:pt>
                <c:pt idx="2014">
                  <c:v>8</c:v>
                </c:pt>
                <c:pt idx="2015">
                  <c:v>8</c:v>
                </c:pt>
                <c:pt idx="2016">
                  <c:v>8</c:v>
                </c:pt>
                <c:pt idx="2017">
                  <c:v>8</c:v>
                </c:pt>
                <c:pt idx="2018">
                  <c:v>8</c:v>
                </c:pt>
                <c:pt idx="2019">
                  <c:v>8</c:v>
                </c:pt>
                <c:pt idx="2020">
                  <c:v>8</c:v>
                </c:pt>
                <c:pt idx="2021">
                  <c:v>8</c:v>
                </c:pt>
                <c:pt idx="2022">
                  <c:v>8</c:v>
                </c:pt>
                <c:pt idx="2023">
                  <c:v>8</c:v>
                </c:pt>
                <c:pt idx="2024">
                  <c:v>8</c:v>
                </c:pt>
                <c:pt idx="2025">
                  <c:v>8</c:v>
                </c:pt>
                <c:pt idx="2026">
                  <c:v>8</c:v>
                </c:pt>
                <c:pt idx="2027">
                  <c:v>8</c:v>
                </c:pt>
                <c:pt idx="2028">
                  <c:v>8</c:v>
                </c:pt>
                <c:pt idx="2029">
                  <c:v>8</c:v>
                </c:pt>
                <c:pt idx="2030">
                  <c:v>8</c:v>
                </c:pt>
                <c:pt idx="2031">
                  <c:v>8</c:v>
                </c:pt>
                <c:pt idx="2032">
                  <c:v>8</c:v>
                </c:pt>
                <c:pt idx="2033">
                  <c:v>8</c:v>
                </c:pt>
                <c:pt idx="2034">
                  <c:v>8</c:v>
                </c:pt>
                <c:pt idx="2035">
                  <c:v>8</c:v>
                </c:pt>
                <c:pt idx="2036">
                  <c:v>8</c:v>
                </c:pt>
                <c:pt idx="2037">
                  <c:v>8</c:v>
                </c:pt>
                <c:pt idx="2038">
                  <c:v>8</c:v>
                </c:pt>
                <c:pt idx="2039">
                  <c:v>8</c:v>
                </c:pt>
                <c:pt idx="2040">
                  <c:v>8</c:v>
                </c:pt>
                <c:pt idx="2041">
                  <c:v>8</c:v>
                </c:pt>
                <c:pt idx="2042">
                  <c:v>8</c:v>
                </c:pt>
                <c:pt idx="2043">
                  <c:v>8</c:v>
                </c:pt>
                <c:pt idx="2044">
                  <c:v>8</c:v>
                </c:pt>
                <c:pt idx="2045">
                  <c:v>8</c:v>
                </c:pt>
                <c:pt idx="2046">
                  <c:v>8</c:v>
                </c:pt>
                <c:pt idx="2047">
                  <c:v>8</c:v>
                </c:pt>
                <c:pt idx="2048">
                  <c:v>8</c:v>
                </c:pt>
                <c:pt idx="2049">
                  <c:v>8</c:v>
                </c:pt>
                <c:pt idx="2050">
                  <c:v>8</c:v>
                </c:pt>
                <c:pt idx="2051">
                  <c:v>8</c:v>
                </c:pt>
                <c:pt idx="2052">
                  <c:v>8</c:v>
                </c:pt>
                <c:pt idx="2053">
                  <c:v>8</c:v>
                </c:pt>
                <c:pt idx="2054">
                  <c:v>8</c:v>
                </c:pt>
                <c:pt idx="2055">
                  <c:v>8</c:v>
                </c:pt>
                <c:pt idx="2056">
                  <c:v>8</c:v>
                </c:pt>
                <c:pt idx="2057">
                  <c:v>8</c:v>
                </c:pt>
                <c:pt idx="2058">
                  <c:v>8</c:v>
                </c:pt>
                <c:pt idx="2059">
                  <c:v>8</c:v>
                </c:pt>
                <c:pt idx="2060">
                  <c:v>8</c:v>
                </c:pt>
                <c:pt idx="2061">
                  <c:v>8</c:v>
                </c:pt>
                <c:pt idx="2062">
                  <c:v>8</c:v>
                </c:pt>
                <c:pt idx="2063">
                  <c:v>8</c:v>
                </c:pt>
                <c:pt idx="2064">
                  <c:v>8</c:v>
                </c:pt>
                <c:pt idx="2065">
                  <c:v>8</c:v>
                </c:pt>
                <c:pt idx="2066">
                  <c:v>8</c:v>
                </c:pt>
                <c:pt idx="2067">
                  <c:v>8</c:v>
                </c:pt>
                <c:pt idx="2068">
                  <c:v>8</c:v>
                </c:pt>
                <c:pt idx="2069">
                  <c:v>8</c:v>
                </c:pt>
                <c:pt idx="2070">
                  <c:v>8</c:v>
                </c:pt>
                <c:pt idx="2071">
                  <c:v>8</c:v>
                </c:pt>
                <c:pt idx="2072">
                  <c:v>8</c:v>
                </c:pt>
                <c:pt idx="2073">
                  <c:v>8</c:v>
                </c:pt>
                <c:pt idx="2074">
                  <c:v>8</c:v>
                </c:pt>
                <c:pt idx="2075">
                  <c:v>8</c:v>
                </c:pt>
                <c:pt idx="2076">
                  <c:v>8</c:v>
                </c:pt>
                <c:pt idx="2077">
                  <c:v>8</c:v>
                </c:pt>
                <c:pt idx="2078">
                  <c:v>8</c:v>
                </c:pt>
                <c:pt idx="2079">
                  <c:v>8</c:v>
                </c:pt>
                <c:pt idx="2080">
                  <c:v>8</c:v>
                </c:pt>
                <c:pt idx="2081">
                  <c:v>8</c:v>
                </c:pt>
                <c:pt idx="2082">
                  <c:v>8</c:v>
                </c:pt>
                <c:pt idx="2083">
                  <c:v>8</c:v>
                </c:pt>
                <c:pt idx="2084">
                  <c:v>8</c:v>
                </c:pt>
                <c:pt idx="2085">
                  <c:v>8</c:v>
                </c:pt>
                <c:pt idx="2086">
                  <c:v>8</c:v>
                </c:pt>
                <c:pt idx="2087">
                  <c:v>8</c:v>
                </c:pt>
                <c:pt idx="2088">
                  <c:v>8</c:v>
                </c:pt>
                <c:pt idx="2089">
                  <c:v>8</c:v>
                </c:pt>
                <c:pt idx="2090">
                  <c:v>8</c:v>
                </c:pt>
                <c:pt idx="2091">
                  <c:v>8</c:v>
                </c:pt>
                <c:pt idx="2092">
                  <c:v>8</c:v>
                </c:pt>
                <c:pt idx="2093">
                  <c:v>8</c:v>
                </c:pt>
                <c:pt idx="2094">
                  <c:v>8</c:v>
                </c:pt>
                <c:pt idx="2095">
                  <c:v>8</c:v>
                </c:pt>
                <c:pt idx="2096">
                  <c:v>8</c:v>
                </c:pt>
                <c:pt idx="2097">
                  <c:v>8</c:v>
                </c:pt>
                <c:pt idx="2098">
                  <c:v>8</c:v>
                </c:pt>
                <c:pt idx="2099">
                  <c:v>8</c:v>
                </c:pt>
                <c:pt idx="2100">
                  <c:v>8</c:v>
                </c:pt>
                <c:pt idx="2101">
                  <c:v>8</c:v>
                </c:pt>
                <c:pt idx="2102">
                  <c:v>8</c:v>
                </c:pt>
                <c:pt idx="2103">
                  <c:v>8</c:v>
                </c:pt>
                <c:pt idx="2104">
                  <c:v>8</c:v>
                </c:pt>
                <c:pt idx="2105">
                  <c:v>8</c:v>
                </c:pt>
                <c:pt idx="2106">
                  <c:v>8</c:v>
                </c:pt>
                <c:pt idx="2107">
                  <c:v>8</c:v>
                </c:pt>
                <c:pt idx="2108">
                  <c:v>8</c:v>
                </c:pt>
                <c:pt idx="2109">
                  <c:v>9</c:v>
                </c:pt>
                <c:pt idx="2110">
                  <c:v>9</c:v>
                </c:pt>
                <c:pt idx="2111">
                  <c:v>9</c:v>
                </c:pt>
                <c:pt idx="2112">
                  <c:v>9</c:v>
                </c:pt>
                <c:pt idx="2113">
                  <c:v>9</c:v>
                </c:pt>
                <c:pt idx="2114">
                  <c:v>9</c:v>
                </c:pt>
                <c:pt idx="2115">
                  <c:v>9</c:v>
                </c:pt>
                <c:pt idx="2116">
                  <c:v>9</c:v>
                </c:pt>
                <c:pt idx="2117">
                  <c:v>9</c:v>
                </c:pt>
                <c:pt idx="2118">
                  <c:v>9</c:v>
                </c:pt>
                <c:pt idx="2119">
                  <c:v>9</c:v>
                </c:pt>
                <c:pt idx="2120">
                  <c:v>9</c:v>
                </c:pt>
                <c:pt idx="2121">
                  <c:v>9</c:v>
                </c:pt>
                <c:pt idx="2122">
                  <c:v>9</c:v>
                </c:pt>
                <c:pt idx="2123">
                  <c:v>9</c:v>
                </c:pt>
                <c:pt idx="2124">
                  <c:v>9</c:v>
                </c:pt>
                <c:pt idx="2125">
                  <c:v>9</c:v>
                </c:pt>
                <c:pt idx="2126">
                  <c:v>9</c:v>
                </c:pt>
                <c:pt idx="2127">
                  <c:v>9</c:v>
                </c:pt>
                <c:pt idx="2128">
                  <c:v>9</c:v>
                </c:pt>
                <c:pt idx="2129">
                  <c:v>9</c:v>
                </c:pt>
                <c:pt idx="2130">
                  <c:v>9</c:v>
                </c:pt>
                <c:pt idx="2131">
                  <c:v>9</c:v>
                </c:pt>
                <c:pt idx="2132">
                  <c:v>9</c:v>
                </c:pt>
                <c:pt idx="2133">
                  <c:v>9</c:v>
                </c:pt>
                <c:pt idx="2134">
                  <c:v>9</c:v>
                </c:pt>
                <c:pt idx="2135">
                  <c:v>9</c:v>
                </c:pt>
                <c:pt idx="2136">
                  <c:v>9</c:v>
                </c:pt>
                <c:pt idx="2137">
                  <c:v>9</c:v>
                </c:pt>
                <c:pt idx="2138">
                  <c:v>9</c:v>
                </c:pt>
                <c:pt idx="2139">
                  <c:v>9</c:v>
                </c:pt>
                <c:pt idx="2140">
                  <c:v>9</c:v>
                </c:pt>
                <c:pt idx="2141">
                  <c:v>9</c:v>
                </c:pt>
                <c:pt idx="2142">
                  <c:v>9</c:v>
                </c:pt>
                <c:pt idx="2143">
                  <c:v>9</c:v>
                </c:pt>
                <c:pt idx="2144">
                  <c:v>9</c:v>
                </c:pt>
                <c:pt idx="2145">
                  <c:v>9</c:v>
                </c:pt>
                <c:pt idx="2146">
                  <c:v>9</c:v>
                </c:pt>
                <c:pt idx="2147">
                  <c:v>9</c:v>
                </c:pt>
                <c:pt idx="2148">
                  <c:v>9</c:v>
                </c:pt>
                <c:pt idx="2149">
                  <c:v>9</c:v>
                </c:pt>
                <c:pt idx="2150">
                  <c:v>9</c:v>
                </c:pt>
                <c:pt idx="2151">
                  <c:v>9</c:v>
                </c:pt>
                <c:pt idx="2152">
                  <c:v>9</c:v>
                </c:pt>
                <c:pt idx="2153">
                  <c:v>9</c:v>
                </c:pt>
                <c:pt idx="2154">
                  <c:v>9</c:v>
                </c:pt>
                <c:pt idx="2155">
                  <c:v>9</c:v>
                </c:pt>
                <c:pt idx="2156">
                  <c:v>9</c:v>
                </c:pt>
                <c:pt idx="2157">
                  <c:v>9</c:v>
                </c:pt>
                <c:pt idx="2158">
                  <c:v>9</c:v>
                </c:pt>
                <c:pt idx="2159">
                  <c:v>9</c:v>
                </c:pt>
                <c:pt idx="2160">
                  <c:v>9</c:v>
                </c:pt>
                <c:pt idx="2161">
                  <c:v>9</c:v>
                </c:pt>
                <c:pt idx="2162">
                  <c:v>9</c:v>
                </c:pt>
                <c:pt idx="2163">
                  <c:v>9</c:v>
                </c:pt>
                <c:pt idx="2164">
                  <c:v>9</c:v>
                </c:pt>
                <c:pt idx="2165">
                  <c:v>9</c:v>
                </c:pt>
                <c:pt idx="2166">
                  <c:v>9</c:v>
                </c:pt>
                <c:pt idx="2167">
                  <c:v>9</c:v>
                </c:pt>
                <c:pt idx="2168">
                  <c:v>9</c:v>
                </c:pt>
                <c:pt idx="2169">
                  <c:v>9</c:v>
                </c:pt>
                <c:pt idx="2170">
                  <c:v>9</c:v>
                </c:pt>
                <c:pt idx="2171">
                  <c:v>9</c:v>
                </c:pt>
                <c:pt idx="2172">
                  <c:v>9</c:v>
                </c:pt>
                <c:pt idx="2173">
                  <c:v>9</c:v>
                </c:pt>
                <c:pt idx="2174">
                  <c:v>9</c:v>
                </c:pt>
                <c:pt idx="2175">
                  <c:v>9</c:v>
                </c:pt>
                <c:pt idx="2176">
                  <c:v>9</c:v>
                </c:pt>
                <c:pt idx="2177">
                  <c:v>9</c:v>
                </c:pt>
                <c:pt idx="2178">
                  <c:v>9</c:v>
                </c:pt>
                <c:pt idx="2179">
                  <c:v>9</c:v>
                </c:pt>
                <c:pt idx="2180">
                  <c:v>9</c:v>
                </c:pt>
                <c:pt idx="2181">
                  <c:v>9</c:v>
                </c:pt>
                <c:pt idx="2182">
                  <c:v>9</c:v>
                </c:pt>
                <c:pt idx="2183">
                  <c:v>9</c:v>
                </c:pt>
                <c:pt idx="2184">
                  <c:v>9</c:v>
                </c:pt>
                <c:pt idx="2185">
                  <c:v>9</c:v>
                </c:pt>
                <c:pt idx="2186">
                  <c:v>9</c:v>
                </c:pt>
                <c:pt idx="2187">
                  <c:v>9</c:v>
                </c:pt>
                <c:pt idx="2188">
                  <c:v>9</c:v>
                </c:pt>
                <c:pt idx="2189">
                  <c:v>9</c:v>
                </c:pt>
                <c:pt idx="2190">
                  <c:v>9</c:v>
                </c:pt>
                <c:pt idx="2191">
                  <c:v>9</c:v>
                </c:pt>
                <c:pt idx="2192">
                  <c:v>9</c:v>
                </c:pt>
                <c:pt idx="2193">
                  <c:v>9</c:v>
                </c:pt>
                <c:pt idx="2194">
                  <c:v>9</c:v>
                </c:pt>
                <c:pt idx="2195">
                  <c:v>9</c:v>
                </c:pt>
                <c:pt idx="2196">
                  <c:v>9</c:v>
                </c:pt>
                <c:pt idx="2197">
                  <c:v>9</c:v>
                </c:pt>
                <c:pt idx="2198">
                  <c:v>9</c:v>
                </c:pt>
                <c:pt idx="2199">
                  <c:v>9</c:v>
                </c:pt>
                <c:pt idx="2200">
                  <c:v>9</c:v>
                </c:pt>
                <c:pt idx="2201">
                  <c:v>9</c:v>
                </c:pt>
                <c:pt idx="2202">
                  <c:v>9</c:v>
                </c:pt>
                <c:pt idx="2203">
                  <c:v>9</c:v>
                </c:pt>
                <c:pt idx="2204">
                  <c:v>9</c:v>
                </c:pt>
                <c:pt idx="2205">
                  <c:v>9</c:v>
                </c:pt>
                <c:pt idx="2206">
                  <c:v>9</c:v>
                </c:pt>
                <c:pt idx="2207">
                  <c:v>9</c:v>
                </c:pt>
                <c:pt idx="2208">
                  <c:v>9</c:v>
                </c:pt>
                <c:pt idx="2209">
                  <c:v>9</c:v>
                </c:pt>
                <c:pt idx="2210">
                  <c:v>9</c:v>
                </c:pt>
                <c:pt idx="2211">
                  <c:v>9</c:v>
                </c:pt>
                <c:pt idx="2212">
                  <c:v>9</c:v>
                </c:pt>
                <c:pt idx="2213">
                  <c:v>9</c:v>
                </c:pt>
                <c:pt idx="2214">
                  <c:v>9</c:v>
                </c:pt>
                <c:pt idx="2215">
                  <c:v>9</c:v>
                </c:pt>
                <c:pt idx="2216">
                  <c:v>9</c:v>
                </c:pt>
                <c:pt idx="2217">
                  <c:v>9</c:v>
                </c:pt>
                <c:pt idx="2218">
                  <c:v>9</c:v>
                </c:pt>
                <c:pt idx="2219">
                  <c:v>9</c:v>
                </c:pt>
                <c:pt idx="2220">
                  <c:v>9</c:v>
                </c:pt>
                <c:pt idx="2221">
                  <c:v>9</c:v>
                </c:pt>
                <c:pt idx="2222">
                  <c:v>9</c:v>
                </c:pt>
                <c:pt idx="2223">
                  <c:v>9</c:v>
                </c:pt>
                <c:pt idx="2224">
                  <c:v>9</c:v>
                </c:pt>
                <c:pt idx="2225">
                  <c:v>9</c:v>
                </c:pt>
                <c:pt idx="2226">
                  <c:v>9</c:v>
                </c:pt>
                <c:pt idx="2227">
                  <c:v>9</c:v>
                </c:pt>
                <c:pt idx="2228">
                  <c:v>9</c:v>
                </c:pt>
                <c:pt idx="2229">
                  <c:v>9</c:v>
                </c:pt>
                <c:pt idx="2230">
                  <c:v>9</c:v>
                </c:pt>
                <c:pt idx="2231">
                  <c:v>9</c:v>
                </c:pt>
                <c:pt idx="2232">
                  <c:v>9</c:v>
                </c:pt>
                <c:pt idx="2233">
                  <c:v>9</c:v>
                </c:pt>
                <c:pt idx="2234">
                  <c:v>9</c:v>
                </c:pt>
                <c:pt idx="2235">
                  <c:v>9</c:v>
                </c:pt>
                <c:pt idx="2236">
                  <c:v>9</c:v>
                </c:pt>
                <c:pt idx="2237">
                  <c:v>9</c:v>
                </c:pt>
                <c:pt idx="2238">
                  <c:v>9</c:v>
                </c:pt>
                <c:pt idx="2239">
                  <c:v>9</c:v>
                </c:pt>
                <c:pt idx="2240">
                  <c:v>9</c:v>
                </c:pt>
                <c:pt idx="2241">
                  <c:v>9</c:v>
                </c:pt>
                <c:pt idx="2242">
                  <c:v>9</c:v>
                </c:pt>
                <c:pt idx="2243">
                  <c:v>9</c:v>
                </c:pt>
                <c:pt idx="2244">
                  <c:v>9</c:v>
                </c:pt>
                <c:pt idx="2245">
                  <c:v>9</c:v>
                </c:pt>
                <c:pt idx="2246">
                  <c:v>9</c:v>
                </c:pt>
                <c:pt idx="2247">
                  <c:v>9</c:v>
                </c:pt>
                <c:pt idx="2248">
                  <c:v>9</c:v>
                </c:pt>
                <c:pt idx="2249">
                  <c:v>9</c:v>
                </c:pt>
                <c:pt idx="2250">
                  <c:v>9</c:v>
                </c:pt>
                <c:pt idx="2251">
                  <c:v>9</c:v>
                </c:pt>
                <c:pt idx="2252">
                  <c:v>9</c:v>
                </c:pt>
                <c:pt idx="2253">
                  <c:v>9</c:v>
                </c:pt>
                <c:pt idx="2254">
                  <c:v>9</c:v>
                </c:pt>
                <c:pt idx="2255">
                  <c:v>9</c:v>
                </c:pt>
                <c:pt idx="2256">
                  <c:v>9</c:v>
                </c:pt>
                <c:pt idx="2257">
                  <c:v>9</c:v>
                </c:pt>
                <c:pt idx="2258">
                  <c:v>9</c:v>
                </c:pt>
                <c:pt idx="2259">
                  <c:v>9</c:v>
                </c:pt>
                <c:pt idx="2260">
                  <c:v>9</c:v>
                </c:pt>
                <c:pt idx="2261">
                  <c:v>9</c:v>
                </c:pt>
                <c:pt idx="2262">
                  <c:v>9</c:v>
                </c:pt>
                <c:pt idx="2263">
                  <c:v>9</c:v>
                </c:pt>
                <c:pt idx="2264">
                  <c:v>9</c:v>
                </c:pt>
                <c:pt idx="2265">
                  <c:v>9</c:v>
                </c:pt>
                <c:pt idx="2266">
                  <c:v>9</c:v>
                </c:pt>
                <c:pt idx="2267">
                  <c:v>9</c:v>
                </c:pt>
                <c:pt idx="2268">
                  <c:v>9</c:v>
                </c:pt>
                <c:pt idx="2269">
                  <c:v>9</c:v>
                </c:pt>
                <c:pt idx="2270">
                  <c:v>9</c:v>
                </c:pt>
                <c:pt idx="2271">
                  <c:v>9</c:v>
                </c:pt>
                <c:pt idx="2272">
                  <c:v>9</c:v>
                </c:pt>
                <c:pt idx="2273">
                  <c:v>9</c:v>
                </c:pt>
                <c:pt idx="2274">
                  <c:v>9</c:v>
                </c:pt>
                <c:pt idx="2275">
                  <c:v>9</c:v>
                </c:pt>
                <c:pt idx="2276">
                  <c:v>9</c:v>
                </c:pt>
                <c:pt idx="2277">
                  <c:v>9</c:v>
                </c:pt>
                <c:pt idx="2278">
                  <c:v>9</c:v>
                </c:pt>
                <c:pt idx="2279">
                  <c:v>9</c:v>
                </c:pt>
                <c:pt idx="2280">
                  <c:v>9</c:v>
                </c:pt>
                <c:pt idx="2281">
                  <c:v>9</c:v>
                </c:pt>
                <c:pt idx="2282">
                  <c:v>9</c:v>
                </c:pt>
                <c:pt idx="2283">
                  <c:v>9</c:v>
                </c:pt>
                <c:pt idx="2284">
                  <c:v>9</c:v>
                </c:pt>
                <c:pt idx="2285">
                  <c:v>9</c:v>
                </c:pt>
                <c:pt idx="2286">
                  <c:v>9</c:v>
                </c:pt>
                <c:pt idx="2287">
                  <c:v>9</c:v>
                </c:pt>
                <c:pt idx="2288">
                  <c:v>9</c:v>
                </c:pt>
                <c:pt idx="2289">
                  <c:v>9</c:v>
                </c:pt>
                <c:pt idx="2290">
                  <c:v>9</c:v>
                </c:pt>
                <c:pt idx="2291">
                  <c:v>9</c:v>
                </c:pt>
                <c:pt idx="2292">
                  <c:v>9</c:v>
                </c:pt>
                <c:pt idx="2293">
                  <c:v>9</c:v>
                </c:pt>
                <c:pt idx="2294">
                  <c:v>9</c:v>
                </c:pt>
                <c:pt idx="2295">
                  <c:v>9</c:v>
                </c:pt>
                <c:pt idx="2296">
                  <c:v>9</c:v>
                </c:pt>
                <c:pt idx="2297">
                  <c:v>9</c:v>
                </c:pt>
                <c:pt idx="2298">
                  <c:v>9</c:v>
                </c:pt>
                <c:pt idx="2299">
                  <c:v>9</c:v>
                </c:pt>
                <c:pt idx="2300">
                  <c:v>9</c:v>
                </c:pt>
                <c:pt idx="2301">
                  <c:v>9</c:v>
                </c:pt>
                <c:pt idx="2302">
                  <c:v>9</c:v>
                </c:pt>
                <c:pt idx="2303">
                  <c:v>9</c:v>
                </c:pt>
                <c:pt idx="2304">
                  <c:v>9</c:v>
                </c:pt>
                <c:pt idx="2305">
                  <c:v>9</c:v>
                </c:pt>
                <c:pt idx="2306">
                  <c:v>9</c:v>
                </c:pt>
                <c:pt idx="2307">
                  <c:v>9</c:v>
                </c:pt>
                <c:pt idx="2308">
                  <c:v>9</c:v>
                </c:pt>
                <c:pt idx="2309">
                  <c:v>9</c:v>
                </c:pt>
                <c:pt idx="2310">
                  <c:v>9</c:v>
                </c:pt>
                <c:pt idx="2311">
                  <c:v>9</c:v>
                </c:pt>
                <c:pt idx="2312">
                  <c:v>9</c:v>
                </c:pt>
                <c:pt idx="2313">
                  <c:v>9</c:v>
                </c:pt>
                <c:pt idx="2314">
                  <c:v>9</c:v>
                </c:pt>
                <c:pt idx="2315">
                  <c:v>9</c:v>
                </c:pt>
                <c:pt idx="2316">
                  <c:v>9</c:v>
                </c:pt>
                <c:pt idx="2317">
                  <c:v>9</c:v>
                </c:pt>
                <c:pt idx="2318">
                  <c:v>9</c:v>
                </c:pt>
                <c:pt idx="2319">
                  <c:v>9</c:v>
                </c:pt>
                <c:pt idx="2320">
                  <c:v>9</c:v>
                </c:pt>
                <c:pt idx="2321">
                  <c:v>9</c:v>
                </c:pt>
                <c:pt idx="2322">
                  <c:v>9</c:v>
                </c:pt>
                <c:pt idx="2323">
                  <c:v>9</c:v>
                </c:pt>
                <c:pt idx="2324">
                  <c:v>9</c:v>
                </c:pt>
                <c:pt idx="2325">
                  <c:v>9</c:v>
                </c:pt>
                <c:pt idx="2326">
                  <c:v>9</c:v>
                </c:pt>
                <c:pt idx="2327">
                  <c:v>9</c:v>
                </c:pt>
                <c:pt idx="2328">
                  <c:v>9</c:v>
                </c:pt>
                <c:pt idx="2329">
                  <c:v>9</c:v>
                </c:pt>
                <c:pt idx="2330">
                  <c:v>9</c:v>
                </c:pt>
                <c:pt idx="2331">
                  <c:v>9</c:v>
                </c:pt>
                <c:pt idx="2332">
                  <c:v>9</c:v>
                </c:pt>
                <c:pt idx="2333">
                  <c:v>9</c:v>
                </c:pt>
                <c:pt idx="2334">
                  <c:v>9</c:v>
                </c:pt>
                <c:pt idx="2335">
                  <c:v>9</c:v>
                </c:pt>
                <c:pt idx="2336">
                  <c:v>9</c:v>
                </c:pt>
                <c:pt idx="2337">
                  <c:v>9</c:v>
                </c:pt>
                <c:pt idx="2338">
                  <c:v>9</c:v>
                </c:pt>
                <c:pt idx="2339">
                  <c:v>9</c:v>
                </c:pt>
                <c:pt idx="2340">
                  <c:v>9</c:v>
                </c:pt>
                <c:pt idx="2341">
                  <c:v>9</c:v>
                </c:pt>
                <c:pt idx="2342">
                  <c:v>9</c:v>
                </c:pt>
                <c:pt idx="2343">
                  <c:v>9</c:v>
                </c:pt>
                <c:pt idx="2344">
                  <c:v>9</c:v>
                </c:pt>
                <c:pt idx="2345">
                  <c:v>9</c:v>
                </c:pt>
                <c:pt idx="2346">
                  <c:v>9</c:v>
                </c:pt>
                <c:pt idx="2347">
                  <c:v>9</c:v>
                </c:pt>
                <c:pt idx="2348">
                  <c:v>9</c:v>
                </c:pt>
                <c:pt idx="2349">
                  <c:v>9</c:v>
                </c:pt>
                <c:pt idx="2350">
                  <c:v>9</c:v>
                </c:pt>
                <c:pt idx="2351">
                  <c:v>9</c:v>
                </c:pt>
                <c:pt idx="2352">
                  <c:v>9</c:v>
                </c:pt>
                <c:pt idx="2353">
                  <c:v>9</c:v>
                </c:pt>
                <c:pt idx="2354">
                  <c:v>9</c:v>
                </c:pt>
                <c:pt idx="2355">
                  <c:v>9</c:v>
                </c:pt>
                <c:pt idx="2356">
                  <c:v>9</c:v>
                </c:pt>
                <c:pt idx="2357">
                  <c:v>9</c:v>
                </c:pt>
                <c:pt idx="2358">
                  <c:v>9</c:v>
                </c:pt>
                <c:pt idx="2359">
                  <c:v>9</c:v>
                </c:pt>
                <c:pt idx="2360">
                  <c:v>9</c:v>
                </c:pt>
                <c:pt idx="2361">
                  <c:v>9</c:v>
                </c:pt>
                <c:pt idx="2362">
                  <c:v>9</c:v>
                </c:pt>
                <c:pt idx="2363">
                  <c:v>9</c:v>
                </c:pt>
                <c:pt idx="2364">
                  <c:v>9</c:v>
                </c:pt>
                <c:pt idx="2365">
                  <c:v>9</c:v>
                </c:pt>
                <c:pt idx="2366">
                  <c:v>9</c:v>
                </c:pt>
                <c:pt idx="2367">
                  <c:v>9</c:v>
                </c:pt>
                <c:pt idx="2368">
                  <c:v>9</c:v>
                </c:pt>
                <c:pt idx="2369">
                  <c:v>9</c:v>
                </c:pt>
                <c:pt idx="2370">
                  <c:v>9</c:v>
                </c:pt>
                <c:pt idx="2371">
                  <c:v>9</c:v>
                </c:pt>
                <c:pt idx="2372">
                  <c:v>9</c:v>
                </c:pt>
                <c:pt idx="2373">
                  <c:v>9</c:v>
                </c:pt>
                <c:pt idx="2374">
                  <c:v>9</c:v>
                </c:pt>
                <c:pt idx="2375">
                  <c:v>9</c:v>
                </c:pt>
                <c:pt idx="2376">
                  <c:v>9</c:v>
                </c:pt>
                <c:pt idx="2377">
                  <c:v>9</c:v>
                </c:pt>
                <c:pt idx="2378">
                  <c:v>9</c:v>
                </c:pt>
                <c:pt idx="2379">
                  <c:v>9</c:v>
                </c:pt>
                <c:pt idx="2380">
                  <c:v>9</c:v>
                </c:pt>
                <c:pt idx="2381">
                  <c:v>9</c:v>
                </c:pt>
                <c:pt idx="2382">
                  <c:v>10</c:v>
                </c:pt>
                <c:pt idx="2383">
                  <c:v>10</c:v>
                </c:pt>
                <c:pt idx="2384">
                  <c:v>10</c:v>
                </c:pt>
                <c:pt idx="2385">
                  <c:v>10</c:v>
                </c:pt>
                <c:pt idx="2386">
                  <c:v>10</c:v>
                </c:pt>
                <c:pt idx="2387">
                  <c:v>10</c:v>
                </c:pt>
                <c:pt idx="2388">
                  <c:v>10</c:v>
                </c:pt>
                <c:pt idx="2389">
                  <c:v>10</c:v>
                </c:pt>
                <c:pt idx="2390">
                  <c:v>10</c:v>
                </c:pt>
                <c:pt idx="2391">
                  <c:v>10</c:v>
                </c:pt>
                <c:pt idx="2392">
                  <c:v>10</c:v>
                </c:pt>
                <c:pt idx="2393">
                  <c:v>10</c:v>
                </c:pt>
                <c:pt idx="2394">
                  <c:v>10</c:v>
                </c:pt>
                <c:pt idx="2395">
                  <c:v>10</c:v>
                </c:pt>
                <c:pt idx="2396">
                  <c:v>10</c:v>
                </c:pt>
                <c:pt idx="2397">
                  <c:v>10</c:v>
                </c:pt>
                <c:pt idx="2398">
                  <c:v>10</c:v>
                </c:pt>
                <c:pt idx="2399">
                  <c:v>10</c:v>
                </c:pt>
                <c:pt idx="2400">
                  <c:v>10</c:v>
                </c:pt>
                <c:pt idx="2401">
                  <c:v>10</c:v>
                </c:pt>
                <c:pt idx="2402">
                  <c:v>11</c:v>
                </c:pt>
                <c:pt idx="2403">
                  <c:v>11</c:v>
                </c:pt>
                <c:pt idx="2404">
                  <c:v>11</c:v>
                </c:pt>
                <c:pt idx="2405">
                  <c:v>11</c:v>
                </c:pt>
                <c:pt idx="2406">
                  <c:v>11</c:v>
                </c:pt>
                <c:pt idx="2407">
                  <c:v>11</c:v>
                </c:pt>
                <c:pt idx="2408">
                  <c:v>11</c:v>
                </c:pt>
                <c:pt idx="2409">
                  <c:v>11</c:v>
                </c:pt>
                <c:pt idx="2410">
                  <c:v>11</c:v>
                </c:pt>
                <c:pt idx="2411">
                  <c:v>11</c:v>
                </c:pt>
                <c:pt idx="2412">
                  <c:v>11</c:v>
                </c:pt>
                <c:pt idx="2413">
                  <c:v>11</c:v>
                </c:pt>
                <c:pt idx="2414">
                  <c:v>11</c:v>
                </c:pt>
                <c:pt idx="2415">
                  <c:v>11</c:v>
                </c:pt>
                <c:pt idx="2416">
                  <c:v>11</c:v>
                </c:pt>
                <c:pt idx="2417">
                  <c:v>12</c:v>
                </c:pt>
                <c:pt idx="2418">
                  <c:v>13</c:v>
                </c:pt>
                <c:pt idx="2419">
                  <c:v>15</c:v>
                </c:pt>
                <c:pt idx="2420">
                  <c:v>15</c:v>
                </c:pt>
                <c:pt idx="2421">
                  <c:v>15</c:v>
                </c:pt>
                <c:pt idx="2422">
                  <c:v>15</c:v>
                </c:pt>
                <c:pt idx="2423">
                  <c:v>15</c:v>
                </c:pt>
                <c:pt idx="2424">
                  <c:v>15</c:v>
                </c:pt>
                <c:pt idx="2425">
                  <c:v>15</c:v>
                </c:pt>
                <c:pt idx="2426">
                  <c:v>15</c:v>
                </c:pt>
                <c:pt idx="2427">
                  <c:v>15</c:v>
                </c:pt>
                <c:pt idx="2428">
                  <c:v>15</c:v>
                </c:pt>
                <c:pt idx="2429">
                  <c:v>15</c:v>
                </c:pt>
                <c:pt idx="2430">
                  <c:v>15</c:v>
                </c:pt>
                <c:pt idx="2431">
                  <c:v>15</c:v>
                </c:pt>
                <c:pt idx="2432">
                  <c:v>15</c:v>
                </c:pt>
                <c:pt idx="2433">
                  <c:v>15</c:v>
                </c:pt>
                <c:pt idx="2434">
                  <c:v>15</c:v>
                </c:pt>
                <c:pt idx="2435">
                  <c:v>16</c:v>
                </c:pt>
                <c:pt idx="2436">
                  <c:v>16</c:v>
                </c:pt>
                <c:pt idx="2437">
                  <c:v>16</c:v>
                </c:pt>
                <c:pt idx="2438">
                  <c:v>16</c:v>
                </c:pt>
                <c:pt idx="2439">
                  <c:v>16</c:v>
                </c:pt>
                <c:pt idx="2440">
                  <c:v>16</c:v>
                </c:pt>
                <c:pt idx="2441">
                  <c:v>16</c:v>
                </c:pt>
                <c:pt idx="2442">
                  <c:v>16</c:v>
                </c:pt>
                <c:pt idx="2443">
                  <c:v>16</c:v>
                </c:pt>
                <c:pt idx="2444">
                  <c:v>16</c:v>
                </c:pt>
                <c:pt idx="2445">
                  <c:v>16</c:v>
                </c:pt>
                <c:pt idx="2446">
                  <c:v>16</c:v>
                </c:pt>
                <c:pt idx="2447">
                  <c:v>16</c:v>
                </c:pt>
                <c:pt idx="2448">
                  <c:v>16</c:v>
                </c:pt>
                <c:pt idx="2449">
                  <c:v>16</c:v>
                </c:pt>
                <c:pt idx="2450">
                  <c:v>16</c:v>
                </c:pt>
                <c:pt idx="2451">
                  <c:v>16</c:v>
                </c:pt>
                <c:pt idx="2452">
                  <c:v>16</c:v>
                </c:pt>
                <c:pt idx="2453">
                  <c:v>17</c:v>
                </c:pt>
                <c:pt idx="2454">
                  <c:v>17</c:v>
                </c:pt>
                <c:pt idx="2455">
                  <c:v>17</c:v>
                </c:pt>
                <c:pt idx="2456">
                  <c:v>17</c:v>
                </c:pt>
                <c:pt idx="2457">
                  <c:v>17</c:v>
                </c:pt>
                <c:pt idx="2458">
                  <c:v>17</c:v>
                </c:pt>
                <c:pt idx="2459">
                  <c:v>19</c:v>
                </c:pt>
                <c:pt idx="2460">
                  <c:v>19</c:v>
                </c:pt>
                <c:pt idx="2461">
                  <c:v>20</c:v>
                </c:pt>
                <c:pt idx="2462">
                  <c:v>20</c:v>
                </c:pt>
                <c:pt idx="2463">
                  <c:v>20</c:v>
                </c:pt>
                <c:pt idx="2464">
                  <c:v>20</c:v>
                </c:pt>
                <c:pt idx="2465">
                  <c:v>20</c:v>
                </c:pt>
                <c:pt idx="2466">
                  <c:v>20</c:v>
                </c:pt>
                <c:pt idx="2467">
                  <c:v>20</c:v>
                </c:pt>
                <c:pt idx="2468">
                  <c:v>20</c:v>
                </c:pt>
                <c:pt idx="2469">
                  <c:v>20</c:v>
                </c:pt>
                <c:pt idx="2470">
                  <c:v>20</c:v>
                </c:pt>
                <c:pt idx="2471">
                  <c:v>20</c:v>
                </c:pt>
                <c:pt idx="2472">
                  <c:v>20</c:v>
                </c:pt>
                <c:pt idx="2473">
                  <c:v>20</c:v>
                </c:pt>
                <c:pt idx="2474">
                  <c:v>20</c:v>
                </c:pt>
                <c:pt idx="2475">
                  <c:v>20</c:v>
                </c:pt>
                <c:pt idx="2476">
                  <c:v>20</c:v>
                </c:pt>
                <c:pt idx="2477">
                  <c:v>20</c:v>
                </c:pt>
                <c:pt idx="2478">
                  <c:v>20</c:v>
                </c:pt>
                <c:pt idx="2479">
                  <c:v>20</c:v>
                </c:pt>
                <c:pt idx="2480">
                  <c:v>20</c:v>
                </c:pt>
                <c:pt idx="2481">
                  <c:v>20</c:v>
                </c:pt>
                <c:pt idx="2482">
                  <c:v>20</c:v>
                </c:pt>
                <c:pt idx="2483">
                  <c:v>20</c:v>
                </c:pt>
                <c:pt idx="2484">
                  <c:v>20</c:v>
                </c:pt>
                <c:pt idx="2485">
                  <c:v>20</c:v>
                </c:pt>
                <c:pt idx="2486">
                  <c:v>22</c:v>
                </c:pt>
                <c:pt idx="2487">
                  <c:v>24</c:v>
                </c:pt>
                <c:pt idx="2488">
                  <c:v>25</c:v>
                </c:pt>
                <c:pt idx="2489">
                  <c:v>25</c:v>
                </c:pt>
                <c:pt idx="2490">
                  <c:v>27</c:v>
                </c:pt>
                <c:pt idx="2491">
                  <c:v>28</c:v>
                </c:pt>
                <c:pt idx="2492">
                  <c:v>29</c:v>
                </c:pt>
                <c:pt idx="2493">
                  <c:v>31</c:v>
                </c:pt>
                <c:pt idx="2494">
                  <c:v>31</c:v>
                </c:pt>
                <c:pt idx="2495">
                  <c:v>31</c:v>
                </c:pt>
                <c:pt idx="2496">
                  <c:v>31</c:v>
                </c:pt>
                <c:pt idx="2497">
                  <c:v>31</c:v>
                </c:pt>
                <c:pt idx="2498">
                  <c:v>31</c:v>
                </c:pt>
                <c:pt idx="2499">
                  <c:v>31</c:v>
                </c:pt>
                <c:pt idx="2500">
                  <c:v>31</c:v>
                </c:pt>
                <c:pt idx="2501">
                  <c:v>31</c:v>
                </c:pt>
                <c:pt idx="2502">
                  <c:v>31</c:v>
                </c:pt>
                <c:pt idx="2503">
                  <c:v>31</c:v>
                </c:pt>
                <c:pt idx="2504">
                  <c:v>31</c:v>
                </c:pt>
                <c:pt idx="2505">
                  <c:v>32</c:v>
                </c:pt>
                <c:pt idx="2506">
                  <c:v>32</c:v>
                </c:pt>
                <c:pt idx="2507">
                  <c:v>33</c:v>
                </c:pt>
                <c:pt idx="2508">
                  <c:v>35</c:v>
                </c:pt>
                <c:pt idx="2509">
                  <c:v>39</c:v>
                </c:pt>
                <c:pt idx="2510">
                  <c:v>39</c:v>
                </c:pt>
                <c:pt idx="2511">
                  <c:v>39</c:v>
                </c:pt>
                <c:pt idx="2512">
                  <c:v>39</c:v>
                </c:pt>
                <c:pt idx="2513">
                  <c:v>40</c:v>
                </c:pt>
                <c:pt idx="2514">
                  <c:v>40</c:v>
                </c:pt>
                <c:pt idx="2515">
                  <c:v>40</c:v>
                </c:pt>
                <c:pt idx="2516">
                  <c:v>40</c:v>
                </c:pt>
                <c:pt idx="2517">
                  <c:v>40</c:v>
                </c:pt>
                <c:pt idx="2518">
                  <c:v>41</c:v>
                </c:pt>
                <c:pt idx="2519">
                  <c:v>42</c:v>
                </c:pt>
                <c:pt idx="2520">
                  <c:v>42</c:v>
                </c:pt>
                <c:pt idx="2521">
                  <c:v>42</c:v>
                </c:pt>
                <c:pt idx="2522">
                  <c:v>42</c:v>
                </c:pt>
                <c:pt idx="2523">
                  <c:v>43</c:v>
                </c:pt>
                <c:pt idx="2524">
                  <c:v>43</c:v>
                </c:pt>
                <c:pt idx="2525">
                  <c:v>43</c:v>
                </c:pt>
                <c:pt idx="2526">
                  <c:v>43</c:v>
                </c:pt>
                <c:pt idx="2527">
                  <c:v>44</c:v>
                </c:pt>
                <c:pt idx="2528">
                  <c:v>44</c:v>
                </c:pt>
                <c:pt idx="2529">
                  <c:v>44</c:v>
                </c:pt>
                <c:pt idx="2530">
                  <c:v>44</c:v>
                </c:pt>
                <c:pt idx="2531">
                  <c:v>44</c:v>
                </c:pt>
                <c:pt idx="2532">
                  <c:v>44</c:v>
                </c:pt>
                <c:pt idx="2533">
                  <c:v>44</c:v>
                </c:pt>
                <c:pt idx="2534">
                  <c:v>44</c:v>
                </c:pt>
                <c:pt idx="2535">
                  <c:v>44</c:v>
                </c:pt>
                <c:pt idx="2536">
                  <c:v>44</c:v>
                </c:pt>
                <c:pt idx="2537">
                  <c:v>44</c:v>
                </c:pt>
                <c:pt idx="2538">
                  <c:v>44</c:v>
                </c:pt>
                <c:pt idx="2539">
                  <c:v>44</c:v>
                </c:pt>
                <c:pt idx="2540">
                  <c:v>45</c:v>
                </c:pt>
                <c:pt idx="2541">
                  <c:v>45</c:v>
                </c:pt>
                <c:pt idx="2542">
                  <c:v>45</c:v>
                </c:pt>
                <c:pt idx="2543">
                  <c:v>46</c:v>
                </c:pt>
                <c:pt idx="2544">
                  <c:v>47</c:v>
                </c:pt>
                <c:pt idx="2545">
                  <c:v>47</c:v>
                </c:pt>
                <c:pt idx="2546">
                  <c:v>47</c:v>
                </c:pt>
                <c:pt idx="2547">
                  <c:v>47</c:v>
                </c:pt>
                <c:pt idx="2548">
                  <c:v>47</c:v>
                </c:pt>
                <c:pt idx="2549">
                  <c:v>47</c:v>
                </c:pt>
                <c:pt idx="2550">
                  <c:v>47</c:v>
                </c:pt>
                <c:pt idx="2551">
                  <c:v>47</c:v>
                </c:pt>
                <c:pt idx="2552">
                  <c:v>47</c:v>
                </c:pt>
                <c:pt idx="2553">
                  <c:v>47</c:v>
                </c:pt>
                <c:pt idx="2554">
                  <c:v>47</c:v>
                </c:pt>
                <c:pt idx="2555">
                  <c:v>47</c:v>
                </c:pt>
                <c:pt idx="2556">
                  <c:v>48</c:v>
                </c:pt>
                <c:pt idx="2557">
                  <c:v>50</c:v>
                </c:pt>
                <c:pt idx="2558">
                  <c:v>51</c:v>
                </c:pt>
                <c:pt idx="2559">
                  <c:v>54</c:v>
                </c:pt>
                <c:pt idx="2560">
                  <c:v>57</c:v>
                </c:pt>
                <c:pt idx="2561">
                  <c:v>57</c:v>
                </c:pt>
                <c:pt idx="2562">
                  <c:v>57</c:v>
                </c:pt>
                <c:pt idx="2563">
                  <c:v>57</c:v>
                </c:pt>
                <c:pt idx="2564">
                  <c:v>59</c:v>
                </c:pt>
                <c:pt idx="2565">
                  <c:v>59</c:v>
                </c:pt>
                <c:pt idx="2566">
                  <c:v>59</c:v>
                </c:pt>
                <c:pt idx="2567">
                  <c:v>59</c:v>
                </c:pt>
                <c:pt idx="2568">
                  <c:v>59</c:v>
                </c:pt>
                <c:pt idx="2569">
                  <c:v>59</c:v>
                </c:pt>
                <c:pt idx="2570">
                  <c:v>59</c:v>
                </c:pt>
                <c:pt idx="2571">
                  <c:v>59</c:v>
                </c:pt>
                <c:pt idx="2572">
                  <c:v>59</c:v>
                </c:pt>
                <c:pt idx="2573">
                  <c:v>59</c:v>
                </c:pt>
                <c:pt idx="2574">
                  <c:v>59</c:v>
                </c:pt>
                <c:pt idx="2575">
                  <c:v>59</c:v>
                </c:pt>
                <c:pt idx="2576">
                  <c:v>59</c:v>
                </c:pt>
                <c:pt idx="2577">
                  <c:v>59</c:v>
                </c:pt>
                <c:pt idx="2578">
                  <c:v>60</c:v>
                </c:pt>
                <c:pt idx="2579">
                  <c:v>60</c:v>
                </c:pt>
                <c:pt idx="2580">
                  <c:v>60</c:v>
                </c:pt>
                <c:pt idx="2581">
                  <c:v>60</c:v>
                </c:pt>
                <c:pt idx="2582">
                  <c:v>60</c:v>
                </c:pt>
                <c:pt idx="2583">
                  <c:v>60</c:v>
                </c:pt>
                <c:pt idx="2584">
                  <c:v>60</c:v>
                </c:pt>
                <c:pt idx="2585">
                  <c:v>60</c:v>
                </c:pt>
                <c:pt idx="2586">
                  <c:v>61</c:v>
                </c:pt>
                <c:pt idx="2587">
                  <c:v>61</c:v>
                </c:pt>
                <c:pt idx="2588">
                  <c:v>61</c:v>
                </c:pt>
                <c:pt idx="2589">
                  <c:v>61</c:v>
                </c:pt>
                <c:pt idx="2590">
                  <c:v>61</c:v>
                </c:pt>
                <c:pt idx="2591">
                  <c:v>61</c:v>
                </c:pt>
                <c:pt idx="2592">
                  <c:v>61</c:v>
                </c:pt>
                <c:pt idx="2593">
                  <c:v>63</c:v>
                </c:pt>
                <c:pt idx="2594">
                  <c:v>63</c:v>
                </c:pt>
                <c:pt idx="2595">
                  <c:v>63</c:v>
                </c:pt>
                <c:pt idx="2596">
                  <c:v>63</c:v>
                </c:pt>
                <c:pt idx="2597">
                  <c:v>63</c:v>
                </c:pt>
                <c:pt idx="2598">
                  <c:v>63</c:v>
                </c:pt>
                <c:pt idx="2599">
                  <c:v>63</c:v>
                </c:pt>
                <c:pt idx="2600">
                  <c:v>64</c:v>
                </c:pt>
                <c:pt idx="2601">
                  <c:v>65</c:v>
                </c:pt>
                <c:pt idx="2602">
                  <c:v>64</c:v>
                </c:pt>
                <c:pt idx="2603">
                  <c:v>64</c:v>
                </c:pt>
                <c:pt idx="2604">
                  <c:v>64</c:v>
                </c:pt>
                <c:pt idx="2605">
                  <c:v>64</c:v>
                </c:pt>
                <c:pt idx="2606">
                  <c:v>64</c:v>
                </c:pt>
                <c:pt idx="2607">
                  <c:v>65</c:v>
                </c:pt>
                <c:pt idx="2608">
                  <c:v>65</c:v>
                </c:pt>
                <c:pt idx="2609">
                  <c:v>65</c:v>
                </c:pt>
                <c:pt idx="2610">
                  <c:v>65</c:v>
                </c:pt>
                <c:pt idx="2611">
                  <c:v>65</c:v>
                </c:pt>
                <c:pt idx="2612">
                  <c:v>65</c:v>
                </c:pt>
                <c:pt idx="2613">
                  <c:v>65</c:v>
                </c:pt>
                <c:pt idx="2614">
                  <c:v>65</c:v>
                </c:pt>
                <c:pt idx="2615">
                  <c:v>65</c:v>
                </c:pt>
                <c:pt idx="2616">
                  <c:v>65</c:v>
                </c:pt>
                <c:pt idx="2617">
                  <c:v>66</c:v>
                </c:pt>
                <c:pt idx="2618">
                  <c:v>66</c:v>
                </c:pt>
                <c:pt idx="2619">
                  <c:v>66</c:v>
                </c:pt>
                <c:pt idx="2620">
                  <c:v>67</c:v>
                </c:pt>
                <c:pt idx="2621">
                  <c:v>67</c:v>
                </c:pt>
                <c:pt idx="2622">
                  <c:v>67</c:v>
                </c:pt>
                <c:pt idx="2623">
                  <c:v>67</c:v>
                </c:pt>
                <c:pt idx="2624">
                  <c:v>67</c:v>
                </c:pt>
                <c:pt idx="2625">
                  <c:v>67</c:v>
                </c:pt>
                <c:pt idx="2626">
                  <c:v>67</c:v>
                </c:pt>
                <c:pt idx="2627">
                  <c:v>67</c:v>
                </c:pt>
                <c:pt idx="2628">
                  <c:v>67</c:v>
                </c:pt>
                <c:pt idx="2629">
                  <c:v>67</c:v>
                </c:pt>
                <c:pt idx="2630">
                  <c:v>67</c:v>
                </c:pt>
                <c:pt idx="2631">
                  <c:v>67</c:v>
                </c:pt>
                <c:pt idx="2632">
                  <c:v>67</c:v>
                </c:pt>
                <c:pt idx="2633">
                  <c:v>67</c:v>
                </c:pt>
                <c:pt idx="2634">
                  <c:v>71</c:v>
                </c:pt>
                <c:pt idx="2635">
                  <c:v>71</c:v>
                </c:pt>
                <c:pt idx="2636">
                  <c:v>71</c:v>
                </c:pt>
                <c:pt idx="2637">
                  <c:v>71</c:v>
                </c:pt>
                <c:pt idx="2638">
                  <c:v>71</c:v>
                </c:pt>
                <c:pt idx="2639">
                  <c:v>71</c:v>
                </c:pt>
                <c:pt idx="2640">
                  <c:v>71</c:v>
                </c:pt>
                <c:pt idx="2641">
                  <c:v>71</c:v>
                </c:pt>
                <c:pt idx="2642">
                  <c:v>71</c:v>
                </c:pt>
                <c:pt idx="2643">
                  <c:v>72</c:v>
                </c:pt>
                <c:pt idx="2644">
                  <c:v>72</c:v>
                </c:pt>
                <c:pt idx="2645">
                  <c:v>72</c:v>
                </c:pt>
                <c:pt idx="2646">
                  <c:v>72</c:v>
                </c:pt>
                <c:pt idx="2647">
                  <c:v>72</c:v>
                </c:pt>
                <c:pt idx="2648">
                  <c:v>72</c:v>
                </c:pt>
                <c:pt idx="2649">
                  <c:v>72</c:v>
                </c:pt>
                <c:pt idx="2650">
                  <c:v>72</c:v>
                </c:pt>
                <c:pt idx="2651">
                  <c:v>72</c:v>
                </c:pt>
                <c:pt idx="2652">
                  <c:v>72</c:v>
                </c:pt>
                <c:pt idx="2653">
                  <c:v>72</c:v>
                </c:pt>
                <c:pt idx="2654">
                  <c:v>72</c:v>
                </c:pt>
                <c:pt idx="2655">
                  <c:v>72</c:v>
                </c:pt>
                <c:pt idx="2656">
                  <c:v>73</c:v>
                </c:pt>
                <c:pt idx="2657">
                  <c:v>73</c:v>
                </c:pt>
                <c:pt idx="2658">
                  <c:v>73</c:v>
                </c:pt>
                <c:pt idx="2659">
                  <c:v>73</c:v>
                </c:pt>
                <c:pt idx="2660">
                  <c:v>73</c:v>
                </c:pt>
                <c:pt idx="2661">
                  <c:v>74</c:v>
                </c:pt>
                <c:pt idx="2662">
                  <c:v>74</c:v>
                </c:pt>
                <c:pt idx="2663">
                  <c:v>74</c:v>
                </c:pt>
                <c:pt idx="2664">
                  <c:v>74</c:v>
                </c:pt>
                <c:pt idx="2665">
                  <c:v>79</c:v>
                </c:pt>
                <c:pt idx="2666">
                  <c:v>79</c:v>
                </c:pt>
                <c:pt idx="2667">
                  <c:v>79</c:v>
                </c:pt>
                <c:pt idx="2668">
                  <c:v>79</c:v>
                </c:pt>
                <c:pt idx="2669">
                  <c:v>79</c:v>
                </c:pt>
                <c:pt idx="2670">
                  <c:v>80</c:v>
                </c:pt>
                <c:pt idx="2671">
                  <c:v>80</c:v>
                </c:pt>
                <c:pt idx="2672">
                  <c:v>80</c:v>
                </c:pt>
                <c:pt idx="2673">
                  <c:v>80</c:v>
                </c:pt>
                <c:pt idx="2674">
                  <c:v>80</c:v>
                </c:pt>
                <c:pt idx="2675">
                  <c:v>80</c:v>
                </c:pt>
                <c:pt idx="2676">
                  <c:v>81</c:v>
                </c:pt>
                <c:pt idx="2677">
                  <c:v>81</c:v>
                </c:pt>
                <c:pt idx="2678">
                  <c:v>81</c:v>
                </c:pt>
                <c:pt idx="2679">
                  <c:v>81</c:v>
                </c:pt>
                <c:pt idx="2680">
                  <c:v>81</c:v>
                </c:pt>
                <c:pt idx="2681">
                  <c:v>81</c:v>
                </c:pt>
                <c:pt idx="2682">
                  <c:v>83</c:v>
                </c:pt>
                <c:pt idx="2683">
                  <c:v>83</c:v>
                </c:pt>
                <c:pt idx="2684">
                  <c:v>83</c:v>
                </c:pt>
                <c:pt idx="2685">
                  <c:v>83</c:v>
                </c:pt>
                <c:pt idx="2686">
                  <c:v>82</c:v>
                </c:pt>
                <c:pt idx="2687">
                  <c:v>82</c:v>
                </c:pt>
                <c:pt idx="2688">
                  <c:v>82</c:v>
                </c:pt>
                <c:pt idx="2689">
                  <c:v>82</c:v>
                </c:pt>
                <c:pt idx="2690">
                  <c:v>83</c:v>
                </c:pt>
                <c:pt idx="2691">
                  <c:v>83</c:v>
                </c:pt>
                <c:pt idx="2692">
                  <c:v>83</c:v>
                </c:pt>
                <c:pt idx="2693">
                  <c:v>83</c:v>
                </c:pt>
                <c:pt idx="2694">
                  <c:v>83</c:v>
                </c:pt>
                <c:pt idx="2695">
                  <c:v>83</c:v>
                </c:pt>
                <c:pt idx="2696">
                  <c:v>83</c:v>
                </c:pt>
                <c:pt idx="2697">
                  <c:v>83</c:v>
                </c:pt>
                <c:pt idx="2698">
                  <c:v>83</c:v>
                </c:pt>
                <c:pt idx="2699">
                  <c:v>83</c:v>
                </c:pt>
                <c:pt idx="2700">
                  <c:v>83</c:v>
                </c:pt>
                <c:pt idx="2701">
                  <c:v>83</c:v>
                </c:pt>
                <c:pt idx="2702">
                  <c:v>84</c:v>
                </c:pt>
                <c:pt idx="2703">
                  <c:v>84</c:v>
                </c:pt>
                <c:pt idx="2704">
                  <c:v>84</c:v>
                </c:pt>
                <c:pt idx="2705">
                  <c:v>86</c:v>
                </c:pt>
                <c:pt idx="2706">
                  <c:v>85</c:v>
                </c:pt>
                <c:pt idx="2707">
                  <c:v>85</c:v>
                </c:pt>
                <c:pt idx="2708">
                  <c:v>85</c:v>
                </c:pt>
                <c:pt idx="2709">
                  <c:v>85</c:v>
                </c:pt>
                <c:pt idx="2710">
                  <c:v>87</c:v>
                </c:pt>
                <c:pt idx="2711">
                  <c:v>87</c:v>
                </c:pt>
                <c:pt idx="2712">
                  <c:v>87</c:v>
                </c:pt>
                <c:pt idx="2713">
                  <c:v>87</c:v>
                </c:pt>
                <c:pt idx="2714">
                  <c:v>87</c:v>
                </c:pt>
                <c:pt idx="2715">
                  <c:v>87</c:v>
                </c:pt>
                <c:pt idx="2716">
                  <c:v>87</c:v>
                </c:pt>
                <c:pt idx="2717">
                  <c:v>87</c:v>
                </c:pt>
                <c:pt idx="2718">
                  <c:v>89</c:v>
                </c:pt>
                <c:pt idx="2719">
                  <c:v>89</c:v>
                </c:pt>
                <c:pt idx="2720">
                  <c:v>89</c:v>
                </c:pt>
                <c:pt idx="2721">
                  <c:v>89</c:v>
                </c:pt>
                <c:pt idx="2722">
                  <c:v>89</c:v>
                </c:pt>
                <c:pt idx="2723">
                  <c:v>89</c:v>
                </c:pt>
                <c:pt idx="2724">
                  <c:v>89</c:v>
                </c:pt>
                <c:pt idx="2725">
                  <c:v>90</c:v>
                </c:pt>
                <c:pt idx="2726">
                  <c:v>90</c:v>
                </c:pt>
                <c:pt idx="2727">
                  <c:v>91</c:v>
                </c:pt>
                <c:pt idx="2728">
                  <c:v>91</c:v>
                </c:pt>
                <c:pt idx="2729">
                  <c:v>91</c:v>
                </c:pt>
                <c:pt idx="2730">
                  <c:v>91</c:v>
                </c:pt>
                <c:pt idx="2731">
                  <c:v>91</c:v>
                </c:pt>
                <c:pt idx="2732">
                  <c:v>90</c:v>
                </c:pt>
                <c:pt idx="2733">
                  <c:v>90</c:v>
                </c:pt>
                <c:pt idx="2734">
                  <c:v>90</c:v>
                </c:pt>
                <c:pt idx="2735">
                  <c:v>90</c:v>
                </c:pt>
                <c:pt idx="2736">
                  <c:v>90</c:v>
                </c:pt>
                <c:pt idx="2737">
                  <c:v>90</c:v>
                </c:pt>
                <c:pt idx="2738">
                  <c:v>90</c:v>
                </c:pt>
                <c:pt idx="2739">
                  <c:v>88</c:v>
                </c:pt>
                <c:pt idx="2740">
                  <c:v>87</c:v>
                </c:pt>
                <c:pt idx="2741">
                  <c:v>87</c:v>
                </c:pt>
                <c:pt idx="2742">
                  <c:v>88</c:v>
                </c:pt>
                <c:pt idx="2743">
                  <c:v>88</c:v>
                </c:pt>
                <c:pt idx="2744">
                  <c:v>88</c:v>
                </c:pt>
                <c:pt idx="2745">
                  <c:v>88</c:v>
                </c:pt>
                <c:pt idx="2746">
                  <c:v>88</c:v>
                </c:pt>
                <c:pt idx="2747">
                  <c:v>88</c:v>
                </c:pt>
                <c:pt idx="2748">
                  <c:v>88</c:v>
                </c:pt>
                <c:pt idx="2749">
                  <c:v>88</c:v>
                </c:pt>
                <c:pt idx="2750">
                  <c:v>88</c:v>
                </c:pt>
                <c:pt idx="2751">
                  <c:v>88</c:v>
                </c:pt>
                <c:pt idx="2752">
                  <c:v>88</c:v>
                </c:pt>
                <c:pt idx="2753">
                  <c:v>88</c:v>
                </c:pt>
                <c:pt idx="2754">
                  <c:v>88</c:v>
                </c:pt>
                <c:pt idx="2755">
                  <c:v>88</c:v>
                </c:pt>
                <c:pt idx="2756">
                  <c:v>88</c:v>
                </c:pt>
                <c:pt idx="2757">
                  <c:v>88</c:v>
                </c:pt>
                <c:pt idx="2758">
                  <c:v>88</c:v>
                </c:pt>
                <c:pt idx="2759">
                  <c:v>88</c:v>
                </c:pt>
                <c:pt idx="2760">
                  <c:v>88</c:v>
                </c:pt>
                <c:pt idx="2761">
                  <c:v>88</c:v>
                </c:pt>
                <c:pt idx="2762">
                  <c:v>88</c:v>
                </c:pt>
                <c:pt idx="2763">
                  <c:v>88</c:v>
                </c:pt>
                <c:pt idx="2764">
                  <c:v>88</c:v>
                </c:pt>
                <c:pt idx="2765">
                  <c:v>88</c:v>
                </c:pt>
                <c:pt idx="2766">
                  <c:v>88</c:v>
                </c:pt>
                <c:pt idx="2767">
                  <c:v>88</c:v>
                </c:pt>
                <c:pt idx="2768">
                  <c:v>88</c:v>
                </c:pt>
                <c:pt idx="2769">
                  <c:v>88</c:v>
                </c:pt>
                <c:pt idx="2770">
                  <c:v>88</c:v>
                </c:pt>
                <c:pt idx="2771">
                  <c:v>88</c:v>
                </c:pt>
                <c:pt idx="2772">
                  <c:v>88</c:v>
                </c:pt>
                <c:pt idx="2773">
                  <c:v>88</c:v>
                </c:pt>
                <c:pt idx="2774">
                  <c:v>89</c:v>
                </c:pt>
                <c:pt idx="2775">
                  <c:v>89</c:v>
                </c:pt>
                <c:pt idx="2776">
                  <c:v>89</c:v>
                </c:pt>
                <c:pt idx="2777">
                  <c:v>89</c:v>
                </c:pt>
                <c:pt idx="2778">
                  <c:v>89</c:v>
                </c:pt>
                <c:pt idx="2779">
                  <c:v>89</c:v>
                </c:pt>
                <c:pt idx="2780">
                  <c:v>91</c:v>
                </c:pt>
                <c:pt idx="2781">
                  <c:v>91</c:v>
                </c:pt>
                <c:pt idx="2782">
                  <c:v>91</c:v>
                </c:pt>
                <c:pt idx="2783">
                  <c:v>92</c:v>
                </c:pt>
                <c:pt idx="2784">
                  <c:v>92</c:v>
                </c:pt>
                <c:pt idx="2785">
                  <c:v>92</c:v>
                </c:pt>
                <c:pt idx="2786">
                  <c:v>92</c:v>
                </c:pt>
                <c:pt idx="2787">
                  <c:v>92</c:v>
                </c:pt>
                <c:pt idx="2788">
                  <c:v>92</c:v>
                </c:pt>
                <c:pt idx="2789">
                  <c:v>92</c:v>
                </c:pt>
                <c:pt idx="2790">
                  <c:v>92</c:v>
                </c:pt>
                <c:pt idx="2791">
                  <c:v>92</c:v>
                </c:pt>
                <c:pt idx="2792">
                  <c:v>92</c:v>
                </c:pt>
                <c:pt idx="2793">
                  <c:v>92</c:v>
                </c:pt>
                <c:pt idx="2794">
                  <c:v>92</c:v>
                </c:pt>
                <c:pt idx="2795">
                  <c:v>92</c:v>
                </c:pt>
                <c:pt idx="2796">
                  <c:v>92</c:v>
                </c:pt>
                <c:pt idx="2797">
                  <c:v>92</c:v>
                </c:pt>
                <c:pt idx="2798">
                  <c:v>92</c:v>
                </c:pt>
                <c:pt idx="2799">
                  <c:v>92</c:v>
                </c:pt>
                <c:pt idx="2800">
                  <c:v>92</c:v>
                </c:pt>
                <c:pt idx="2801">
                  <c:v>92</c:v>
                </c:pt>
                <c:pt idx="2802">
                  <c:v>92</c:v>
                </c:pt>
                <c:pt idx="2803">
                  <c:v>93</c:v>
                </c:pt>
                <c:pt idx="2804">
                  <c:v>93</c:v>
                </c:pt>
                <c:pt idx="2805">
                  <c:v>93</c:v>
                </c:pt>
                <c:pt idx="2806">
                  <c:v>93</c:v>
                </c:pt>
                <c:pt idx="2807">
                  <c:v>93</c:v>
                </c:pt>
                <c:pt idx="2808">
                  <c:v>93</c:v>
                </c:pt>
                <c:pt idx="2809">
                  <c:v>94</c:v>
                </c:pt>
                <c:pt idx="2810">
                  <c:v>94</c:v>
                </c:pt>
                <c:pt idx="2811">
                  <c:v>94</c:v>
                </c:pt>
                <c:pt idx="2812">
                  <c:v>94</c:v>
                </c:pt>
                <c:pt idx="2813">
                  <c:v>94</c:v>
                </c:pt>
                <c:pt idx="2814">
                  <c:v>94</c:v>
                </c:pt>
                <c:pt idx="2815">
                  <c:v>94</c:v>
                </c:pt>
                <c:pt idx="2816">
                  <c:v>94</c:v>
                </c:pt>
                <c:pt idx="2817">
                  <c:v>94</c:v>
                </c:pt>
                <c:pt idx="2818">
                  <c:v>94</c:v>
                </c:pt>
                <c:pt idx="2819">
                  <c:v>94</c:v>
                </c:pt>
                <c:pt idx="2820">
                  <c:v>94</c:v>
                </c:pt>
                <c:pt idx="2821">
                  <c:v>94</c:v>
                </c:pt>
                <c:pt idx="2822">
                  <c:v>95</c:v>
                </c:pt>
                <c:pt idx="2823">
                  <c:v>95</c:v>
                </c:pt>
                <c:pt idx="2824">
                  <c:v>95</c:v>
                </c:pt>
                <c:pt idx="2825">
                  <c:v>95</c:v>
                </c:pt>
                <c:pt idx="2826">
                  <c:v>95</c:v>
                </c:pt>
                <c:pt idx="2827">
                  <c:v>95</c:v>
                </c:pt>
                <c:pt idx="2828">
                  <c:v>95</c:v>
                </c:pt>
                <c:pt idx="2829">
                  <c:v>95</c:v>
                </c:pt>
                <c:pt idx="2830">
                  <c:v>95</c:v>
                </c:pt>
                <c:pt idx="2831">
                  <c:v>95</c:v>
                </c:pt>
                <c:pt idx="2832">
                  <c:v>95</c:v>
                </c:pt>
                <c:pt idx="2833">
                  <c:v>95</c:v>
                </c:pt>
                <c:pt idx="2834">
                  <c:v>95</c:v>
                </c:pt>
                <c:pt idx="2835">
                  <c:v>95</c:v>
                </c:pt>
                <c:pt idx="2836">
                  <c:v>95</c:v>
                </c:pt>
                <c:pt idx="2837">
                  <c:v>95</c:v>
                </c:pt>
                <c:pt idx="2838">
                  <c:v>95</c:v>
                </c:pt>
                <c:pt idx="2839">
                  <c:v>95</c:v>
                </c:pt>
                <c:pt idx="2840">
                  <c:v>95</c:v>
                </c:pt>
                <c:pt idx="2841">
                  <c:v>95</c:v>
                </c:pt>
                <c:pt idx="2842">
                  <c:v>95</c:v>
                </c:pt>
                <c:pt idx="2843">
                  <c:v>96</c:v>
                </c:pt>
                <c:pt idx="2844">
                  <c:v>96</c:v>
                </c:pt>
                <c:pt idx="2845">
                  <c:v>96</c:v>
                </c:pt>
                <c:pt idx="2846">
                  <c:v>96</c:v>
                </c:pt>
                <c:pt idx="2847">
                  <c:v>96</c:v>
                </c:pt>
                <c:pt idx="2848">
                  <c:v>96</c:v>
                </c:pt>
                <c:pt idx="2849">
                  <c:v>96</c:v>
                </c:pt>
                <c:pt idx="2850">
                  <c:v>97</c:v>
                </c:pt>
                <c:pt idx="2851">
                  <c:v>98</c:v>
                </c:pt>
                <c:pt idx="2852">
                  <c:v>98</c:v>
                </c:pt>
                <c:pt idx="2853">
                  <c:v>97</c:v>
                </c:pt>
                <c:pt idx="2854">
                  <c:v>97</c:v>
                </c:pt>
                <c:pt idx="2855">
                  <c:v>97</c:v>
                </c:pt>
                <c:pt idx="2856">
                  <c:v>97</c:v>
                </c:pt>
                <c:pt idx="2857">
                  <c:v>97</c:v>
                </c:pt>
                <c:pt idx="2858">
                  <c:v>97</c:v>
                </c:pt>
                <c:pt idx="2859">
                  <c:v>97</c:v>
                </c:pt>
                <c:pt idx="2860">
                  <c:v>97</c:v>
                </c:pt>
                <c:pt idx="2861">
                  <c:v>97</c:v>
                </c:pt>
                <c:pt idx="2862">
                  <c:v>97</c:v>
                </c:pt>
                <c:pt idx="2863">
                  <c:v>97</c:v>
                </c:pt>
                <c:pt idx="2864">
                  <c:v>97</c:v>
                </c:pt>
                <c:pt idx="2865">
                  <c:v>97</c:v>
                </c:pt>
                <c:pt idx="2866">
                  <c:v>97</c:v>
                </c:pt>
                <c:pt idx="2867">
                  <c:v>98</c:v>
                </c:pt>
                <c:pt idx="2868">
                  <c:v>99</c:v>
                </c:pt>
                <c:pt idx="2869">
                  <c:v>99</c:v>
                </c:pt>
                <c:pt idx="2870">
                  <c:v>99</c:v>
                </c:pt>
                <c:pt idx="2871">
                  <c:v>99</c:v>
                </c:pt>
                <c:pt idx="2872">
                  <c:v>99</c:v>
                </c:pt>
                <c:pt idx="2873">
                  <c:v>99</c:v>
                </c:pt>
                <c:pt idx="2874">
                  <c:v>99</c:v>
                </c:pt>
                <c:pt idx="2875">
                  <c:v>99</c:v>
                </c:pt>
                <c:pt idx="2876">
                  <c:v>99</c:v>
                </c:pt>
                <c:pt idx="2877">
                  <c:v>99</c:v>
                </c:pt>
                <c:pt idx="2878">
                  <c:v>99</c:v>
                </c:pt>
                <c:pt idx="2879">
                  <c:v>97</c:v>
                </c:pt>
                <c:pt idx="2880">
                  <c:v>98</c:v>
                </c:pt>
                <c:pt idx="2881">
                  <c:v>99</c:v>
                </c:pt>
                <c:pt idx="2882">
                  <c:v>99</c:v>
                </c:pt>
                <c:pt idx="2883">
                  <c:v>99</c:v>
                </c:pt>
                <c:pt idx="2884">
                  <c:v>99</c:v>
                </c:pt>
                <c:pt idx="2885">
                  <c:v>100</c:v>
                </c:pt>
                <c:pt idx="2886">
                  <c:v>99</c:v>
                </c:pt>
                <c:pt idx="2887">
                  <c:v>99</c:v>
                </c:pt>
                <c:pt idx="2888">
                  <c:v>99</c:v>
                </c:pt>
                <c:pt idx="2889">
                  <c:v>101</c:v>
                </c:pt>
                <c:pt idx="2890">
                  <c:v>101</c:v>
                </c:pt>
                <c:pt idx="2891">
                  <c:v>101</c:v>
                </c:pt>
                <c:pt idx="2892">
                  <c:v>101</c:v>
                </c:pt>
                <c:pt idx="2893">
                  <c:v>103</c:v>
                </c:pt>
                <c:pt idx="2894">
                  <c:v>103</c:v>
                </c:pt>
                <c:pt idx="2895">
                  <c:v>103</c:v>
                </c:pt>
                <c:pt idx="2896">
                  <c:v>102</c:v>
                </c:pt>
                <c:pt idx="2897">
                  <c:v>102</c:v>
                </c:pt>
                <c:pt idx="2898">
                  <c:v>102</c:v>
                </c:pt>
                <c:pt idx="2899">
                  <c:v>103</c:v>
                </c:pt>
                <c:pt idx="2900">
                  <c:v>103</c:v>
                </c:pt>
                <c:pt idx="2901">
                  <c:v>103</c:v>
                </c:pt>
                <c:pt idx="2902">
                  <c:v>103</c:v>
                </c:pt>
                <c:pt idx="2903">
                  <c:v>103</c:v>
                </c:pt>
                <c:pt idx="2904">
                  <c:v>103</c:v>
                </c:pt>
                <c:pt idx="2905">
                  <c:v>103</c:v>
                </c:pt>
                <c:pt idx="2906">
                  <c:v>103</c:v>
                </c:pt>
                <c:pt idx="2907">
                  <c:v>103</c:v>
                </c:pt>
                <c:pt idx="2908">
                  <c:v>103</c:v>
                </c:pt>
                <c:pt idx="2909">
                  <c:v>103</c:v>
                </c:pt>
                <c:pt idx="2910">
                  <c:v>103</c:v>
                </c:pt>
                <c:pt idx="2911">
                  <c:v>103</c:v>
                </c:pt>
                <c:pt idx="2912">
                  <c:v>103</c:v>
                </c:pt>
                <c:pt idx="2913">
                  <c:v>103</c:v>
                </c:pt>
                <c:pt idx="2914">
                  <c:v>104</c:v>
                </c:pt>
                <c:pt idx="2915">
                  <c:v>104</c:v>
                </c:pt>
                <c:pt idx="2916">
                  <c:v>104</c:v>
                </c:pt>
                <c:pt idx="2917">
                  <c:v>104</c:v>
                </c:pt>
                <c:pt idx="2918">
                  <c:v>104</c:v>
                </c:pt>
                <c:pt idx="2919">
                  <c:v>104</c:v>
                </c:pt>
                <c:pt idx="2920">
                  <c:v>106</c:v>
                </c:pt>
                <c:pt idx="2921">
                  <c:v>108</c:v>
                </c:pt>
                <c:pt idx="2922">
                  <c:v>109</c:v>
                </c:pt>
                <c:pt idx="2923">
                  <c:v>107</c:v>
                </c:pt>
                <c:pt idx="2924">
                  <c:v>107</c:v>
                </c:pt>
                <c:pt idx="2925">
                  <c:v>107</c:v>
                </c:pt>
                <c:pt idx="2926">
                  <c:v>107</c:v>
                </c:pt>
                <c:pt idx="2927">
                  <c:v>107</c:v>
                </c:pt>
                <c:pt idx="2928">
                  <c:v>107</c:v>
                </c:pt>
                <c:pt idx="2929">
                  <c:v>108</c:v>
                </c:pt>
                <c:pt idx="2930">
                  <c:v>109</c:v>
                </c:pt>
                <c:pt idx="2931">
                  <c:v>108</c:v>
                </c:pt>
                <c:pt idx="2932">
                  <c:v>108</c:v>
                </c:pt>
                <c:pt idx="2933">
                  <c:v>108</c:v>
                </c:pt>
                <c:pt idx="2934">
                  <c:v>111</c:v>
                </c:pt>
                <c:pt idx="2935">
                  <c:v>111</c:v>
                </c:pt>
                <c:pt idx="2936">
                  <c:v>111</c:v>
                </c:pt>
                <c:pt idx="2937">
                  <c:v>111</c:v>
                </c:pt>
                <c:pt idx="2938">
                  <c:v>111</c:v>
                </c:pt>
                <c:pt idx="2939">
                  <c:v>111</c:v>
                </c:pt>
                <c:pt idx="2940">
                  <c:v>111</c:v>
                </c:pt>
                <c:pt idx="2941">
                  <c:v>111</c:v>
                </c:pt>
                <c:pt idx="2942">
                  <c:v>111</c:v>
                </c:pt>
                <c:pt idx="2943">
                  <c:v>111</c:v>
                </c:pt>
                <c:pt idx="2944">
                  <c:v>111</c:v>
                </c:pt>
                <c:pt idx="2945">
                  <c:v>111</c:v>
                </c:pt>
                <c:pt idx="2946">
                  <c:v>111</c:v>
                </c:pt>
                <c:pt idx="2947">
                  <c:v>111</c:v>
                </c:pt>
                <c:pt idx="2948">
                  <c:v>112</c:v>
                </c:pt>
                <c:pt idx="2949">
                  <c:v>112</c:v>
                </c:pt>
                <c:pt idx="2950">
                  <c:v>112</c:v>
                </c:pt>
                <c:pt idx="2951">
                  <c:v>112</c:v>
                </c:pt>
                <c:pt idx="2952">
                  <c:v>112</c:v>
                </c:pt>
                <c:pt idx="2953">
                  <c:v>112</c:v>
                </c:pt>
                <c:pt idx="2954">
                  <c:v>112</c:v>
                </c:pt>
                <c:pt idx="2955">
                  <c:v>112</c:v>
                </c:pt>
                <c:pt idx="2956">
                  <c:v>113</c:v>
                </c:pt>
                <c:pt idx="2957">
                  <c:v>113</c:v>
                </c:pt>
                <c:pt idx="2958">
                  <c:v>113</c:v>
                </c:pt>
                <c:pt idx="2959">
                  <c:v>113</c:v>
                </c:pt>
                <c:pt idx="2960">
                  <c:v>113</c:v>
                </c:pt>
                <c:pt idx="2961">
                  <c:v>113</c:v>
                </c:pt>
                <c:pt idx="2962">
                  <c:v>113</c:v>
                </c:pt>
                <c:pt idx="2963">
                  <c:v>115</c:v>
                </c:pt>
                <c:pt idx="2964">
                  <c:v>116</c:v>
                </c:pt>
                <c:pt idx="2965">
                  <c:v>117</c:v>
                </c:pt>
                <c:pt idx="2966">
                  <c:v>117</c:v>
                </c:pt>
                <c:pt idx="2967">
                  <c:v>117</c:v>
                </c:pt>
                <c:pt idx="2968">
                  <c:v>117</c:v>
                </c:pt>
                <c:pt idx="2969">
                  <c:v>117</c:v>
                </c:pt>
                <c:pt idx="2970">
                  <c:v>118</c:v>
                </c:pt>
                <c:pt idx="2971">
                  <c:v>118</c:v>
                </c:pt>
                <c:pt idx="2972">
                  <c:v>118</c:v>
                </c:pt>
                <c:pt idx="2973">
                  <c:v>118</c:v>
                </c:pt>
                <c:pt idx="2974">
                  <c:v>118</c:v>
                </c:pt>
                <c:pt idx="2975">
                  <c:v>118</c:v>
                </c:pt>
                <c:pt idx="2976">
                  <c:v>118</c:v>
                </c:pt>
                <c:pt idx="2977">
                  <c:v>119</c:v>
                </c:pt>
                <c:pt idx="2978">
                  <c:v>119</c:v>
                </c:pt>
                <c:pt idx="2979">
                  <c:v>119</c:v>
                </c:pt>
                <c:pt idx="2980">
                  <c:v>119</c:v>
                </c:pt>
                <c:pt idx="2981">
                  <c:v>119</c:v>
                </c:pt>
                <c:pt idx="2982">
                  <c:v>120</c:v>
                </c:pt>
                <c:pt idx="2983">
                  <c:v>120</c:v>
                </c:pt>
                <c:pt idx="2984">
                  <c:v>121</c:v>
                </c:pt>
                <c:pt idx="2985">
                  <c:v>122</c:v>
                </c:pt>
                <c:pt idx="2986">
                  <c:v>122</c:v>
                </c:pt>
                <c:pt idx="2987">
                  <c:v>122</c:v>
                </c:pt>
                <c:pt idx="2988">
                  <c:v>122</c:v>
                </c:pt>
                <c:pt idx="2989">
                  <c:v>122</c:v>
                </c:pt>
                <c:pt idx="2990">
                  <c:v>122</c:v>
                </c:pt>
                <c:pt idx="2991">
                  <c:v>122</c:v>
                </c:pt>
                <c:pt idx="2992">
                  <c:v>122</c:v>
                </c:pt>
                <c:pt idx="2993">
                  <c:v>122</c:v>
                </c:pt>
                <c:pt idx="2994">
                  <c:v>122</c:v>
                </c:pt>
                <c:pt idx="2995">
                  <c:v>122</c:v>
                </c:pt>
                <c:pt idx="2996">
                  <c:v>122</c:v>
                </c:pt>
                <c:pt idx="2997">
                  <c:v>123</c:v>
                </c:pt>
                <c:pt idx="2998">
                  <c:v>123</c:v>
                </c:pt>
                <c:pt idx="2999">
                  <c:v>123</c:v>
                </c:pt>
                <c:pt idx="3000">
                  <c:v>124</c:v>
                </c:pt>
                <c:pt idx="3001">
                  <c:v>124</c:v>
                </c:pt>
                <c:pt idx="3002">
                  <c:v>124</c:v>
                </c:pt>
                <c:pt idx="3003">
                  <c:v>124</c:v>
                </c:pt>
                <c:pt idx="3004">
                  <c:v>125</c:v>
                </c:pt>
                <c:pt idx="3005">
                  <c:v>125</c:v>
                </c:pt>
                <c:pt idx="3006">
                  <c:v>125</c:v>
                </c:pt>
                <c:pt idx="3007">
                  <c:v>124</c:v>
                </c:pt>
                <c:pt idx="3008">
                  <c:v>125</c:v>
                </c:pt>
                <c:pt idx="3009">
                  <c:v>125</c:v>
                </c:pt>
                <c:pt idx="3010">
                  <c:v>125</c:v>
                </c:pt>
                <c:pt idx="3011">
                  <c:v>126</c:v>
                </c:pt>
                <c:pt idx="3012">
                  <c:v>129</c:v>
                </c:pt>
                <c:pt idx="3013">
                  <c:v>129</c:v>
                </c:pt>
                <c:pt idx="3014">
                  <c:v>129</c:v>
                </c:pt>
                <c:pt idx="3015">
                  <c:v>129</c:v>
                </c:pt>
                <c:pt idx="3016">
                  <c:v>129</c:v>
                </c:pt>
                <c:pt idx="3017">
                  <c:v>129</c:v>
                </c:pt>
                <c:pt idx="3018">
                  <c:v>129</c:v>
                </c:pt>
                <c:pt idx="3019">
                  <c:v>129</c:v>
                </c:pt>
                <c:pt idx="3020">
                  <c:v>129</c:v>
                </c:pt>
                <c:pt idx="3021">
                  <c:v>130</c:v>
                </c:pt>
                <c:pt idx="3022">
                  <c:v>130</c:v>
                </c:pt>
                <c:pt idx="3023">
                  <c:v>130</c:v>
                </c:pt>
                <c:pt idx="3024">
                  <c:v>130</c:v>
                </c:pt>
                <c:pt idx="3025">
                  <c:v>130</c:v>
                </c:pt>
                <c:pt idx="3026">
                  <c:v>130</c:v>
                </c:pt>
                <c:pt idx="3027">
                  <c:v>130</c:v>
                </c:pt>
                <c:pt idx="3028">
                  <c:v>132</c:v>
                </c:pt>
                <c:pt idx="3029">
                  <c:v>132</c:v>
                </c:pt>
                <c:pt idx="3030">
                  <c:v>132</c:v>
                </c:pt>
                <c:pt idx="3031">
                  <c:v>132</c:v>
                </c:pt>
                <c:pt idx="3032">
                  <c:v>132</c:v>
                </c:pt>
                <c:pt idx="3033">
                  <c:v>133</c:v>
                </c:pt>
                <c:pt idx="3034">
                  <c:v>133</c:v>
                </c:pt>
                <c:pt idx="3035">
                  <c:v>134</c:v>
                </c:pt>
                <c:pt idx="3036">
                  <c:v>134</c:v>
                </c:pt>
                <c:pt idx="3037">
                  <c:v>133</c:v>
                </c:pt>
                <c:pt idx="3038">
                  <c:v>133</c:v>
                </c:pt>
                <c:pt idx="3039">
                  <c:v>133</c:v>
                </c:pt>
                <c:pt idx="3040">
                  <c:v>133</c:v>
                </c:pt>
                <c:pt idx="3041">
                  <c:v>135</c:v>
                </c:pt>
                <c:pt idx="3042">
                  <c:v>135</c:v>
                </c:pt>
                <c:pt idx="3043">
                  <c:v>136</c:v>
                </c:pt>
                <c:pt idx="3044">
                  <c:v>136</c:v>
                </c:pt>
                <c:pt idx="3045">
                  <c:v>136</c:v>
                </c:pt>
                <c:pt idx="3046">
                  <c:v>136</c:v>
                </c:pt>
                <c:pt idx="3047">
                  <c:v>136</c:v>
                </c:pt>
                <c:pt idx="3048">
                  <c:v>136</c:v>
                </c:pt>
                <c:pt idx="3049">
                  <c:v>136</c:v>
                </c:pt>
                <c:pt idx="3050">
                  <c:v>136</c:v>
                </c:pt>
                <c:pt idx="3051">
                  <c:v>136</c:v>
                </c:pt>
                <c:pt idx="3052">
                  <c:v>136</c:v>
                </c:pt>
                <c:pt idx="3053">
                  <c:v>136</c:v>
                </c:pt>
                <c:pt idx="3054">
                  <c:v>136</c:v>
                </c:pt>
                <c:pt idx="3055">
                  <c:v>136</c:v>
                </c:pt>
                <c:pt idx="3056">
                  <c:v>136</c:v>
                </c:pt>
                <c:pt idx="3057">
                  <c:v>136</c:v>
                </c:pt>
                <c:pt idx="3058">
                  <c:v>136</c:v>
                </c:pt>
                <c:pt idx="3059">
                  <c:v>136</c:v>
                </c:pt>
                <c:pt idx="3060">
                  <c:v>135</c:v>
                </c:pt>
                <c:pt idx="3061">
                  <c:v>135</c:v>
                </c:pt>
                <c:pt idx="3062">
                  <c:v>135</c:v>
                </c:pt>
                <c:pt idx="3063">
                  <c:v>135</c:v>
                </c:pt>
                <c:pt idx="3064">
                  <c:v>135</c:v>
                </c:pt>
                <c:pt idx="3065">
                  <c:v>135</c:v>
                </c:pt>
                <c:pt idx="3066">
                  <c:v>135</c:v>
                </c:pt>
                <c:pt idx="3067">
                  <c:v>138</c:v>
                </c:pt>
                <c:pt idx="3068">
                  <c:v>138</c:v>
                </c:pt>
                <c:pt idx="3069">
                  <c:v>139</c:v>
                </c:pt>
                <c:pt idx="3070">
                  <c:v>139</c:v>
                </c:pt>
                <c:pt idx="3071">
                  <c:v>139</c:v>
                </c:pt>
                <c:pt idx="3072">
                  <c:v>139</c:v>
                </c:pt>
                <c:pt idx="3073">
                  <c:v>139</c:v>
                </c:pt>
                <c:pt idx="3074">
                  <c:v>140</c:v>
                </c:pt>
                <c:pt idx="3075">
                  <c:v>140</c:v>
                </c:pt>
                <c:pt idx="3076">
                  <c:v>140</c:v>
                </c:pt>
                <c:pt idx="3077">
                  <c:v>140</c:v>
                </c:pt>
                <c:pt idx="3078">
                  <c:v>140</c:v>
                </c:pt>
                <c:pt idx="3079">
                  <c:v>140</c:v>
                </c:pt>
                <c:pt idx="3080">
                  <c:v>140</c:v>
                </c:pt>
                <c:pt idx="3081">
                  <c:v>139</c:v>
                </c:pt>
                <c:pt idx="3082">
                  <c:v>139</c:v>
                </c:pt>
                <c:pt idx="3083">
                  <c:v>139</c:v>
                </c:pt>
                <c:pt idx="3084">
                  <c:v>139</c:v>
                </c:pt>
                <c:pt idx="3085">
                  <c:v>139</c:v>
                </c:pt>
                <c:pt idx="3086">
                  <c:v>139</c:v>
                </c:pt>
                <c:pt idx="3087">
                  <c:v>139</c:v>
                </c:pt>
                <c:pt idx="3088">
                  <c:v>139</c:v>
                </c:pt>
                <c:pt idx="3089">
                  <c:v>139</c:v>
                </c:pt>
                <c:pt idx="3090">
                  <c:v>139</c:v>
                </c:pt>
                <c:pt idx="3091">
                  <c:v>139</c:v>
                </c:pt>
                <c:pt idx="3092">
                  <c:v>139</c:v>
                </c:pt>
                <c:pt idx="3093">
                  <c:v>139</c:v>
                </c:pt>
                <c:pt idx="3094">
                  <c:v>139</c:v>
                </c:pt>
                <c:pt idx="3095">
                  <c:v>140</c:v>
                </c:pt>
                <c:pt idx="3096">
                  <c:v>142</c:v>
                </c:pt>
                <c:pt idx="3097">
                  <c:v>141</c:v>
                </c:pt>
                <c:pt idx="3098">
                  <c:v>141</c:v>
                </c:pt>
                <c:pt idx="3099">
                  <c:v>141</c:v>
                </c:pt>
                <c:pt idx="3100">
                  <c:v>141</c:v>
                </c:pt>
                <c:pt idx="3101">
                  <c:v>141</c:v>
                </c:pt>
                <c:pt idx="3102">
                  <c:v>141</c:v>
                </c:pt>
                <c:pt idx="3103">
                  <c:v>140</c:v>
                </c:pt>
                <c:pt idx="3104">
                  <c:v>140</c:v>
                </c:pt>
                <c:pt idx="3105">
                  <c:v>140</c:v>
                </c:pt>
                <c:pt idx="3106">
                  <c:v>140</c:v>
                </c:pt>
                <c:pt idx="3107">
                  <c:v>140</c:v>
                </c:pt>
                <c:pt idx="3108">
                  <c:v>140</c:v>
                </c:pt>
                <c:pt idx="3109">
                  <c:v>140</c:v>
                </c:pt>
                <c:pt idx="3110">
                  <c:v>140</c:v>
                </c:pt>
                <c:pt idx="3111">
                  <c:v>140</c:v>
                </c:pt>
                <c:pt idx="3112">
                  <c:v>141</c:v>
                </c:pt>
                <c:pt idx="3113">
                  <c:v>141</c:v>
                </c:pt>
                <c:pt idx="3114">
                  <c:v>141</c:v>
                </c:pt>
                <c:pt idx="3115">
                  <c:v>141</c:v>
                </c:pt>
                <c:pt idx="3116">
                  <c:v>141</c:v>
                </c:pt>
                <c:pt idx="3117">
                  <c:v>141</c:v>
                </c:pt>
                <c:pt idx="3118">
                  <c:v>142</c:v>
                </c:pt>
                <c:pt idx="3119">
                  <c:v>142</c:v>
                </c:pt>
                <c:pt idx="3120">
                  <c:v>142</c:v>
                </c:pt>
                <c:pt idx="3121">
                  <c:v>142</c:v>
                </c:pt>
                <c:pt idx="3122">
                  <c:v>142</c:v>
                </c:pt>
                <c:pt idx="3123">
                  <c:v>142</c:v>
                </c:pt>
                <c:pt idx="3124">
                  <c:v>142</c:v>
                </c:pt>
                <c:pt idx="3125">
                  <c:v>142</c:v>
                </c:pt>
                <c:pt idx="3126">
                  <c:v>142</c:v>
                </c:pt>
                <c:pt idx="3127">
                  <c:v>142</c:v>
                </c:pt>
                <c:pt idx="3128">
                  <c:v>142</c:v>
                </c:pt>
                <c:pt idx="3129">
                  <c:v>142</c:v>
                </c:pt>
                <c:pt idx="3130">
                  <c:v>142</c:v>
                </c:pt>
                <c:pt idx="3131">
                  <c:v>142</c:v>
                </c:pt>
                <c:pt idx="3132">
                  <c:v>143</c:v>
                </c:pt>
                <c:pt idx="3133">
                  <c:v>143</c:v>
                </c:pt>
                <c:pt idx="3134">
                  <c:v>142</c:v>
                </c:pt>
                <c:pt idx="3135">
                  <c:v>142</c:v>
                </c:pt>
                <c:pt idx="3136">
                  <c:v>142</c:v>
                </c:pt>
                <c:pt idx="3137">
                  <c:v>142</c:v>
                </c:pt>
                <c:pt idx="3138">
                  <c:v>143</c:v>
                </c:pt>
                <c:pt idx="3139">
                  <c:v>142</c:v>
                </c:pt>
                <c:pt idx="3140">
                  <c:v>143</c:v>
                </c:pt>
                <c:pt idx="3141">
                  <c:v>143</c:v>
                </c:pt>
                <c:pt idx="3142">
                  <c:v>143</c:v>
                </c:pt>
                <c:pt idx="3143">
                  <c:v>143</c:v>
                </c:pt>
                <c:pt idx="3144">
                  <c:v>144</c:v>
                </c:pt>
                <c:pt idx="3145">
                  <c:v>145</c:v>
                </c:pt>
                <c:pt idx="3146">
                  <c:v>145</c:v>
                </c:pt>
                <c:pt idx="3147">
                  <c:v>145</c:v>
                </c:pt>
                <c:pt idx="3148">
                  <c:v>145</c:v>
                </c:pt>
                <c:pt idx="3149">
                  <c:v>145</c:v>
                </c:pt>
                <c:pt idx="3150">
                  <c:v>145</c:v>
                </c:pt>
                <c:pt idx="3151">
                  <c:v>145</c:v>
                </c:pt>
                <c:pt idx="3152">
                  <c:v>145</c:v>
                </c:pt>
                <c:pt idx="3153">
                  <c:v>145</c:v>
                </c:pt>
                <c:pt idx="3154">
                  <c:v>145</c:v>
                </c:pt>
                <c:pt idx="3155">
                  <c:v>145</c:v>
                </c:pt>
                <c:pt idx="3156">
                  <c:v>145</c:v>
                </c:pt>
                <c:pt idx="3157">
                  <c:v>145</c:v>
                </c:pt>
                <c:pt idx="3158">
                  <c:v>145</c:v>
                </c:pt>
                <c:pt idx="3159">
                  <c:v>145</c:v>
                </c:pt>
                <c:pt idx="3160">
                  <c:v>145</c:v>
                </c:pt>
                <c:pt idx="3161">
                  <c:v>145</c:v>
                </c:pt>
                <c:pt idx="3162">
                  <c:v>144</c:v>
                </c:pt>
                <c:pt idx="3163">
                  <c:v>144</c:v>
                </c:pt>
                <c:pt idx="3164">
                  <c:v>144</c:v>
                </c:pt>
                <c:pt idx="3165">
                  <c:v>144</c:v>
                </c:pt>
                <c:pt idx="3166">
                  <c:v>143</c:v>
                </c:pt>
                <c:pt idx="3167">
                  <c:v>143</c:v>
                </c:pt>
                <c:pt idx="3168">
                  <c:v>143</c:v>
                </c:pt>
                <c:pt idx="3169">
                  <c:v>143</c:v>
                </c:pt>
                <c:pt idx="3170">
                  <c:v>143</c:v>
                </c:pt>
                <c:pt idx="3171">
                  <c:v>143</c:v>
                </c:pt>
                <c:pt idx="3172">
                  <c:v>145</c:v>
                </c:pt>
                <c:pt idx="3173">
                  <c:v>147</c:v>
                </c:pt>
                <c:pt idx="3174">
                  <c:v>147</c:v>
                </c:pt>
                <c:pt idx="3175">
                  <c:v>147</c:v>
                </c:pt>
                <c:pt idx="3176">
                  <c:v>148</c:v>
                </c:pt>
                <c:pt idx="3177">
                  <c:v>147</c:v>
                </c:pt>
                <c:pt idx="3178">
                  <c:v>147</c:v>
                </c:pt>
                <c:pt idx="3179">
                  <c:v>147</c:v>
                </c:pt>
                <c:pt idx="3180">
                  <c:v>149</c:v>
                </c:pt>
                <c:pt idx="3181">
                  <c:v>149</c:v>
                </c:pt>
                <c:pt idx="3182">
                  <c:v>149</c:v>
                </c:pt>
                <c:pt idx="3183">
                  <c:v>149</c:v>
                </c:pt>
                <c:pt idx="3184">
                  <c:v>149</c:v>
                </c:pt>
                <c:pt idx="3185">
                  <c:v>152</c:v>
                </c:pt>
                <c:pt idx="3186">
                  <c:v>152</c:v>
                </c:pt>
                <c:pt idx="3187">
                  <c:v>152</c:v>
                </c:pt>
                <c:pt idx="3188">
                  <c:v>152</c:v>
                </c:pt>
                <c:pt idx="3189">
                  <c:v>152</c:v>
                </c:pt>
                <c:pt idx="3190">
                  <c:v>154</c:v>
                </c:pt>
                <c:pt idx="3191">
                  <c:v>154</c:v>
                </c:pt>
                <c:pt idx="3192">
                  <c:v>154</c:v>
                </c:pt>
                <c:pt idx="3193">
                  <c:v>154</c:v>
                </c:pt>
                <c:pt idx="3194">
                  <c:v>160</c:v>
                </c:pt>
                <c:pt idx="3195">
                  <c:v>159</c:v>
                </c:pt>
                <c:pt idx="3196">
                  <c:v>159</c:v>
                </c:pt>
                <c:pt idx="3197">
                  <c:v>159</c:v>
                </c:pt>
                <c:pt idx="3198">
                  <c:v>159</c:v>
                </c:pt>
                <c:pt idx="3199">
                  <c:v>159</c:v>
                </c:pt>
                <c:pt idx="3200">
                  <c:v>159</c:v>
                </c:pt>
                <c:pt idx="3201">
                  <c:v>161</c:v>
                </c:pt>
                <c:pt idx="3202">
                  <c:v>160</c:v>
                </c:pt>
                <c:pt idx="3203">
                  <c:v>160</c:v>
                </c:pt>
                <c:pt idx="3204">
                  <c:v>160</c:v>
                </c:pt>
                <c:pt idx="3205">
                  <c:v>160</c:v>
                </c:pt>
                <c:pt idx="3206">
                  <c:v>160</c:v>
                </c:pt>
                <c:pt idx="3207">
                  <c:v>160</c:v>
                </c:pt>
                <c:pt idx="3208">
                  <c:v>160</c:v>
                </c:pt>
                <c:pt idx="3209">
                  <c:v>160</c:v>
                </c:pt>
                <c:pt idx="3210">
                  <c:v>160</c:v>
                </c:pt>
                <c:pt idx="3211">
                  <c:v>160</c:v>
                </c:pt>
                <c:pt idx="3212">
                  <c:v>160</c:v>
                </c:pt>
                <c:pt idx="3213">
                  <c:v>160</c:v>
                </c:pt>
                <c:pt idx="3214">
                  <c:v>160</c:v>
                </c:pt>
                <c:pt idx="3215">
                  <c:v>161</c:v>
                </c:pt>
                <c:pt idx="3216">
                  <c:v>162</c:v>
                </c:pt>
                <c:pt idx="3217">
                  <c:v>163</c:v>
                </c:pt>
                <c:pt idx="3218">
                  <c:v>163</c:v>
                </c:pt>
                <c:pt idx="3219">
                  <c:v>163</c:v>
                </c:pt>
                <c:pt idx="3220">
                  <c:v>163</c:v>
                </c:pt>
                <c:pt idx="3221">
                  <c:v>163</c:v>
                </c:pt>
                <c:pt idx="3222">
                  <c:v>163</c:v>
                </c:pt>
                <c:pt idx="3223">
                  <c:v>163</c:v>
                </c:pt>
                <c:pt idx="3224">
                  <c:v>163</c:v>
                </c:pt>
                <c:pt idx="3225">
                  <c:v>163</c:v>
                </c:pt>
                <c:pt idx="3226">
                  <c:v>163</c:v>
                </c:pt>
                <c:pt idx="3227">
                  <c:v>163</c:v>
                </c:pt>
                <c:pt idx="3228">
                  <c:v>163</c:v>
                </c:pt>
                <c:pt idx="3229">
                  <c:v>164</c:v>
                </c:pt>
                <c:pt idx="3230">
                  <c:v>165</c:v>
                </c:pt>
                <c:pt idx="3231">
                  <c:v>163</c:v>
                </c:pt>
                <c:pt idx="3232">
                  <c:v>163</c:v>
                </c:pt>
                <c:pt idx="3233">
                  <c:v>163</c:v>
                </c:pt>
                <c:pt idx="3234">
                  <c:v>163</c:v>
                </c:pt>
                <c:pt idx="3235">
                  <c:v>163</c:v>
                </c:pt>
                <c:pt idx="3236">
                  <c:v>163</c:v>
                </c:pt>
                <c:pt idx="3237">
                  <c:v>171</c:v>
                </c:pt>
                <c:pt idx="3238">
                  <c:v>171</c:v>
                </c:pt>
                <c:pt idx="3239">
                  <c:v>171</c:v>
                </c:pt>
                <c:pt idx="3240">
                  <c:v>171</c:v>
                </c:pt>
                <c:pt idx="3241">
                  <c:v>171</c:v>
                </c:pt>
                <c:pt idx="3242">
                  <c:v>171</c:v>
                </c:pt>
                <c:pt idx="3243">
                  <c:v>171</c:v>
                </c:pt>
                <c:pt idx="3244">
                  <c:v>171</c:v>
                </c:pt>
                <c:pt idx="3245">
                  <c:v>171</c:v>
                </c:pt>
                <c:pt idx="3246">
                  <c:v>171</c:v>
                </c:pt>
                <c:pt idx="3247">
                  <c:v>171</c:v>
                </c:pt>
                <c:pt idx="3248">
                  <c:v>171</c:v>
                </c:pt>
                <c:pt idx="3249">
                  <c:v>171</c:v>
                </c:pt>
                <c:pt idx="3250">
                  <c:v>171</c:v>
                </c:pt>
                <c:pt idx="3251">
                  <c:v>171</c:v>
                </c:pt>
                <c:pt idx="3252">
                  <c:v>172</c:v>
                </c:pt>
                <c:pt idx="3253">
                  <c:v>172</c:v>
                </c:pt>
                <c:pt idx="3254">
                  <c:v>172</c:v>
                </c:pt>
                <c:pt idx="3255">
                  <c:v>172</c:v>
                </c:pt>
                <c:pt idx="3256">
                  <c:v>172</c:v>
                </c:pt>
                <c:pt idx="3257">
                  <c:v>172</c:v>
                </c:pt>
                <c:pt idx="3258">
                  <c:v>172</c:v>
                </c:pt>
                <c:pt idx="3259">
                  <c:v>172</c:v>
                </c:pt>
                <c:pt idx="3260">
                  <c:v>172</c:v>
                </c:pt>
                <c:pt idx="3261">
                  <c:v>172</c:v>
                </c:pt>
                <c:pt idx="3262">
                  <c:v>172</c:v>
                </c:pt>
                <c:pt idx="3263">
                  <c:v>172</c:v>
                </c:pt>
                <c:pt idx="3264">
                  <c:v>172</c:v>
                </c:pt>
                <c:pt idx="3265">
                  <c:v>175</c:v>
                </c:pt>
                <c:pt idx="3266">
                  <c:v>175</c:v>
                </c:pt>
                <c:pt idx="3267">
                  <c:v>175</c:v>
                </c:pt>
                <c:pt idx="3268">
                  <c:v>175</c:v>
                </c:pt>
                <c:pt idx="3269">
                  <c:v>175</c:v>
                </c:pt>
                <c:pt idx="3270">
                  <c:v>174</c:v>
                </c:pt>
                <c:pt idx="3271">
                  <c:v>177</c:v>
                </c:pt>
                <c:pt idx="3272">
                  <c:v>176</c:v>
                </c:pt>
                <c:pt idx="3273">
                  <c:v>179</c:v>
                </c:pt>
                <c:pt idx="3274">
                  <c:v>179</c:v>
                </c:pt>
                <c:pt idx="3275">
                  <c:v>179</c:v>
                </c:pt>
                <c:pt idx="3276">
                  <c:v>179</c:v>
                </c:pt>
                <c:pt idx="3277">
                  <c:v>179</c:v>
                </c:pt>
                <c:pt idx="3278">
                  <c:v>179</c:v>
                </c:pt>
                <c:pt idx="3279">
                  <c:v>180</c:v>
                </c:pt>
                <c:pt idx="3280">
                  <c:v>180</c:v>
                </c:pt>
                <c:pt idx="3281">
                  <c:v>180</c:v>
                </c:pt>
                <c:pt idx="3282">
                  <c:v>180</c:v>
                </c:pt>
                <c:pt idx="3283">
                  <c:v>180</c:v>
                </c:pt>
                <c:pt idx="3284">
                  <c:v>180</c:v>
                </c:pt>
                <c:pt idx="3285">
                  <c:v>180</c:v>
                </c:pt>
                <c:pt idx="3286">
                  <c:v>180</c:v>
                </c:pt>
                <c:pt idx="3287">
                  <c:v>181</c:v>
                </c:pt>
                <c:pt idx="3288">
                  <c:v>181</c:v>
                </c:pt>
                <c:pt idx="3289">
                  <c:v>181</c:v>
                </c:pt>
                <c:pt idx="3290">
                  <c:v>180</c:v>
                </c:pt>
                <c:pt idx="3291">
                  <c:v>180</c:v>
                </c:pt>
                <c:pt idx="3292">
                  <c:v>180</c:v>
                </c:pt>
                <c:pt idx="3293">
                  <c:v>180</c:v>
                </c:pt>
                <c:pt idx="3294">
                  <c:v>180</c:v>
                </c:pt>
                <c:pt idx="3295">
                  <c:v>180</c:v>
                </c:pt>
                <c:pt idx="3296">
                  <c:v>179</c:v>
                </c:pt>
                <c:pt idx="3297">
                  <c:v>179</c:v>
                </c:pt>
                <c:pt idx="3298">
                  <c:v>179</c:v>
                </c:pt>
                <c:pt idx="3299">
                  <c:v>180</c:v>
                </c:pt>
                <c:pt idx="3300">
                  <c:v>181</c:v>
                </c:pt>
                <c:pt idx="3301">
                  <c:v>181</c:v>
                </c:pt>
                <c:pt idx="3302">
                  <c:v>181</c:v>
                </c:pt>
                <c:pt idx="3303">
                  <c:v>181</c:v>
                </c:pt>
                <c:pt idx="3304">
                  <c:v>183</c:v>
                </c:pt>
                <c:pt idx="3305">
                  <c:v>183</c:v>
                </c:pt>
                <c:pt idx="3306">
                  <c:v>184</c:v>
                </c:pt>
                <c:pt idx="3307">
                  <c:v>184</c:v>
                </c:pt>
                <c:pt idx="3308">
                  <c:v>184</c:v>
                </c:pt>
                <c:pt idx="3309">
                  <c:v>184</c:v>
                </c:pt>
                <c:pt idx="3310">
                  <c:v>184</c:v>
                </c:pt>
                <c:pt idx="3311">
                  <c:v>184</c:v>
                </c:pt>
                <c:pt idx="3312">
                  <c:v>184</c:v>
                </c:pt>
                <c:pt idx="3313">
                  <c:v>184</c:v>
                </c:pt>
                <c:pt idx="3314">
                  <c:v>184</c:v>
                </c:pt>
                <c:pt idx="3315">
                  <c:v>183</c:v>
                </c:pt>
                <c:pt idx="3316">
                  <c:v>183</c:v>
                </c:pt>
                <c:pt idx="3317">
                  <c:v>183</c:v>
                </c:pt>
                <c:pt idx="3318">
                  <c:v>183</c:v>
                </c:pt>
                <c:pt idx="3319">
                  <c:v>183</c:v>
                </c:pt>
                <c:pt idx="3320">
                  <c:v>183</c:v>
                </c:pt>
                <c:pt idx="3321">
                  <c:v>182</c:v>
                </c:pt>
                <c:pt idx="3322">
                  <c:v>182</c:v>
                </c:pt>
                <c:pt idx="3323">
                  <c:v>182</c:v>
                </c:pt>
                <c:pt idx="3324">
                  <c:v>182</c:v>
                </c:pt>
                <c:pt idx="3325">
                  <c:v>182</c:v>
                </c:pt>
                <c:pt idx="3326">
                  <c:v>182</c:v>
                </c:pt>
                <c:pt idx="3327">
                  <c:v>182</c:v>
                </c:pt>
                <c:pt idx="3328">
                  <c:v>187</c:v>
                </c:pt>
                <c:pt idx="3329">
                  <c:v>187</c:v>
                </c:pt>
                <c:pt idx="3330">
                  <c:v>187</c:v>
                </c:pt>
                <c:pt idx="3331">
                  <c:v>187</c:v>
                </c:pt>
                <c:pt idx="3332">
                  <c:v>187</c:v>
                </c:pt>
                <c:pt idx="3333">
                  <c:v>187</c:v>
                </c:pt>
                <c:pt idx="3334">
                  <c:v>188</c:v>
                </c:pt>
                <c:pt idx="3335">
                  <c:v>188</c:v>
                </c:pt>
                <c:pt idx="3336">
                  <c:v>190</c:v>
                </c:pt>
                <c:pt idx="3337">
                  <c:v>189</c:v>
                </c:pt>
                <c:pt idx="3338">
                  <c:v>189</c:v>
                </c:pt>
                <c:pt idx="3339">
                  <c:v>189</c:v>
                </c:pt>
                <c:pt idx="3340">
                  <c:v>189</c:v>
                </c:pt>
                <c:pt idx="3341">
                  <c:v>189</c:v>
                </c:pt>
                <c:pt idx="3342">
                  <c:v>192</c:v>
                </c:pt>
                <c:pt idx="3343">
                  <c:v>192</c:v>
                </c:pt>
                <c:pt idx="3344">
                  <c:v>192</c:v>
                </c:pt>
                <c:pt idx="3345">
                  <c:v>192</c:v>
                </c:pt>
                <c:pt idx="3346">
                  <c:v>192</c:v>
                </c:pt>
                <c:pt idx="3347">
                  <c:v>192</c:v>
                </c:pt>
                <c:pt idx="3348">
                  <c:v>192</c:v>
                </c:pt>
                <c:pt idx="3349">
                  <c:v>192</c:v>
                </c:pt>
                <c:pt idx="3350">
                  <c:v>192</c:v>
                </c:pt>
                <c:pt idx="3351">
                  <c:v>193</c:v>
                </c:pt>
                <c:pt idx="3352">
                  <c:v>193</c:v>
                </c:pt>
                <c:pt idx="3353">
                  <c:v>193</c:v>
                </c:pt>
                <c:pt idx="3354">
                  <c:v>193</c:v>
                </c:pt>
                <c:pt idx="3355">
                  <c:v>193</c:v>
                </c:pt>
                <c:pt idx="3356">
                  <c:v>192</c:v>
                </c:pt>
                <c:pt idx="3357">
                  <c:v>192</c:v>
                </c:pt>
                <c:pt idx="3358">
                  <c:v>192</c:v>
                </c:pt>
                <c:pt idx="3359">
                  <c:v>192</c:v>
                </c:pt>
                <c:pt idx="3360">
                  <c:v>192</c:v>
                </c:pt>
                <c:pt idx="3361">
                  <c:v>191</c:v>
                </c:pt>
                <c:pt idx="3362">
                  <c:v>191</c:v>
                </c:pt>
                <c:pt idx="3363">
                  <c:v>191</c:v>
                </c:pt>
                <c:pt idx="3364">
                  <c:v>193</c:v>
                </c:pt>
                <c:pt idx="3365">
                  <c:v>193</c:v>
                </c:pt>
                <c:pt idx="3366">
                  <c:v>193</c:v>
                </c:pt>
                <c:pt idx="3367">
                  <c:v>193</c:v>
                </c:pt>
                <c:pt idx="3368">
                  <c:v>193</c:v>
                </c:pt>
                <c:pt idx="3369">
                  <c:v>194</c:v>
                </c:pt>
                <c:pt idx="3370">
                  <c:v>193</c:v>
                </c:pt>
                <c:pt idx="3371">
                  <c:v>193</c:v>
                </c:pt>
                <c:pt idx="3372">
                  <c:v>193</c:v>
                </c:pt>
                <c:pt idx="3373">
                  <c:v>193</c:v>
                </c:pt>
                <c:pt idx="3374">
                  <c:v>193</c:v>
                </c:pt>
                <c:pt idx="3375">
                  <c:v>193</c:v>
                </c:pt>
                <c:pt idx="3376">
                  <c:v>194</c:v>
                </c:pt>
                <c:pt idx="3377">
                  <c:v>194</c:v>
                </c:pt>
                <c:pt idx="3378">
                  <c:v>194</c:v>
                </c:pt>
                <c:pt idx="3379">
                  <c:v>193</c:v>
                </c:pt>
                <c:pt idx="3380">
                  <c:v>193</c:v>
                </c:pt>
                <c:pt idx="3381">
                  <c:v>192</c:v>
                </c:pt>
                <c:pt idx="3382">
                  <c:v>192</c:v>
                </c:pt>
                <c:pt idx="3383">
                  <c:v>192</c:v>
                </c:pt>
                <c:pt idx="3384">
                  <c:v>189</c:v>
                </c:pt>
                <c:pt idx="3385">
                  <c:v>188</c:v>
                </c:pt>
                <c:pt idx="3386">
                  <c:v>188</c:v>
                </c:pt>
                <c:pt idx="3387">
                  <c:v>188</c:v>
                </c:pt>
                <c:pt idx="3388">
                  <c:v>188</c:v>
                </c:pt>
                <c:pt idx="3389">
                  <c:v>188</c:v>
                </c:pt>
                <c:pt idx="3390">
                  <c:v>188</c:v>
                </c:pt>
                <c:pt idx="3391">
                  <c:v>186</c:v>
                </c:pt>
                <c:pt idx="3392">
                  <c:v>187</c:v>
                </c:pt>
                <c:pt idx="3393">
                  <c:v>187</c:v>
                </c:pt>
                <c:pt idx="3394">
                  <c:v>186</c:v>
                </c:pt>
                <c:pt idx="3395">
                  <c:v>186</c:v>
                </c:pt>
                <c:pt idx="3396">
                  <c:v>185</c:v>
                </c:pt>
                <c:pt idx="3397">
                  <c:v>185</c:v>
                </c:pt>
                <c:pt idx="3398">
                  <c:v>184</c:v>
                </c:pt>
                <c:pt idx="3399">
                  <c:v>184</c:v>
                </c:pt>
                <c:pt idx="3400">
                  <c:v>184</c:v>
                </c:pt>
                <c:pt idx="3401">
                  <c:v>190</c:v>
                </c:pt>
                <c:pt idx="3402">
                  <c:v>190</c:v>
                </c:pt>
                <c:pt idx="3403">
                  <c:v>190</c:v>
                </c:pt>
                <c:pt idx="3404">
                  <c:v>192</c:v>
                </c:pt>
                <c:pt idx="3405">
                  <c:v>192</c:v>
                </c:pt>
                <c:pt idx="3406">
                  <c:v>191</c:v>
                </c:pt>
                <c:pt idx="3407">
                  <c:v>191</c:v>
                </c:pt>
                <c:pt idx="3408">
                  <c:v>192</c:v>
                </c:pt>
                <c:pt idx="3409">
                  <c:v>192</c:v>
                </c:pt>
                <c:pt idx="3410">
                  <c:v>192</c:v>
                </c:pt>
                <c:pt idx="3411">
                  <c:v>193</c:v>
                </c:pt>
                <c:pt idx="3412">
                  <c:v>193</c:v>
                </c:pt>
                <c:pt idx="3413">
                  <c:v>194</c:v>
                </c:pt>
                <c:pt idx="3414">
                  <c:v>194</c:v>
                </c:pt>
                <c:pt idx="3415">
                  <c:v>194</c:v>
                </c:pt>
                <c:pt idx="3416">
                  <c:v>194</c:v>
                </c:pt>
                <c:pt idx="3417">
                  <c:v>194</c:v>
                </c:pt>
                <c:pt idx="3418">
                  <c:v>194</c:v>
                </c:pt>
                <c:pt idx="3419">
                  <c:v>194</c:v>
                </c:pt>
                <c:pt idx="3420">
                  <c:v>194</c:v>
                </c:pt>
                <c:pt idx="3421">
                  <c:v>194</c:v>
                </c:pt>
                <c:pt idx="3422">
                  <c:v>194</c:v>
                </c:pt>
                <c:pt idx="3423">
                  <c:v>194</c:v>
                </c:pt>
                <c:pt idx="3424">
                  <c:v>194</c:v>
                </c:pt>
                <c:pt idx="3425">
                  <c:v>194</c:v>
                </c:pt>
                <c:pt idx="3426">
                  <c:v>194</c:v>
                </c:pt>
                <c:pt idx="3427">
                  <c:v>194</c:v>
                </c:pt>
                <c:pt idx="3428">
                  <c:v>194</c:v>
                </c:pt>
                <c:pt idx="3429">
                  <c:v>194</c:v>
                </c:pt>
                <c:pt idx="3430">
                  <c:v>194</c:v>
                </c:pt>
                <c:pt idx="3431">
                  <c:v>195</c:v>
                </c:pt>
                <c:pt idx="3432">
                  <c:v>195</c:v>
                </c:pt>
                <c:pt idx="3433">
                  <c:v>194</c:v>
                </c:pt>
                <c:pt idx="3434">
                  <c:v>194</c:v>
                </c:pt>
                <c:pt idx="3435">
                  <c:v>194</c:v>
                </c:pt>
                <c:pt idx="3436">
                  <c:v>194</c:v>
                </c:pt>
                <c:pt idx="3437">
                  <c:v>194</c:v>
                </c:pt>
                <c:pt idx="3438">
                  <c:v>195</c:v>
                </c:pt>
                <c:pt idx="3439">
                  <c:v>196</c:v>
                </c:pt>
                <c:pt idx="3440">
                  <c:v>196</c:v>
                </c:pt>
                <c:pt idx="3441">
                  <c:v>194</c:v>
                </c:pt>
                <c:pt idx="3442">
                  <c:v>194</c:v>
                </c:pt>
                <c:pt idx="3443">
                  <c:v>194</c:v>
                </c:pt>
                <c:pt idx="3444">
                  <c:v>194</c:v>
                </c:pt>
                <c:pt idx="3445">
                  <c:v>194</c:v>
                </c:pt>
                <c:pt idx="3446">
                  <c:v>194</c:v>
                </c:pt>
                <c:pt idx="3447">
                  <c:v>194</c:v>
                </c:pt>
                <c:pt idx="3448">
                  <c:v>194</c:v>
                </c:pt>
                <c:pt idx="3449">
                  <c:v>194</c:v>
                </c:pt>
                <c:pt idx="3450">
                  <c:v>194</c:v>
                </c:pt>
                <c:pt idx="3451">
                  <c:v>194</c:v>
                </c:pt>
                <c:pt idx="3452">
                  <c:v>194</c:v>
                </c:pt>
                <c:pt idx="3453">
                  <c:v>193</c:v>
                </c:pt>
                <c:pt idx="3454">
                  <c:v>193</c:v>
                </c:pt>
                <c:pt idx="3455">
                  <c:v>193</c:v>
                </c:pt>
                <c:pt idx="3456">
                  <c:v>193</c:v>
                </c:pt>
                <c:pt idx="3457">
                  <c:v>193</c:v>
                </c:pt>
                <c:pt idx="3458">
                  <c:v>193</c:v>
                </c:pt>
                <c:pt idx="3459">
                  <c:v>193</c:v>
                </c:pt>
                <c:pt idx="3460">
                  <c:v>196</c:v>
                </c:pt>
                <c:pt idx="3461">
                  <c:v>196</c:v>
                </c:pt>
                <c:pt idx="3462">
                  <c:v>196</c:v>
                </c:pt>
                <c:pt idx="3463">
                  <c:v>196</c:v>
                </c:pt>
                <c:pt idx="3464">
                  <c:v>196</c:v>
                </c:pt>
                <c:pt idx="3465">
                  <c:v>196</c:v>
                </c:pt>
                <c:pt idx="3466">
                  <c:v>196</c:v>
                </c:pt>
                <c:pt idx="3467">
                  <c:v>195</c:v>
                </c:pt>
                <c:pt idx="3468">
                  <c:v>196</c:v>
                </c:pt>
                <c:pt idx="3469">
                  <c:v>195</c:v>
                </c:pt>
                <c:pt idx="3470">
                  <c:v>197</c:v>
                </c:pt>
                <c:pt idx="3471">
                  <c:v>197</c:v>
                </c:pt>
                <c:pt idx="3472">
                  <c:v>197</c:v>
                </c:pt>
                <c:pt idx="3473">
                  <c:v>197</c:v>
                </c:pt>
                <c:pt idx="3474">
                  <c:v>197</c:v>
                </c:pt>
                <c:pt idx="3475">
                  <c:v>198</c:v>
                </c:pt>
                <c:pt idx="3476">
                  <c:v>197</c:v>
                </c:pt>
                <c:pt idx="3477">
                  <c:v>197</c:v>
                </c:pt>
                <c:pt idx="3478">
                  <c:v>197</c:v>
                </c:pt>
                <c:pt idx="3479">
                  <c:v>197</c:v>
                </c:pt>
                <c:pt idx="3480">
                  <c:v>198</c:v>
                </c:pt>
                <c:pt idx="3481">
                  <c:v>198</c:v>
                </c:pt>
                <c:pt idx="3482">
                  <c:v>198</c:v>
                </c:pt>
                <c:pt idx="3483">
                  <c:v>198</c:v>
                </c:pt>
                <c:pt idx="3484">
                  <c:v>198</c:v>
                </c:pt>
                <c:pt idx="3485">
                  <c:v>198</c:v>
                </c:pt>
                <c:pt idx="3486">
                  <c:v>198</c:v>
                </c:pt>
                <c:pt idx="3487">
                  <c:v>198</c:v>
                </c:pt>
                <c:pt idx="3488">
                  <c:v>198</c:v>
                </c:pt>
                <c:pt idx="3489">
                  <c:v>198</c:v>
                </c:pt>
                <c:pt idx="3490">
                  <c:v>198</c:v>
                </c:pt>
                <c:pt idx="3491">
                  <c:v>198</c:v>
                </c:pt>
                <c:pt idx="3492">
                  <c:v>198</c:v>
                </c:pt>
                <c:pt idx="3493">
                  <c:v>198</c:v>
                </c:pt>
                <c:pt idx="3494">
                  <c:v>198</c:v>
                </c:pt>
                <c:pt idx="3495">
                  <c:v>198</c:v>
                </c:pt>
                <c:pt idx="3496">
                  <c:v>198</c:v>
                </c:pt>
                <c:pt idx="3497">
                  <c:v>198</c:v>
                </c:pt>
                <c:pt idx="3498">
                  <c:v>198</c:v>
                </c:pt>
                <c:pt idx="3499">
                  <c:v>198</c:v>
                </c:pt>
                <c:pt idx="3500">
                  <c:v>198</c:v>
                </c:pt>
                <c:pt idx="3501">
                  <c:v>198</c:v>
                </c:pt>
                <c:pt idx="3502">
                  <c:v>198</c:v>
                </c:pt>
                <c:pt idx="3503">
                  <c:v>198</c:v>
                </c:pt>
                <c:pt idx="3504">
                  <c:v>197</c:v>
                </c:pt>
                <c:pt idx="3505">
                  <c:v>198</c:v>
                </c:pt>
                <c:pt idx="3506">
                  <c:v>198</c:v>
                </c:pt>
                <c:pt idx="3507">
                  <c:v>198</c:v>
                </c:pt>
                <c:pt idx="3508">
                  <c:v>197</c:v>
                </c:pt>
                <c:pt idx="3509">
                  <c:v>198</c:v>
                </c:pt>
                <c:pt idx="3510">
                  <c:v>199</c:v>
                </c:pt>
                <c:pt idx="3511">
                  <c:v>199</c:v>
                </c:pt>
                <c:pt idx="3512">
                  <c:v>199</c:v>
                </c:pt>
                <c:pt idx="3513">
                  <c:v>199</c:v>
                </c:pt>
                <c:pt idx="3514">
                  <c:v>199</c:v>
                </c:pt>
                <c:pt idx="3515">
                  <c:v>199</c:v>
                </c:pt>
                <c:pt idx="3516">
                  <c:v>199</c:v>
                </c:pt>
                <c:pt idx="3517">
                  <c:v>199</c:v>
                </c:pt>
                <c:pt idx="3518">
                  <c:v>199</c:v>
                </c:pt>
                <c:pt idx="3519">
                  <c:v>199</c:v>
                </c:pt>
                <c:pt idx="3520">
                  <c:v>199</c:v>
                </c:pt>
                <c:pt idx="3521">
                  <c:v>199</c:v>
                </c:pt>
                <c:pt idx="3522">
                  <c:v>199</c:v>
                </c:pt>
                <c:pt idx="3523">
                  <c:v>199</c:v>
                </c:pt>
                <c:pt idx="3524">
                  <c:v>199</c:v>
                </c:pt>
                <c:pt idx="3525">
                  <c:v>199</c:v>
                </c:pt>
                <c:pt idx="3526">
                  <c:v>199</c:v>
                </c:pt>
                <c:pt idx="3527">
                  <c:v>199</c:v>
                </c:pt>
                <c:pt idx="3528">
                  <c:v>199</c:v>
                </c:pt>
                <c:pt idx="3529">
                  <c:v>199</c:v>
                </c:pt>
                <c:pt idx="3530">
                  <c:v>199</c:v>
                </c:pt>
                <c:pt idx="3531">
                  <c:v>200</c:v>
                </c:pt>
                <c:pt idx="3532">
                  <c:v>200</c:v>
                </c:pt>
                <c:pt idx="3533">
                  <c:v>200</c:v>
                </c:pt>
                <c:pt idx="3534">
                  <c:v>200</c:v>
                </c:pt>
                <c:pt idx="3535">
                  <c:v>200</c:v>
                </c:pt>
                <c:pt idx="3536">
                  <c:v>200</c:v>
                </c:pt>
                <c:pt idx="3537">
                  <c:v>199</c:v>
                </c:pt>
                <c:pt idx="3538">
                  <c:v>199</c:v>
                </c:pt>
                <c:pt idx="3539">
                  <c:v>199</c:v>
                </c:pt>
                <c:pt idx="3540">
                  <c:v>200</c:v>
                </c:pt>
                <c:pt idx="3541">
                  <c:v>200</c:v>
                </c:pt>
                <c:pt idx="3542">
                  <c:v>200</c:v>
                </c:pt>
                <c:pt idx="3543">
                  <c:v>200</c:v>
                </c:pt>
                <c:pt idx="3544">
                  <c:v>202</c:v>
                </c:pt>
                <c:pt idx="3545">
                  <c:v>201</c:v>
                </c:pt>
                <c:pt idx="3546">
                  <c:v>201</c:v>
                </c:pt>
                <c:pt idx="3547">
                  <c:v>201</c:v>
                </c:pt>
                <c:pt idx="3548">
                  <c:v>201</c:v>
                </c:pt>
                <c:pt idx="3549">
                  <c:v>201</c:v>
                </c:pt>
                <c:pt idx="3550">
                  <c:v>201</c:v>
                </c:pt>
                <c:pt idx="3551">
                  <c:v>201</c:v>
                </c:pt>
                <c:pt idx="3552">
                  <c:v>201</c:v>
                </c:pt>
                <c:pt idx="3553">
                  <c:v>201</c:v>
                </c:pt>
                <c:pt idx="3554">
                  <c:v>201</c:v>
                </c:pt>
                <c:pt idx="3555">
                  <c:v>201</c:v>
                </c:pt>
                <c:pt idx="3556">
                  <c:v>201</c:v>
                </c:pt>
                <c:pt idx="3557">
                  <c:v>201</c:v>
                </c:pt>
                <c:pt idx="3558">
                  <c:v>203</c:v>
                </c:pt>
                <c:pt idx="3559">
                  <c:v>203</c:v>
                </c:pt>
                <c:pt idx="3560">
                  <c:v>203</c:v>
                </c:pt>
                <c:pt idx="3561">
                  <c:v>203</c:v>
                </c:pt>
                <c:pt idx="3562">
                  <c:v>203</c:v>
                </c:pt>
                <c:pt idx="3563">
                  <c:v>203</c:v>
                </c:pt>
                <c:pt idx="3564">
                  <c:v>203</c:v>
                </c:pt>
                <c:pt idx="3565">
                  <c:v>203</c:v>
                </c:pt>
                <c:pt idx="3566">
                  <c:v>203</c:v>
                </c:pt>
                <c:pt idx="3567">
                  <c:v>203</c:v>
                </c:pt>
                <c:pt idx="3568">
                  <c:v>203</c:v>
                </c:pt>
                <c:pt idx="3569">
                  <c:v>203</c:v>
                </c:pt>
                <c:pt idx="3570">
                  <c:v>203</c:v>
                </c:pt>
                <c:pt idx="3571">
                  <c:v>203</c:v>
                </c:pt>
                <c:pt idx="3572">
                  <c:v>203</c:v>
                </c:pt>
                <c:pt idx="3573">
                  <c:v>203</c:v>
                </c:pt>
                <c:pt idx="3574">
                  <c:v>201</c:v>
                </c:pt>
                <c:pt idx="3575">
                  <c:v>201</c:v>
                </c:pt>
                <c:pt idx="3576">
                  <c:v>201</c:v>
                </c:pt>
                <c:pt idx="3577">
                  <c:v>201</c:v>
                </c:pt>
                <c:pt idx="3578">
                  <c:v>201</c:v>
                </c:pt>
                <c:pt idx="3579">
                  <c:v>201</c:v>
                </c:pt>
                <c:pt idx="3580">
                  <c:v>201</c:v>
                </c:pt>
                <c:pt idx="3581">
                  <c:v>200</c:v>
                </c:pt>
                <c:pt idx="3582">
                  <c:v>200</c:v>
                </c:pt>
                <c:pt idx="3583">
                  <c:v>200</c:v>
                </c:pt>
                <c:pt idx="3584">
                  <c:v>200</c:v>
                </c:pt>
                <c:pt idx="3585">
                  <c:v>200</c:v>
                </c:pt>
                <c:pt idx="3586">
                  <c:v>199</c:v>
                </c:pt>
                <c:pt idx="3587">
                  <c:v>200</c:v>
                </c:pt>
                <c:pt idx="3588">
                  <c:v>202</c:v>
                </c:pt>
                <c:pt idx="3589">
                  <c:v>201</c:v>
                </c:pt>
                <c:pt idx="3590">
                  <c:v>201</c:v>
                </c:pt>
                <c:pt idx="3591">
                  <c:v>201</c:v>
                </c:pt>
                <c:pt idx="3592">
                  <c:v>201</c:v>
                </c:pt>
                <c:pt idx="3593">
                  <c:v>199</c:v>
                </c:pt>
                <c:pt idx="3594">
                  <c:v>198</c:v>
                </c:pt>
                <c:pt idx="3595">
                  <c:v>199</c:v>
                </c:pt>
                <c:pt idx="3596">
                  <c:v>199</c:v>
                </c:pt>
                <c:pt idx="3597">
                  <c:v>198</c:v>
                </c:pt>
                <c:pt idx="3598">
                  <c:v>198</c:v>
                </c:pt>
                <c:pt idx="3599">
                  <c:v>198</c:v>
                </c:pt>
                <c:pt idx="3600">
                  <c:v>198</c:v>
                </c:pt>
                <c:pt idx="3601">
                  <c:v>197</c:v>
                </c:pt>
                <c:pt idx="3602">
                  <c:v>198</c:v>
                </c:pt>
                <c:pt idx="3603">
                  <c:v>198</c:v>
                </c:pt>
                <c:pt idx="3604">
                  <c:v>199</c:v>
                </c:pt>
                <c:pt idx="3605">
                  <c:v>199</c:v>
                </c:pt>
                <c:pt idx="3606">
                  <c:v>199</c:v>
                </c:pt>
                <c:pt idx="3607">
                  <c:v>199</c:v>
                </c:pt>
                <c:pt idx="3608">
                  <c:v>197</c:v>
                </c:pt>
                <c:pt idx="3609">
                  <c:v>197</c:v>
                </c:pt>
                <c:pt idx="3610">
                  <c:v>197</c:v>
                </c:pt>
                <c:pt idx="3611">
                  <c:v>197</c:v>
                </c:pt>
                <c:pt idx="3612">
                  <c:v>197</c:v>
                </c:pt>
                <c:pt idx="3613">
                  <c:v>197</c:v>
                </c:pt>
                <c:pt idx="3614">
                  <c:v>198</c:v>
                </c:pt>
                <c:pt idx="3615">
                  <c:v>198</c:v>
                </c:pt>
                <c:pt idx="3616">
                  <c:v>197</c:v>
                </c:pt>
                <c:pt idx="3617">
                  <c:v>197</c:v>
                </c:pt>
                <c:pt idx="3618">
                  <c:v>197</c:v>
                </c:pt>
                <c:pt idx="3619">
                  <c:v>197</c:v>
                </c:pt>
                <c:pt idx="3620">
                  <c:v>197</c:v>
                </c:pt>
                <c:pt idx="3621">
                  <c:v>197</c:v>
                </c:pt>
                <c:pt idx="3622">
                  <c:v>195</c:v>
                </c:pt>
                <c:pt idx="3623">
                  <c:v>195</c:v>
                </c:pt>
                <c:pt idx="3624">
                  <c:v>195</c:v>
                </c:pt>
                <c:pt idx="3625">
                  <c:v>195</c:v>
                </c:pt>
                <c:pt idx="3626">
                  <c:v>195</c:v>
                </c:pt>
                <c:pt idx="3627">
                  <c:v>197</c:v>
                </c:pt>
                <c:pt idx="3628">
                  <c:v>196</c:v>
                </c:pt>
                <c:pt idx="3629">
                  <c:v>193</c:v>
                </c:pt>
                <c:pt idx="3630">
                  <c:v>196</c:v>
                </c:pt>
                <c:pt idx="3631">
                  <c:v>196</c:v>
                </c:pt>
                <c:pt idx="3632">
                  <c:v>196</c:v>
                </c:pt>
                <c:pt idx="3633">
                  <c:v>196</c:v>
                </c:pt>
                <c:pt idx="3634">
                  <c:v>196</c:v>
                </c:pt>
                <c:pt idx="3635">
                  <c:v>196</c:v>
                </c:pt>
                <c:pt idx="3636">
                  <c:v>196</c:v>
                </c:pt>
                <c:pt idx="3637">
                  <c:v>195</c:v>
                </c:pt>
                <c:pt idx="3638">
                  <c:v>195</c:v>
                </c:pt>
                <c:pt idx="3639">
                  <c:v>195</c:v>
                </c:pt>
                <c:pt idx="3640">
                  <c:v>195</c:v>
                </c:pt>
                <c:pt idx="3641">
                  <c:v>195</c:v>
                </c:pt>
                <c:pt idx="3642">
                  <c:v>195</c:v>
                </c:pt>
                <c:pt idx="3643">
                  <c:v>195</c:v>
                </c:pt>
                <c:pt idx="3644">
                  <c:v>194</c:v>
                </c:pt>
                <c:pt idx="3645">
                  <c:v>194</c:v>
                </c:pt>
                <c:pt idx="3646">
                  <c:v>194</c:v>
                </c:pt>
                <c:pt idx="3647">
                  <c:v>194</c:v>
                </c:pt>
                <c:pt idx="3648">
                  <c:v>194</c:v>
                </c:pt>
                <c:pt idx="3649">
                  <c:v>194</c:v>
                </c:pt>
                <c:pt idx="3650">
                  <c:v>194</c:v>
                </c:pt>
                <c:pt idx="3651">
                  <c:v>194</c:v>
                </c:pt>
                <c:pt idx="3652">
                  <c:v>194</c:v>
                </c:pt>
                <c:pt idx="3653">
                  <c:v>194</c:v>
                </c:pt>
                <c:pt idx="3654">
                  <c:v>194</c:v>
                </c:pt>
                <c:pt idx="3655">
                  <c:v>194</c:v>
                </c:pt>
                <c:pt idx="3656">
                  <c:v>194</c:v>
                </c:pt>
                <c:pt idx="3657">
                  <c:v>194</c:v>
                </c:pt>
                <c:pt idx="3658">
                  <c:v>194</c:v>
                </c:pt>
                <c:pt idx="3659">
                  <c:v>194</c:v>
                </c:pt>
                <c:pt idx="3660">
                  <c:v>194</c:v>
                </c:pt>
                <c:pt idx="3661">
                  <c:v>194</c:v>
                </c:pt>
                <c:pt idx="3662">
                  <c:v>194</c:v>
                </c:pt>
                <c:pt idx="3663">
                  <c:v>194</c:v>
                </c:pt>
                <c:pt idx="3664">
                  <c:v>194</c:v>
                </c:pt>
                <c:pt idx="3665">
                  <c:v>194</c:v>
                </c:pt>
                <c:pt idx="3666">
                  <c:v>194</c:v>
                </c:pt>
                <c:pt idx="3667">
                  <c:v>194</c:v>
                </c:pt>
                <c:pt idx="3668">
                  <c:v>194</c:v>
                </c:pt>
                <c:pt idx="3669">
                  <c:v>194</c:v>
                </c:pt>
                <c:pt idx="3670">
                  <c:v>194</c:v>
                </c:pt>
                <c:pt idx="3671">
                  <c:v>194</c:v>
                </c:pt>
                <c:pt idx="3672">
                  <c:v>194</c:v>
                </c:pt>
                <c:pt idx="3673">
                  <c:v>194</c:v>
                </c:pt>
                <c:pt idx="3674">
                  <c:v>194</c:v>
                </c:pt>
                <c:pt idx="3675">
                  <c:v>194</c:v>
                </c:pt>
                <c:pt idx="3676">
                  <c:v>194</c:v>
                </c:pt>
                <c:pt idx="3677">
                  <c:v>194</c:v>
                </c:pt>
                <c:pt idx="3678">
                  <c:v>195</c:v>
                </c:pt>
                <c:pt idx="3679">
                  <c:v>195</c:v>
                </c:pt>
                <c:pt idx="3680">
                  <c:v>195</c:v>
                </c:pt>
                <c:pt idx="3681">
                  <c:v>194</c:v>
                </c:pt>
                <c:pt idx="3682">
                  <c:v>194</c:v>
                </c:pt>
                <c:pt idx="3683">
                  <c:v>194</c:v>
                </c:pt>
                <c:pt idx="3684">
                  <c:v>194</c:v>
                </c:pt>
                <c:pt idx="3685">
                  <c:v>194</c:v>
                </c:pt>
                <c:pt idx="3686">
                  <c:v>193</c:v>
                </c:pt>
                <c:pt idx="3687">
                  <c:v>193</c:v>
                </c:pt>
                <c:pt idx="3688">
                  <c:v>193</c:v>
                </c:pt>
                <c:pt idx="3689">
                  <c:v>193</c:v>
                </c:pt>
                <c:pt idx="3690">
                  <c:v>193</c:v>
                </c:pt>
                <c:pt idx="3691">
                  <c:v>193</c:v>
                </c:pt>
                <c:pt idx="3692">
                  <c:v>193</c:v>
                </c:pt>
                <c:pt idx="3693">
                  <c:v>193</c:v>
                </c:pt>
                <c:pt idx="3694">
                  <c:v>193</c:v>
                </c:pt>
                <c:pt idx="3695">
                  <c:v>193</c:v>
                </c:pt>
                <c:pt idx="3696">
                  <c:v>193</c:v>
                </c:pt>
                <c:pt idx="3697">
                  <c:v>193</c:v>
                </c:pt>
                <c:pt idx="3698">
                  <c:v>193</c:v>
                </c:pt>
                <c:pt idx="3699">
                  <c:v>193</c:v>
                </c:pt>
                <c:pt idx="3700">
                  <c:v>191</c:v>
                </c:pt>
                <c:pt idx="3701">
                  <c:v>191</c:v>
                </c:pt>
                <c:pt idx="3702">
                  <c:v>191</c:v>
                </c:pt>
                <c:pt idx="3703">
                  <c:v>191</c:v>
                </c:pt>
                <c:pt idx="3704">
                  <c:v>191</c:v>
                </c:pt>
                <c:pt idx="3705">
                  <c:v>191</c:v>
                </c:pt>
                <c:pt idx="3706">
                  <c:v>191</c:v>
                </c:pt>
                <c:pt idx="3707">
                  <c:v>191</c:v>
                </c:pt>
                <c:pt idx="3708">
                  <c:v>191</c:v>
                </c:pt>
                <c:pt idx="3709">
                  <c:v>191</c:v>
                </c:pt>
                <c:pt idx="3710">
                  <c:v>191</c:v>
                </c:pt>
                <c:pt idx="3711">
                  <c:v>191</c:v>
                </c:pt>
                <c:pt idx="3712">
                  <c:v>191</c:v>
                </c:pt>
                <c:pt idx="3713">
                  <c:v>191</c:v>
                </c:pt>
                <c:pt idx="3714">
                  <c:v>191</c:v>
                </c:pt>
                <c:pt idx="3715">
                  <c:v>189</c:v>
                </c:pt>
                <c:pt idx="3716">
                  <c:v>189</c:v>
                </c:pt>
                <c:pt idx="3717">
                  <c:v>189</c:v>
                </c:pt>
                <c:pt idx="3718">
                  <c:v>189</c:v>
                </c:pt>
                <c:pt idx="3719">
                  <c:v>186</c:v>
                </c:pt>
                <c:pt idx="3720">
                  <c:v>188</c:v>
                </c:pt>
                <c:pt idx="3721">
                  <c:v>188</c:v>
                </c:pt>
                <c:pt idx="3722">
                  <c:v>188</c:v>
                </c:pt>
                <c:pt idx="3723">
                  <c:v>188</c:v>
                </c:pt>
                <c:pt idx="3724">
                  <c:v>188</c:v>
                </c:pt>
                <c:pt idx="3725">
                  <c:v>188</c:v>
                </c:pt>
                <c:pt idx="3726">
                  <c:v>190</c:v>
                </c:pt>
                <c:pt idx="3727">
                  <c:v>190</c:v>
                </c:pt>
                <c:pt idx="3728">
                  <c:v>190</c:v>
                </c:pt>
                <c:pt idx="3729">
                  <c:v>191</c:v>
                </c:pt>
                <c:pt idx="3730">
                  <c:v>191</c:v>
                </c:pt>
                <c:pt idx="3731">
                  <c:v>191</c:v>
                </c:pt>
                <c:pt idx="3732">
                  <c:v>191</c:v>
                </c:pt>
                <c:pt idx="3733">
                  <c:v>191</c:v>
                </c:pt>
                <c:pt idx="3734">
                  <c:v>191</c:v>
                </c:pt>
                <c:pt idx="3735">
                  <c:v>192</c:v>
                </c:pt>
                <c:pt idx="3736">
                  <c:v>192</c:v>
                </c:pt>
                <c:pt idx="3737">
                  <c:v>192</c:v>
                </c:pt>
                <c:pt idx="3738">
                  <c:v>192</c:v>
                </c:pt>
                <c:pt idx="3739">
                  <c:v>192</c:v>
                </c:pt>
                <c:pt idx="3740">
                  <c:v>192</c:v>
                </c:pt>
                <c:pt idx="3741">
                  <c:v>192</c:v>
                </c:pt>
                <c:pt idx="3742">
                  <c:v>192</c:v>
                </c:pt>
                <c:pt idx="3743">
                  <c:v>192</c:v>
                </c:pt>
                <c:pt idx="3744">
                  <c:v>192</c:v>
                </c:pt>
                <c:pt idx="3745">
                  <c:v>192</c:v>
                </c:pt>
                <c:pt idx="3746">
                  <c:v>192</c:v>
                </c:pt>
                <c:pt idx="3747">
                  <c:v>192</c:v>
                </c:pt>
                <c:pt idx="3748">
                  <c:v>193</c:v>
                </c:pt>
                <c:pt idx="3749">
                  <c:v>193</c:v>
                </c:pt>
                <c:pt idx="3750">
                  <c:v>193</c:v>
                </c:pt>
                <c:pt idx="3751">
                  <c:v>193</c:v>
                </c:pt>
                <c:pt idx="3752">
                  <c:v>193</c:v>
                </c:pt>
                <c:pt idx="3753">
                  <c:v>193</c:v>
                </c:pt>
                <c:pt idx="3754">
                  <c:v>193</c:v>
                </c:pt>
                <c:pt idx="3755">
                  <c:v>193</c:v>
                </c:pt>
                <c:pt idx="3756">
                  <c:v>193</c:v>
                </c:pt>
                <c:pt idx="3757">
                  <c:v>193</c:v>
                </c:pt>
                <c:pt idx="3758">
                  <c:v>193</c:v>
                </c:pt>
                <c:pt idx="3759">
                  <c:v>193</c:v>
                </c:pt>
                <c:pt idx="3760">
                  <c:v>192</c:v>
                </c:pt>
                <c:pt idx="3761">
                  <c:v>192</c:v>
                </c:pt>
                <c:pt idx="3762">
                  <c:v>192</c:v>
                </c:pt>
                <c:pt idx="3763">
                  <c:v>192</c:v>
                </c:pt>
                <c:pt idx="3764">
                  <c:v>192</c:v>
                </c:pt>
                <c:pt idx="3765">
                  <c:v>192</c:v>
                </c:pt>
                <c:pt idx="3766">
                  <c:v>192</c:v>
                </c:pt>
                <c:pt idx="3767">
                  <c:v>192</c:v>
                </c:pt>
                <c:pt idx="3768">
                  <c:v>190</c:v>
                </c:pt>
                <c:pt idx="3769">
                  <c:v>189</c:v>
                </c:pt>
                <c:pt idx="3770">
                  <c:v>189</c:v>
                </c:pt>
                <c:pt idx="3771">
                  <c:v>188</c:v>
                </c:pt>
                <c:pt idx="3772">
                  <c:v>188</c:v>
                </c:pt>
                <c:pt idx="3773">
                  <c:v>189</c:v>
                </c:pt>
                <c:pt idx="3774">
                  <c:v>189</c:v>
                </c:pt>
                <c:pt idx="3775">
                  <c:v>189</c:v>
                </c:pt>
                <c:pt idx="3776">
                  <c:v>190</c:v>
                </c:pt>
                <c:pt idx="3777">
                  <c:v>190</c:v>
                </c:pt>
                <c:pt idx="3778">
                  <c:v>190</c:v>
                </c:pt>
                <c:pt idx="3779">
                  <c:v>190</c:v>
                </c:pt>
                <c:pt idx="3780">
                  <c:v>190</c:v>
                </c:pt>
                <c:pt idx="3781">
                  <c:v>190</c:v>
                </c:pt>
                <c:pt idx="3782">
                  <c:v>188</c:v>
                </c:pt>
                <c:pt idx="3783">
                  <c:v>187</c:v>
                </c:pt>
                <c:pt idx="3784">
                  <c:v>185</c:v>
                </c:pt>
                <c:pt idx="3785">
                  <c:v>184</c:v>
                </c:pt>
                <c:pt idx="3786">
                  <c:v>184</c:v>
                </c:pt>
                <c:pt idx="3787">
                  <c:v>184</c:v>
                </c:pt>
                <c:pt idx="3788">
                  <c:v>184</c:v>
                </c:pt>
                <c:pt idx="3789">
                  <c:v>183</c:v>
                </c:pt>
                <c:pt idx="3790">
                  <c:v>183</c:v>
                </c:pt>
                <c:pt idx="3791">
                  <c:v>183</c:v>
                </c:pt>
                <c:pt idx="3792">
                  <c:v>183</c:v>
                </c:pt>
                <c:pt idx="3793">
                  <c:v>183</c:v>
                </c:pt>
                <c:pt idx="3794">
                  <c:v>183</c:v>
                </c:pt>
                <c:pt idx="3795">
                  <c:v>183</c:v>
                </c:pt>
                <c:pt idx="3796">
                  <c:v>183</c:v>
                </c:pt>
                <c:pt idx="3797">
                  <c:v>183</c:v>
                </c:pt>
                <c:pt idx="3798">
                  <c:v>183</c:v>
                </c:pt>
                <c:pt idx="3799">
                  <c:v>183</c:v>
                </c:pt>
                <c:pt idx="3800">
                  <c:v>183</c:v>
                </c:pt>
                <c:pt idx="3801">
                  <c:v>183</c:v>
                </c:pt>
                <c:pt idx="3802">
                  <c:v>183</c:v>
                </c:pt>
                <c:pt idx="3803">
                  <c:v>183</c:v>
                </c:pt>
                <c:pt idx="3804">
                  <c:v>182</c:v>
                </c:pt>
                <c:pt idx="3805">
                  <c:v>182</c:v>
                </c:pt>
                <c:pt idx="3806">
                  <c:v>182</c:v>
                </c:pt>
                <c:pt idx="3807">
                  <c:v>182</c:v>
                </c:pt>
                <c:pt idx="3808">
                  <c:v>182</c:v>
                </c:pt>
                <c:pt idx="3809">
                  <c:v>182</c:v>
                </c:pt>
                <c:pt idx="3810">
                  <c:v>182</c:v>
                </c:pt>
                <c:pt idx="3811">
                  <c:v>182</c:v>
                </c:pt>
                <c:pt idx="3812">
                  <c:v>182</c:v>
                </c:pt>
                <c:pt idx="3813">
                  <c:v>182</c:v>
                </c:pt>
                <c:pt idx="3814">
                  <c:v>182</c:v>
                </c:pt>
                <c:pt idx="3815">
                  <c:v>182</c:v>
                </c:pt>
                <c:pt idx="3816">
                  <c:v>182</c:v>
                </c:pt>
                <c:pt idx="3817">
                  <c:v>179</c:v>
                </c:pt>
                <c:pt idx="3818">
                  <c:v>178</c:v>
                </c:pt>
                <c:pt idx="3819">
                  <c:v>177</c:v>
                </c:pt>
                <c:pt idx="3820">
                  <c:v>176</c:v>
                </c:pt>
                <c:pt idx="3821">
                  <c:v>176</c:v>
                </c:pt>
                <c:pt idx="3822">
                  <c:v>176</c:v>
                </c:pt>
                <c:pt idx="3823">
                  <c:v>175</c:v>
                </c:pt>
                <c:pt idx="3824">
                  <c:v>174</c:v>
                </c:pt>
                <c:pt idx="3825">
                  <c:v>174</c:v>
                </c:pt>
                <c:pt idx="3826">
                  <c:v>174</c:v>
                </c:pt>
                <c:pt idx="3827">
                  <c:v>174</c:v>
                </c:pt>
                <c:pt idx="3828">
                  <c:v>174</c:v>
                </c:pt>
                <c:pt idx="3829">
                  <c:v>175</c:v>
                </c:pt>
                <c:pt idx="3830">
                  <c:v>175</c:v>
                </c:pt>
                <c:pt idx="3831">
                  <c:v>177</c:v>
                </c:pt>
                <c:pt idx="3832">
                  <c:v>177</c:v>
                </c:pt>
                <c:pt idx="3833">
                  <c:v>177</c:v>
                </c:pt>
                <c:pt idx="3834">
                  <c:v>177</c:v>
                </c:pt>
                <c:pt idx="3835">
                  <c:v>177</c:v>
                </c:pt>
                <c:pt idx="3836">
                  <c:v>177</c:v>
                </c:pt>
                <c:pt idx="3837">
                  <c:v>176</c:v>
                </c:pt>
                <c:pt idx="3838">
                  <c:v>176</c:v>
                </c:pt>
                <c:pt idx="3839">
                  <c:v>176</c:v>
                </c:pt>
                <c:pt idx="3840">
                  <c:v>176</c:v>
                </c:pt>
                <c:pt idx="3841">
                  <c:v>176</c:v>
                </c:pt>
                <c:pt idx="3842">
                  <c:v>176</c:v>
                </c:pt>
                <c:pt idx="3843">
                  <c:v>176</c:v>
                </c:pt>
                <c:pt idx="3844">
                  <c:v>176</c:v>
                </c:pt>
                <c:pt idx="3845">
                  <c:v>176</c:v>
                </c:pt>
                <c:pt idx="3846">
                  <c:v>176</c:v>
                </c:pt>
                <c:pt idx="3847">
                  <c:v>176</c:v>
                </c:pt>
                <c:pt idx="3848">
                  <c:v>176</c:v>
                </c:pt>
                <c:pt idx="3849">
                  <c:v>176</c:v>
                </c:pt>
                <c:pt idx="3850">
                  <c:v>176</c:v>
                </c:pt>
                <c:pt idx="3851">
                  <c:v>175</c:v>
                </c:pt>
                <c:pt idx="3852">
                  <c:v>175</c:v>
                </c:pt>
                <c:pt idx="3853">
                  <c:v>175</c:v>
                </c:pt>
                <c:pt idx="3854">
                  <c:v>175</c:v>
                </c:pt>
                <c:pt idx="3855">
                  <c:v>175</c:v>
                </c:pt>
                <c:pt idx="3856">
                  <c:v>175</c:v>
                </c:pt>
                <c:pt idx="3857">
                  <c:v>175</c:v>
                </c:pt>
                <c:pt idx="3858">
                  <c:v>175</c:v>
                </c:pt>
                <c:pt idx="3859">
                  <c:v>173</c:v>
                </c:pt>
                <c:pt idx="3860">
                  <c:v>173</c:v>
                </c:pt>
                <c:pt idx="3861">
                  <c:v>174</c:v>
                </c:pt>
                <c:pt idx="3862">
                  <c:v>173</c:v>
                </c:pt>
                <c:pt idx="3863">
                  <c:v>173</c:v>
                </c:pt>
                <c:pt idx="3864">
                  <c:v>173</c:v>
                </c:pt>
                <c:pt idx="3865">
                  <c:v>172</c:v>
                </c:pt>
                <c:pt idx="3866">
                  <c:v>173</c:v>
                </c:pt>
                <c:pt idx="3867">
                  <c:v>171</c:v>
                </c:pt>
                <c:pt idx="3868">
                  <c:v>172</c:v>
                </c:pt>
                <c:pt idx="3869">
                  <c:v>172</c:v>
                </c:pt>
                <c:pt idx="3870">
                  <c:v>172</c:v>
                </c:pt>
                <c:pt idx="3871">
                  <c:v>172</c:v>
                </c:pt>
                <c:pt idx="3872">
                  <c:v>172</c:v>
                </c:pt>
                <c:pt idx="3873">
                  <c:v>171</c:v>
                </c:pt>
                <c:pt idx="3874">
                  <c:v>168</c:v>
                </c:pt>
                <c:pt idx="3875">
                  <c:v>168</c:v>
                </c:pt>
                <c:pt idx="3876">
                  <c:v>168</c:v>
                </c:pt>
                <c:pt idx="3877">
                  <c:v>168</c:v>
                </c:pt>
                <c:pt idx="3878">
                  <c:v>168</c:v>
                </c:pt>
                <c:pt idx="3879">
                  <c:v>169</c:v>
                </c:pt>
                <c:pt idx="3880">
                  <c:v>166</c:v>
                </c:pt>
                <c:pt idx="3881">
                  <c:v>165</c:v>
                </c:pt>
                <c:pt idx="3882">
                  <c:v>165</c:v>
                </c:pt>
                <c:pt idx="3883">
                  <c:v>164</c:v>
                </c:pt>
                <c:pt idx="3884">
                  <c:v>164</c:v>
                </c:pt>
                <c:pt idx="3885">
                  <c:v>164</c:v>
                </c:pt>
                <c:pt idx="3886">
                  <c:v>164</c:v>
                </c:pt>
                <c:pt idx="3887">
                  <c:v>164</c:v>
                </c:pt>
                <c:pt idx="3888">
                  <c:v>164</c:v>
                </c:pt>
                <c:pt idx="3889">
                  <c:v>164</c:v>
                </c:pt>
                <c:pt idx="3890">
                  <c:v>164</c:v>
                </c:pt>
                <c:pt idx="3891">
                  <c:v>164</c:v>
                </c:pt>
                <c:pt idx="3892">
                  <c:v>164</c:v>
                </c:pt>
                <c:pt idx="3893">
                  <c:v>164</c:v>
                </c:pt>
                <c:pt idx="3894">
                  <c:v>164</c:v>
                </c:pt>
                <c:pt idx="3895">
                  <c:v>164</c:v>
                </c:pt>
                <c:pt idx="3896">
                  <c:v>164</c:v>
                </c:pt>
                <c:pt idx="3897">
                  <c:v>164</c:v>
                </c:pt>
                <c:pt idx="3898">
                  <c:v>164</c:v>
                </c:pt>
                <c:pt idx="3899">
                  <c:v>164</c:v>
                </c:pt>
                <c:pt idx="3900">
                  <c:v>164</c:v>
                </c:pt>
                <c:pt idx="3901">
                  <c:v>161</c:v>
                </c:pt>
                <c:pt idx="3902">
                  <c:v>161</c:v>
                </c:pt>
                <c:pt idx="3903">
                  <c:v>161</c:v>
                </c:pt>
                <c:pt idx="3904">
                  <c:v>161</c:v>
                </c:pt>
                <c:pt idx="3905">
                  <c:v>161</c:v>
                </c:pt>
                <c:pt idx="3906">
                  <c:v>161</c:v>
                </c:pt>
                <c:pt idx="3907">
                  <c:v>161</c:v>
                </c:pt>
                <c:pt idx="3908">
                  <c:v>161</c:v>
                </c:pt>
                <c:pt idx="3909">
                  <c:v>161</c:v>
                </c:pt>
                <c:pt idx="3910">
                  <c:v>160</c:v>
                </c:pt>
                <c:pt idx="3911">
                  <c:v>159</c:v>
                </c:pt>
                <c:pt idx="3912">
                  <c:v>159</c:v>
                </c:pt>
                <c:pt idx="3913">
                  <c:v>159</c:v>
                </c:pt>
                <c:pt idx="3914">
                  <c:v>159</c:v>
                </c:pt>
                <c:pt idx="3915">
                  <c:v>159</c:v>
                </c:pt>
                <c:pt idx="3916">
                  <c:v>158</c:v>
                </c:pt>
                <c:pt idx="3917">
                  <c:v>155</c:v>
                </c:pt>
                <c:pt idx="3918">
                  <c:v>155</c:v>
                </c:pt>
                <c:pt idx="3919">
                  <c:v>153</c:v>
                </c:pt>
                <c:pt idx="3920">
                  <c:v>151</c:v>
                </c:pt>
                <c:pt idx="3921">
                  <c:v>151</c:v>
                </c:pt>
                <c:pt idx="3922">
                  <c:v>151</c:v>
                </c:pt>
                <c:pt idx="3923">
                  <c:v>150</c:v>
                </c:pt>
                <c:pt idx="3924">
                  <c:v>150</c:v>
                </c:pt>
                <c:pt idx="3925">
                  <c:v>150</c:v>
                </c:pt>
                <c:pt idx="3926">
                  <c:v>150</c:v>
                </c:pt>
                <c:pt idx="3927">
                  <c:v>150</c:v>
                </c:pt>
                <c:pt idx="3928">
                  <c:v>150</c:v>
                </c:pt>
                <c:pt idx="3929">
                  <c:v>150</c:v>
                </c:pt>
                <c:pt idx="3930">
                  <c:v>149</c:v>
                </c:pt>
                <c:pt idx="3931">
                  <c:v>149</c:v>
                </c:pt>
                <c:pt idx="3932">
                  <c:v>149</c:v>
                </c:pt>
                <c:pt idx="3933">
                  <c:v>149</c:v>
                </c:pt>
                <c:pt idx="3934">
                  <c:v>149</c:v>
                </c:pt>
                <c:pt idx="3935">
                  <c:v>149</c:v>
                </c:pt>
                <c:pt idx="3936">
                  <c:v>149</c:v>
                </c:pt>
                <c:pt idx="3937">
                  <c:v>149</c:v>
                </c:pt>
                <c:pt idx="3938">
                  <c:v>148</c:v>
                </c:pt>
                <c:pt idx="3939">
                  <c:v>148</c:v>
                </c:pt>
                <c:pt idx="3940">
                  <c:v>148</c:v>
                </c:pt>
                <c:pt idx="3941">
                  <c:v>148</c:v>
                </c:pt>
                <c:pt idx="3942">
                  <c:v>148</c:v>
                </c:pt>
                <c:pt idx="3943">
                  <c:v>147</c:v>
                </c:pt>
                <c:pt idx="3944">
                  <c:v>148</c:v>
                </c:pt>
                <c:pt idx="3945">
                  <c:v>147</c:v>
                </c:pt>
                <c:pt idx="3946">
                  <c:v>144</c:v>
                </c:pt>
                <c:pt idx="3947">
                  <c:v>144</c:v>
                </c:pt>
                <c:pt idx="3948">
                  <c:v>144</c:v>
                </c:pt>
                <c:pt idx="3949">
                  <c:v>144</c:v>
                </c:pt>
                <c:pt idx="3950">
                  <c:v>144</c:v>
                </c:pt>
                <c:pt idx="3951">
                  <c:v>144</c:v>
                </c:pt>
                <c:pt idx="3952">
                  <c:v>144</c:v>
                </c:pt>
                <c:pt idx="3953">
                  <c:v>142</c:v>
                </c:pt>
                <c:pt idx="3954">
                  <c:v>142</c:v>
                </c:pt>
                <c:pt idx="3955">
                  <c:v>142</c:v>
                </c:pt>
                <c:pt idx="3956">
                  <c:v>142</c:v>
                </c:pt>
                <c:pt idx="3957">
                  <c:v>142</c:v>
                </c:pt>
                <c:pt idx="3958">
                  <c:v>142</c:v>
                </c:pt>
                <c:pt idx="3959">
                  <c:v>142</c:v>
                </c:pt>
                <c:pt idx="3960">
                  <c:v>141</c:v>
                </c:pt>
                <c:pt idx="3961">
                  <c:v>141</c:v>
                </c:pt>
                <c:pt idx="3962">
                  <c:v>141</c:v>
                </c:pt>
                <c:pt idx="3963">
                  <c:v>141</c:v>
                </c:pt>
                <c:pt idx="3964">
                  <c:v>141</c:v>
                </c:pt>
                <c:pt idx="3965">
                  <c:v>141</c:v>
                </c:pt>
                <c:pt idx="3966">
                  <c:v>140</c:v>
                </c:pt>
                <c:pt idx="3967">
                  <c:v>140</c:v>
                </c:pt>
                <c:pt idx="3968">
                  <c:v>140</c:v>
                </c:pt>
                <c:pt idx="3969">
                  <c:v>140</c:v>
                </c:pt>
                <c:pt idx="3970">
                  <c:v>140</c:v>
                </c:pt>
                <c:pt idx="3971">
                  <c:v>136</c:v>
                </c:pt>
                <c:pt idx="3972">
                  <c:v>136</c:v>
                </c:pt>
                <c:pt idx="3973">
                  <c:v>138</c:v>
                </c:pt>
                <c:pt idx="3974">
                  <c:v>138</c:v>
                </c:pt>
                <c:pt idx="3975">
                  <c:v>138</c:v>
                </c:pt>
                <c:pt idx="3976">
                  <c:v>138</c:v>
                </c:pt>
                <c:pt idx="3977">
                  <c:v>138</c:v>
                </c:pt>
                <c:pt idx="3978">
                  <c:v>138</c:v>
                </c:pt>
                <c:pt idx="3979">
                  <c:v>135</c:v>
                </c:pt>
                <c:pt idx="3980">
                  <c:v>132</c:v>
                </c:pt>
                <c:pt idx="3981">
                  <c:v>132</c:v>
                </c:pt>
                <c:pt idx="3982">
                  <c:v>131</c:v>
                </c:pt>
                <c:pt idx="3983">
                  <c:v>131</c:v>
                </c:pt>
                <c:pt idx="3984">
                  <c:v>131</c:v>
                </c:pt>
                <c:pt idx="3985">
                  <c:v>131</c:v>
                </c:pt>
                <c:pt idx="3986">
                  <c:v>131</c:v>
                </c:pt>
                <c:pt idx="3987">
                  <c:v>131</c:v>
                </c:pt>
                <c:pt idx="3988">
                  <c:v>131</c:v>
                </c:pt>
                <c:pt idx="3989">
                  <c:v>131</c:v>
                </c:pt>
                <c:pt idx="3990">
                  <c:v>131</c:v>
                </c:pt>
                <c:pt idx="3991">
                  <c:v>131</c:v>
                </c:pt>
                <c:pt idx="3992">
                  <c:v>130</c:v>
                </c:pt>
                <c:pt idx="3993">
                  <c:v>130</c:v>
                </c:pt>
                <c:pt idx="3994">
                  <c:v>130</c:v>
                </c:pt>
                <c:pt idx="3995">
                  <c:v>130</c:v>
                </c:pt>
                <c:pt idx="3996">
                  <c:v>130</c:v>
                </c:pt>
                <c:pt idx="3997">
                  <c:v>130</c:v>
                </c:pt>
                <c:pt idx="3998">
                  <c:v>129</c:v>
                </c:pt>
                <c:pt idx="3999">
                  <c:v>130</c:v>
                </c:pt>
                <c:pt idx="4000">
                  <c:v>127</c:v>
                </c:pt>
                <c:pt idx="4001">
                  <c:v>127</c:v>
                </c:pt>
                <c:pt idx="4002">
                  <c:v>127</c:v>
                </c:pt>
                <c:pt idx="4003">
                  <c:v>127</c:v>
                </c:pt>
                <c:pt idx="4004">
                  <c:v>127</c:v>
                </c:pt>
                <c:pt idx="4005">
                  <c:v>127</c:v>
                </c:pt>
                <c:pt idx="4006">
                  <c:v>127</c:v>
                </c:pt>
                <c:pt idx="4007">
                  <c:v>129</c:v>
                </c:pt>
                <c:pt idx="4008">
                  <c:v>128</c:v>
                </c:pt>
                <c:pt idx="4009">
                  <c:v>128</c:v>
                </c:pt>
                <c:pt idx="4010">
                  <c:v>128</c:v>
                </c:pt>
                <c:pt idx="4011">
                  <c:v>128</c:v>
                </c:pt>
                <c:pt idx="4012">
                  <c:v>128</c:v>
                </c:pt>
                <c:pt idx="4013">
                  <c:v>127</c:v>
                </c:pt>
                <c:pt idx="4014">
                  <c:v>127</c:v>
                </c:pt>
                <c:pt idx="4015">
                  <c:v>127</c:v>
                </c:pt>
                <c:pt idx="4016">
                  <c:v>127</c:v>
                </c:pt>
                <c:pt idx="4017">
                  <c:v>127</c:v>
                </c:pt>
                <c:pt idx="4018">
                  <c:v>127</c:v>
                </c:pt>
                <c:pt idx="4019">
                  <c:v>127</c:v>
                </c:pt>
                <c:pt idx="4020">
                  <c:v>126</c:v>
                </c:pt>
                <c:pt idx="4021">
                  <c:v>127</c:v>
                </c:pt>
                <c:pt idx="4022">
                  <c:v>124</c:v>
                </c:pt>
                <c:pt idx="4023">
                  <c:v>124</c:v>
                </c:pt>
                <c:pt idx="4024">
                  <c:v>124</c:v>
                </c:pt>
                <c:pt idx="4025">
                  <c:v>124</c:v>
                </c:pt>
                <c:pt idx="4026">
                  <c:v>124</c:v>
                </c:pt>
                <c:pt idx="4027">
                  <c:v>123</c:v>
                </c:pt>
                <c:pt idx="4028">
                  <c:v>121</c:v>
                </c:pt>
                <c:pt idx="4029">
                  <c:v>121</c:v>
                </c:pt>
                <c:pt idx="4030">
                  <c:v>121</c:v>
                </c:pt>
                <c:pt idx="4031">
                  <c:v>121</c:v>
                </c:pt>
                <c:pt idx="4032">
                  <c:v>121</c:v>
                </c:pt>
                <c:pt idx="4033">
                  <c:v>121</c:v>
                </c:pt>
                <c:pt idx="4034">
                  <c:v>121</c:v>
                </c:pt>
                <c:pt idx="4035">
                  <c:v>121</c:v>
                </c:pt>
                <c:pt idx="4036">
                  <c:v>121</c:v>
                </c:pt>
                <c:pt idx="4037">
                  <c:v>121</c:v>
                </c:pt>
                <c:pt idx="4038">
                  <c:v>121</c:v>
                </c:pt>
                <c:pt idx="4039">
                  <c:v>121</c:v>
                </c:pt>
                <c:pt idx="4040">
                  <c:v>121</c:v>
                </c:pt>
                <c:pt idx="4041">
                  <c:v>121</c:v>
                </c:pt>
                <c:pt idx="4042">
                  <c:v>121</c:v>
                </c:pt>
                <c:pt idx="4043">
                  <c:v>121</c:v>
                </c:pt>
                <c:pt idx="4044">
                  <c:v>121</c:v>
                </c:pt>
                <c:pt idx="4045">
                  <c:v>121</c:v>
                </c:pt>
                <c:pt idx="4046">
                  <c:v>121</c:v>
                </c:pt>
                <c:pt idx="4047">
                  <c:v>121</c:v>
                </c:pt>
                <c:pt idx="4048">
                  <c:v>121</c:v>
                </c:pt>
                <c:pt idx="4049">
                  <c:v>121</c:v>
                </c:pt>
                <c:pt idx="4050">
                  <c:v>121</c:v>
                </c:pt>
                <c:pt idx="4051">
                  <c:v>121</c:v>
                </c:pt>
                <c:pt idx="4052">
                  <c:v>120</c:v>
                </c:pt>
                <c:pt idx="4053">
                  <c:v>120</c:v>
                </c:pt>
                <c:pt idx="4054">
                  <c:v>120</c:v>
                </c:pt>
                <c:pt idx="4055">
                  <c:v>120</c:v>
                </c:pt>
                <c:pt idx="4056">
                  <c:v>120</c:v>
                </c:pt>
                <c:pt idx="4057">
                  <c:v>119</c:v>
                </c:pt>
                <c:pt idx="4058">
                  <c:v>116</c:v>
                </c:pt>
                <c:pt idx="4059">
                  <c:v>116</c:v>
                </c:pt>
                <c:pt idx="4060">
                  <c:v>116</c:v>
                </c:pt>
                <c:pt idx="4061">
                  <c:v>116</c:v>
                </c:pt>
                <c:pt idx="4062">
                  <c:v>116</c:v>
                </c:pt>
                <c:pt idx="4063">
                  <c:v>112</c:v>
                </c:pt>
                <c:pt idx="4064">
                  <c:v>112</c:v>
                </c:pt>
                <c:pt idx="4065">
                  <c:v>112</c:v>
                </c:pt>
                <c:pt idx="4066">
                  <c:v>112</c:v>
                </c:pt>
                <c:pt idx="4067">
                  <c:v>113</c:v>
                </c:pt>
                <c:pt idx="4068">
                  <c:v>113</c:v>
                </c:pt>
                <c:pt idx="4069">
                  <c:v>112</c:v>
                </c:pt>
                <c:pt idx="4070">
                  <c:v>110</c:v>
                </c:pt>
                <c:pt idx="4071">
                  <c:v>107</c:v>
                </c:pt>
                <c:pt idx="4072">
                  <c:v>107</c:v>
                </c:pt>
                <c:pt idx="4073">
                  <c:v>107</c:v>
                </c:pt>
                <c:pt idx="4074">
                  <c:v>106</c:v>
                </c:pt>
                <c:pt idx="4075">
                  <c:v>106</c:v>
                </c:pt>
                <c:pt idx="4076">
                  <c:v>106</c:v>
                </c:pt>
                <c:pt idx="4077">
                  <c:v>104</c:v>
                </c:pt>
                <c:pt idx="4078">
                  <c:v>104</c:v>
                </c:pt>
                <c:pt idx="4079">
                  <c:v>104</c:v>
                </c:pt>
                <c:pt idx="4080">
                  <c:v>104</c:v>
                </c:pt>
                <c:pt idx="4081">
                  <c:v>104</c:v>
                </c:pt>
                <c:pt idx="4082">
                  <c:v>104</c:v>
                </c:pt>
                <c:pt idx="4083">
                  <c:v>103</c:v>
                </c:pt>
                <c:pt idx="4084">
                  <c:v>103</c:v>
                </c:pt>
                <c:pt idx="4085">
                  <c:v>104</c:v>
                </c:pt>
                <c:pt idx="4086">
                  <c:v>104</c:v>
                </c:pt>
                <c:pt idx="4087">
                  <c:v>104</c:v>
                </c:pt>
                <c:pt idx="4088">
                  <c:v>103</c:v>
                </c:pt>
                <c:pt idx="4089">
                  <c:v>102</c:v>
                </c:pt>
                <c:pt idx="4090">
                  <c:v>101</c:v>
                </c:pt>
                <c:pt idx="4091">
                  <c:v>99</c:v>
                </c:pt>
                <c:pt idx="4092">
                  <c:v>99</c:v>
                </c:pt>
                <c:pt idx="4093">
                  <c:v>99</c:v>
                </c:pt>
                <c:pt idx="4094">
                  <c:v>99</c:v>
                </c:pt>
                <c:pt idx="4095">
                  <c:v>99</c:v>
                </c:pt>
                <c:pt idx="4096">
                  <c:v>99</c:v>
                </c:pt>
                <c:pt idx="4097">
                  <c:v>101</c:v>
                </c:pt>
                <c:pt idx="4098">
                  <c:v>101</c:v>
                </c:pt>
                <c:pt idx="4099">
                  <c:v>101</c:v>
                </c:pt>
                <c:pt idx="4100">
                  <c:v>101</c:v>
                </c:pt>
                <c:pt idx="4101">
                  <c:v>101</c:v>
                </c:pt>
                <c:pt idx="4102">
                  <c:v>101</c:v>
                </c:pt>
                <c:pt idx="4103">
                  <c:v>102</c:v>
                </c:pt>
                <c:pt idx="4104">
                  <c:v>100</c:v>
                </c:pt>
                <c:pt idx="4105">
                  <c:v>100</c:v>
                </c:pt>
                <c:pt idx="4106">
                  <c:v>98</c:v>
                </c:pt>
                <c:pt idx="4107">
                  <c:v>98</c:v>
                </c:pt>
                <c:pt idx="4108">
                  <c:v>98</c:v>
                </c:pt>
                <c:pt idx="4109">
                  <c:v>98</c:v>
                </c:pt>
                <c:pt idx="4110">
                  <c:v>99</c:v>
                </c:pt>
                <c:pt idx="4111">
                  <c:v>99</c:v>
                </c:pt>
                <c:pt idx="4112">
                  <c:v>99</c:v>
                </c:pt>
                <c:pt idx="4113">
                  <c:v>95</c:v>
                </c:pt>
                <c:pt idx="4114">
                  <c:v>94</c:v>
                </c:pt>
                <c:pt idx="4115">
                  <c:v>94</c:v>
                </c:pt>
                <c:pt idx="4116">
                  <c:v>94</c:v>
                </c:pt>
                <c:pt idx="4117">
                  <c:v>94</c:v>
                </c:pt>
                <c:pt idx="4118">
                  <c:v>93</c:v>
                </c:pt>
                <c:pt idx="4119">
                  <c:v>93</c:v>
                </c:pt>
                <c:pt idx="4120">
                  <c:v>92</c:v>
                </c:pt>
                <c:pt idx="4121">
                  <c:v>92</c:v>
                </c:pt>
                <c:pt idx="4122">
                  <c:v>92</c:v>
                </c:pt>
                <c:pt idx="4123">
                  <c:v>92</c:v>
                </c:pt>
                <c:pt idx="4124">
                  <c:v>92</c:v>
                </c:pt>
                <c:pt idx="4125">
                  <c:v>89</c:v>
                </c:pt>
                <c:pt idx="4126">
                  <c:v>90</c:v>
                </c:pt>
                <c:pt idx="4127">
                  <c:v>90</c:v>
                </c:pt>
                <c:pt idx="4128">
                  <c:v>87</c:v>
                </c:pt>
                <c:pt idx="4129">
                  <c:v>87</c:v>
                </c:pt>
                <c:pt idx="4130">
                  <c:v>87</c:v>
                </c:pt>
                <c:pt idx="4131">
                  <c:v>87</c:v>
                </c:pt>
                <c:pt idx="4132">
                  <c:v>87</c:v>
                </c:pt>
                <c:pt idx="4133">
                  <c:v>85</c:v>
                </c:pt>
                <c:pt idx="4134">
                  <c:v>84</c:v>
                </c:pt>
                <c:pt idx="4135">
                  <c:v>84</c:v>
                </c:pt>
                <c:pt idx="4136">
                  <c:v>84</c:v>
                </c:pt>
                <c:pt idx="4137">
                  <c:v>84</c:v>
                </c:pt>
                <c:pt idx="4138">
                  <c:v>84</c:v>
                </c:pt>
                <c:pt idx="4139">
                  <c:v>84</c:v>
                </c:pt>
                <c:pt idx="4140">
                  <c:v>84</c:v>
                </c:pt>
                <c:pt idx="4141">
                  <c:v>81</c:v>
                </c:pt>
                <c:pt idx="4142">
                  <c:v>81</c:v>
                </c:pt>
                <c:pt idx="4143">
                  <c:v>81</c:v>
                </c:pt>
                <c:pt idx="4144">
                  <c:v>80</c:v>
                </c:pt>
                <c:pt idx="4145">
                  <c:v>80</c:v>
                </c:pt>
                <c:pt idx="4146">
                  <c:v>77</c:v>
                </c:pt>
                <c:pt idx="4147">
                  <c:v>71</c:v>
                </c:pt>
                <c:pt idx="4148">
                  <c:v>71</c:v>
                </c:pt>
                <c:pt idx="4149">
                  <c:v>71</c:v>
                </c:pt>
                <c:pt idx="4150">
                  <c:v>71</c:v>
                </c:pt>
                <c:pt idx="4151">
                  <c:v>71</c:v>
                </c:pt>
                <c:pt idx="4152">
                  <c:v>71</c:v>
                </c:pt>
                <c:pt idx="4153">
                  <c:v>71</c:v>
                </c:pt>
                <c:pt idx="4154">
                  <c:v>71</c:v>
                </c:pt>
                <c:pt idx="4155">
                  <c:v>68</c:v>
                </c:pt>
                <c:pt idx="4156">
                  <c:v>68</c:v>
                </c:pt>
                <c:pt idx="4157">
                  <c:v>61</c:v>
                </c:pt>
                <c:pt idx="4158">
                  <c:v>59</c:v>
                </c:pt>
                <c:pt idx="4159">
                  <c:v>58</c:v>
                </c:pt>
                <c:pt idx="4160">
                  <c:v>57</c:v>
                </c:pt>
                <c:pt idx="4161">
                  <c:v>56</c:v>
                </c:pt>
                <c:pt idx="4162">
                  <c:v>49</c:v>
                </c:pt>
                <c:pt idx="4163">
                  <c:v>49</c:v>
                </c:pt>
                <c:pt idx="4164">
                  <c:v>49</c:v>
                </c:pt>
                <c:pt idx="4165">
                  <c:v>49</c:v>
                </c:pt>
                <c:pt idx="4166">
                  <c:v>47</c:v>
                </c:pt>
                <c:pt idx="4167">
                  <c:v>47</c:v>
                </c:pt>
                <c:pt idx="4168">
                  <c:v>46</c:v>
                </c:pt>
                <c:pt idx="4169">
                  <c:v>47</c:v>
                </c:pt>
                <c:pt idx="4170">
                  <c:v>47</c:v>
                </c:pt>
                <c:pt idx="4171">
                  <c:v>47</c:v>
                </c:pt>
                <c:pt idx="4172">
                  <c:v>47</c:v>
                </c:pt>
                <c:pt idx="4173">
                  <c:v>46</c:v>
                </c:pt>
                <c:pt idx="4174">
                  <c:v>45</c:v>
                </c:pt>
                <c:pt idx="4175">
                  <c:v>41</c:v>
                </c:pt>
                <c:pt idx="4176">
                  <c:v>40</c:v>
                </c:pt>
                <c:pt idx="4177">
                  <c:v>39</c:v>
                </c:pt>
                <c:pt idx="4178">
                  <c:v>39</c:v>
                </c:pt>
                <c:pt idx="4179">
                  <c:v>39</c:v>
                </c:pt>
                <c:pt idx="4180">
                  <c:v>38</c:v>
                </c:pt>
                <c:pt idx="4181">
                  <c:v>38</c:v>
                </c:pt>
                <c:pt idx="4182">
                  <c:v>35</c:v>
                </c:pt>
                <c:pt idx="4183">
                  <c:v>32</c:v>
                </c:pt>
                <c:pt idx="4184">
                  <c:v>32</c:v>
                </c:pt>
                <c:pt idx="4185">
                  <c:v>32</c:v>
                </c:pt>
                <c:pt idx="4186">
                  <c:v>32</c:v>
                </c:pt>
                <c:pt idx="4187">
                  <c:v>30</c:v>
                </c:pt>
                <c:pt idx="4188">
                  <c:v>28</c:v>
                </c:pt>
                <c:pt idx="4189">
                  <c:v>24</c:v>
                </c:pt>
                <c:pt idx="4190">
                  <c:v>23</c:v>
                </c:pt>
                <c:pt idx="4191">
                  <c:v>22</c:v>
                </c:pt>
                <c:pt idx="4192">
                  <c:v>22</c:v>
                </c:pt>
                <c:pt idx="4193">
                  <c:v>22</c:v>
                </c:pt>
                <c:pt idx="4194">
                  <c:v>22</c:v>
                </c:pt>
                <c:pt idx="4195">
                  <c:v>19</c:v>
                </c:pt>
                <c:pt idx="4196">
                  <c:v>18</c:v>
                </c:pt>
                <c:pt idx="4197">
                  <c:v>11</c:v>
                </c:pt>
                <c:pt idx="4198">
                  <c:v>11</c:v>
                </c:pt>
                <c:pt idx="4199">
                  <c:v>9</c:v>
                </c:pt>
                <c:pt idx="4200">
                  <c:v>8</c:v>
                </c:pt>
                <c:pt idx="4201">
                  <c:v>6</c:v>
                </c:pt>
                <c:pt idx="4202">
                  <c:v>2</c:v>
                </c:pt>
                <c:pt idx="4203">
                  <c:v>0</c:v>
                </c:pt>
              </c:numCache>
            </c:numRef>
          </c:val>
          <c:smooth val="0"/>
          <c:extLst>
            <c:ext xmlns:c16="http://schemas.microsoft.com/office/drawing/2014/chart" uri="{C3380CC4-5D6E-409C-BE32-E72D297353CC}">
              <c16:uniqueId val="{00000000-6294-42B4-AF5D-FAD33E072343}"/>
            </c:ext>
          </c:extLst>
        </c:ser>
        <c:ser>
          <c:idx val="1"/>
          <c:order val="1"/>
          <c:tx>
            <c:strRef>
              <c:f>ActiveGroupsNumberPerMemberTop2!$C$1</c:f>
              <c:strCache>
                <c:ptCount val="1"/>
                <c:pt idx="0">
                  <c:v>3515661</c:v>
                </c:pt>
              </c:strCache>
            </c:strRef>
          </c:tx>
          <c:spPr>
            <a:ln w="28575" cap="rnd">
              <a:solidFill>
                <a:schemeClr val="accent3"/>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ActiveGroupsNumberPerMemberTop2!$C$2:$C$4205</c:f>
              <c:numCache>
                <c:formatCode>General</c:formatCode>
                <c:ptCount val="4204"/>
                <c:pt idx="225">
                  <c:v>0</c:v>
                </c:pt>
                <c:pt idx="226">
                  <c:v>1</c:v>
                </c:pt>
                <c:pt idx="227">
                  <c:v>1</c:v>
                </c:pt>
                <c:pt idx="228">
                  <c:v>1</c:v>
                </c:pt>
                <c:pt idx="229">
                  <c:v>1</c:v>
                </c:pt>
                <c:pt idx="230">
                  <c:v>1</c:v>
                </c:pt>
                <c:pt idx="231">
                  <c:v>1</c:v>
                </c:pt>
                <c:pt idx="232">
                  <c:v>1</c:v>
                </c:pt>
                <c:pt idx="233">
                  <c:v>1</c:v>
                </c:pt>
                <c:pt idx="234">
                  <c:v>1</c:v>
                </c:pt>
                <c:pt idx="235">
                  <c:v>1</c:v>
                </c:pt>
                <c:pt idx="236">
                  <c:v>1</c:v>
                </c:pt>
                <c:pt idx="237">
                  <c:v>1</c:v>
                </c:pt>
                <c:pt idx="238">
                  <c:v>1</c:v>
                </c:pt>
                <c:pt idx="239">
                  <c:v>1</c:v>
                </c:pt>
                <c:pt idx="240">
                  <c:v>1</c:v>
                </c:pt>
                <c:pt idx="241">
                  <c:v>1</c:v>
                </c:pt>
                <c:pt idx="242">
                  <c:v>1</c:v>
                </c:pt>
                <c:pt idx="243">
                  <c:v>1</c:v>
                </c:pt>
                <c:pt idx="244">
                  <c:v>1</c:v>
                </c:pt>
                <c:pt idx="245">
                  <c:v>1</c:v>
                </c:pt>
                <c:pt idx="246">
                  <c:v>1</c:v>
                </c:pt>
                <c:pt idx="247">
                  <c:v>1</c:v>
                </c:pt>
                <c:pt idx="248">
                  <c:v>1</c:v>
                </c:pt>
                <c:pt idx="249">
                  <c:v>1</c:v>
                </c:pt>
                <c:pt idx="250">
                  <c:v>1</c:v>
                </c:pt>
                <c:pt idx="251">
                  <c:v>1</c:v>
                </c:pt>
                <c:pt idx="252">
                  <c:v>1</c:v>
                </c:pt>
                <c:pt idx="253">
                  <c:v>1</c:v>
                </c:pt>
                <c:pt idx="254">
                  <c:v>1</c:v>
                </c:pt>
                <c:pt idx="255">
                  <c:v>1</c:v>
                </c:pt>
                <c:pt idx="256">
                  <c:v>1</c:v>
                </c:pt>
                <c:pt idx="257">
                  <c:v>1</c:v>
                </c:pt>
                <c:pt idx="258">
                  <c:v>1</c:v>
                </c:pt>
                <c:pt idx="259">
                  <c:v>1</c:v>
                </c:pt>
                <c:pt idx="260">
                  <c:v>1</c:v>
                </c:pt>
                <c:pt idx="261">
                  <c:v>1</c:v>
                </c:pt>
                <c:pt idx="262">
                  <c:v>1</c:v>
                </c:pt>
                <c:pt idx="263">
                  <c:v>1</c:v>
                </c:pt>
                <c:pt idx="264">
                  <c:v>1</c:v>
                </c:pt>
                <c:pt idx="265">
                  <c:v>1</c:v>
                </c:pt>
                <c:pt idx="266">
                  <c:v>1</c:v>
                </c:pt>
                <c:pt idx="267">
                  <c:v>1</c:v>
                </c:pt>
                <c:pt idx="268">
                  <c:v>1</c:v>
                </c:pt>
                <c:pt idx="269">
                  <c:v>1</c:v>
                </c:pt>
                <c:pt idx="270">
                  <c:v>1</c:v>
                </c:pt>
                <c:pt idx="271">
                  <c:v>1</c:v>
                </c:pt>
                <c:pt idx="272">
                  <c:v>1</c:v>
                </c:pt>
                <c:pt idx="273">
                  <c:v>1</c:v>
                </c:pt>
                <c:pt idx="274">
                  <c:v>1</c:v>
                </c:pt>
                <c:pt idx="275">
                  <c:v>1</c:v>
                </c:pt>
                <c:pt idx="276">
                  <c:v>1</c:v>
                </c:pt>
                <c:pt idx="277">
                  <c:v>1</c:v>
                </c:pt>
                <c:pt idx="278">
                  <c:v>1</c:v>
                </c:pt>
                <c:pt idx="279">
                  <c:v>1</c:v>
                </c:pt>
                <c:pt idx="280">
                  <c:v>1</c:v>
                </c:pt>
                <c:pt idx="281">
                  <c:v>1</c:v>
                </c:pt>
                <c:pt idx="282">
                  <c:v>1</c:v>
                </c:pt>
                <c:pt idx="283">
                  <c:v>1</c:v>
                </c:pt>
                <c:pt idx="284">
                  <c:v>1</c:v>
                </c:pt>
                <c:pt idx="285">
                  <c:v>1</c:v>
                </c:pt>
                <c:pt idx="286">
                  <c:v>1</c:v>
                </c:pt>
                <c:pt idx="287">
                  <c:v>1</c:v>
                </c:pt>
                <c:pt idx="288">
                  <c:v>1</c:v>
                </c:pt>
                <c:pt idx="289">
                  <c:v>1</c:v>
                </c:pt>
                <c:pt idx="290">
                  <c:v>1</c:v>
                </c:pt>
                <c:pt idx="291">
                  <c:v>1</c:v>
                </c:pt>
                <c:pt idx="292">
                  <c:v>1</c:v>
                </c:pt>
                <c:pt idx="293">
                  <c:v>1</c:v>
                </c:pt>
                <c:pt idx="294">
                  <c:v>1</c:v>
                </c:pt>
                <c:pt idx="295">
                  <c:v>1</c:v>
                </c:pt>
                <c:pt idx="296">
                  <c:v>1</c:v>
                </c:pt>
                <c:pt idx="297">
                  <c:v>1</c:v>
                </c:pt>
                <c:pt idx="298">
                  <c:v>1</c:v>
                </c:pt>
                <c:pt idx="299">
                  <c:v>1</c:v>
                </c:pt>
                <c:pt idx="300">
                  <c:v>1</c:v>
                </c:pt>
                <c:pt idx="301">
                  <c:v>1</c:v>
                </c:pt>
                <c:pt idx="302">
                  <c:v>1</c:v>
                </c:pt>
                <c:pt idx="303">
                  <c:v>1</c:v>
                </c:pt>
                <c:pt idx="304">
                  <c:v>1</c:v>
                </c:pt>
                <c:pt idx="305">
                  <c:v>1</c:v>
                </c:pt>
                <c:pt idx="306">
                  <c:v>1</c:v>
                </c:pt>
                <c:pt idx="307">
                  <c:v>1</c:v>
                </c:pt>
                <c:pt idx="308">
                  <c:v>1</c:v>
                </c:pt>
                <c:pt idx="309">
                  <c:v>1</c:v>
                </c:pt>
                <c:pt idx="310">
                  <c:v>1</c:v>
                </c:pt>
                <c:pt idx="311">
                  <c:v>1</c:v>
                </c:pt>
                <c:pt idx="312">
                  <c:v>1</c:v>
                </c:pt>
                <c:pt idx="313">
                  <c:v>1</c:v>
                </c:pt>
                <c:pt idx="314">
                  <c:v>1</c:v>
                </c:pt>
                <c:pt idx="315">
                  <c:v>1</c:v>
                </c:pt>
                <c:pt idx="316">
                  <c:v>1</c:v>
                </c:pt>
                <c:pt idx="317">
                  <c:v>1</c:v>
                </c:pt>
                <c:pt idx="318">
                  <c:v>1</c:v>
                </c:pt>
                <c:pt idx="319">
                  <c:v>1</c:v>
                </c:pt>
                <c:pt idx="320">
                  <c:v>1</c:v>
                </c:pt>
                <c:pt idx="321">
                  <c:v>1</c:v>
                </c:pt>
                <c:pt idx="322">
                  <c:v>1</c:v>
                </c:pt>
                <c:pt idx="323">
                  <c:v>1</c:v>
                </c:pt>
                <c:pt idx="324">
                  <c:v>1</c:v>
                </c:pt>
                <c:pt idx="325">
                  <c:v>1</c:v>
                </c:pt>
                <c:pt idx="326">
                  <c:v>1</c:v>
                </c:pt>
                <c:pt idx="327">
                  <c:v>1</c:v>
                </c:pt>
                <c:pt idx="328">
                  <c:v>1</c:v>
                </c:pt>
                <c:pt idx="329">
                  <c:v>1</c:v>
                </c:pt>
                <c:pt idx="330">
                  <c:v>1</c:v>
                </c:pt>
                <c:pt idx="331">
                  <c:v>1</c:v>
                </c:pt>
                <c:pt idx="332">
                  <c:v>1</c:v>
                </c:pt>
                <c:pt idx="333">
                  <c:v>1</c:v>
                </c:pt>
                <c:pt idx="334">
                  <c:v>1</c:v>
                </c:pt>
                <c:pt idx="335">
                  <c:v>1</c:v>
                </c:pt>
                <c:pt idx="336">
                  <c:v>1</c:v>
                </c:pt>
                <c:pt idx="337">
                  <c:v>1</c:v>
                </c:pt>
                <c:pt idx="338">
                  <c:v>1</c:v>
                </c:pt>
                <c:pt idx="339">
                  <c:v>1</c:v>
                </c:pt>
                <c:pt idx="340">
                  <c:v>1</c:v>
                </c:pt>
                <c:pt idx="341">
                  <c:v>1</c:v>
                </c:pt>
                <c:pt idx="342">
                  <c:v>1</c:v>
                </c:pt>
                <c:pt idx="343">
                  <c:v>1</c:v>
                </c:pt>
                <c:pt idx="344">
                  <c:v>1</c:v>
                </c:pt>
                <c:pt idx="345">
                  <c:v>1</c:v>
                </c:pt>
                <c:pt idx="346">
                  <c:v>1</c:v>
                </c:pt>
                <c:pt idx="347">
                  <c:v>1</c:v>
                </c:pt>
                <c:pt idx="348">
                  <c:v>1</c:v>
                </c:pt>
                <c:pt idx="349">
                  <c:v>1</c:v>
                </c:pt>
                <c:pt idx="350">
                  <c:v>1</c:v>
                </c:pt>
                <c:pt idx="351">
                  <c:v>1</c:v>
                </c:pt>
                <c:pt idx="352">
                  <c:v>1</c:v>
                </c:pt>
                <c:pt idx="353">
                  <c:v>1</c:v>
                </c:pt>
                <c:pt idx="354">
                  <c:v>1</c:v>
                </c:pt>
                <c:pt idx="355">
                  <c:v>1</c:v>
                </c:pt>
                <c:pt idx="356">
                  <c:v>1</c:v>
                </c:pt>
                <c:pt idx="357">
                  <c:v>1</c:v>
                </c:pt>
                <c:pt idx="358">
                  <c:v>1</c:v>
                </c:pt>
                <c:pt idx="359">
                  <c:v>1</c:v>
                </c:pt>
                <c:pt idx="360">
                  <c:v>1</c:v>
                </c:pt>
                <c:pt idx="361">
                  <c:v>1</c:v>
                </c:pt>
                <c:pt idx="362">
                  <c:v>1</c:v>
                </c:pt>
                <c:pt idx="363">
                  <c:v>1</c:v>
                </c:pt>
                <c:pt idx="364">
                  <c:v>1</c:v>
                </c:pt>
                <c:pt idx="365">
                  <c:v>1</c:v>
                </c:pt>
                <c:pt idx="366">
                  <c:v>1</c:v>
                </c:pt>
                <c:pt idx="367">
                  <c:v>1</c:v>
                </c:pt>
                <c:pt idx="368">
                  <c:v>1</c:v>
                </c:pt>
                <c:pt idx="369">
                  <c:v>1</c:v>
                </c:pt>
                <c:pt idx="370">
                  <c:v>1</c:v>
                </c:pt>
                <c:pt idx="371">
                  <c:v>1</c:v>
                </c:pt>
                <c:pt idx="372">
                  <c:v>1</c:v>
                </c:pt>
                <c:pt idx="373">
                  <c:v>1</c:v>
                </c:pt>
                <c:pt idx="374">
                  <c:v>1</c:v>
                </c:pt>
                <c:pt idx="375">
                  <c:v>1</c:v>
                </c:pt>
                <c:pt idx="376">
                  <c:v>1</c:v>
                </c:pt>
                <c:pt idx="377">
                  <c:v>1</c:v>
                </c:pt>
                <c:pt idx="378">
                  <c:v>1</c:v>
                </c:pt>
                <c:pt idx="379">
                  <c:v>1</c:v>
                </c:pt>
                <c:pt idx="380">
                  <c:v>1</c:v>
                </c:pt>
                <c:pt idx="381">
                  <c:v>1</c:v>
                </c:pt>
                <c:pt idx="382">
                  <c:v>1</c:v>
                </c:pt>
                <c:pt idx="383">
                  <c:v>1</c:v>
                </c:pt>
                <c:pt idx="384">
                  <c:v>1</c:v>
                </c:pt>
                <c:pt idx="385">
                  <c:v>1</c:v>
                </c:pt>
                <c:pt idx="386">
                  <c:v>1</c:v>
                </c:pt>
                <c:pt idx="387">
                  <c:v>1</c:v>
                </c:pt>
                <c:pt idx="388">
                  <c:v>1</c:v>
                </c:pt>
                <c:pt idx="389">
                  <c:v>1</c:v>
                </c:pt>
                <c:pt idx="390">
                  <c:v>1</c:v>
                </c:pt>
                <c:pt idx="391">
                  <c:v>1</c:v>
                </c:pt>
                <c:pt idx="392">
                  <c:v>1</c:v>
                </c:pt>
                <c:pt idx="393">
                  <c:v>1</c:v>
                </c:pt>
                <c:pt idx="394">
                  <c:v>1</c:v>
                </c:pt>
                <c:pt idx="395">
                  <c:v>1</c:v>
                </c:pt>
                <c:pt idx="396">
                  <c:v>1</c:v>
                </c:pt>
                <c:pt idx="397">
                  <c:v>1</c:v>
                </c:pt>
                <c:pt idx="398">
                  <c:v>1</c:v>
                </c:pt>
                <c:pt idx="399">
                  <c:v>1</c:v>
                </c:pt>
                <c:pt idx="400">
                  <c:v>1</c:v>
                </c:pt>
                <c:pt idx="401">
                  <c:v>1</c:v>
                </c:pt>
                <c:pt idx="402">
                  <c:v>1</c:v>
                </c:pt>
                <c:pt idx="403">
                  <c:v>1</c:v>
                </c:pt>
                <c:pt idx="404">
                  <c:v>1</c:v>
                </c:pt>
                <c:pt idx="405">
                  <c:v>1</c:v>
                </c:pt>
                <c:pt idx="406">
                  <c:v>1</c:v>
                </c:pt>
                <c:pt idx="407">
                  <c:v>1</c:v>
                </c:pt>
                <c:pt idx="408">
                  <c:v>1</c:v>
                </c:pt>
                <c:pt idx="409">
                  <c:v>1</c:v>
                </c:pt>
                <c:pt idx="410">
                  <c:v>1</c:v>
                </c:pt>
                <c:pt idx="411">
                  <c:v>1</c:v>
                </c:pt>
                <c:pt idx="412">
                  <c:v>1</c:v>
                </c:pt>
                <c:pt idx="413">
                  <c:v>1</c:v>
                </c:pt>
                <c:pt idx="414">
                  <c:v>1</c:v>
                </c:pt>
                <c:pt idx="415">
                  <c:v>1</c:v>
                </c:pt>
                <c:pt idx="416">
                  <c:v>1</c:v>
                </c:pt>
                <c:pt idx="417">
                  <c:v>1</c:v>
                </c:pt>
                <c:pt idx="418">
                  <c:v>1</c:v>
                </c:pt>
                <c:pt idx="419">
                  <c:v>1</c:v>
                </c:pt>
                <c:pt idx="420">
                  <c:v>1</c:v>
                </c:pt>
                <c:pt idx="421">
                  <c:v>1</c:v>
                </c:pt>
                <c:pt idx="422">
                  <c:v>1</c:v>
                </c:pt>
                <c:pt idx="423">
                  <c:v>1</c:v>
                </c:pt>
                <c:pt idx="424">
                  <c:v>1</c:v>
                </c:pt>
                <c:pt idx="425">
                  <c:v>1</c:v>
                </c:pt>
                <c:pt idx="426">
                  <c:v>1</c:v>
                </c:pt>
                <c:pt idx="427">
                  <c:v>1</c:v>
                </c:pt>
                <c:pt idx="428">
                  <c:v>1</c:v>
                </c:pt>
                <c:pt idx="429">
                  <c:v>1</c:v>
                </c:pt>
                <c:pt idx="430">
                  <c:v>1</c:v>
                </c:pt>
                <c:pt idx="431">
                  <c:v>1</c:v>
                </c:pt>
                <c:pt idx="432">
                  <c:v>1</c:v>
                </c:pt>
                <c:pt idx="433">
                  <c:v>1</c:v>
                </c:pt>
                <c:pt idx="434">
                  <c:v>1</c:v>
                </c:pt>
                <c:pt idx="435">
                  <c:v>1</c:v>
                </c:pt>
                <c:pt idx="436">
                  <c:v>1</c:v>
                </c:pt>
                <c:pt idx="437">
                  <c:v>1</c:v>
                </c:pt>
                <c:pt idx="438">
                  <c:v>1</c:v>
                </c:pt>
                <c:pt idx="439">
                  <c:v>1</c:v>
                </c:pt>
                <c:pt idx="440">
                  <c:v>1</c:v>
                </c:pt>
                <c:pt idx="441">
                  <c:v>1</c:v>
                </c:pt>
                <c:pt idx="442">
                  <c:v>1</c:v>
                </c:pt>
                <c:pt idx="443">
                  <c:v>1</c:v>
                </c:pt>
                <c:pt idx="444">
                  <c:v>1</c:v>
                </c:pt>
                <c:pt idx="445">
                  <c:v>1</c:v>
                </c:pt>
                <c:pt idx="446">
                  <c:v>1</c:v>
                </c:pt>
                <c:pt idx="447">
                  <c:v>1</c:v>
                </c:pt>
                <c:pt idx="448">
                  <c:v>1</c:v>
                </c:pt>
                <c:pt idx="449">
                  <c:v>1</c:v>
                </c:pt>
                <c:pt idx="450">
                  <c:v>1</c:v>
                </c:pt>
                <c:pt idx="451">
                  <c:v>1</c:v>
                </c:pt>
                <c:pt idx="452">
                  <c:v>1</c:v>
                </c:pt>
                <c:pt idx="453">
                  <c:v>1</c:v>
                </c:pt>
                <c:pt idx="454">
                  <c:v>1</c:v>
                </c:pt>
                <c:pt idx="455">
                  <c:v>1</c:v>
                </c:pt>
                <c:pt idx="456">
                  <c:v>1</c:v>
                </c:pt>
                <c:pt idx="457">
                  <c:v>1</c:v>
                </c:pt>
                <c:pt idx="458">
                  <c:v>1</c:v>
                </c:pt>
                <c:pt idx="459">
                  <c:v>1</c:v>
                </c:pt>
                <c:pt idx="460">
                  <c:v>1</c:v>
                </c:pt>
                <c:pt idx="461">
                  <c:v>1</c:v>
                </c:pt>
                <c:pt idx="462">
                  <c:v>1</c:v>
                </c:pt>
                <c:pt idx="463">
                  <c:v>1</c:v>
                </c:pt>
                <c:pt idx="464">
                  <c:v>1</c:v>
                </c:pt>
                <c:pt idx="465">
                  <c:v>1</c:v>
                </c:pt>
                <c:pt idx="466">
                  <c:v>1</c:v>
                </c:pt>
                <c:pt idx="467">
                  <c:v>1</c:v>
                </c:pt>
                <c:pt idx="468">
                  <c:v>1</c:v>
                </c:pt>
                <c:pt idx="469">
                  <c:v>1</c:v>
                </c:pt>
                <c:pt idx="470">
                  <c:v>1</c:v>
                </c:pt>
                <c:pt idx="471">
                  <c:v>1</c:v>
                </c:pt>
                <c:pt idx="472">
                  <c:v>1</c:v>
                </c:pt>
                <c:pt idx="473">
                  <c:v>1</c:v>
                </c:pt>
                <c:pt idx="474">
                  <c:v>1</c:v>
                </c:pt>
                <c:pt idx="475">
                  <c:v>1</c:v>
                </c:pt>
                <c:pt idx="476">
                  <c:v>1</c:v>
                </c:pt>
                <c:pt idx="477">
                  <c:v>1</c:v>
                </c:pt>
                <c:pt idx="478">
                  <c:v>1</c:v>
                </c:pt>
                <c:pt idx="479">
                  <c:v>1</c:v>
                </c:pt>
                <c:pt idx="480">
                  <c:v>1</c:v>
                </c:pt>
                <c:pt idx="481">
                  <c:v>1</c:v>
                </c:pt>
                <c:pt idx="482">
                  <c:v>1</c:v>
                </c:pt>
                <c:pt idx="483">
                  <c:v>1</c:v>
                </c:pt>
                <c:pt idx="484">
                  <c:v>1</c:v>
                </c:pt>
                <c:pt idx="485">
                  <c:v>1</c:v>
                </c:pt>
                <c:pt idx="486">
                  <c:v>1</c:v>
                </c:pt>
                <c:pt idx="487">
                  <c:v>1</c:v>
                </c:pt>
                <c:pt idx="488">
                  <c:v>1</c:v>
                </c:pt>
                <c:pt idx="489">
                  <c:v>1</c:v>
                </c:pt>
                <c:pt idx="490">
                  <c:v>1</c:v>
                </c:pt>
                <c:pt idx="491">
                  <c:v>1</c:v>
                </c:pt>
                <c:pt idx="492">
                  <c:v>1</c:v>
                </c:pt>
                <c:pt idx="493">
                  <c:v>1</c:v>
                </c:pt>
                <c:pt idx="494">
                  <c:v>1</c:v>
                </c:pt>
                <c:pt idx="495">
                  <c:v>1</c:v>
                </c:pt>
                <c:pt idx="496">
                  <c:v>1</c:v>
                </c:pt>
                <c:pt idx="497">
                  <c:v>1</c:v>
                </c:pt>
                <c:pt idx="498">
                  <c:v>1</c:v>
                </c:pt>
                <c:pt idx="499">
                  <c:v>1</c:v>
                </c:pt>
                <c:pt idx="500">
                  <c:v>1</c:v>
                </c:pt>
                <c:pt idx="501">
                  <c:v>1</c:v>
                </c:pt>
                <c:pt idx="502">
                  <c:v>1</c:v>
                </c:pt>
                <c:pt idx="503">
                  <c:v>1</c:v>
                </c:pt>
                <c:pt idx="504">
                  <c:v>1</c:v>
                </c:pt>
                <c:pt idx="505">
                  <c:v>1</c:v>
                </c:pt>
                <c:pt idx="506">
                  <c:v>1</c:v>
                </c:pt>
                <c:pt idx="507">
                  <c:v>1</c:v>
                </c:pt>
                <c:pt idx="508">
                  <c:v>1</c:v>
                </c:pt>
                <c:pt idx="509">
                  <c:v>1</c:v>
                </c:pt>
                <c:pt idx="510">
                  <c:v>1</c:v>
                </c:pt>
                <c:pt idx="511">
                  <c:v>1</c:v>
                </c:pt>
                <c:pt idx="512">
                  <c:v>1</c:v>
                </c:pt>
                <c:pt idx="513">
                  <c:v>1</c:v>
                </c:pt>
                <c:pt idx="514">
                  <c:v>1</c:v>
                </c:pt>
                <c:pt idx="515">
                  <c:v>1</c:v>
                </c:pt>
                <c:pt idx="516">
                  <c:v>1</c:v>
                </c:pt>
                <c:pt idx="517">
                  <c:v>1</c:v>
                </c:pt>
                <c:pt idx="518">
                  <c:v>1</c:v>
                </c:pt>
                <c:pt idx="519">
                  <c:v>1</c:v>
                </c:pt>
                <c:pt idx="520">
                  <c:v>1</c:v>
                </c:pt>
                <c:pt idx="521">
                  <c:v>1</c:v>
                </c:pt>
                <c:pt idx="522">
                  <c:v>1</c:v>
                </c:pt>
                <c:pt idx="523">
                  <c:v>1</c:v>
                </c:pt>
                <c:pt idx="524">
                  <c:v>1</c:v>
                </c:pt>
                <c:pt idx="525">
                  <c:v>1</c:v>
                </c:pt>
                <c:pt idx="526">
                  <c:v>1</c:v>
                </c:pt>
                <c:pt idx="527">
                  <c:v>1</c:v>
                </c:pt>
                <c:pt idx="528">
                  <c:v>1</c:v>
                </c:pt>
                <c:pt idx="529">
                  <c:v>1</c:v>
                </c:pt>
                <c:pt idx="530">
                  <c:v>1</c:v>
                </c:pt>
                <c:pt idx="531">
                  <c:v>1</c:v>
                </c:pt>
                <c:pt idx="532">
                  <c:v>1</c:v>
                </c:pt>
                <c:pt idx="533">
                  <c:v>1</c:v>
                </c:pt>
                <c:pt idx="534">
                  <c:v>1</c:v>
                </c:pt>
                <c:pt idx="535">
                  <c:v>1</c:v>
                </c:pt>
                <c:pt idx="536">
                  <c:v>1</c:v>
                </c:pt>
                <c:pt idx="537">
                  <c:v>1</c:v>
                </c:pt>
                <c:pt idx="538">
                  <c:v>1</c:v>
                </c:pt>
                <c:pt idx="539">
                  <c:v>1</c:v>
                </c:pt>
                <c:pt idx="540">
                  <c:v>1</c:v>
                </c:pt>
                <c:pt idx="541">
                  <c:v>1</c:v>
                </c:pt>
                <c:pt idx="542">
                  <c:v>1</c:v>
                </c:pt>
                <c:pt idx="543">
                  <c:v>1</c:v>
                </c:pt>
                <c:pt idx="544">
                  <c:v>1</c:v>
                </c:pt>
                <c:pt idx="545">
                  <c:v>1</c:v>
                </c:pt>
                <c:pt idx="546">
                  <c:v>1</c:v>
                </c:pt>
                <c:pt idx="547">
                  <c:v>1</c:v>
                </c:pt>
                <c:pt idx="548">
                  <c:v>1</c:v>
                </c:pt>
                <c:pt idx="549">
                  <c:v>1</c:v>
                </c:pt>
                <c:pt idx="550">
                  <c:v>1</c:v>
                </c:pt>
                <c:pt idx="551">
                  <c:v>1</c:v>
                </c:pt>
                <c:pt idx="552">
                  <c:v>1</c:v>
                </c:pt>
                <c:pt idx="553">
                  <c:v>1</c:v>
                </c:pt>
                <c:pt idx="554">
                  <c:v>1</c:v>
                </c:pt>
                <c:pt idx="555">
                  <c:v>1</c:v>
                </c:pt>
                <c:pt idx="556">
                  <c:v>1</c:v>
                </c:pt>
                <c:pt idx="557">
                  <c:v>1</c:v>
                </c:pt>
                <c:pt idx="558">
                  <c:v>1</c:v>
                </c:pt>
                <c:pt idx="559">
                  <c:v>1</c:v>
                </c:pt>
                <c:pt idx="560">
                  <c:v>1</c:v>
                </c:pt>
                <c:pt idx="561">
                  <c:v>1</c:v>
                </c:pt>
                <c:pt idx="562">
                  <c:v>1</c:v>
                </c:pt>
                <c:pt idx="563">
                  <c:v>1</c:v>
                </c:pt>
                <c:pt idx="564">
                  <c:v>1</c:v>
                </c:pt>
                <c:pt idx="565">
                  <c:v>1</c:v>
                </c:pt>
                <c:pt idx="566">
                  <c:v>1</c:v>
                </c:pt>
                <c:pt idx="567">
                  <c:v>1</c:v>
                </c:pt>
                <c:pt idx="568">
                  <c:v>1</c:v>
                </c:pt>
                <c:pt idx="569">
                  <c:v>1</c:v>
                </c:pt>
                <c:pt idx="570">
                  <c:v>1</c:v>
                </c:pt>
                <c:pt idx="571">
                  <c:v>1</c:v>
                </c:pt>
                <c:pt idx="572">
                  <c:v>1</c:v>
                </c:pt>
                <c:pt idx="573">
                  <c:v>1</c:v>
                </c:pt>
                <c:pt idx="574">
                  <c:v>1</c:v>
                </c:pt>
                <c:pt idx="575">
                  <c:v>1</c:v>
                </c:pt>
                <c:pt idx="576">
                  <c:v>1</c:v>
                </c:pt>
                <c:pt idx="577">
                  <c:v>1</c:v>
                </c:pt>
                <c:pt idx="578">
                  <c:v>1</c:v>
                </c:pt>
                <c:pt idx="579">
                  <c:v>1</c:v>
                </c:pt>
                <c:pt idx="580">
                  <c:v>1</c:v>
                </c:pt>
                <c:pt idx="581">
                  <c:v>1</c:v>
                </c:pt>
                <c:pt idx="582">
                  <c:v>1</c:v>
                </c:pt>
                <c:pt idx="583">
                  <c:v>1</c:v>
                </c:pt>
                <c:pt idx="584">
                  <c:v>1</c:v>
                </c:pt>
                <c:pt idx="585">
                  <c:v>1</c:v>
                </c:pt>
                <c:pt idx="586">
                  <c:v>1</c:v>
                </c:pt>
                <c:pt idx="587">
                  <c:v>1</c:v>
                </c:pt>
                <c:pt idx="588">
                  <c:v>1</c:v>
                </c:pt>
                <c:pt idx="589">
                  <c:v>1</c:v>
                </c:pt>
                <c:pt idx="590">
                  <c:v>1</c:v>
                </c:pt>
                <c:pt idx="591">
                  <c:v>1</c:v>
                </c:pt>
                <c:pt idx="592">
                  <c:v>1</c:v>
                </c:pt>
                <c:pt idx="593">
                  <c:v>1</c:v>
                </c:pt>
                <c:pt idx="594">
                  <c:v>1</c:v>
                </c:pt>
                <c:pt idx="595">
                  <c:v>1</c:v>
                </c:pt>
                <c:pt idx="596">
                  <c:v>1</c:v>
                </c:pt>
                <c:pt idx="597">
                  <c:v>1</c:v>
                </c:pt>
                <c:pt idx="598">
                  <c:v>1</c:v>
                </c:pt>
                <c:pt idx="599">
                  <c:v>1</c:v>
                </c:pt>
                <c:pt idx="600">
                  <c:v>1</c:v>
                </c:pt>
                <c:pt idx="601">
                  <c:v>1</c:v>
                </c:pt>
                <c:pt idx="602">
                  <c:v>1</c:v>
                </c:pt>
                <c:pt idx="603">
                  <c:v>1</c:v>
                </c:pt>
                <c:pt idx="604">
                  <c:v>1</c:v>
                </c:pt>
                <c:pt idx="605">
                  <c:v>1</c:v>
                </c:pt>
                <c:pt idx="606">
                  <c:v>1</c:v>
                </c:pt>
                <c:pt idx="607">
                  <c:v>1</c:v>
                </c:pt>
                <c:pt idx="608">
                  <c:v>1</c:v>
                </c:pt>
                <c:pt idx="609">
                  <c:v>1</c:v>
                </c:pt>
                <c:pt idx="610">
                  <c:v>1</c:v>
                </c:pt>
                <c:pt idx="611">
                  <c:v>1</c:v>
                </c:pt>
                <c:pt idx="612">
                  <c:v>1</c:v>
                </c:pt>
                <c:pt idx="613">
                  <c:v>1</c:v>
                </c:pt>
                <c:pt idx="614">
                  <c:v>1</c:v>
                </c:pt>
                <c:pt idx="615">
                  <c:v>1</c:v>
                </c:pt>
                <c:pt idx="616">
                  <c:v>1</c:v>
                </c:pt>
                <c:pt idx="617">
                  <c:v>1</c:v>
                </c:pt>
                <c:pt idx="618">
                  <c:v>1</c:v>
                </c:pt>
                <c:pt idx="619">
                  <c:v>1</c:v>
                </c:pt>
                <c:pt idx="620">
                  <c:v>1</c:v>
                </c:pt>
                <c:pt idx="621">
                  <c:v>1</c:v>
                </c:pt>
                <c:pt idx="622">
                  <c:v>1</c:v>
                </c:pt>
                <c:pt idx="623">
                  <c:v>1</c:v>
                </c:pt>
                <c:pt idx="624">
                  <c:v>1</c:v>
                </c:pt>
                <c:pt idx="625">
                  <c:v>1</c:v>
                </c:pt>
                <c:pt idx="626">
                  <c:v>1</c:v>
                </c:pt>
                <c:pt idx="627">
                  <c:v>1</c:v>
                </c:pt>
                <c:pt idx="628">
                  <c:v>1</c:v>
                </c:pt>
                <c:pt idx="629">
                  <c:v>1</c:v>
                </c:pt>
                <c:pt idx="630">
                  <c:v>1</c:v>
                </c:pt>
                <c:pt idx="631">
                  <c:v>1</c:v>
                </c:pt>
                <c:pt idx="632">
                  <c:v>1</c:v>
                </c:pt>
                <c:pt idx="633">
                  <c:v>1</c:v>
                </c:pt>
                <c:pt idx="634">
                  <c:v>1</c:v>
                </c:pt>
                <c:pt idx="635">
                  <c:v>1</c:v>
                </c:pt>
                <c:pt idx="636">
                  <c:v>1</c:v>
                </c:pt>
                <c:pt idx="637">
                  <c:v>1</c:v>
                </c:pt>
                <c:pt idx="638">
                  <c:v>1</c:v>
                </c:pt>
                <c:pt idx="639">
                  <c:v>1</c:v>
                </c:pt>
                <c:pt idx="640">
                  <c:v>1</c:v>
                </c:pt>
                <c:pt idx="641">
                  <c:v>1</c:v>
                </c:pt>
                <c:pt idx="642">
                  <c:v>1</c:v>
                </c:pt>
                <c:pt idx="643">
                  <c:v>1</c:v>
                </c:pt>
                <c:pt idx="644">
                  <c:v>1</c:v>
                </c:pt>
                <c:pt idx="645">
                  <c:v>1</c:v>
                </c:pt>
                <c:pt idx="646">
                  <c:v>1</c:v>
                </c:pt>
                <c:pt idx="647">
                  <c:v>1</c:v>
                </c:pt>
                <c:pt idx="648">
                  <c:v>1</c:v>
                </c:pt>
                <c:pt idx="649">
                  <c:v>1</c:v>
                </c:pt>
                <c:pt idx="650">
                  <c:v>1</c:v>
                </c:pt>
                <c:pt idx="651">
                  <c:v>1</c:v>
                </c:pt>
                <c:pt idx="652">
                  <c:v>1</c:v>
                </c:pt>
                <c:pt idx="653">
                  <c:v>1</c:v>
                </c:pt>
                <c:pt idx="654">
                  <c:v>1</c:v>
                </c:pt>
                <c:pt idx="655">
                  <c:v>1</c:v>
                </c:pt>
                <c:pt idx="656">
                  <c:v>1</c:v>
                </c:pt>
                <c:pt idx="657">
                  <c:v>1</c:v>
                </c:pt>
                <c:pt idx="658">
                  <c:v>1</c:v>
                </c:pt>
                <c:pt idx="659">
                  <c:v>1</c:v>
                </c:pt>
                <c:pt idx="660">
                  <c:v>1</c:v>
                </c:pt>
                <c:pt idx="661">
                  <c:v>1</c:v>
                </c:pt>
                <c:pt idx="662">
                  <c:v>1</c:v>
                </c:pt>
                <c:pt idx="663">
                  <c:v>1</c:v>
                </c:pt>
                <c:pt idx="664">
                  <c:v>1</c:v>
                </c:pt>
                <c:pt idx="665">
                  <c:v>1</c:v>
                </c:pt>
                <c:pt idx="666">
                  <c:v>1</c:v>
                </c:pt>
                <c:pt idx="667">
                  <c:v>1</c:v>
                </c:pt>
                <c:pt idx="668">
                  <c:v>1</c:v>
                </c:pt>
                <c:pt idx="669">
                  <c:v>1</c:v>
                </c:pt>
                <c:pt idx="670">
                  <c:v>1</c:v>
                </c:pt>
                <c:pt idx="671">
                  <c:v>1</c:v>
                </c:pt>
                <c:pt idx="672">
                  <c:v>1</c:v>
                </c:pt>
                <c:pt idx="673">
                  <c:v>1</c:v>
                </c:pt>
                <c:pt idx="674">
                  <c:v>1</c:v>
                </c:pt>
                <c:pt idx="675">
                  <c:v>1</c:v>
                </c:pt>
                <c:pt idx="676">
                  <c:v>1</c:v>
                </c:pt>
                <c:pt idx="677">
                  <c:v>1</c:v>
                </c:pt>
                <c:pt idx="678">
                  <c:v>1</c:v>
                </c:pt>
                <c:pt idx="679">
                  <c:v>1</c:v>
                </c:pt>
                <c:pt idx="680">
                  <c:v>1</c:v>
                </c:pt>
                <c:pt idx="681">
                  <c:v>1</c:v>
                </c:pt>
                <c:pt idx="682">
                  <c:v>1</c:v>
                </c:pt>
                <c:pt idx="683">
                  <c:v>1</c:v>
                </c:pt>
                <c:pt idx="684">
                  <c:v>1</c:v>
                </c:pt>
                <c:pt idx="685">
                  <c:v>1</c:v>
                </c:pt>
                <c:pt idx="686">
                  <c:v>1</c:v>
                </c:pt>
                <c:pt idx="687">
                  <c:v>1</c:v>
                </c:pt>
                <c:pt idx="688">
                  <c:v>1</c:v>
                </c:pt>
                <c:pt idx="689">
                  <c:v>1</c:v>
                </c:pt>
                <c:pt idx="690">
                  <c:v>1</c:v>
                </c:pt>
                <c:pt idx="691">
                  <c:v>1</c:v>
                </c:pt>
                <c:pt idx="692">
                  <c:v>1</c:v>
                </c:pt>
                <c:pt idx="693">
                  <c:v>1</c:v>
                </c:pt>
                <c:pt idx="694">
                  <c:v>1</c:v>
                </c:pt>
                <c:pt idx="695">
                  <c:v>1</c:v>
                </c:pt>
                <c:pt idx="696">
                  <c:v>1</c:v>
                </c:pt>
                <c:pt idx="697">
                  <c:v>1</c:v>
                </c:pt>
                <c:pt idx="698">
                  <c:v>1</c:v>
                </c:pt>
                <c:pt idx="699">
                  <c:v>1</c:v>
                </c:pt>
                <c:pt idx="700">
                  <c:v>1</c:v>
                </c:pt>
                <c:pt idx="701">
                  <c:v>1</c:v>
                </c:pt>
                <c:pt idx="702">
                  <c:v>1</c:v>
                </c:pt>
                <c:pt idx="703">
                  <c:v>1</c:v>
                </c:pt>
                <c:pt idx="704">
                  <c:v>1</c:v>
                </c:pt>
                <c:pt idx="705">
                  <c:v>1</c:v>
                </c:pt>
                <c:pt idx="706">
                  <c:v>1</c:v>
                </c:pt>
                <c:pt idx="707">
                  <c:v>1</c:v>
                </c:pt>
                <c:pt idx="708">
                  <c:v>1</c:v>
                </c:pt>
                <c:pt idx="709">
                  <c:v>1</c:v>
                </c:pt>
                <c:pt idx="710">
                  <c:v>1</c:v>
                </c:pt>
                <c:pt idx="711">
                  <c:v>1</c:v>
                </c:pt>
                <c:pt idx="712">
                  <c:v>1</c:v>
                </c:pt>
                <c:pt idx="713">
                  <c:v>1</c:v>
                </c:pt>
                <c:pt idx="714">
                  <c:v>1</c:v>
                </c:pt>
                <c:pt idx="715">
                  <c:v>1</c:v>
                </c:pt>
                <c:pt idx="716">
                  <c:v>1</c:v>
                </c:pt>
                <c:pt idx="717">
                  <c:v>1</c:v>
                </c:pt>
                <c:pt idx="718">
                  <c:v>1</c:v>
                </c:pt>
                <c:pt idx="719">
                  <c:v>1</c:v>
                </c:pt>
                <c:pt idx="720">
                  <c:v>1</c:v>
                </c:pt>
                <c:pt idx="721">
                  <c:v>1</c:v>
                </c:pt>
                <c:pt idx="722">
                  <c:v>1</c:v>
                </c:pt>
                <c:pt idx="723">
                  <c:v>1</c:v>
                </c:pt>
                <c:pt idx="724">
                  <c:v>1</c:v>
                </c:pt>
                <c:pt idx="725">
                  <c:v>1</c:v>
                </c:pt>
                <c:pt idx="726">
                  <c:v>1</c:v>
                </c:pt>
                <c:pt idx="727">
                  <c:v>1</c:v>
                </c:pt>
                <c:pt idx="728">
                  <c:v>1</c:v>
                </c:pt>
                <c:pt idx="729">
                  <c:v>1</c:v>
                </c:pt>
                <c:pt idx="730">
                  <c:v>1</c:v>
                </c:pt>
                <c:pt idx="731">
                  <c:v>1</c:v>
                </c:pt>
                <c:pt idx="732">
                  <c:v>1</c:v>
                </c:pt>
                <c:pt idx="733">
                  <c:v>1</c:v>
                </c:pt>
                <c:pt idx="734">
                  <c:v>1</c:v>
                </c:pt>
                <c:pt idx="735">
                  <c:v>1</c:v>
                </c:pt>
                <c:pt idx="736">
                  <c:v>1</c:v>
                </c:pt>
                <c:pt idx="737">
                  <c:v>1</c:v>
                </c:pt>
                <c:pt idx="738">
                  <c:v>1</c:v>
                </c:pt>
                <c:pt idx="739">
                  <c:v>1</c:v>
                </c:pt>
                <c:pt idx="740">
                  <c:v>1</c:v>
                </c:pt>
                <c:pt idx="741">
                  <c:v>1</c:v>
                </c:pt>
                <c:pt idx="742">
                  <c:v>1</c:v>
                </c:pt>
                <c:pt idx="743">
                  <c:v>1</c:v>
                </c:pt>
                <c:pt idx="744">
                  <c:v>1</c:v>
                </c:pt>
                <c:pt idx="745">
                  <c:v>1</c:v>
                </c:pt>
                <c:pt idx="746">
                  <c:v>1</c:v>
                </c:pt>
                <c:pt idx="747">
                  <c:v>1</c:v>
                </c:pt>
                <c:pt idx="748">
                  <c:v>1</c:v>
                </c:pt>
                <c:pt idx="749">
                  <c:v>1</c:v>
                </c:pt>
                <c:pt idx="750">
                  <c:v>1</c:v>
                </c:pt>
                <c:pt idx="751">
                  <c:v>1</c:v>
                </c:pt>
                <c:pt idx="752">
                  <c:v>1</c:v>
                </c:pt>
                <c:pt idx="753">
                  <c:v>1</c:v>
                </c:pt>
                <c:pt idx="754">
                  <c:v>1</c:v>
                </c:pt>
                <c:pt idx="755">
                  <c:v>1</c:v>
                </c:pt>
                <c:pt idx="756">
                  <c:v>1</c:v>
                </c:pt>
                <c:pt idx="757">
                  <c:v>1</c:v>
                </c:pt>
                <c:pt idx="758">
                  <c:v>1</c:v>
                </c:pt>
                <c:pt idx="759">
                  <c:v>1</c:v>
                </c:pt>
                <c:pt idx="760">
                  <c:v>1</c:v>
                </c:pt>
                <c:pt idx="761">
                  <c:v>1</c:v>
                </c:pt>
                <c:pt idx="762">
                  <c:v>1</c:v>
                </c:pt>
                <c:pt idx="763">
                  <c:v>1</c:v>
                </c:pt>
                <c:pt idx="764">
                  <c:v>1</c:v>
                </c:pt>
                <c:pt idx="765">
                  <c:v>1</c:v>
                </c:pt>
                <c:pt idx="766">
                  <c:v>1</c:v>
                </c:pt>
                <c:pt idx="767">
                  <c:v>1</c:v>
                </c:pt>
                <c:pt idx="768">
                  <c:v>1</c:v>
                </c:pt>
                <c:pt idx="769">
                  <c:v>1</c:v>
                </c:pt>
                <c:pt idx="770">
                  <c:v>1</c:v>
                </c:pt>
                <c:pt idx="771">
                  <c:v>1</c:v>
                </c:pt>
                <c:pt idx="772">
                  <c:v>1</c:v>
                </c:pt>
                <c:pt idx="773">
                  <c:v>1</c:v>
                </c:pt>
                <c:pt idx="774">
                  <c:v>1</c:v>
                </c:pt>
                <c:pt idx="775">
                  <c:v>1</c:v>
                </c:pt>
                <c:pt idx="776">
                  <c:v>1</c:v>
                </c:pt>
                <c:pt idx="777">
                  <c:v>1</c:v>
                </c:pt>
                <c:pt idx="778">
                  <c:v>1</c:v>
                </c:pt>
                <c:pt idx="779">
                  <c:v>1</c:v>
                </c:pt>
                <c:pt idx="780">
                  <c:v>1</c:v>
                </c:pt>
                <c:pt idx="781">
                  <c:v>1</c:v>
                </c:pt>
                <c:pt idx="782">
                  <c:v>1</c:v>
                </c:pt>
                <c:pt idx="783">
                  <c:v>1</c:v>
                </c:pt>
                <c:pt idx="784">
                  <c:v>1</c:v>
                </c:pt>
                <c:pt idx="785">
                  <c:v>1</c:v>
                </c:pt>
                <c:pt idx="786">
                  <c:v>1</c:v>
                </c:pt>
                <c:pt idx="787">
                  <c:v>1</c:v>
                </c:pt>
                <c:pt idx="788">
                  <c:v>1</c:v>
                </c:pt>
                <c:pt idx="789">
                  <c:v>1</c:v>
                </c:pt>
                <c:pt idx="790">
                  <c:v>1</c:v>
                </c:pt>
                <c:pt idx="791">
                  <c:v>1</c:v>
                </c:pt>
                <c:pt idx="792">
                  <c:v>1</c:v>
                </c:pt>
                <c:pt idx="793">
                  <c:v>1</c:v>
                </c:pt>
                <c:pt idx="794">
                  <c:v>1</c:v>
                </c:pt>
                <c:pt idx="795">
                  <c:v>1</c:v>
                </c:pt>
                <c:pt idx="796">
                  <c:v>1</c:v>
                </c:pt>
                <c:pt idx="797">
                  <c:v>1</c:v>
                </c:pt>
                <c:pt idx="798">
                  <c:v>1</c:v>
                </c:pt>
                <c:pt idx="799">
                  <c:v>1</c:v>
                </c:pt>
                <c:pt idx="800">
                  <c:v>1</c:v>
                </c:pt>
                <c:pt idx="801">
                  <c:v>1</c:v>
                </c:pt>
                <c:pt idx="802">
                  <c:v>1</c:v>
                </c:pt>
                <c:pt idx="803">
                  <c:v>1</c:v>
                </c:pt>
                <c:pt idx="804">
                  <c:v>1</c:v>
                </c:pt>
                <c:pt idx="805">
                  <c:v>1</c:v>
                </c:pt>
                <c:pt idx="806">
                  <c:v>1</c:v>
                </c:pt>
                <c:pt idx="807">
                  <c:v>1</c:v>
                </c:pt>
                <c:pt idx="808">
                  <c:v>1</c:v>
                </c:pt>
                <c:pt idx="809">
                  <c:v>1</c:v>
                </c:pt>
                <c:pt idx="810">
                  <c:v>1</c:v>
                </c:pt>
                <c:pt idx="811">
                  <c:v>1</c:v>
                </c:pt>
                <c:pt idx="812">
                  <c:v>1</c:v>
                </c:pt>
                <c:pt idx="813">
                  <c:v>1</c:v>
                </c:pt>
                <c:pt idx="814">
                  <c:v>1</c:v>
                </c:pt>
                <c:pt idx="815">
                  <c:v>1</c:v>
                </c:pt>
                <c:pt idx="816">
                  <c:v>1</c:v>
                </c:pt>
                <c:pt idx="817">
                  <c:v>1</c:v>
                </c:pt>
                <c:pt idx="818">
                  <c:v>1</c:v>
                </c:pt>
                <c:pt idx="819">
                  <c:v>1</c:v>
                </c:pt>
                <c:pt idx="820">
                  <c:v>1</c:v>
                </c:pt>
                <c:pt idx="821">
                  <c:v>1</c:v>
                </c:pt>
                <c:pt idx="822">
                  <c:v>1</c:v>
                </c:pt>
                <c:pt idx="823">
                  <c:v>1</c:v>
                </c:pt>
                <c:pt idx="824">
                  <c:v>1</c:v>
                </c:pt>
                <c:pt idx="825">
                  <c:v>1</c:v>
                </c:pt>
                <c:pt idx="826">
                  <c:v>1</c:v>
                </c:pt>
                <c:pt idx="827">
                  <c:v>1</c:v>
                </c:pt>
                <c:pt idx="828">
                  <c:v>1</c:v>
                </c:pt>
                <c:pt idx="829">
                  <c:v>1</c:v>
                </c:pt>
                <c:pt idx="830">
                  <c:v>1</c:v>
                </c:pt>
                <c:pt idx="831">
                  <c:v>1</c:v>
                </c:pt>
                <c:pt idx="832">
                  <c:v>1</c:v>
                </c:pt>
                <c:pt idx="833">
                  <c:v>1</c:v>
                </c:pt>
                <c:pt idx="834">
                  <c:v>2</c:v>
                </c:pt>
                <c:pt idx="835">
                  <c:v>2</c:v>
                </c:pt>
                <c:pt idx="836">
                  <c:v>2</c:v>
                </c:pt>
                <c:pt idx="837">
                  <c:v>2</c:v>
                </c:pt>
                <c:pt idx="838">
                  <c:v>2</c:v>
                </c:pt>
                <c:pt idx="839">
                  <c:v>2</c:v>
                </c:pt>
                <c:pt idx="840">
                  <c:v>2</c:v>
                </c:pt>
                <c:pt idx="841">
                  <c:v>2</c:v>
                </c:pt>
                <c:pt idx="842">
                  <c:v>2</c:v>
                </c:pt>
                <c:pt idx="843">
                  <c:v>2</c:v>
                </c:pt>
                <c:pt idx="844">
                  <c:v>2</c:v>
                </c:pt>
                <c:pt idx="845">
                  <c:v>2</c:v>
                </c:pt>
                <c:pt idx="846">
                  <c:v>2</c:v>
                </c:pt>
                <c:pt idx="847">
                  <c:v>2</c:v>
                </c:pt>
                <c:pt idx="848">
                  <c:v>2</c:v>
                </c:pt>
                <c:pt idx="849">
                  <c:v>2</c:v>
                </c:pt>
                <c:pt idx="850">
                  <c:v>2</c:v>
                </c:pt>
                <c:pt idx="851">
                  <c:v>2</c:v>
                </c:pt>
                <c:pt idx="852">
                  <c:v>2</c:v>
                </c:pt>
                <c:pt idx="853">
                  <c:v>2</c:v>
                </c:pt>
                <c:pt idx="854">
                  <c:v>2</c:v>
                </c:pt>
                <c:pt idx="855">
                  <c:v>2</c:v>
                </c:pt>
                <c:pt idx="856">
                  <c:v>2</c:v>
                </c:pt>
                <c:pt idx="857">
                  <c:v>2</c:v>
                </c:pt>
                <c:pt idx="858">
                  <c:v>2</c:v>
                </c:pt>
                <c:pt idx="859">
                  <c:v>2</c:v>
                </c:pt>
                <c:pt idx="860">
                  <c:v>2</c:v>
                </c:pt>
                <c:pt idx="861">
                  <c:v>2</c:v>
                </c:pt>
                <c:pt idx="862">
                  <c:v>2</c:v>
                </c:pt>
                <c:pt idx="863">
                  <c:v>2</c:v>
                </c:pt>
                <c:pt idx="864">
                  <c:v>2</c:v>
                </c:pt>
                <c:pt idx="865">
                  <c:v>2</c:v>
                </c:pt>
                <c:pt idx="866">
                  <c:v>2</c:v>
                </c:pt>
                <c:pt idx="867">
                  <c:v>2</c:v>
                </c:pt>
                <c:pt idx="868">
                  <c:v>2</c:v>
                </c:pt>
                <c:pt idx="869">
                  <c:v>2</c:v>
                </c:pt>
                <c:pt idx="870">
                  <c:v>2</c:v>
                </c:pt>
                <c:pt idx="871">
                  <c:v>2</c:v>
                </c:pt>
                <c:pt idx="872">
                  <c:v>2</c:v>
                </c:pt>
                <c:pt idx="873">
                  <c:v>2</c:v>
                </c:pt>
                <c:pt idx="874">
                  <c:v>2</c:v>
                </c:pt>
                <c:pt idx="875">
                  <c:v>2</c:v>
                </c:pt>
                <c:pt idx="876">
                  <c:v>2</c:v>
                </c:pt>
                <c:pt idx="877">
                  <c:v>2</c:v>
                </c:pt>
                <c:pt idx="878">
                  <c:v>2</c:v>
                </c:pt>
                <c:pt idx="879">
                  <c:v>2</c:v>
                </c:pt>
                <c:pt idx="880">
                  <c:v>2</c:v>
                </c:pt>
                <c:pt idx="881">
                  <c:v>2</c:v>
                </c:pt>
                <c:pt idx="882">
                  <c:v>2</c:v>
                </c:pt>
                <c:pt idx="883">
                  <c:v>2</c:v>
                </c:pt>
                <c:pt idx="884">
                  <c:v>2</c:v>
                </c:pt>
                <c:pt idx="885">
                  <c:v>2</c:v>
                </c:pt>
                <c:pt idx="886">
                  <c:v>2</c:v>
                </c:pt>
                <c:pt idx="887">
                  <c:v>2</c:v>
                </c:pt>
                <c:pt idx="888">
                  <c:v>2</c:v>
                </c:pt>
                <c:pt idx="889">
                  <c:v>2</c:v>
                </c:pt>
                <c:pt idx="890">
                  <c:v>2</c:v>
                </c:pt>
                <c:pt idx="891">
                  <c:v>2</c:v>
                </c:pt>
                <c:pt idx="892">
                  <c:v>2</c:v>
                </c:pt>
                <c:pt idx="893">
                  <c:v>2</c:v>
                </c:pt>
                <c:pt idx="894">
                  <c:v>2</c:v>
                </c:pt>
                <c:pt idx="895">
                  <c:v>2</c:v>
                </c:pt>
                <c:pt idx="896">
                  <c:v>2</c:v>
                </c:pt>
                <c:pt idx="897">
                  <c:v>2</c:v>
                </c:pt>
                <c:pt idx="898">
                  <c:v>2</c:v>
                </c:pt>
                <c:pt idx="899">
                  <c:v>2</c:v>
                </c:pt>
                <c:pt idx="900">
                  <c:v>2</c:v>
                </c:pt>
                <c:pt idx="901">
                  <c:v>2</c:v>
                </c:pt>
                <c:pt idx="902">
                  <c:v>2</c:v>
                </c:pt>
                <c:pt idx="903">
                  <c:v>2</c:v>
                </c:pt>
                <c:pt idx="904">
                  <c:v>2</c:v>
                </c:pt>
                <c:pt idx="905">
                  <c:v>2</c:v>
                </c:pt>
                <c:pt idx="906">
                  <c:v>2</c:v>
                </c:pt>
                <c:pt idx="907">
                  <c:v>2</c:v>
                </c:pt>
                <c:pt idx="908">
                  <c:v>2</c:v>
                </c:pt>
                <c:pt idx="909">
                  <c:v>2</c:v>
                </c:pt>
                <c:pt idx="910">
                  <c:v>2</c:v>
                </c:pt>
                <c:pt idx="911">
                  <c:v>2</c:v>
                </c:pt>
                <c:pt idx="912">
                  <c:v>2</c:v>
                </c:pt>
                <c:pt idx="913">
                  <c:v>2</c:v>
                </c:pt>
                <c:pt idx="914">
                  <c:v>2</c:v>
                </c:pt>
                <c:pt idx="915">
                  <c:v>2</c:v>
                </c:pt>
                <c:pt idx="916">
                  <c:v>2</c:v>
                </c:pt>
                <c:pt idx="917">
                  <c:v>2</c:v>
                </c:pt>
                <c:pt idx="918">
                  <c:v>2</c:v>
                </c:pt>
                <c:pt idx="919">
                  <c:v>2</c:v>
                </c:pt>
                <c:pt idx="920">
                  <c:v>2</c:v>
                </c:pt>
                <c:pt idx="921">
                  <c:v>2</c:v>
                </c:pt>
                <c:pt idx="922">
                  <c:v>2</c:v>
                </c:pt>
                <c:pt idx="923">
                  <c:v>2</c:v>
                </c:pt>
                <c:pt idx="924">
                  <c:v>2</c:v>
                </c:pt>
                <c:pt idx="925">
                  <c:v>2</c:v>
                </c:pt>
                <c:pt idx="926">
                  <c:v>2</c:v>
                </c:pt>
                <c:pt idx="927">
                  <c:v>2</c:v>
                </c:pt>
                <c:pt idx="928">
                  <c:v>2</c:v>
                </c:pt>
                <c:pt idx="929">
                  <c:v>2</c:v>
                </c:pt>
                <c:pt idx="930">
                  <c:v>2</c:v>
                </c:pt>
                <c:pt idx="931">
                  <c:v>2</c:v>
                </c:pt>
                <c:pt idx="932">
                  <c:v>2</c:v>
                </c:pt>
                <c:pt idx="933">
                  <c:v>2</c:v>
                </c:pt>
                <c:pt idx="934">
                  <c:v>2</c:v>
                </c:pt>
                <c:pt idx="935">
                  <c:v>2</c:v>
                </c:pt>
                <c:pt idx="936">
                  <c:v>2</c:v>
                </c:pt>
                <c:pt idx="937">
                  <c:v>2</c:v>
                </c:pt>
                <c:pt idx="938">
                  <c:v>2</c:v>
                </c:pt>
                <c:pt idx="939">
                  <c:v>2</c:v>
                </c:pt>
                <c:pt idx="940">
                  <c:v>2</c:v>
                </c:pt>
                <c:pt idx="941">
                  <c:v>2</c:v>
                </c:pt>
                <c:pt idx="942">
                  <c:v>2</c:v>
                </c:pt>
                <c:pt idx="943">
                  <c:v>2</c:v>
                </c:pt>
                <c:pt idx="944">
                  <c:v>2</c:v>
                </c:pt>
                <c:pt idx="945">
                  <c:v>2</c:v>
                </c:pt>
                <c:pt idx="946">
                  <c:v>2</c:v>
                </c:pt>
                <c:pt idx="947">
                  <c:v>2</c:v>
                </c:pt>
                <c:pt idx="948">
                  <c:v>2</c:v>
                </c:pt>
                <c:pt idx="949">
                  <c:v>2</c:v>
                </c:pt>
                <c:pt idx="950">
                  <c:v>2</c:v>
                </c:pt>
                <c:pt idx="951">
                  <c:v>2</c:v>
                </c:pt>
                <c:pt idx="952">
                  <c:v>2</c:v>
                </c:pt>
                <c:pt idx="953">
                  <c:v>2</c:v>
                </c:pt>
                <c:pt idx="954">
                  <c:v>2</c:v>
                </c:pt>
                <c:pt idx="955">
                  <c:v>2</c:v>
                </c:pt>
                <c:pt idx="956">
                  <c:v>2</c:v>
                </c:pt>
                <c:pt idx="957">
                  <c:v>2</c:v>
                </c:pt>
                <c:pt idx="958">
                  <c:v>2</c:v>
                </c:pt>
                <c:pt idx="959">
                  <c:v>2</c:v>
                </c:pt>
                <c:pt idx="960">
                  <c:v>2</c:v>
                </c:pt>
                <c:pt idx="961">
                  <c:v>2</c:v>
                </c:pt>
                <c:pt idx="962">
                  <c:v>2</c:v>
                </c:pt>
                <c:pt idx="963">
                  <c:v>2</c:v>
                </c:pt>
                <c:pt idx="964">
                  <c:v>2</c:v>
                </c:pt>
                <c:pt idx="965">
                  <c:v>2</c:v>
                </c:pt>
                <c:pt idx="966">
                  <c:v>2</c:v>
                </c:pt>
                <c:pt idx="967">
                  <c:v>2</c:v>
                </c:pt>
                <c:pt idx="968">
                  <c:v>2</c:v>
                </c:pt>
                <c:pt idx="969">
                  <c:v>2</c:v>
                </c:pt>
                <c:pt idx="970">
                  <c:v>2</c:v>
                </c:pt>
                <c:pt idx="971">
                  <c:v>2</c:v>
                </c:pt>
                <c:pt idx="972">
                  <c:v>2</c:v>
                </c:pt>
                <c:pt idx="973">
                  <c:v>2</c:v>
                </c:pt>
                <c:pt idx="974">
                  <c:v>2</c:v>
                </c:pt>
                <c:pt idx="975">
                  <c:v>2</c:v>
                </c:pt>
                <c:pt idx="976">
                  <c:v>2</c:v>
                </c:pt>
                <c:pt idx="977">
                  <c:v>2</c:v>
                </c:pt>
                <c:pt idx="978">
                  <c:v>2</c:v>
                </c:pt>
                <c:pt idx="979">
                  <c:v>2</c:v>
                </c:pt>
                <c:pt idx="980">
                  <c:v>2</c:v>
                </c:pt>
                <c:pt idx="981">
                  <c:v>2</c:v>
                </c:pt>
                <c:pt idx="982">
                  <c:v>2</c:v>
                </c:pt>
                <c:pt idx="983">
                  <c:v>2</c:v>
                </c:pt>
                <c:pt idx="984">
                  <c:v>2</c:v>
                </c:pt>
                <c:pt idx="985">
                  <c:v>2</c:v>
                </c:pt>
                <c:pt idx="986">
                  <c:v>2</c:v>
                </c:pt>
                <c:pt idx="987">
                  <c:v>2</c:v>
                </c:pt>
                <c:pt idx="988">
                  <c:v>2</c:v>
                </c:pt>
                <c:pt idx="989">
                  <c:v>2</c:v>
                </c:pt>
                <c:pt idx="990">
                  <c:v>2</c:v>
                </c:pt>
                <c:pt idx="991">
                  <c:v>2</c:v>
                </c:pt>
                <c:pt idx="992">
                  <c:v>2</c:v>
                </c:pt>
                <c:pt idx="993">
                  <c:v>2</c:v>
                </c:pt>
                <c:pt idx="994">
                  <c:v>2</c:v>
                </c:pt>
                <c:pt idx="995">
                  <c:v>2</c:v>
                </c:pt>
                <c:pt idx="996">
                  <c:v>2</c:v>
                </c:pt>
                <c:pt idx="997">
                  <c:v>2</c:v>
                </c:pt>
                <c:pt idx="998">
                  <c:v>2</c:v>
                </c:pt>
                <c:pt idx="999">
                  <c:v>2</c:v>
                </c:pt>
                <c:pt idx="1000">
                  <c:v>2</c:v>
                </c:pt>
                <c:pt idx="1001">
                  <c:v>2</c:v>
                </c:pt>
                <c:pt idx="1002">
                  <c:v>2</c:v>
                </c:pt>
                <c:pt idx="1003">
                  <c:v>2</c:v>
                </c:pt>
                <c:pt idx="1004">
                  <c:v>2</c:v>
                </c:pt>
                <c:pt idx="1005">
                  <c:v>2</c:v>
                </c:pt>
                <c:pt idx="1006">
                  <c:v>2</c:v>
                </c:pt>
                <c:pt idx="1007">
                  <c:v>2</c:v>
                </c:pt>
                <c:pt idx="1008">
                  <c:v>2</c:v>
                </c:pt>
                <c:pt idx="1009">
                  <c:v>2</c:v>
                </c:pt>
                <c:pt idx="1010">
                  <c:v>2</c:v>
                </c:pt>
                <c:pt idx="1011">
                  <c:v>2</c:v>
                </c:pt>
                <c:pt idx="1012">
                  <c:v>2</c:v>
                </c:pt>
                <c:pt idx="1013">
                  <c:v>2</c:v>
                </c:pt>
                <c:pt idx="1014">
                  <c:v>2</c:v>
                </c:pt>
                <c:pt idx="1015">
                  <c:v>2</c:v>
                </c:pt>
                <c:pt idx="1016">
                  <c:v>2</c:v>
                </c:pt>
                <c:pt idx="1017">
                  <c:v>2</c:v>
                </c:pt>
                <c:pt idx="1018">
                  <c:v>2</c:v>
                </c:pt>
                <c:pt idx="1019">
                  <c:v>2</c:v>
                </c:pt>
                <c:pt idx="1020">
                  <c:v>2</c:v>
                </c:pt>
                <c:pt idx="1021">
                  <c:v>2</c:v>
                </c:pt>
                <c:pt idx="1022">
                  <c:v>2</c:v>
                </c:pt>
                <c:pt idx="1023">
                  <c:v>2</c:v>
                </c:pt>
                <c:pt idx="1024">
                  <c:v>2</c:v>
                </c:pt>
                <c:pt idx="1025">
                  <c:v>2</c:v>
                </c:pt>
                <c:pt idx="1026">
                  <c:v>2</c:v>
                </c:pt>
                <c:pt idx="1027">
                  <c:v>2</c:v>
                </c:pt>
                <c:pt idx="1028">
                  <c:v>2</c:v>
                </c:pt>
                <c:pt idx="1029">
                  <c:v>2</c:v>
                </c:pt>
                <c:pt idx="1030">
                  <c:v>2</c:v>
                </c:pt>
                <c:pt idx="1031">
                  <c:v>2</c:v>
                </c:pt>
                <c:pt idx="1032">
                  <c:v>2</c:v>
                </c:pt>
                <c:pt idx="1033">
                  <c:v>2</c:v>
                </c:pt>
                <c:pt idx="1034">
                  <c:v>2</c:v>
                </c:pt>
                <c:pt idx="1035">
                  <c:v>2</c:v>
                </c:pt>
                <c:pt idx="1036">
                  <c:v>2</c:v>
                </c:pt>
                <c:pt idx="1037">
                  <c:v>2</c:v>
                </c:pt>
                <c:pt idx="1038">
                  <c:v>2</c:v>
                </c:pt>
                <c:pt idx="1039">
                  <c:v>2</c:v>
                </c:pt>
                <c:pt idx="1040">
                  <c:v>2</c:v>
                </c:pt>
                <c:pt idx="1041">
                  <c:v>2</c:v>
                </c:pt>
                <c:pt idx="1042">
                  <c:v>2</c:v>
                </c:pt>
                <c:pt idx="1043">
                  <c:v>2</c:v>
                </c:pt>
                <c:pt idx="1044">
                  <c:v>2</c:v>
                </c:pt>
                <c:pt idx="1045">
                  <c:v>2</c:v>
                </c:pt>
                <c:pt idx="1046">
                  <c:v>2</c:v>
                </c:pt>
                <c:pt idx="1047">
                  <c:v>2</c:v>
                </c:pt>
                <c:pt idx="1048">
                  <c:v>2</c:v>
                </c:pt>
                <c:pt idx="1049">
                  <c:v>2</c:v>
                </c:pt>
                <c:pt idx="1050">
                  <c:v>2</c:v>
                </c:pt>
                <c:pt idx="1051">
                  <c:v>2</c:v>
                </c:pt>
                <c:pt idx="1052">
                  <c:v>2</c:v>
                </c:pt>
                <c:pt idx="1053">
                  <c:v>2</c:v>
                </c:pt>
                <c:pt idx="1054">
                  <c:v>2</c:v>
                </c:pt>
                <c:pt idx="1055">
                  <c:v>2</c:v>
                </c:pt>
                <c:pt idx="1056">
                  <c:v>2</c:v>
                </c:pt>
                <c:pt idx="1057">
                  <c:v>2</c:v>
                </c:pt>
                <c:pt idx="1058">
                  <c:v>2</c:v>
                </c:pt>
                <c:pt idx="1059">
                  <c:v>2</c:v>
                </c:pt>
                <c:pt idx="1060">
                  <c:v>2</c:v>
                </c:pt>
                <c:pt idx="1061">
                  <c:v>2</c:v>
                </c:pt>
                <c:pt idx="1062">
                  <c:v>2</c:v>
                </c:pt>
                <c:pt idx="1063">
                  <c:v>2</c:v>
                </c:pt>
                <c:pt idx="1064">
                  <c:v>2</c:v>
                </c:pt>
                <c:pt idx="1065">
                  <c:v>2</c:v>
                </c:pt>
                <c:pt idx="1066">
                  <c:v>2</c:v>
                </c:pt>
                <c:pt idx="1067">
                  <c:v>2</c:v>
                </c:pt>
                <c:pt idx="1068">
                  <c:v>2</c:v>
                </c:pt>
                <c:pt idx="1069">
                  <c:v>2</c:v>
                </c:pt>
                <c:pt idx="1070">
                  <c:v>2</c:v>
                </c:pt>
                <c:pt idx="1071">
                  <c:v>2</c:v>
                </c:pt>
                <c:pt idx="1072">
                  <c:v>2</c:v>
                </c:pt>
                <c:pt idx="1073">
                  <c:v>2</c:v>
                </c:pt>
                <c:pt idx="1074">
                  <c:v>2</c:v>
                </c:pt>
                <c:pt idx="1075">
                  <c:v>2</c:v>
                </c:pt>
                <c:pt idx="1076">
                  <c:v>2</c:v>
                </c:pt>
                <c:pt idx="1077">
                  <c:v>2</c:v>
                </c:pt>
                <c:pt idx="1078">
                  <c:v>2</c:v>
                </c:pt>
                <c:pt idx="1079">
                  <c:v>2</c:v>
                </c:pt>
                <c:pt idx="1080">
                  <c:v>2</c:v>
                </c:pt>
                <c:pt idx="1081">
                  <c:v>2</c:v>
                </c:pt>
                <c:pt idx="1082">
                  <c:v>2</c:v>
                </c:pt>
                <c:pt idx="1083">
                  <c:v>2</c:v>
                </c:pt>
                <c:pt idx="1084">
                  <c:v>2</c:v>
                </c:pt>
                <c:pt idx="1085">
                  <c:v>2</c:v>
                </c:pt>
                <c:pt idx="1086">
                  <c:v>2</c:v>
                </c:pt>
                <c:pt idx="1087">
                  <c:v>2</c:v>
                </c:pt>
                <c:pt idx="1088">
                  <c:v>2</c:v>
                </c:pt>
                <c:pt idx="1089">
                  <c:v>2</c:v>
                </c:pt>
                <c:pt idx="1090">
                  <c:v>2</c:v>
                </c:pt>
                <c:pt idx="1091">
                  <c:v>2</c:v>
                </c:pt>
                <c:pt idx="1092">
                  <c:v>2</c:v>
                </c:pt>
                <c:pt idx="1093">
                  <c:v>2</c:v>
                </c:pt>
                <c:pt idx="1094">
                  <c:v>2</c:v>
                </c:pt>
                <c:pt idx="1095">
                  <c:v>2</c:v>
                </c:pt>
                <c:pt idx="1096">
                  <c:v>2</c:v>
                </c:pt>
                <c:pt idx="1097">
                  <c:v>2</c:v>
                </c:pt>
                <c:pt idx="1098">
                  <c:v>2</c:v>
                </c:pt>
                <c:pt idx="1099">
                  <c:v>2</c:v>
                </c:pt>
                <c:pt idx="1100">
                  <c:v>2</c:v>
                </c:pt>
                <c:pt idx="1101">
                  <c:v>2</c:v>
                </c:pt>
                <c:pt idx="1102">
                  <c:v>2</c:v>
                </c:pt>
                <c:pt idx="1103">
                  <c:v>2</c:v>
                </c:pt>
                <c:pt idx="1104">
                  <c:v>2</c:v>
                </c:pt>
                <c:pt idx="1105">
                  <c:v>2</c:v>
                </c:pt>
                <c:pt idx="1106">
                  <c:v>2</c:v>
                </c:pt>
                <c:pt idx="1107">
                  <c:v>2</c:v>
                </c:pt>
                <c:pt idx="1108">
                  <c:v>2</c:v>
                </c:pt>
                <c:pt idx="1109">
                  <c:v>2</c:v>
                </c:pt>
                <c:pt idx="1110">
                  <c:v>2</c:v>
                </c:pt>
                <c:pt idx="1111">
                  <c:v>2</c:v>
                </c:pt>
                <c:pt idx="1112">
                  <c:v>2</c:v>
                </c:pt>
                <c:pt idx="1113">
                  <c:v>2</c:v>
                </c:pt>
                <c:pt idx="1114">
                  <c:v>2</c:v>
                </c:pt>
                <c:pt idx="1115">
                  <c:v>2</c:v>
                </c:pt>
                <c:pt idx="1116">
                  <c:v>2</c:v>
                </c:pt>
                <c:pt idx="1117">
                  <c:v>2</c:v>
                </c:pt>
                <c:pt idx="1118">
                  <c:v>2</c:v>
                </c:pt>
                <c:pt idx="1119">
                  <c:v>2</c:v>
                </c:pt>
                <c:pt idx="1120">
                  <c:v>2</c:v>
                </c:pt>
                <c:pt idx="1121">
                  <c:v>2</c:v>
                </c:pt>
                <c:pt idx="1122">
                  <c:v>2</c:v>
                </c:pt>
                <c:pt idx="1123">
                  <c:v>2</c:v>
                </c:pt>
                <c:pt idx="1124">
                  <c:v>2</c:v>
                </c:pt>
                <c:pt idx="1125">
                  <c:v>2</c:v>
                </c:pt>
                <c:pt idx="1126">
                  <c:v>2</c:v>
                </c:pt>
                <c:pt idx="1127">
                  <c:v>2</c:v>
                </c:pt>
                <c:pt idx="1128">
                  <c:v>2</c:v>
                </c:pt>
                <c:pt idx="1129">
                  <c:v>2</c:v>
                </c:pt>
                <c:pt idx="1130">
                  <c:v>2</c:v>
                </c:pt>
                <c:pt idx="1131">
                  <c:v>2</c:v>
                </c:pt>
                <c:pt idx="1132">
                  <c:v>2</c:v>
                </c:pt>
                <c:pt idx="1133">
                  <c:v>2</c:v>
                </c:pt>
                <c:pt idx="1134">
                  <c:v>2</c:v>
                </c:pt>
                <c:pt idx="1135">
                  <c:v>2</c:v>
                </c:pt>
                <c:pt idx="1136">
                  <c:v>2</c:v>
                </c:pt>
                <c:pt idx="1137">
                  <c:v>2</c:v>
                </c:pt>
                <c:pt idx="1138">
                  <c:v>2</c:v>
                </c:pt>
                <c:pt idx="1139">
                  <c:v>2</c:v>
                </c:pt>
                <c:pt idx="1140">
                  <c:v>2</c:v>
                </c:pt>
                <c:pt idx="1141">
                  <c:v>2</c:v>
                </c:pt>
                <c:pt idx="1142">
                  <c:v>2</c:v>
                </c:pt>
                <c:pt idx="1143">
                  <c:v>2</c:v>
                </c:pt>
                <c:pt idx="1144">
                  <c:v>2</c:v>
                </c:pt>
                <c:pt idx="1145">
                  <c:v>2</c:v>
                </c:pt>
                <c:pt idx="1146">
                  <c:v>2</c:v>
                </c:pt>
                <c:pt idx="1147">
                  <c:v>2</c:v>
                </c:pt>
                <c:pt idx="1148">
                  <c:v>2</c:v>
                </c:pt>
                <c:pt idx="1149">
                  <c:v>2</c:v>
                </c:pt>
                <c:pt idx="1150">
                  <c:v>2</c:v>
                </c:pt>
                <c:pt idx="1151">
                  <c:v>2</c:v>
                </c:pt>
                <c:pt idx="1152">
                  <c:v>2</c:v>
                </c:pt>
                <c:pt idx="1153">
                  <c:v>2</c:v>
                </c:pt>
                <c:pt idx="1154">
                  <c:v>2</c:v>
                </c:pt>
                <c:pt idx="1155">
                  <c:v>2</c:v>
                </c:pt>
                <c:pt idx="1156">
                  <c:v>2</c:v>
                </c:pt>
                <c:pt idx="1157">
                  <c:v>2</c:v>
                </c:pt>
                <c:pt idx="1158">
                  <c:v>2</c:v>
                </c:pt>
                <c:pt idx="1159">
                  <c:v>2</c:v>
                </c:pt>
                <c:pt idx="1160">
                  <c:v>2</c:v>
                </c:pt>
                <c:pt idx="1161">
                  <c:v>2</c:v>
                </c:pt>
                <c:pt idx="1162">
                  <c:v>2</c:v>
                </c:pt>
                <c:pt idx="1163">
                  <c:v>2</c:v>
                </c:pt>
                <c:pt idx="1164">
                  <c:v>2</c:v>
                </c:pt>
                <c:pt idx="1165">
                  <c:v>2</c:v>
                </c:pt>
                <c:pt idx="1166">
                  <c:v>2</c:v>
                </c:pt>
                <c:pt idx="1167">
                  <c:v>2</c:v>
                </c:pt>
                <c:pt idx="1168">
                  <c:v>2</c:v>
                </c:pt>
                <c:pt idx="1169">
                  <c:v>2</c:v>
                </c:pt>
                <c:pt idx="1170">
                  <c:v>2</c:v>
                </c:pt>
                <c:pt idx="1171">
                  <c:v>2</c:v>
                </c:pt>
                <c:pt idx="1172">
                  <c:v>2</c:v>
                </c:pt>
                <c:pt idx="1173">
                  <c:v>2</c:v>
                </c:pt>
                <c:pt idx="1174">
                  <c:v>2</c:v>
                </c:pt>
                <c:pt idx="1175">
                  <c:v>2</c:v>
                </c:pt>
                <c:pt idx="1176">
                  <c:v>2</c:v>
                </c:pt>
                <c:pt idx="1177">
                  <c:v>2</c:v>
                </c:pt>
                <c:pt idx="1178">
                  <c:v>2</c:v>
                </c:pt>
                <c:pt idx="1179">
                  <c:v>2</c:v>
                </c:pt>
                <c:pt idx="1180">
                  <c:v>2</c:v>
                </c:pt>
                <c:pt idx="1181">
                  <c:v>2</c:v>
                </c:pt>
                <c:pt idx="1182">
                  <c:v>2</c:v>
                </c:pt>
                <c:pt idx="1183">
                  <c:v>2</c:v>
                </c:pt>
                <c:pt idx="1184">
                  <c:v>2</c:v>
                </c:pt>
                <c:pt idx="1185">
                  <c:v>2</c:v>
                </c:pt>
                <c:pt idx="1186">
                  <c:v>2</c:v>
                </c:pt>
                <c:pt idx="1187">
                  <c:v>2</c:v>
                </c:pt>
                <c:pt idx="1188">
                  <c:v>2</c:v>
                </c:pt>
                <c:pt idx="1189">
                  <c:v>2</c:v>
                </c:pt>
                <c:pt idx="1190">
                  <c:v>2</c:v>
                </c:pt>
                <c:pt idx="1191">
                  <c:v>2</c:v>
                </c:pt>
                <c:pt idx="1192">
                  <c:v>2</c:v>
                </c:pt>
                <c:pt idx="1193">
                  <c:v>2</c:v>
                </c:pt>
                <c:pt idx="1194">
                  <c:v>2</c:v>
                </c:pt>
                <c:pt idx="1195">
                  <c:v>2</c:v>
                </c:pt>
                <c:pt idx="1196">
                  <c:v>2</c:v>
                </c:pt>
                <c:pt idx="1197">
                  <c:v>2</c:v>
                </c:pt>
                <c:pt idx="1198">
                  <c:v>2</c:v>
                </c:pt>
                <c:pt idx="1199">
                  <c:v>2</c:v>
                </c:pt>
                <c:pt idx="1200">
                  <c:v>2</c:v>
                </c:pt>
                <c:pt idx="1201">
                  <c:v>2</c:v>
                </c:pt>
                <c:pt idx="1202">
                  <c:v>2</c:v>
                </c:pt>
                <c:pt idx="1203">
                  <c:v>2</c:v>
                </c:pt>
                <c:pt idx="1204">
                  <c:v>2</c:v>
                </c:pt>
                <c:pt idx="1205">
                  <c:v>2</c:v>
                </c:pt>
                <c:pt idx="1206">
                  <c:v>2</c:v>
                </c:pt>
                <c:pt idx="1207">
                  <c:v>2</c:v>
                </c:pt>
                <c:pt idx="1208">
                  <c:v>2</c:v>
                </c:pt>
                <c:pt idx="1209">
                  <c:v>2</c:v>
                </c:pt>
                <c:pt idx="1210">
                  <c:v>2</c:v>
                </c:pt>
                <c:pt idx="1211">
                  <c:v>2</c:v>
                </c:pt>
                <c:pt idx="1212">
                  <c:v>2</c:v>
                </c:pt>
                <c:pt idx="1213">
                  <c:v>2</c:v>
                </c:pt>
                <c:pt idx="1214">
                  <c:v>2</c:v>
                </c:pt>
                <c:pt idx="1215">
                  <c:v>2</c:v>
                </c:pt>
                <c:pt idx="1216">
                  <c:v>2</c:v>
                </c:pt>
                <c:pt idx="1217">
                  <c:v>2</c:v>
                </c:pt>
                <c:pt idx="1218">
                  <c:v>2</c:v>
                </c:pt>
                <c:pt idx="1219">
                  <c:v>2</c:v>
                </c:pt>
                <c:pt idx="1220">
                  <c:v>2</c:v>
                </c:pt>
                <c:pt idx="1221">
                  <c:v>2</c:v>
                </c:pt>
                <c:pt idx="1222">
                  <c:v>2</c:v>
                </c:pt>
                <c:pt idx="1223">
                  <c:v>2</c:v>
                </c:pt>
                <c:pt idx="1224">
                  <c:v>2</c:v>
                </c:pt>
                <c:pt idx="1225">
                  <c:v>2</c:v>
                </c:pt>
                <c:pt idx="1226">
                  <c:v>2</c:v>
                </c:pt>
                <c:pt idx="1227">
                  <c:v>2</c:v>
                </c:pt>
                <c:pt idx="1228">
                  <c:v>2</c:v>
                </c:pt>
                <c:pt idx="1229">
                  <c:v>2</c:v>
                </c:pt>
                <c:pt idx="1230">
                  <c:v>2</c:v>
                </c:pt>
                <c:pt idx="1231">
                  <c:v>2</c:v>
                </c:pt>
                <c:pt idx="1232">
                  <c:v>2</c:v>
                </c:pt>
                <c:pt idx="1233">
                  <c:v>2</c:v>
                </c:pt>
                <c:pt idx="1234">
                  <c:v>2</c:v>
                </c:pt>
                <c:pt idx="1235">
                  <c:v>2</c:v>
                </c:pt>
                <c:pt idx="1236">
                  <c:v>2</c:v>
                </c:pt>
                <c:pt idx="1237">
                  <c:v>2</c:v>
                </c:pt>
                <c:pt idx="1238">
                  <c:v>2</c:v>
                </c:pt>
                <c:pt idx="1239">
                  <c:v>2</c:v>
                </c:pt>
                <c:pt idx="1240">
                  <c:v>2</c:v>
                </c:pt>
                <c:pt idx="1241">
                  <c:v>2</c:v>
                </c:pt>
                <c:pt idx="1242">
                  <c:v>2</c:v>
                </c:pt>
                <c:pt idx="1243">
                  <c:v>2</c:v>
                </c:pt>
                <c:pt idx="1244">
                  <c:v>2</c:v>
                </c:pt>
                <c:pt idx="1245">
                  <c:v>2</c:v>
                </c:pt>
                <c:pt idx="1246">
                  <c:v>2</c:v>
                </c:pt>
                <c:pt idx="1247">
                  <c:v>2</c:v>
                </c:pt>
                <c:pt idx="1248">
                  <c:v>2</c:v>
                </c:pt>
                <c:pt idx="1249">
                  <c:v>2</c:v>
                </c:pt>
                <c:pt idx="1250">
                  <c:v>2</c:v>
                </c:pt>
                <c:pt idx="1251">
                  <c:v>2</c:v>
                </c:pt>
                <c:pt idx="1252">
                  <c:v>2</c:v>
                </c:pt>
                <c:pt idx="1253">
                  <c:v>2</c:v>
                </c:pt>
                <c:pt idx="1254">
                  <c:v>2</c:v>
                </c:pt>
                <c:pt idx="1255">
                  <c:v>2</c:v>
                </c:pt>
                <c:pt idx="1256">
                  <c:v>2</c:v>
                </c:pt>
                <c:pt idx="1257">
                  <c:v>2</c:v>
                </c:pt>
                <c:pt idx="1258">
                  <c:v>2</c:v>
                </c:pt>
                <c:pt idx="1259">
                  <c:v>2</c:v>
                </c:pt>
                <c:pt idx="1260">
                  <c:v>2</c:v>
                </c:pt>
                <c:pt idx="1261">
                  <c:v>2</c:v>
                </c:pt>
                <c:pt idx="1262">
                  <c:v>2</c:v>
                </c:pt>
                <c:pt idx="1263">
                  <c:v>2</c:v>
                </c:pt>
                <c:pt idx="1264">
                  <c:v>2</c:v>
                </c:pt>
                <c:pt idx="1265">
                  <c:v>2</c:v>
                </c:pt>
                <c:pt idx="1266">
                  <c:v>2</c:v>
                </c:pt>
                <c:pt idx="1267">
                  <c:v>2</c:v>
                </c:pt>
                <c:pt idx="1268">
                  <c:v>2</c:v>
                </c:pt>
                <c:pt idx="1269">
                  <c:v>2</c:v>
                </c:pt>
                <c:pt idx="1270">
                  <c:v>2</c:v>
                </c:pt>
                <c:pt idx="1271">
                  <c:v>2</c:v>
                </c:pt>
                <c:pt idx="1272">
                  <c:v>2</c:v>
                </c:pt>
                <c:pt idx="1273">
                  <c:v>2</c:v>
                </c:pt>
                <c:pt idx="1274">
                  <c:v>2</c:v>
                </c:pt>
                <c:pt idx="1275">
                  <c:v>2</c:v>
                </c:pt>
                <c:pt idx="1276">
                  <c:v>2</c:v>
                </c:pt>
                <c:pt idx="1277">
                  <c:v>2</c:v>
                </c:pt>
                <c:pt idx="1278">
                  <c:v>2</c:v>
                </c:pt>
                <c:pt idx="1279">
                  <c:v>2</c:v>
                </c:pt>
                <c:pt idx="1280">
                  <c:v>2</c:v>
                </c:pt>
                <c:pt idx="1281">
                  <c:v>2</c:v>
                </c:pt>
                <c:pt idx="1282">
                  <c:v>2</c:v>
                </c:pt>
                <c:pt idx="1283">
                  <c:v>2</c:v>
                </c:pt>
                <c:pt idx="1284">
                  <c:v>2</c:v>
                </c:pt>
                <c:pt idx="1285">
                  <c:v>2</c:v>
                </c:pt>
                <c:pt idx="1286">
                  <c:v>2</c:v>
                </c:pt>
                <c:pt idx="1287">
                  <c:v>2</c:v>
                </c:pt>
                <c:pt idx="1288">
                  <c:v>2</c:v>
                </c:pt>
                <c:pt idx="1289">
                  <c:v>2</c:v>
                </c:pt>
                <c:pt idx="1290">
                  <c:v>2</c:v>
                </c:pt>
                <c:pt idx="1291">
                  <c:v>2</c:v>
                </c:pt>
                <c:pt idx="1292">
                  <c:v>2</c:v>
                </c:pt>
                <c:pt idx="1293">
                  <c:v>2</c:v>
                </c:pt>
                <c:pt idx="1294">
                  <c:v>2</c:v>
                </c:pt>
                <c:pt idx="1295">
                  <c:v>2</c:v>
                </c:pt>
                <c:pt idx="1296">
                  <c:v>2</c:v>
                </c:pt>
                <c:pt idx="1297">
                  <c:v>2</c:v>
                </c:pt>
                <c:pt idx="1298">
                  <c:v>2</c:v>
                </c:pt>
                <c:pt idx="1299">
                  <c:v>2</c:v>
                </c:pt>
                <c:pt idx="1300">
                  <c:v>2</c:v>
                </c:pt>
                <c:pt idx="1301">
                  <c:v>2</c:v>
                </c:pt>
                <c:pt idx="1302">
                  <c:v>2</c:v>
                </c:pt>
                <c:pt idx="1303">
                  <c:v>2</c:v>
                </c:pt>
                <c:pt idx="1304">
                  <c:v>2</c:v>
                </c:pt>
                <c:pt idx="1305">
                  <c:v>2</c:v>
                </c:pt>
                <c:pt idx="1306">
                  <c:v>2</c:v>
                </c:pt>
                <c:pt idx="1307">
                  <c:v>2</c:v>
                </c:pt>
                <c:pt idx="1308">
                  <c:v>2</c:v>
                </c:pt>
                <c:pt idx="1309">
                  <c:v>2</c:v>
                </c:pt>
                <c:pt idx="1310">
                  <c:v>2</c:v>
                </c:pt>
                <c:pt idx="1311">
                  <c:v>2</c:v>
                </c:pt>
                <c:pt idx="1312">
                  <c:v>2</c:v>
                </c:pt>
                <c:pt idx="1313">
                  <c:v>2</c:v>
                </c:pt>
                <c:pt idx="1314">
                  <c:v>2</c:v>
                </c:pt>
                <c:pt idx="1315">
                  <c:v>2</c:v>
                </c:pt>
                <c:pt idx="1316">
                  <c:v>2</c:v>
                </c:pt>
                <c:pt idx="1317">
                  <c:v>3</c:v>
                </c:pt>
                <c:pt idx="1318">
                  <c:v>3</c:v>
                </c:pt>
                <c:pt idx="1319">
                  <c:v>3</c:v>
                </c:pt>
                <c:pt idx="1320">
                  <c:v>3</c:v>
                </c:pt>
                <c:pt idx="1321">
                  <c:v>3</c:v>
                </c:pt>
                <c:pt idx="1322">
                  <c:v>3</c:v>
                </c:pt>
                <c:pt idx="1323">
                  <c:v>3</c:v>
                </c:pt>
                <c:pt idx="1324">
                  <c:v>3</c:v>
                </c:pt>
                <c:pt idx="1325">
                  <c:v>3</c:v>
                </c:pt>
                <c:pt idx="1326">
                  <c:v>3</c:v>
                </c:pt>
                <c:pt idx="1327">
                  <c:v>3</c:v>
                </c:pt>
                <c:pt idx="1328">
                  <c:v>3</c:v>
                </c:pt>
                <c:pt idx="1329">
                  <c:v>3</c:v>
                </c:pt>
                <c:pt idx="1330">
                  <c:v>3</c:v>
                </c:pt>
                <c:pt idx="1331">
                  <c:v>3</c:v>
                </c:pt>
                <c:pt idx="1332">
                  <c:v>3</c:v>
                </c:pt>
                <c:pt idx="1333">
                  <c:v>3</c:v>
                </c:pt>
                <c:pt idx="1334">
                  <c:v>3</c:v>
                </c:pt>
                <c:pt idx="1335">
                  <c:v>3</c:v>
                </c:pt>
                <c:pt idx="1336">
                  <c:v>3</c:v>
                </c:pt>
                <c:pt idx="1337">
                  <c:v>3</c:v>
                </c:pt>
                <c:pt idx="1338">
                  <c:v>3</c:v>
                </c:pt>
                <c:pt idx="1339">
                  <c:v>3</c:v>
                </c:pt>
                <c:pt idx="1340">
                  <c:v>3</c:v>
                </c:pt>
                <c:pt idx="1341">
                  <c:v>3</c:v>
                </c:pt>
                <c:pt idx="1342">
                  <c:v>3</c:v>
                </c:pt>
                <c:pt idx="1343">
                  <c:v>3</c:v>
                </c:pt>
                <c:pt idx="1344">
                  <c:v>3</c:v>
                </c:pt>
                <c:pt idx="1345">
                  <c:v>3</c:v>
                </c:pt>
                <c:pt idx="1346">
                  <c:v>3</c:v>
                </c:pt>
                <c:pt idx="1347">
                  <c:v>3</c:v>
                </c:pt>
                <c:pt idx="1348">
                  <c:v>3</c:v>
                </c:pt>
                <c:pt idx="1349">
                  <c:v>3</c:v>
                </c:pt>
                <c:pt idx="1350">
                  <c:v>3</c:v>
                </c:pt>
                <c:pt idx="1351">
                  <c:v>3</c:v>
                </c:pt>
                <c:pt idx="1352">
                  <c:v>3</c:v>
                </c:pt>
                <c:pt idx="1353">
                  <c:v>3</c:v>
                </c:pt>
                <c:pt idx="1354">
                  <c:v>3</c:v>
                </c:pt>
                <c:pt idx="1355">
                  <c:v>3</c:v>
                </c:pt>
                <c:pt idx="1356">
                  <c:v>3</c:v>
                </c:pt>
                <c:pt idx="1357">
                  <c:v>3</c:v>
                </c:pt>
                <c:pt idx="1358">
                  <c:v>3</c:v>
                </c:pt>
                <c:pt idx="1359">
                  <c:v>3</c:v>
                </c:pt>
                <c:pt idx="1360">
                  <c:v>3</c:v>
                </c:pt>
                <c:pt idx="1361">
                  <c:v>3</c:v>
                </c:pt>
                <c:pt idx="1362">
                  <c:v>3</c:v>
                </c:pt>
                <c:pt idx="1363">
                  <c:v>3</c:v>
                </c:pt>
                <c:pt idx="1364">
                  <c:v>3</c:v>
                </c:pt>
                <c:pt idx="1365">
                  <c:v>3</c:v>
                </c:pt>
                <c:pt idx="1366">
                  <c:v>3</c:v>
                </c:pt>
                <c:pt idx="1367">
                  <c:v>3</c:v>
                </c:pt>
                <c:pt idx="1368">
                  <c:v>3</c:v>
                </c:pt>
                <c:pt idx="1369">
                  <c:v>3</c:v>
                </c:pt>
                <c:pt idx="1370">
                  <c:v>3</c:v>
                </c:pt>
                <c:pt idx="1371">
                  <c:v>3</c:v>
                </c:pt>
                <c:pt idx="1372">
                  <c:v>3</c:v>
                </c:pt>
                <c:pt idx="1373">
                  <c:v>3</c:v>
                </c:pt>
                <c:pt idx="1374">
                  <c:v>3</c:v>
                </c:pt>
                <c:pt idx="1375">
                  <c:v>3</c:v>
                </c:pt>
                <c:pt idx="1376">
                  <c:v>3</c:v>
                </c:pt>
                <c:pt idx="1377">
                  <c:v>3</c:v>
                </c:pt>
                <c:pt idx="1378">
                  <c:v>3</c:v>
                </c:pt>
                <c:pt idx="1379">
                  <c:v>3</c:v>
                </c:pt>
                <c:pt idx="1380">
                  <c:v>3</c:v>
                </c:pt>
                <c:pt idx="1381">
                  <c:v>3</c:v>
                </c:pt>
                <c:pt idx="1382">
                  <c:v>3</c:v>
                </c:pt>
                <c:pt idx="1383">
                  <c:v>3</c:v>
                </c:pt>
                <c:pt idx="1384">
                  <c:v>3</c:v>
                </c:pt>
                <c:pt idx="1385">
                  <c:v>3</c:v>
                </c:pt>
                <c:pt idx="1386">
                  <c:v>3</c:v>
                </c:pt>
                <c:pt idx="1387">
                  <c:v>3</c:v>
                </c:pt>
                <c:pt idx="1388">
                  <c:v>3</c:v>
                </c:pt>
                <c:pt idx="1389">
                  <c:v>4</c:v>
                </c:pt>
                <c:pt idx="1390">
                  <c:v>4</c:v>
                </c:pt>
                <c:pt idx="1391">
                  <c:v>4</c:v>
                </c:pt>
                <c:pt idx="1392">
                  <c:v>4</c:v>
                </c:pt>
                <c:pt idx="1393">
                  <c:v>4</c:v>
                </c:pt>
                <c:pt idx="1394">
                  <c:v>4</c:v>
                </c:pt>
                <c:pt idx="1395">
                  <c:v>4</c:v>
                </c:pt>
                <c:pt idx="1396">
                  <c:v>4</c:v>
                </c:pt>
                <c:pt idx="1397">
                  <c:v>4</c:v>
                </c:pt>
                <c:pt idx="1398">
                  <c:v>4</c:v>
                </c:pt>
                <c:pt idx="1399">
                  <c:v>4</c:v>
                </c:pt>
                <c:pt idx="1400">
                  <c:v>4</c:v>
                </c:pt>
                <c:pt idx="1401">
                  <c:v>4</c:v>
                </c:pt>
                <c:pt idx="1402">
                  <c:v>4</c:v>
                </c:pt>
                <c:pt idx="1403">
                  <c:v>4</c:v>
                </c:pt>
                <c:pt idx="1404">
                  <c:v>4</c:v>
                </c:pt>
                <c:pt idx="1405">
                  <c:v>4</c:v>
                </c:pt>
                <c:pt idx="1406">
                  <c:v>4</c:v>
                </c:pt>
                <c:pt idx="1407">
                  <c:v>4</c:v>
                </c:pt>
                <c:pt idx="1408">
                  <c:v>4</c:v>
                </c:pt>
                <c:pt idx="1409">
                  <c:v>4</c:v>
                </c:pt>
                <c:pt idx="1410">
                  <c:v>4</c:v>
                </c:pt>
                <c:pt idx="1411">
                  <c:v>4</c:v>
                </c:pt>
                <c:pt idx="1412">
                  <c:v>4</c:v>
                </c:pt>
                <c:pt idx="1413">
                  <c:v>4</c:v>
                </c:pt>
                <c:pt idx="1414">
                  <c:v>4</c:v>
                </c:pt>
                <c:pt idx="1415">
                  <c:v>4</c:v>
                </c:pt>
                <c:pt idx="1416">
                  <c:v>4</c:v>
                </c:pt>
                <c:pt idx="1417">
                  <c:v>4</c:v>
                </c:pt>
                <c:pt idx="1418">
                  <c:v>4</c:v>
                </c:pt>
                <c:pt idx="1419">
                  <c:v>4</c:v>
                </c:pt>
                <c:pt idx="1420">
                  <c:v>4</c:v>
                </c:pt>
                <c:pt idx="1421">
                  <c:v>4</c:v>
                </c:pt>
                <c:pt idx="1422">
                  <c:v>4</c:v>
                </c:pt>
                <c:pt idx="1423">
                  <c:v>4</c:v>
                </c:pt>
                <c:pt idx="1424">
                  <c:v>4</c:v>
                </c:pt>
                <c:pt idx="1425">
                  <c:v>4</c:v>
                </c:pt>
                <c:pt idx="1426">
                  <c:v>4</c:v>
                </c:pt>
                <c:pt idx="1427">
                  <c:v>4</c:v>
                </c:pt>
                <c:pt idx="1428">
                  <c:v>4</c:v>
                </c:pt>
                <c:pt idx="1429">
                  <c:v>4</c:v>
                </c:pt>
                <c:pt idx="1430">
                  <c:v>4</c:v>
                </c:pt>
                <c:pt idx="1431">
                  <c:v>4</c:v>
                </c:pt>
                <c:pt idx="1432">
                  <c:v>4</c:v>
                </c:pt>
                <c:pt idx="1433">
                  <c:v>4</c:v>
                </c:pt>
                <c:pt idx="1434">
                  <c:v>4</c:v>
                </c:pt>
                <c:pt idx="1435">
                  <c:v>4</c:v>
                </c:pt>
                <c:pt idx="1436">
                  <c:v>4</c:v>
                </c:pt>
                <c:pt idx="1437">
                  <c:v>4</c:v>
                </c:pt>
                <c:pt idx="1438">
                  <c:v>4</c:v>
                </c:pt>
                <c:pt idx="1439">
                  <c:v>4</c:v>
                </c:pt>
                <c:pt idx="1440">
                  <c:v>4</c:v>
                </c:pt>
                <c:pt idx="1441">
                  <c:v>4</c:v>
                </c:pt>
                <c:pt idx="1442">
                  <c:v>4</c:v>
                </c:pt>
                <c:pt idx="1443">
                  <c:v>4</c:v>
                </c:pt>
                <c:pt idx="1444">
                  <c:v>4</c:v>
                </c:pt>
                <c:pt idx="1445">
                  <c:v>4</c:v>
                </c:pt>
                <c:pt idx="1446">
                  <c:v>4</c:v>
                </c:pt>
                <c:pt idx="1447">
                  <c:v>4</c:v>
                </c:pt>
                <c:pt idx="1448">
                  <c:v>4</c:v>
                </c:pt>
                <c:pt idx="1449">
                  <c:v>4</c:v>
                </c:pt>
                <c:pt idx="1450">
                  <c:v>4</c:v>
                </c:pt>
                <c:pt idx="1451">
                  <c:v>4</c:v>
                </c:pt>
                <c:pt idx="1452">
                  <c:v>4</c:v>
                </c:pt>
                <c:pt idx="1453">
                  <c:v>4</c:v>
                </c:pt>
                <c:pt idx="1454">
                  <c:v>4</c:v>
                </c:pt>
                <c:pt idx="1455">
                  <c:v>4</c:v>
                </c:pt>
                <c:pt idx="1456">
                  <c:v>4</c:v>
                </c:pt>
                <c:pt idx="1457">
                  <c:v>4</c:v>
                </c:pt>
                <c:pt idx="1458">
                  <c:v>4</c:v>
                </c:pt>
                <c:pt idx="1459">
                  <c:v>4</c:v>
                </c:pt>
                <c:pt idx="1460">
                  <c:v>4</c:v>
                </c:pt>
                <c:pt idx="1461">
                  <c:v>4</c:v>
                </c:pt>
                <c:pt idx="1462">
                  <c:v>4</c:v>
                </c:pt>
                <c:pt idx="1463">
                  <c:v>4</c:v>
                </c:pt>
                <c:pt idx="1464">
                  <c:v>4</c:v>
                </c:pt>
                <c:pt idx="1465">
                  <c:v>4</c:v>
                </c:pt>
                <c:pt idx="1466">
                  <c:v>4</c:v>
                </c:pt>
                <c:pt idx="1467">
                  <c:v>4</c:v>
                </c:pt>
                <c:pt idx="1468">
                  <c:v>4</c:v>
                </c:pt>
                <c:pt idx="1469">
                  <c:v>4</c:v>
                </c:pt>
                <c:pt idx="1470">
                  <c:v>4</c:v>
                </c:pt>
                <c:pt idx="1471">
                  <c:v>4</c:v>
                </c:pt>
                <c:pt idx="1472">
                  <c:v>4</c:v>
                </c:pt>
                <c:pt idx="1473">
                  <c:v>4</c:v>
                </c:pt>
                <c:pt idx="1474">
                  <c:v>4</c:v>
                </c:pt>
                <c:pt idx="1475">
                  <c:v>4</c:v>
                </c:pt>
                <c:pt idx="1476">
                  <c:v>4</c:v>
                </c:pt>
                <c:pt idx="1477">
                  <c:v>4</c:v>
                </c:pt>
                <c:pt idx="1478">
                  <c:v>5</c:v>
                </c:pt>
                <c:pt idx="1479">
                  <c:v>5</c:v>
                </c:pt>
                <c:pt idx="1480">
                  <c:v>5</c:v>
                </c:pt>
                <c:pt idx="1481">
                  <c:v>5</c:v>
                </c:pt>
                <c:pt idx="1482">
                  <c:v>5</c:v>
                </c:pt>
                <c:pt idx="1483">
                  <c:v>5</c:v>
                </c:pt>
                <c:pt idx="1484">
                  <c:v>5</c:v>
                </c:pt>
                <c:pt idx="1485">
                  <c:v>5</c:v>
                </c:pt>
                <c:pt idx="1486">
                  <c:v>5</c:v>
                </c:pt>
                <c:pt idx="1487">
                  <c:v>5</c:v>
                </c:pt>
                <c:pt idx="1488">
                  <c:v>5</c:v>
                </c:pt>
                <c:pt idx="1489">
                  <c:v>5</c:v>
                </c:pt>
                <c:pt idx="1490">
                  <c:v>5</c:v>
                </c:pt>
                <c:pt idx="1491">
                  <c:v>5</c:v>
                </c:pt>
                <c:pt idx="1492">
                  <c:v>5</c:v>
                </c:pt>
                <c:pt idx="1493">
                  <c:v>5</c:v>
                </c:pt>
                <c:pt idx="1494">
                  <c:v>5</c:v>
                </c:pt>
                <c:pt idx="1495">
                  <c:v>5</c:v>
                </c:pt>
                <c:pt idx="1496">
                  <c:v>5</c:v>
                </c:pt>
                <c:pt idx="1497">
                  <c:v>5</c:v>
                </c:pt>
                <c:pt idx="1498">
                  <c:v>5</c:v>
                </c:pt>
                <c:pt idx="1499">
                  <c:v>5</c:v>
                </c:pt>
                <c:pt idx="1500">
                  <c:v>5</c:v>
                </c:pt>
                <c:pt idx="1501">
                  <c:v>5</c:v>
                </c:pt>
                <c:pt idx="1502">
                  <c:v>5</c:v>
                </c:pt>
                <c:pt idx="1503">
                  <c:v>5</c:v>
                </c:pt>
                <c:pt idx="1504">
                  <c:v>5</c:v>
                </c:pt>
                <c:pt idx="1505">
                  <c:v>5</c:v>
                </c:pt>
                <c:pt idx="1506">
                  <c:v>5</c:v>
                </c:pt>
                <c:pt idx="1507">
                  <c:v>5</c:v>
                </c:pt>
                <c:pt idx="1508">
                  <c:v>5</c:v>
                </c:pt>
                <c:pt idx="1509">
                  <c:v>5</c:v>
                </c:pt>
                <c:pt idx="1510">
                  <c:v>5</c:v>
                </c:pt>
                <c:pt idx="1511">
                  <c:v>5</c:v>
                </c:pt>
                <c:pt idx="1512">
                  <c:v>5</c:v>
                </c:pt>
                <c:pt idx="1513">
                  <c:v>5</c:v>
                </c:pt>
                <c:pt idx="1514">
                  <c:v>5</c:v>
                </c:pt>
                <c:pt idx="1515">
                  <c:v>5</c:v>
                </c:pt>
                <c:pt idx="1516">
                  <c:v>5</c:v>
                </c:pt>
                <c:pt idx="1517">
                  <c:v>5</c:v>
                </c:pt>
                <c:pt idx="1518">
                  <c:v>5</c:v>
                </c:pt>
                <c:pt idx="1519">
                  <c:v>5</c:v>
                </c:pt>
                <c:pt idx="1520">
                  <c:v>5</c:v>
                </c:pt>
                <c:pt idx="1521">
                  <c:v>5</c:v>
                </c:pt>
                <c:pt idx="1522">
                  <c:v>5</c:v>
                </c:pt>
                <c:pt idx="1523">
                  <c:v>5</c:v>
                </c:pt>
                <c:pt idx="1524">
                  <c:v>5</c:v>
                </c:pt>
                <c:pt idx="1525">
                  <c:v>5</c:v>
                </c:pt>
                <c:pt idx="1526">
                  <c:v>5</c:v>
                </c:pt>
                <c:pt idx="1527">
                  <c:v>5</c:v>
                </c:pt>
                <c:pt idx="1528">
                  <c:v>5</c:v>
                </c:pt>
                <c:pt idx="1529">
                  <c:v>5</c:v>
                </c:pt>
                <c:pt idx="1530">
                  <c:v>5</c:v>
                </c:pt>
                <c:pt idx="1531">
                  <c:v>5</c:v>
                </c:pt>
                <c:pt idx="1532">
                  <c:v>5</c:v>
                </c:pt>
                <c:pt idx="1533">
                  <c:v>5</c:v>
                </c:pt>
                <c:pt idx="1534">
                  <c:v>5</c:v>
                </c:pt>
                <c:pt idx="1535">
                  <c:v>5</c:v>
                </c:pt>
                <c:pt idx="1536">
                  <c:v>5</c:v>
                </c:pt>
                <c:pt idx="1537">
                  <c:v>5</c:v>
                </c:pt>
                <c:pt idx="1538">
                  <c:v>5</c:v>
                </c:pt>
                <c:pt idx="1539">
                  <c:v>5</c:v>
                </c:pt>
                <c:pt idx="1540">
                  <c:v>5</c:v>
                </c:pt>
                <c:pt idx="1541">
                  <c:v>5</c:v>
                </c:pt>
                <c:pt idx="1542">
                  <c:v>5</c:v>
                </c:pt>
                <c:pt idx="1543">
                  <c:v>5</c:v>
                </c:pt>
                <c:pt idx="1544">
                  <c:v>5</c:v>
                </c:pt>
                <c:pt idx="1545">
                  <c:v>5</c:v>
                </c:pt>
                <c:pt idx="1546">
                  <c:v>5</c:v>
                </c:pt>
                <c:pt idx="1547">
                  <c:v>5</c:v>
                </c:pt>
                <c:pt idx="1548">
                  <c:v>5</c:v>
                </c:pt>
                <c:pt idx="1549">
                  <c:v>5</c:v>
                </c:pt>
                <c:pt idx="1550">
                  <c:v>5</c:v>
                </c:pt>
                <c:pt idx="1551">
                  <c:v>5</c:v>
                </c:pt>
                <c:pt idx="1552">
                  <c:v>5</c:v>
                </c:pt>
                <c:pt idx="1553">
                  <c:v>5</c:v>
                </c:pt>
                <c:pt idx="1554">
                  <c:v>5</c:v>
                </c:pt>
                <c:pt idx="1555">
                  <c:v>5</c:v>
                </c:pt>
                <c:pt idx="1556">
                  <c:v>5</c:v>
                </c:pt>
                <c:pt idx="1557">
                  <c:v>5</c:v>
                </c:pt>
                <c:pt idx="1558">
                  <c:v>5</c:v>
                </c:pt>
                <c:pt idx="1559">
                  <c:v>5</c:v>
                </c:pt>
                <c:pt idx="1560">
                  <c:v>5</c:v>
                </c:pt>
                <c:pt idx="1561">
                  <c:v>5</c:v>
                </c:pt>
                <c:pt idx="1562">
                  <c:v>5</c:v>
                </c:pt>
                <c:pt idx="1563">
                  <c:v>5</c:v>
                </c:pt>
                <c:pt idx="1564">
                  <c:v>5</c:v>
                </c:pt>
                <c:pt idx="1565">
                  <c:v>5</c:v>
                </c:pt>
                <c:pt idx="1566">
                  <c:v>5</c:v>
                </c:pt>
                <c:pt idx="1567">
                  <c:v>5</c:v>
                </c:pt>
                <c:pt idx="1568">
                  <c:v>5</c:v>
                </c:pt>
                <c:pt idx="1569">
                  <c:v>5</c:v>
                </c:pt>
                <c:pt idx="1570">
                  <c:v>5</c:v>
                </c:pt>
                <c:pt idx="1571">
                  <c:v>5</c:v>
                </c:pt>
                <c:pt idx="1572">
                  <c:v>5</c:v>
                </c:pt>
                <c:pt idx="1573">
                  <c:v>5</c:v>
                </c:pt>
                <c:pt idx="1574">
                  <c:v>5</c:v>
                </c:pt>
                <c:pt idx="1575">
                  <c:v>5</c:v>
                </c:pt>
                <c:pt idx="1576">
                  <c:v>5</c:v>
                </c:pt>
                <c:pt idx="1577">
                  <c:v>5</c:v>
                </c:pt>
                <c:pt idx="1578">
                  <c:v>5</c:v>
                </c:pt>
                <c:pt idx="1579">
                  <c:v>5</c:v>
                </c:pt>
                <c:pt idx="1580">
                  <c:v>5</c:v>
                </c:pt>
                <c:pt idx="1581">
                  <c:v>5</c:v>
                </c:pt>
                <c:pt idx="1582">
                  <c:v>5</c:v>
                </c:pt>
                <c:pt idx="1583">
                  <c:v>5</c:v>
                </c:pt>
                <c:pt idx="1584">
                  <c:v>5</c:v>
                </c:pt>
                <c:pt idx="1585">
                  <c:v>5</c:v>
                </c:pt>
                <c:pt idx="1586">
                  <c:v>5</c:v>
                </c:pt>
                <c:pt idx="1587">
                  <c:v>5</c:v>
                </c:pt>
                <c:pt idx="1588">
                  <c:v>5</c:v>
                </c:pt>
                <c:pt idx="1589">
                  <c:v>5</c:v>
                </c:pt>
                <c:pt idx="1590">
                  <c:v>5</c:v>
                </c:pt>
                <c:pt idx="1591">
                  <c:v>5</c:v>
                </c:pt>
                <c:pt idx="1592">
                  <c:v>5</c:v>
                </c:pt>
                <c:pt idx="1593">
                  <c:v>5</c:v>
                </c:pt>
                <c:pt idx="1594">
                  <c:v>5</c:v>
                </c:pt>
                <c:pt idx="1595">
                  <c:v>5</c:v>
                </c:pt>
                <c:pt idx="1596">
                  <c:v>5</c:v>
                </c:pt>
                <c:pt idx="1597">
                  <c:v>5</c:v>
                </c:pt>
                <c:pt idx="1598">
                  <c:v>5</c:v>
                </c:pt>
                <c:pt idx="1599">
                  <c:v>5</c:v>
                </c:pt>
                <c:pt idx="1600">
                  <c:v>5</c:v>
                </c:pt>
                <c:pt idx="1601">
                  <c:v>5</c:v>
                </c:pt>
                <c:pt idx="1602">
                  <c:v>5</c:v>
                </c:pt>
                <c:pt idx="1603">
                  <c:v>5</c:v>
                </c:pt>
                <c:pt idx="1604">
                  <c:v>5</c:v>
                </c:pt>
                <c:pt idx="1605">
                  <c:v>5</c:v>
                </c:pt>
                <c:pt idx="1606">
                  <c:v>5</c:v>
                </c:pt>
                <c:pt idx="1607">
                  <c:v>5</c:v>
                </c:pt>
                <c:pt idx="1608">
                  <c:v>5</c:v>
                </c:pt>
                <c:pt idx="1609">
                  <c:v>5</c:v>
                </c:pt>
                <c:pt idx="1610">
                  <c:v>5</c:v>
                </c:pt>
                <c:pt idx="1611">
                  <c:v>5</c:v>
                </c:pt>
                <c:pt idx="1612">
                  <c:v>5</c:v>
                </c:pt>
                <c:pt idx="1613">
                  <c:v>5</c:v>
                </c:pt>
                <c:pt idx="1614">
                  <c:v>5</c:v>
                </c:pt>
                <c:pt idx="1615">
                  <c:v>5</c:v>
                </c:pt>
                <c:pt idx="1616">
                  <c:v>5</c:v>
                </c:pt>
                <c:pt idx="1617">
                  <c:v>5</c:v>
                </c:pt>
                <c:pt idx="1618">
                  <c:v>5</c:v>
                </c:pt>
                <c:pt idx="1619">
                  <c:v>5</c:v>
                </c:pt>
                <c:pt idx="1620">
                  <c:v>5</c:v>
                </c:pt>
                <c:pt idx="1621">
                  <c:v>5</c:v>
                </c:pt>
                <c:pt idx="1622">
                  <c:v>5</c:v>
                </c:pt>
                <c:pt idx="1623">
                  <c:v>5</c:v>
                </c:pt>
                <c:pt idx="1624">
                  <c:v>5</c:v>
                </c:pt>
                <c:pt idx="1625">
                  <c:v>5</c:v>
                </c:pt>
                <c:pt idx="1626">
                  <c:v>5</c:v>
                </c:pt>
                <c:pt idx="1627">
                  <c:v>5</c:v>
                </c:pt>
                <c:pt idx="1628">
                  <c:v>5</c:v>
                </c:pt>
                <c:pt idx="1629">
                  <c:v>5</c:v>
                </c:pt>
                <c:pt idx="1630">
                  <c:v>5</c:v>
                </c:pt>
                <c:pt idx="1631">
                  <c:v>5</c:v>
                </c:pt>
                <c:pt idx="1632">
                  <c:v>5</c:v>
                </c:pt>
                <c:pt idx="1633">
                  <c:v>5</c:v>
                </c:pt>
                <c:pt idx="1634">
                  <c:v>5</c:v>
                </c:pt>
                <c:pt idx="1635">
                  <c:v>5</c:v>
                </c:pt>
                <c:pt idx="1636">
                  <c:v>5</c:v>
                </c:pt>
                <c:pt idx="1637">
                  <c:v>5</c:v>
                </c:pt>
                <c:pt idx="1638">
                  <c:v>5</c:v>
                </c:pt>
                <c:pt idx="1639">
                  <c:v>5</c:v>
                </c:pt>
                <c:pt idx="1640">
                  <c:v>5</c:v>
                </c:pt>
                <c:pt idx="1641">
                  <c:v>5</c:v>
                </c:pt>
                <c:pt idx="1642">
                  <c:v>5</c:v>
                </c:pt>
                <c:pt idx="1643">
                  <c:v>5</c:v>
                </c:pt>
                <c:pt idx="1644">
                  <c:v>5</c:v>
                </c:pt>
                <c:pt idx="1645">
                  <c:v>5</c:v>
                </c:pt>
                <c:pt idx="1646">
                  <c:v>5</c:v>
                </c:pt>
                <c:pt idx="1647">
                  <c:v>5</c:v>
                </c:pt>
                <c:pt idx="1648">
                  <c:v>5</c:v>
                </c:pt>
                <c:pt idx="1649">
                  <c:v>5</c:v>
                </c:pt>
                <c:pt idx="1650">
                  <c:v>5</c:v>
                </c:pt>
                <c:pt idx="1651">
                  <c:v>5</c:v>
                </c:pt>
                <c:pt idx="1652">
                  <c:v>5</c:v>
                </c:pt>
                <c:pt idx="1653">
                  <c:v>5</c:v>
                </c:pt>
                <c:pt idx="1654">
                  <c:v>5</c:v>
                </c:pt>
                <c:pt idx="1655">
                  <c:v>5</c:v>
                </c:pt>
                <c:pt idx="1656">
                  <c:v>5</c:v>
                </c:pt>
                <c:pt idx="1657">
                  <c:v>5</c:v>
                </c:pt>
                <c:pt idx="1658">
                  <c:v>5</c:v>
                </c:pt>
                <c:pt idx="1659">
                  <c:v>5</c:v>
                </c:pt>
                <c:pt idx="1660">
                  <c:v>5</c:v>
                </c:pt>
                <c:pt idx="1661">
                  <c:v>5</c:v>
                </c:pt>
                <c:pt idx="1662">
                  <c:v>5</c:v>
                </c:pt>
                <c:pt idx="1663">
                  <c:v>5</c:v>
                </c:pt>
                <c:pt idx="1664">
                  <c:v>5</c:v>
                </c:pt>
                <c:pt idx="1665">
                  <c:v>5</c:v>
                </c:pt>
                <c:pt idx="1666">
                  <c:v>5</c:v>
                </c:pt>
                <c:pt idx="1667">
                  <c:v>5</c:v>
                </c:pt>
                <c:pt idx="1668">
                  <c:v>5</c:v>
                </c:pt>
                <c:pt idx="1669">
                  <c:v>5</c:v>
                </c:pt>
                <c:pt idx="1670">
                  <c:v>5</c:v>
                </c:pt>
                <c:pt idx="1671">
                  <c:v>5</c:v>
                </c:pt>
                <c:pt idx="1672">
                  <c:v>5</c:v>
                </c:pt>
                <c:pt idx="1673">
                  <c:v>5</c:v>
                </c:pt>
                <c:pt idx="1674">
                  <c:v>5</c:v>
                </c:pt>
                <c:pt idx="1675">
                  <c:v>5</c:v>
                </c:pt>
                <c:pt idx="1676">
                  <c:v>5</c:v>
                </c:pt>
                <c:pt idx="1677">
                  <c:v>5</c:v>
                </c:pt>
                <c:pt idx="1678">
                  <c:v>5</c:v>
                </c:pt>
                <c:pt idx="1679">
                  <c:v>5</c:v>
                </c:pt>
                <c:pt idx="1680">
                  <c:v>5</c:v>
                </c:pt>
                <c:pt idx="1681">
                  <c:v>5</c:v>
                </c:pt>
                <c:pt idx="1682">
                  <c:v>5</c:v>
                </c:pt>
                <c:pt idx="1683">
                  <c:v>5</c:v>
                </c:pt>
                <c:pt idx="1684">
                  <c:v>5</c:v>
                </c:pt>
                <c:pt idx="1685">
                  <c:v>5</c:v>
                </c:pt>
                <c:pt idx="1686">
                  <c:v>5</c:v>
                </c:pt>
                <c:pt idx="1687">
                  <c:v>5</c:v>
                </c:pt>
                <c:pt idx="1688">
                  <c:v>5</c:v>
                </c:pt>
                <c:pt idx="1689">
                  <c:v>5</c:v>
                </c:pt>
                <c:pt idx="1690">
                  <c:v>5</c:v>
                </c:pt>
                <c:pt idx="1691">
                  <c:v>5</c:v>
                </c:pt>
                <c:pt idx="1692">
                  <c:v>5</c:v>
                </c:pt>
                <c:pt idx="1693">
                  <c:v>5</c:v>
                </c:pt>
                <c:pt idx="1694">
                  <c:v>5</c:v>
                </c:pt>
                <c:pt idx="1695">
                  <c:v>5</c:v>
                </c:pt>
                <c:pt idx="1696">
                  <c:v>5</c:v>
                </c:pt>
                <c:pt idx="1697">
                  <c:v>5</c:v>
                </c:pt>
                <c:pt idx="1698">
                  <c:v>5</c:v>
                </c:pt>
                <c:pt idx="1699">
                  <c:v>5</c:v>
                </c:pt>
                <c:pt idx="1700">
                  <c:v>5</c:v>
                </c:pt>
                <c:pt idx="1701">
                  <c:v>5</c:v>
                </c:pt>
                <c:pt idx="1702">
                  <c:v>5</c:v>
                </c:pt>
                <c:pt idx="1703">
                  <c:v>5</c:v>
                </c:pt>
                <c:pt idx="1704">
                  <c:v>5</c:v>
                </c:pt>
                <c:pt idx="1705">
                  <c:v>5</c:v>
                </c:pt>
                <c:pt idx="1706">
                  <c:v>5</c:v>
                </c:pt>
                <c:pt idx="1707">
                  <c:v>5</c:v>
                </c:pt>
                <c:pt idx="1708">
                  <c:v>5</c:v>
                </c:pt>
                <c:pt idx="1709">
                  <c:v>5</c:v>
                </c:pt>
                <c:pt idx="1710">
                  <c:v>5</c:v>
                </c:pt>
                <c:pt idx="1711">
                  <c:v>5</c:v>
                </c:pt>
                <c:pt idx="1712">
                  <c:v>5</c:v>
                </c:pt>
                <c:pt idx="1713">
                  <c:v>5</c:v>
                </c:pt>
                <c:pt idx="1714">
                  <c:v>5</c:v>
                </c:pt>
                <c:pt idx="1715">
                  <c:v>5</c:v>
                </c:pt>
                <c:pt idx="1716">
                  <c:v>5</c:v>
                </c:pt>
                <c:pt idx="1717">
                  <c:v>5</c:v>
                </c:pt>
                <c:pt idx="1718">
                  <c:v>5</c:v>
                </c:pt>
                <c:pt idx="1719">
                  <c:v>5</c:v>
                </c:pt>
                <c:pt idx="1720">
                  <c:v>5</c:v>
                </c:pt>
                <c:pt idx="1721">
                  <c:v>5</c:v>
                </c:pt>
                <c:pt idx="1722">
                  <c:v>5</c:v>
                </c:pt>
                <c:pt idx="1723">
                  <c:v>5</c:v>
                </c:pt>
                <c:pt idx="1724">
                  <c:v>5</c:v>
                </c:pt>
                <c:pt idx="1725">
                  <c:v>5</c:v>
                </c:pt>
                <c:pt idx="1726">
                  <c:v>5</c:v>
                </c:pt>
                <c:pt idx="1727">
                  <c:v>5</c:v>
                </c:pt>
                <c:pt idx="1728">
                  <c:v>5</c:v>
                </c:pt>
                <c:pt idx="1729">
                  <c:v>5</c:v>
                </c:pt>
                <c:pt idx="1730">
                  <c:v>5</c:v>
                </c:pt>
                <c:pt idx="1731">
                  <c:v>5</c:v>
                </c:pt>
                <c:pt idx="1732">
                  <c:v>5</c:v>
                </c:pt>
                <c:pt idx="1733">
                  <c:v>5</c:v>
                </c:pt>
                <c:pt idx="1734">
                  <c:v>5</c:v>
                </c:pt>
                <c:pt idx="1735">
                  <c:v>5</c:v>
                </c:pt>
                <c:pt idx="1736">
                  <c:v>5</c:v>
                </c:pt>
                <c:pt idx="1737">
                  <c:v>5</c:v>
                </c:pt>
                <c:pt idx="1738">
                  <c:v>5</c:v>
                </c:pt>
                <c:pt idx="1739">
                  <c:v>5</c:v>
                </c:pt>
                <c:pt idx="1740">
                  <c:v>5</c:v>
                </c:pt>
                <c:pt idx="1741">
                  <c:v>5</c:v>
                </c:pt>
                <c:pt idx="1742">
                  <c:v>5</c:v>
                </c:pt>
                <c:pt idx="1743">
                  <c:v>5</c:v>
                </c:pt>
                <c:pt idx="1744">
                  <c:v>5</c:v>
                </c:pt>
                <c:pt idx="1745">
                  <c:v>5</c:v>
                </c:pt>
                <c:pt idx="1746">
                  <c:v>5</c:v>
                </c:pt>
                <c:pt idx="1747">
                  <c:v>5</c:v>
                </c:pt>
                <c:pt idx="1748">
                  <c:v>5</c:v>
                </c:pt>
                <c:pt idx="1749">
                  <c:v>5</c:v>
                </c:pt>
                <c:pt idx="1750">
                  <c:v>5</c:v>
                </c:pt>
                <c:pt idx="1751">
                  <c:v>5</c:v>
                </c:pt>
                <c:pt idx="1752">
                  <c:v>5</c:v>
                </c:pt>
                <c:pt idx="1753">
                  <c:v>5</c:v>
                </c:pt>
                <c:pt idx="1754">
                  <c:v>5</c:v>
                </c:pt>
                <c:pt idx="1755">
                  <c:v>5</c:v>
                </c:pt>
                <c:pt idx="1756">
                  <c:v>5</c:v>
                </c:pt>
                <c:pt idx="1757">
                  <c:v>5</c:v>
                </c:pt>
                <c:pt idx="1758">
                  <c:v>5</c:v>
                </c:pt>
                <c:pt idx="1759">
                  <c:v>5</c:v>
                </c:pt>
                <c:pt idx="1760">
                  <c:v>5</c:v>
                </c:pt>
                <c:pt idx="1761">
                  <c:v>5</c:v>
                </c:pt>
                <c:pt idx="1762">
                  <c:v>5</c:v>
                </c:pt>
                <c:pt idx="1763">
                  <c:v>5</c:v>
                </c:pt>
                <c:pt idx="1764">
                  <c:v>5</c:v>
                </c:pt>
                <c:pt idx="1765">
                  <c:v>5</c:v>
                </c:pt>
                <c:pt idx="1766">
                  <c:v>5</c:v>
                </c:pt>
                <c:pt idx="1767">
                  <c:v>5</c:v>
                </c:pt>
                <c:pt idx="1768">
                  <c:v>5</c:v>
                </c:pt>
                <c:pt idx="1769">
                  <c:v>5</c:v>
                </c:pt>
                <c:pt idx="1770">
                  <c:v>5</c:v>
                </c:pt>
                <c:pt idx="1771">
                  <c:v>5</c:v>
                </c:pt>
                <c:pt idx="1772">
                  <c:v>5</c:v>
                </c:pt>
                <c:pt idx="1773">
                  <c:v>5</c:v>
                </c:pt>
                <c:pt idx="1774">
                  <c:v>5</c:v>
                </c:pt>
                <c:pt idx="1775">
                  <c:v>5</c:v>
                </c:pt>
                <c:pt idx="1776">
                  <c:v>5</c:v>
                </c:pt>
                <c:pt idx="1777">
                  <c:v>5</c:v>
                </c:pt>
                <c:pt idx="1778">
                  <c:v>5</c:v>
                </c:pt>
                <c:pt idx="1779">
                  <c:v>5</c:v>
                </c:pt>
                <c:pt idx="1780">
                  <c:v>5</c:v>
                </c:pt>
                <c:pt idx="1781">
                  <c:v>5</c:v>
                </c:pt>
                <c:pt idx="1782">
                  <c:v>5</c:v>
                </c:pt>
                <c:pt idx="1783">
                  <c:v>5</c:v>
                </c:pt>
                <c:pt idx="1784">
                  <c:v>5</c:v>
                </c:pt>
                <c:pt idx="1785">
                  <c:v>5</c:v>
                </c:pt>
                <c:pt idx="1786">
                  <c:v>5</c:v>
                </c:pt>
                <c:pt idx="1787">
                  <c:v>5</c:v>
                </c:pt>
                <c:pt idx="1788">
                  <c:v>5</c:v>
                </c:pt>
                <c:pt idx="1789">
                  <c:v>5</c:v>
                </c:pt>
                <c:pt idx="1790">
                  <c:v>5</c:v>
                </c:pt>
                <c:pt idx="1791">
                  <c:v>5</c:v>
                </c:pt>
                <c:pt idx="1792">
                  <c:v>5</c:v>
                </c:pt>
                <c:pt idx="1793">
                  <c:v>5</c:v>
                </c:pt>
                <c:pt idx="1794">
                  <c:v>5</c:v>
                </c:pt>
                <c:pt idx="1795">
                  <c:v>5</c:v>
                </c:pt>
                <c:pt idx="1796">
                  <c:v>5</c:v>
                </c:pt>
                <c:pt idx="1797">
                  <c:v>5</c:v>
                </c:pt>
                <c:pt idx="1798">
                  <c:v>5</c:v>
                </c:pt>
                <c:pt idx="1799">
                  <c:v>5</c:v>
                </c:pt>
                <c:pt idx="1800">
                  <c:v>5</c:v>
                </c:pt>
                <c:pt idx="1801">
                  <c:v>5</c:v>
                </c:pt>
                <c:pt idx="1802">
                  <c:v>5</c:v>
                </c:pt>
                <c:pt idx="1803">
                  <c:v>5</c:v>
                </c:pt>
                <c:pt idx="1804">
                  <c:v>5</c:v>
                </c:pt>
                <c:pt idx="1805">
                  <c:v>5</c:v>
                </c:pt>
                <c:pt idx="1806">
                  <c:v>5</c:v>
                </c:pt>
                <c:pt idx="1807">
                  <c:v>5</c:v>
                </c:pt>
                <c:pt idx="1808">
                  <c:v>5</c:v>
                </c:pt>
                <c:pt idx="1809">
                  <c:v>5</c:v>
                </c:pt>
                <c:pt idx="1810">
                  <c:v>5</c:v>
                </c:pt>
                <c:pt idx="1811">
                  <c:v>5</c:v>
                </c:pt>
                <c:pt idx="1812">
                  <c:v>5</c:v>
                </c:pt>
                <c:pt idx="1813">
                  <c:v>5</c:v>
                </c:pt>
                <c:pt idx="1814">
                  <c:v>5</c:v>
                </c:pt>
                <c:pt idx="1815">
                  <c:v>5</c:v>
                </c:pt>
                <c:pt idx="1816">
                  <c:v>5</c:v>
                </c:pt>
                <c:pt idx="1817">
                  <c:v>5</c:v>
                </c:pt>
                <c:pt idx="1818">
                  <c:v>5</c:v>
                </c:pt>
                <c:pt idx="1819">
                  <c:v>5</c:v>
                </c:pt>
                <c:pt idx="1820">
                  <c:v>5</c:v>
                </c:pt>
                <c:pt idx="1821">
                  <c:v>5</c:v>
                </c:pt>
                <c:pt idx="1822">
                  <c:v>5</c:v>
                </c:pt>
                <c:pt idx="1823">
                  <c:v>5</c:v>
                </c:pt>
                <c:pt idx="1824">
                  <c:v>5</c:v>
                </c:pt>
                <c:pt idx="1825">
                  <c:v>5</c:v>
                </c:pt>
                <c:pt idx="1826">
                  <c:v>5</c:v>
                </c:pt>
                <c:pt idx="1827">
                  <c:v>5</c:v>
                </c:pt>
                <c:pt idx="1828">
                  <c:v>5</c:v>
                </c:pt>
                <c:pt idx="1829">
                  <c:v>5</c:v>
                </c:pt>
                <c:pt idx="1830">
                  <c:v>5</c:v>
                </c:pt>
                <c:pt idx="1831">
                  <c:v>5</c:v>
                </c:pt>
                <c:pt idx="1832">
                  <c:v>6</c:v>
                </c:pt>
                <c:pt idx="1833">
                  <c:v>6</c:v>
                </c:pt>
                <c:pt idx="1834">
                  <c:v>6</c:v>
                </c:pt>
                <c:pt idx="1835">
                  <c:v>6</c:v>
                </c:pt>
                <c:pt idx="1836">
                  <c:v>6</c:v>
                </c:pt>
                <c:pt idx="1837">
                  <c:v>6</c:v>
                </c:pt>
                <c:pt idx="1838">
                  <c:v>6</c:v>
                </c:pt>
                <c:pt idx="1839">
                  <c:v>6</c:v>
                </c:pt>
                <c:pt idx="1840">
                  <c:v>6</c:v>
                </c:pt>
                <c:pt idx="1841">
                  <c:v>6</c:v>
                </c:pt>
                <c:pt idx="1842">
                  <c:v>6</c:v>
                </c:pt>
                <c:pt idx="1843">
                  <c:v>6</c:v>
                </c:pt>
                <c:pt idx="1844">
                  <c:v>6</c:v>
                </c:pt>
                <c:pt idx="1845">
                  <c:v>6</c:v>
                </c:pt>
                <c:pt idx="1846">
                  <c:v>6</c:v>
                </c:pt>
                <c:pt idx="1847">
                  <c:v>6</c:v>
                </c:pt>
                <c:pt idx="1848">
                  <c:v>6</c:v>
                </c:pt>
                <c:pt idx="1849">
                  <c:v>6</c:v>
                </c:pt>
                <c:pt idx="1850">
                  <c:v>6</c:v>
                </c:pt>
                <c:pt idx="1851">
                  <c:v>6</c:v>
                </c:pt>
                <c:pt idx="1852">
                  <c:v>6</c:v>
                </c:pt>
                <c:pt idx="1853">
                  <c:v>6</c:v>
                </c:pt>
                <c:pt idx="1854">
                  <c:v>6</c:v>
                </c:pt>
                <c:pt idx="1855">
                  <c:v>6</c:v>
                </c:pt>
                <c:pt idx="1856">
                  <c:v>6</c:v>
                </c:pt>
                <c:pt idx="1857">
                  <c:v>6</c:v>
                </c:pt>
                <c:pt idx="1858">
                  <c:v>6</c:v>
                </c:pt>
                <c:pt idx="1859">
                  <c:v>6</c:v>
                </c:pt>
                <c:pt idx="1860">
                  <c:v>6</c:v>
                </c:pt>
                <c:pt idx="1861">
                  <c:v>6</c:v>
                </c:pt>
                <c:pt idx="1862">
                  <c:v>6</c:v>
                </c:pt>
                <c:pt idx="1863">
                  <c:v>6</c:v>
                </c:pt>
                <c:pt idx="1864">
                  <c:v>6</c:v>
                </c:pt>
                <c:pt idx="1865">
                  <c:v>6</c:v>
                </c:pt>
                <c:pt idx="1866">
                  <c:v>6</c:v>
                </c:pt>
                <c:pt idx="1867">
                  <c:v>6</c:v>
                </c:pt>
                <c:pt idx="1868">
                  <c:v>6</c:v>
                </c:pt>
                <c:pt idx="1869">
                  <c:v>6</c:v>
                </c:pt>
                <c:pt idx="1870">
                  <c:v>6</c:v>
                </c:pt>
                <c:pt idx="1871">
                  <c:v>6</c:v>
                </c:pt>
                <c:pt idx="1872">
                  <c:v>6</c:v>
                </c:pt>
                <c:pt idx="1873">
                  <c:v>6</c:v>
                </c:pt>
                <c:pt idx="1874">
                  <c:v>6</c:v>
                </c:pt>
                <c:pt idx="1875">
                  <c:v>6</c:v>
                </c:pt>
                <c:pt idx="1876">
                  <c:v>6</c:v>
                </c:pt>
                <c:pt idx="1877">
                  <c:v>6</c:v>
                </c:pt>
                <c:pt idx="1878">
                  <c:v>6</c:v>
                </c:pt>
                <c:pt idx="1879">
                  <c:v>6</c:v>
                </c:pt>
                <c:pt idx="1880">
                  <c:v>6</c:v>
                </c:pt>
                <c:pt idx="1881">
                  <c:v>6</c:v>
                </c:pt>
                <c:pt idx="1882">
                  <c:v>6</c:v>
                </c:pt>
                <c:pt idx="1883">
                  <c:v>6</c:v>
                </c:pt>
                <c:pt idx="1884">
                  <c:v>6</c:v>
                </c:pt>
                <c:pt idx="1885">
                  <c:v>6</c:v>
                </c:pt>
                <c:pt idx="1886">
                  <c:v>6</c:v>
                </c:pt>
                <c:pt idx="1887">
                  <c:v>6</c:v>
                </c:pt>
                <c:pt idx="1888">
                  <c:v>6</c:v>
                </c:pt>
                <c:pt idx="1889">
                  <c:v>6</c:v>
                </c:pt>
                <c:pt idx="1890">
                  <c:v>6</c:v>
                </c:pt>
                <c:pt idx="1891">
                  <c:v>6</c:v>
                </c:pt>
                <c:pt idx="1892">
                  <c:v>6</c:v>
                </c:pt>
                <c:pt idx="1893">
                  <c:v>6</c:v>
                </c:pt>
                <c:pt idx="1894">
                  <c:v>6</c:v>
                </c:pt>
                <c:pt idx="1895">
                  <c:v>6</c:v>
                </c:pt>
                <c:pt idx="1896">
                  <c:v>6</c:v>
                </c:pt>
                <c:pt idx="1897">
                  <c:v>6</c:v>
                </c:pt>
                <c:pt idx="1898">
                  <c:v>6</c:v>
                </c:pt>
                <c:pt idx="1899">
                  <c:v>6</c:v>
                </c:pt>
                <c:pt idx="1900">
                  <c:v>6</c:v>
                </c:pt>
                <c:pt idx="1901">
                  <c:v>6</c:v>
                </c:pt>
                <c:pt idx="1902">
                  <c:v>6</c:v>
                </c:pt>
                <c:pt idx="1903">
                  <c:v>6</c:v>
                </c:pt>
                <c:pt idx="1904">
                  <c:v>6</c:v>
                </c:pt>
                <c:pt idx="1905">
                  <c:v>6</c:v>
                </c:pt>
                <c:pt idx="1906">
                  <c:v>6</c:v>
                </c:pt>
                <c:pt idx="1907">
                  <c:v>6</c:v>
                </c:pt>
                <c:pt idx="1908">
                  <c:v>6</c:v>
                </c:pt>
                <c:pt idx="1909">
                  <c:v>6</c:v>
                </c:pt>
                <c:pt idx="1910">
                  <c:v>6</c:v>
                </c:pt>
                <c:pt idx="1911">
                  <c:v>6</c:v>
                </c:pt>
                <c:pt idx="1912">
                  <c:v>6</c:v>
                </c:pt>
                <c:pt idx="1913">
                  <c:v>6</c:v>
                </c:pt>
                <c:pt idx="1914">
                  <c:v>6</c:v>
                </c:pt>
                <c:pt idx="1915">
                  <c:v>6</c:v>
                </c:pt>
                <c:pt idx="1916">
                  <c:v>6</c:v>
                </c:pt>
                <c:pt idx="1917">
                  <c:v>6</c:v>
                </c:pt>
                <c:pt idx="1918">
                  <c:v>6</c:v>
                </c:pt>
                <c:pt idx="1919">
                  <c:v>6</c:v>
                </c:pt>
                <c:pt idx="1920">
                  <c:v>6</c:v>
                </c:pt>
                <c:pt idx="1921">
                  <c:v>6</c:v>
                </c:pt>
                <c:pt idx="1922">
                  <c:v>6</c:v>
                </c:pt>
                <c:pt idx="1923">
                  <c:v>6</c:v>
                </c:pt>
                <c:pt idx="1924">
                  <c:v>6</c:v>
                </c:pt>
                <c:pt idx="1925">
                  <c:v>6</c:v>
                </c:pt>
                <c:pt idx="1926">
                  <c:v>6</c:v>
                </c:pt>
                <c:pt idx="1927">
                  <c:v>6</c:v>
                </c:pt>
                <c:pt idx="1928">
                  <c:v>6</c:v>
                </c:pt>
                <c:pt idx="1929">
                  <c:v>6</c:v>
                </c:pt>
                <c:pt idx="1930">
                  <c:v>6</c:v>
                </c:pt>
                <c:pt idx="1931">
                  <c:v>6</c:v>
                </c:pt>
                <c:pt idx="1932">
                  <c:v>6</c:v>
                </c:pt>
                <c:pt idx="1933">
                  <c:v>6</c:v>
                </c:pt>
                <c:pt idx="1934">
                  <c:v>6</c:v>
                </c:pt>
                <c:pt idx="1935">
                  <c:v>6</c:v>
                </c:pt>
                <c:pt idx="1936">
                  <c:v>6</c:v>
                </c:pt>
                <c:pt idx="1937">
                  <c:v>6</c:v>
                </c:pt>
                <c:pt idx="1938">
                  <c:v>6</c:v>
                </c:pt>
                <c:pt idx="1939">
                  <c:v>6</c:v>
                </c:pt>
                <c:pt idx="1940">
                  <c:v>6</c:v>
                </c:pt>
                <c:pt idx="1941">
                  <c:v>6</c:v>
                </c:pt>
                <c:pt idx="1942">
                  <c:v>6</c:v>
                </c:pt>
                <c:pt idx="1943">
                  <c:v>6</c:v>
                </c:pt>
                <c:pt idx="1944">
                  <c:v>6</c:v>
                </c:pt>
                <c:pt idx="1945">
                  <c:v>6</c:v>
                </c:pt>
                <c:pt idx="1946">
                  <c:v>6</c:v>
                </c:pt>
                <c:pt idx="1947">
                  <c:v>6</c:v>
                </c:pt>
                <c:pt idx="1948">
                  <c:v>6</c:v>
                </c:pt>
                <c:pt idx="1949">
                  <c:v>6</c:v>
                </c:pt>
                <c:pt idx="1950">
                  <c:v>6</c:v>
                </c:pt>
                <c:pt idx="1951">
                  <c:v>6</c:v>
                </c:pt>
                <c:pt idx="1952">
                  <c:v>6</c:v>
                </c:pt>
                <c:pt idx="1953">
                  <c:v>6</c:v>
                </c:pt>
                <c:pt idx="1954">
                  <c:v>6</c:v>
                </c:pt>
                <c:pt idx="1955">
                  <c:v>6</c:v>
                </c:pt>
                <c:pt idx="1956">
                  <c:v>6</c:v>
                </c:pt>
                <c:pt idx="1957">
                  <c:v>6</c:v>
                </c:pt>
                <c:pt idx="1958">
                  <c:v>6</c:v>
                </c:pt>
                <c:pt idx="1959">
                  <c:v>6</c:v>
                </c:pt>
                <c:pt idx="1960">
                  <c:v>6</c:v>
                </c:pt>
                <c:pt idx="1961">
                  <c:v>6</c:v>
                </c:pt>
                <c:pt idx="1962">
                  <c:v>6</c:v>
                </c:pt>
                <c:pt idx="1963">
                  <c:v>6</c:v>
                </c:pt>
                <c:pt idx="1964">
                  <c:v>6</c:v>
                </c:pt>
                <c:pt idx="1965">
                  <c:v>6</c:v>
                </c:pt>
                <c:pt idx="1966">
                  <c:v>6</c:v>
                </c:pt>
                <c:pt idx="1967">
                  <c:v>6</c:v>
                </c:pt>
                <c:pt idx="1968">
                  <c:v>6</c:v>
                </c:pt>
                <c:pt idx="1969">
                  <c:v>6</c:v>
                </c:pt>
                <c:pt idx="1970">
                  <c:v>6</c:v>
                </c:pt>
                <c:pt idx="1971">
                  <c:v>6</c:v>
                </c:pt>
                <c:pt idx="1972">
                  <c:v>6</c:v>
                </c:pt>
                <c:pt idx="1973">
                  <c:v>6</c:v>
                </c:pt>
                <c:pt idx="1974">
                  <c:v>6</c:v>
                </c:pt>
                <c:pt idx="1975">
                  <c:v>6</c:v>
                </c:pt>
                <c:pt idx="1976">
                  <c:v>6</c:v>
                </c:pt>
                <c:pt idx="1977">
                  <c:v>6</c:v>
                </c:pt>
                <c:pt idx="1978">
                  <c:v>6</c:v>
                </c:pt>
                <c:pt idx="1979">
                  <c:v>6</c:v>
                </c:pt>
                <c:pt idx="1980">
                  <c:v>6</c:v>
                </c:pt>
                <c:pt idx="1981">
                  <c:v>6</c:v>
                </c:pt>
                <c:pt idx="1982">
                  <c:v>6</c:v>
                </c:pt>
                <c:pt idx="1983">
                  <c:v>6</c:v>
                </c:pt>
                <c:pt idx="1984">
                  <c:v>6</c:v>
                </c:pt>
                <c:pt idx="1985">
                  <c:v>6</c:v>
                </c:pt>
                <c:pt idx="1986">
                  <c:v>6</c:v>
                </c:pt>
                <c:pt idx="1987">
                  <c:v>6</c:v>
                </c:pt>
                <c:pt idx="1988">
                  <c:v>6</c:v>
                </c:pt>
                <c:pt idx="1989">
                  <c:v>6</c:v>
                </c:pt>
                <c:pt idx="1990">
                  <c:v>6</c:v>
                </c:pt>
                <c:pt idx="1991">
                  <c:v>6</c:v>
                </c:pt>
                <c:pt idx="1992">
                  <c:v>6</c:v>
                </c:pt>
                <c:pt idx="1993">
                  <c:v>6</c:v>
                </c:pt>
                <c:pt idx="1994">
                  <c:v>6</c:v>
                </c:pt>
                <c:pt idx="1995">
                  <c:v>6</c:v>
                </c:pt>
                <c:pt idx="1996">
                  <c:v>6</c:v>
                </c:pt>
                <c:pt idx="1997">
                  <c:v>6</c:v>
                </c:pt>
                <c:pt idx="1998">
                  <c:v>6</c:v>
                </c:pt>
                <c:pt idx="1999">
                  <c:v>6</c:v>
                </c:pt>
                <c:pt idx="2000">
                  <c:v>6</c:v>
                </c:pt>
                <c:pt idx="2001">
                  <c:v>6</c:v>
                </c:pt>
                <c:pt idx="2002">
                  <c:v>6</c:v>
                </c:pt>
                <c:pt idx="2003">
                  <c:v>6</c:v>
                </c:pt>
                <c:pt idx="2004">
                  <c:v>6</c:v>
                </c:pt>
                <c:pt idx="2005">
                  <c:v>6</c:v>
                </c:pt>
                <c:pt idx="2006">
                  <c:v>6</c:v>
                </c:pt>
                <c:pt idx="2007">
                  <c:v>6</c:v>
                </c:pt>
                <c:pt idx="2008">
                  <c:v>6</c:v>
                </c:pt>
                <c:pt idx="2009">
                  <c:v>6</c:v>
                </c:pt>
                <c:pt idx="2010">
                  <c:v>6</c:v>
                </c:pt>
                <c:pt idx="2011">
                  <c:v>6</c:v>
                </c:pt>
                <c:pt idx="2012">
                  <c:v>6</c:v>
                </c:pt>
                <c:pt idx="2013">
                  <c:v>6</c:v>
                </c:pt>
                <c:pt idx="2014">
                  <c:v>6</c:v>
                </c:pt>
                <c:pt idx="2015">
                  <c:v>6</c:v>
                </c:pt>
                <c:pt idx="2016">
                  <c:v>6</c:v>
                </c:pt>
                <c:pt idx="2017">
                  <c:v>6</c:v>
                </c:pt>
                <c:pt idx="2018">
                  <c:v>6</c:v>
                </c:pt>
                <c:pt idx="2019">
                  <c:v>6</c:v>
                </c:pt>
                <c:pt idx="2020">
                  <c:v>6</c:v>
                </c:pt>
                <c:pt idx="2021">
                  <c:v>6</c:v>
                </c:pt>
                <c:pt idx="2022">
                  <c:v>6</c:v>
                </c:pt>
                <c:pt idx="2023">
                  <c:v>6</c:v>
                </c:pt>
                <c:pt idx="2024">
                  <c:v>6</c:v>
                </c:pt>
                <c:pt idx="2025">
                  <c:v>6</c:v>
                </c:pt>
                <c:pt idx="2026">
                  <c:v>6</c:v>
                </c:pt>
                <c:pt idx="2027">
                  <c:v>6</c:v>
                </c:pt>
                <c:pt idx="2028">
                  <c:v>6</c:v>
                </c:pt>
                <c:pt idx="2029">
                  <c:v>6</c:v>
                </c:pt>
                <c:pt idx="2030">
                  <c:v>6</c:v>
                </c:pt>
                <c:pt idx="2031">
                  <c:v>6</c:v>
                </c:pt>
                <c:pt idx="2032">
                  <c:v>6</c:v>
                </c:pt>
                <c:pt idx="2033">
                  <c:v>6</c:v>
                </c:pt>
                <c:pt idx="2034">
                  <c:v>6</c:v>
                </c:pt>
                <c:pt idx="2035">
                  <c:v>6</c:v>
                </c:pt>
                <c:pt idx="2036">
                  <c:v>6</c:v>
                </c:pt>
                <c:pt idx="2037">
                  <c:v>6</c:v>
                </c:pt>
                <c:pt idx="2038">
                  <c:v>6</c:v>
                </c:pt>
                <c:pt idx="2039">
                  <c:v>6</c:v>
                </c:pt>
                <c:pt idx="2040">
                  <c:v>6</c:v>
                </c:pt>
                <c:pt idx="2041">
                  <c:v>6</c:v>
                </c:pt>
                <c:pt idx="2042">
                  <c:v>6</c:v>
                </c:pt>
                <c:pt idx="2043">
                  <c:v>6</c:v>
                </c:pt>
                <c:pt idx="2044">
                  <c:v>6</c:v>
                </c:pt>
                <c:pt idx="2045">
                  <c:v>6</c:v>
                </c:pt>
                <c:pt idx="2046">
                  <c:v>6</c:v>
                </c:pt>
                <c:pt idx="2047">
                  <c:v>6</c:v>
                </c:pt>
                <c:pt idx="2048">
                  <c:v>6</c:v>
                </c:pt>
                <c:pt idx="2049">
                  <c:v>6</c:v>
                </c:pt>
                <c:pt idx="2050">
                  <c:v>6</c:v>
                </c:pt>
                <c:pt idx="2051">
                  <c:v>6</c:v>
                </c:pt>
                <c:pt idx="2052">
                  <c:v>6</c:v>
                </c:pt>
                <c:pt idx="2053">
                  <c:v>6</c:v>
                </c:pt>
                <c:pt idx="2054">
                  <c:v>6</c:v>
                </c:pt>
                <c:pt idx="2055">
                  <c:v>6</c:v>
                </c:pt>
                <c:pt idx="2056">
                  <c:v>6</c:v>
                </c:pt>
                <c:pt idx="2057">
                  <c:v>6</c:v>
                </c:pt>
                <c:pt idx="2058">
                  <c:v>6</c:v>
                </c:pt>
                <c:pt idx="2059">
                  <c:v>6</c:v>
                </c:pt>
                <c:pt idx="2060">
                  <c:v>6</c:v>
                </c:pt>
                <c:pt idx="2061">
                  <c:v>6</c:v>
                </c:pt>
                <c:pt idx="2062">
                  <c:v>6</c:v>
                </c:pt>
                <c:pt idx="2063">
                  <c:v>6</c:v>
                </c:pt>
                <c:pt idx="2064">
                  <c:v>6</c:v>
                </c:pt>
                <c:pt idx="2065">
                  <c:v>6</c:v>
                </c:pt>
                <c:pt idx="2066">
                  <c:v>6</c:v>
                </c:pt>
                <c:pt idx="2067">
                  <c:v>6</c:v>
                </c:pt>
                <c:pt idx="2068">
                  <c:v>6</c:v>
                </c:pt>
                <c:pt idx="2069">
                  <c:v>6</c:v>
                </c:pt>
                <c:pt idx="2070">
                  <c:v>6</c:v>
                </c:pt>
                <c:pt idx="2071">
                  <c:v>6</c:v>
                </c:pt>
                <c:pt idx="2072">
                  <c:v>6</c:v>
                </c:pt>
                <c:pt idx="2073">
                  <c:v>6</c:v>
                </c:pt>
                <c:pt idx="2074">
                  <c:v>6</c:v>
                </c:pt>
                <c:pt idx="2075">
                  <c:v>6</c:v>
                </c:pt>
                <c:pt idx="2076">
                  <c:v>6</c:v>
                </c:pt>
                <c:pt idx="2077">
                  <c:v>6</c:v>
                </c:pt>
                <c:pt idx="2078">
                  <c:v>6</c:v>
                </c:pt>
                <c:pt idx="2079">
                  <c:v>6</c:v>
                </c:pt>
                <c:pt idx="2080">
                  <c:v>6</c:v>
                </c:pt>
                <c:pt idx="2081">
                  <c:v>6</c:v>
                </c:pt>
                <c:pt idx="2082">
                  <c:v>6</c:v>
                </c:pt>
                <c:pt idx="2083">
                  <c:v>6</c:v>
                </c:pt>
                <c:pt idx="2084">
                  <c:v>6</c:v>
                </c:pt>
                <c:pt idx="2085">
                  <c:v>6</c:v>
                </c:pt>
                <c:pt idx="2086">
                  <c:v>6</c:v>
                </c:pt>
                <c:pt idx="2087">
                  <c:v>6</c:v>
                </c:pt>
                <c:pt idx="2088">
                  <c:v>6</c:v>
                </c:pt>
                <c:pt idx="2089">
                  <c:v>6</c:v>
                </c:pt>
                <c:pt idx="2090">
                  <c:v>6</c:v>
                </c:pt>
                <c:pt idx="2091">
                  <c:v>6</c:v>
                </c:pt>
                <c:pt idx="2092">
                  <c:v>6</c:v>
                </c:pt>
                <c:pt idx="2093">
                  <c:v>6</c:v>
                </c:pt>
                <c:pt idx="2094">
                  <c:v>6</c:v>
                </c:pt>
                <c:pt idx="2095">
                  <c:v>6</c:v>
                </c:pt>
                <c:pt idx="2096">
                  <c:v>6</c:v>
                </c:pt>
                <c:pt idx="2097">
                  <c:v>6</c:v>
                </c:pt>
                <c:pt idx="2098">
                  <c:v>6</c:v>
                </c:pt>
                <c:pt idx="2099">
                  <c:v>6</c:v>
                </c:pt>
                <c:pt idx="2100">
                  <c:v>6</c:v>
                </c:pt>
                <c:pt idx="2101">
                  <c:v>6</c:v>
                </c:pt>
                <c:pt idx="2102">
                  <c:v>6</c:v>
                </c:pt>
                <c:pt idx="2103">
                  <c:v>6</c:v>
                </c:pt>
                <c:pt idx="2104">
                  <c:v>6</c:v>
                </c:pt>
                <c:pt idx="2105">
                  <c:v>6</c:v>
                </c:pt>
                <c:pt idx="2106">
                  <c:v>6</c:v>
                </c:pt>
                <c:pt idx="2107">
                  <c:v>6</c:v>
                </c:pt>
                <c:pt idx="2108">
                  <c:v>6</c:v>
                </c:pt>
                <c:pt idx="2109">
                  <c:v>6</c:v>
                </c:pt>
                <c:pt idx="2110">
                  <c:v>6</c:v>
                </c:pt>
                <c:pt idx="2111">
                  <c:v>6</c:v>
                </c:pt>
                <c:pt idx="2112">
                  <c:v>7</c:v>
                </c:pt>
                <c:pt idx="2113">
                  <c:v>7</c:v>
                </c:pt>
                <c:pt idx="2114">
                  <c:v>7</c:v>
                </c:pt>
                <c:pt idx="2115">
                  <c:v>7</c:v>
                </c:pt>
                <c:pt idx="2116">
                  <c:v>7</c:v>
                </c:pt>
                <c:pt idx="2117">
                  <c:v>7</c:v>
                </c:pt>
                <c:pt idx="2118">
                  <c:v>7</c:v>
                </c:pt>
                <c:pt idx="2119">
                  <c:v>7</c:v>
                </c:pt>
                <c:pt idx="2120">
                  <c:v>7</c:v>
                </c:pt>
                <c:pt idx="2121">
                  <c:v>7</c:v>
                </c:pt>
                <c:pt idx="2122">
                  <c:v>7</c:v>
                </c:pt>
                <c:pt idx="2123">
                  <c:v>7</c:v>
                </c:pt>
                <c:pt idx="2124">
                  <c:v>7</c:v>
                </c:pt>
                <c:pt idx="2125">
                  <c:v>7</c:v>
                </c:pt>
                <c:pt idx="2126">
                  <c:v>7</c:v>
                </c:pt>
                <c:pt idx="2127">
                  <c:v>7</c:v>
                </c:pt>
                <c:pt idx="2128">
                  <c:v>7</c:v>
                </c:pt>
                <c:pt idx="2129">
                  <c:v>7</c:v>
                </c:pt>
                <c:pt idx="2130">
                  <c:v>7</c:v>
                </c:pt>
                <c:pt idx="2131">
                  <c:v>7</c:v>
                </c:pt>
                <c:pt idx="2132">
                  <c:v>7</c:v>
                </c:pt>
                <c:pt idx="2133">
                  <c:v>7</c:v>
                </c:pt>
                <c:pt idx="2134">
                  <c:v>7</c:v>
                </c:pt>
                <c:pt idx="2135">
                  <c:v>7</c:v>
                </c:pt>
                <c:pt idx="2136">
                  <c:v>7</c:v>
                </c:pt>
                <c:pt idx="2137">
                  <c:v>7</c:v>
                </c:pt>
                <c:pt idx="2138">
                  <c:v>7</c:v>
                </c:pt>
                <c:pt idx="2139">
                  <c:v>7</c:v>
                </c:pt>
                <c:pt idx="2140">
                  <c:v>7</c:v>
                </c:pt>
                <c:pt idx="2141">
                  <c:v>7</c:v>
                </c:pt>
                <c:pt idx="2142">
                  <c:v>7</c:v>
                </c:pt>
                <c:pt idx="2143">
                  <c:v>7</c:v>
                </c:pt>
                <c:pt idx="2144">
                  <c:v>7</c:v>
                </c:pt>
                <c:pt idx="2145">
                  <c:v>7</c:v>
                </c:pt>
                <c:pt idx="2146">
                  <c:v>7</c:v>
                </c:pt>
                <c:pt idx="2147">
                  <c:v>7</c:v>
                </c:pt>
                <c:pt idx="2148">
                  <c:v>7</c:v>
                </c:pt>
                <c:pt idx="2149">
                  <c:v>7</c:v>
                </c:pt>
                <c:pt idx="2150">
                  <c:v>7</c:v>
                </c:pt>
                <c:pt idx="2151">
                  <c:v>7</c:v>
                </c:pt>
                <c:pt idx="2152">
                  <c:v>7</c:v>
                </c:pt>
                <c:pt idx="2153">
                  <c:v>7</c:v>
                </c:pt>
                <c:pt idx="2154">
                  <c:v>7</c:v>
                </c:pt>
                <c:pt idx="2155">
                  <c:v>7</c:v>
                </c:pt>
                <c:pt idx="2156">
                  <c:v>7</c:v>
                </c:pt>
                <c:pt idx="2157">
                  <c:v>7</c:v>
                </c:pt>
                <c:pt idx="2158">
                  <c:v>7</c:v>
                </c:pt>
                <c:pt idx="2159">
                  <c:v>7</c:v>
                </c:pt>
                <c:pt idx="2160">
                  <c:v>7</c:v>
                </c:pt>
                <c:pt idx="2161">
                  <c:v>7</c:v>
                </c:pt>
                <c:pt idx="2162">
                  <c:v>7</c:v>
                </c:pt>
                <c:pt idx="2163">
                  <c:v>7</c:v>
                </c:pt>
                <c:pt idx="2164">
                  <c:v>7</c:v>
                </c:pt>
                <c:pt idx="2165">
                  <c:v>7</c:v>
                </c:pt>
                <c:pt idx="2166">
                  <c:v>7</c:v>
                </c:pt>
                <c:pt idx="2167">
                  <c:v>7</c:v>
                </c:pt>
                <c:pt idx="2168">
                  <c:v>7</c:v>
                </c:pt>
                <c:pt idx="2169">
                  <c:v>7</c:v>
                </c:pt>
                <c:pt idx="2170">
                  <c:v>7</c:v>
                </c:pt>
                <c:pt idx="2171">
                  <c:v>7</c:v>
                </c:pt>
                <c:pt idx="2172">
                  <c:v>7</c:v>
                </c:pt>
                <c:pt idx="2173">
                  <c:v>7</c:v>
                </c:pt>
                <c:pt idx="2174">
                  <c:v>7</c:v>
                </c:pt>
                <c:pt idx="2175">
                  <c:v>7</c:v>
                </c:pt>
                <c:pt idx="2176">
                  <c:v>7</c:v>
                </c:pt>
                <c:pt idx="2177">
                  <c:v>7</c:v>
                </c:pt>
                <c:pt idx="2178">
                  <c:v>7</c:v>
                </c:pt>
                <c:pt idx="2179">
                  <c:v>7</c:v>
                </c:pt>
                <c:pt idx="2180">
                  <c:v>7</c:v>
                </c:pt>
                <c:pt idx="2181">
                  <c:v>7</c:v>
                </c:pt>
                <c:pt idx="2182">
                  <c:v>7</c:v>
                </c:pt>
                <c:pt idx="2183">
                  <c:v>7</c:v>
                </c:pt>
                <c:pt idx="2184">
                  <c:v>7</c:v>
                </c:pt>
                <c:pt idx="2185">
                  <c:v>7</c:v>
                </c:pt>
                <c:pt idx="2186">
                  <c:v>7</c:v>
                </c:pt>
                <c:pt idx="2187">
                  <c:v>7</c:v>
                </c:pt>
                <c:pt idx="2188">
                  <c:v>7</c:v>
                </c:pt>
                <c:pt idx="2189">
                  <c:v>7</c:v>
                </c:pt>
                <c:pt idx="2190">
                  <c:v>7</c:v>
                </c:pt>
                <c:pt idx="2191">
                  <c:v>7</c:v>
                </c:pt>
                <c:pt idx="2192">
                  <c:v>7</c:v>
                </c:pt>
                <c:pt idx="2193">
                  <c:v>7</c:v>
                </c:pt>
                <c:pt idx="2194">
                  <c:v>7</c:v>
                </c:pt>
                <c:pt idx="2195">
                  <c:v>7</c:v>
                </c:pt>
                <c:pt idx="2196">
                  <c:v>7</c:v>
                </c:pt>
                <c:pt idx="2197">
                  <c:v>7</c:v>
                </c:pt>
                <c:pt idx="2198">
                  <c:v>7</c:v>
                </c:pt>
                <c:pt idx="2199">
                  <c:v>7</c:v>
                </c:pt>
                <c:pt idx="2200">
                  <c:v>7</c:v>
                </c:pt>
                <c:pt idx="2201">
                  <c:v>7</c:v>
                </c:pt>
                <c:pt idx="2202">
                  <c:v>7</c:v>
                </c:pt>
                <c:pt idx="2203">
                  <c:v>7</c:v>
                </c:pt>
                <c:pt idx="2204">
                  <c:v>7</c:v>
                </c:pt>
                <c:pt idx="2205">
                  <c:v>7</c:v>
                </c:pt>
                <c:pt idx="2206">
                  <c:v>7</c:v>
                </c:pt>
                <c:pt idx="2207">
                  <c:v>7</c:v>
                </c:pt>
                <c:pt idx="2208">
                  <c:v>7</c:v>
                </c:pt>
                <c:pt idx="2209">
                  <c:v>7</c:v>
                </c:pt>
                <c:pt idx="2210">
                  <c:v>7</c:v>
                </c:pt>
                <c:pt idx="2211">
                  <c:v>7</c:v>
                </c:pt>
                <c:pt idx="2212">
                  <c:v>7</c:v>
                </c:pt>
                <c:pt idx="2213">
                  <c:v>7</c:v>
                </c:pt>
                <c:pt idx="2214">
                  <c:v>7</c:v>
                </c:pt>
                <c:pt idx="2215">
                  <c:v>7</c:v>
                </c:pt>
                <c:pt idx="2216">
                  <c:v>7</c:v>
                </c:pt>
                <c:pt idx="2217">
                  <c:v>7</c:v>
                </c:pt>
                <c:pt idx="2218">
                  <c:v>7</c:v>
                </c:pt>
                <c:pt idx="2219">
                  <c:v>7</c:v>
                </c:pt>
                <c:pt idx="2220">
                  <c:v>7</c:v>
                </c:pt>
                <c:pt idx="2221">
                  <c:v>7</c:v>
                </c:pt>
                <c:pt idx="2222">
                  <c:v>7</c:v>
                </c:pt>
                <c:pt idx="2223">
                  <c:v>7</c:v>
                </c:pt>
                <c:pt idx="2224">
                  <c:v>7</c:v>
                </c:pt>
                <c:pt idx="2225">
                  <c:v>7</c:v>
                </c:pt>
                <c:pt idx="2226">
                  <c:v>7</c:v>
                </c:pt>
                <c:pt idx="2227">
                  <c:v>7</c:v>
                </c:pt>
                <c:pt idx="2228">
                  <c:v>7</c:v>
                </c:pt>
                <c:pt idx="2229">
                  <c:v>7</c:v>
                </c:pt>
                <c:pt idx="2230">
                  <c:v>7</c:v>
                </c:pt>
                <c:pt idx="2231">
                  <c:v>7</c:v>
                </c:pt>
                <c:pt idx="2232">
                  <c:v>7</c:v>
                </c:pt>
                <c:pt idx="2233">
                  <c:v>7</c:v>
                </c:pt>
                <c:pt idx="2234">
                  <c:v>7</c:v>
                </c:pt>
                <c:pt idx="2235">
                  <c:v>7</c:v>
                </c:pt>
                <c:pt idx="2236">
                  <c:v>7</c:v>
                </c:pt>
                <c:pt idx="2237">
                  <c:v>7</c:v>
                </c:pt>
                <c:pt idx="2238">
                  <c:v>7</c:v>
                </c:pt>
                <c:pt idx="2239">
                  <c:v>7</c:v>
                </c:pt>
                <c:pt idx="2240">
                  <c:v>7</c:v>
                </c:pt>
                <c:pt idx="2241">
                  <c:v>7</c:v>
                </c:pt>
                <c:pt idx="2242">
                  <c:v>7</c:v>
                </c:pt>
                <c:pt idx="2243">
                  <c:v>7</c:v>
                </c:pt>
                <c:pt idx="2244">
                  <c:v>7</c:v>
                </c:pt>
                <c:pt idx="2245">
                  <c:v>7</c:v>
                </c:pt>
                <c:pt idx="2246">
                  <c:v>7</c:v>
                </c:pt>
                <c:pt idx="2247">
                  <c:v>7</c:v>
                </c:pt>
                <c:pt idx="2248">
                  <c:v>7</c:v>
                </c:pt>
                <c:pt idx="2249">
                  <c:v>7</c:v>
                </c:pt>
                <c:pt idx="2250">
                  <c:v>7</c:v>
                </c:pt>
                <c:pt idx="2251">
                  <c:v>7</c:v>
                </c:pt>
                <c:pt idx="2252">
                  <c:v>7</c:v>
                </c:pt>
                <c:pt idx="2253">
                  <c:v>7</c:v>
                </c:pt>
                <c:pt idx="2254">
                  <c:v>7</c:v>
                </c:pt>
                <c:pt idx="2255">
                  <c:v>7</c:v>
                </c:pt>
                <c:pt idx="2256">
                  <c:v>7</c:v>
                </c:pt>
                <c:pt idx="2257">
                  <c:v>7</c:v>
                </c:pt>
                <c:pt idx="2258">
                  <c:v>7</c:v>
                </c:pt>
                <c:pt idx="2259">
                  <c:v>7</c:v>
                </c:pt>
                <c:pt idx="2260">
                  <c:v>7</c:v>
                </c:pt>
                <c:pt idx="2261">
                  <c:v>7</c:v>
                </c:pt>
                <c:pt idx="2262">
                  <c:v>7</c:v>
                </c:pt>
                <c:pt idx="2263">
                  <c:v>7</c:v>
                </c:pt>
                <c:pt idx="2264">
                  <c:v>7</c:v>
                </c:pt>
                <c:pt idx="2265">
                  <c:v>7</c:v>
                </c:pt>
                <c:pt idx="2266">
                  <c:v>7</c:v>
                </c:pt>
                <c:pt idx="2267">
                  <c:v>7</c:v>
                </c:pt>
                <c:pt idx="2268">
                  <c:v>7</c:v>
                </c:pt>
                <c:pt idx="2269">
                  <c:v>7</c:v>
                </c:pt>
                <c:pt idx="2270">
                  <c:v>7</c:v>
                </c:pt>
                <c:pt idx="2271">
                  <c:v>7</c:v>
                </c:pt>
                <c:pt idx="2272">
                  <c:v>7</c:v>
                </c:pt>
                <c:pt idx="2273">
                  <c:v>7</c:v>
                </c:pt>
                <c:pt idx="2274">
                  <c:v>7</c:v>
                </c:pt>
                <c:pt idx="2275">
                  <c:v>7</c:v>
                </c:pt>
                <c:pt idx="2276">
                  <c:v>7</c:v>
                </c:pt>
                <c:pt idx="2277">
                  <c:v>7</c:v>
                </c:pt>
                <c:pt idx="2278">
                  <c:v>7</c:v>
                </c:pt>
                <c:pt idx="2279">
                  <c:v>7</c:v>
                </c:pt>
                <c:pt idx="2280">
                  <c:v>7</c:v>
                </c:pt>
                <c:pt idx="2281">
                  <c:v>7</c:v>
                </c:pt>
                <c:pt idx="2282">
                  <c:v>7</c:v>
                </c:pt>
                <c:pt idx="2283">
                  <c:v>7</c:v>
                </c:pt>
                <c:pt idx="2284">
                  <c:v>7</c:v>
                </c:pt>
                <c:pt idx="2285">
                  <c:v>7</c:v>
                </c:pt>
                <c:pt idx="2286">
                  <c:v>7</c:v>
                </c:pt>
                <c:pt idx="2287">
                  <c:v>7</c:v>
                </c:pt>
                <c:pt idx="2288">
                  <c:v>7</c:v>
                </c:pt>
                <c:pt idx="2289">
                  <c:v>7</c:v>
                </c:pt>
                <c:pt idx="2290">
                  <c:v>7</c:v>
                </c:pt>
                <c:pt idx="2291">
                  <c:v>7</c:v>
                </c:pt>
                <c:pt idx="2292">
                  <c:v>7</c:v>
                </c:pt>
                <c:pt idx="2293">
                  <c:v>7</c:v>
                </c:pt>
                <c:pt idx="2294">
                  <c:v>7</c:v>
                </c:pt>
                <c:pt idx="2295">
                  <c:v>7</c:v>
                </c:pt>
                <c:pt idx="2296">
                  <c:v>7</c:v>
                </c:pt>
                <c:pt idx="2297">
                  <c:v>7</c:v>
                </c:pt>
                <c:pt idx="2298">
                  <c:v>7</c:v>
                </c:pt>
                <c:pt idx="2299">
                  <c:v>7</c:v>
                </c:pt>
                <c:pt idx="2300">
                  <c:v>7</c:v>
                </c:pt>
                <c:pt idx="2301">
                  <c:v>7</c:v>
                </c:pt>
                <c:pt idx="2302">
                  <c:v>7</c:v>
                </c:pt>
                <c:pt idx="2303">
                  <c:v>7</c:v>
                </c:pt>
                <c:pt idx="2304">
                  <c:v>7</c:v>
                </c:pt>
                <c:pt idx="2305">
                  <c:v>7</c:v>
                </c:pt>
                <c:pt idx="2306">
                  <c:v>7</c:v>
                </c:pt>
                <c:pt idx="2307">
                  <c:v>7</c:v>
                </c:pt>
                <c:pt idx="2308">
                  <c:v>7</c:v>
                </c:pt>
                <c:pt idx="2309">
                  <c:v>7</c:v>
                </c:pt>
                <c:pt idx="2310">
                  <c:v>7</c:v>
                </c:pt>
                <c:pt idx="2311">
                  <c:v>7</c:v>
                </c:pt>
                <c:pt idx="2312">
                  <c:v>7</c:v>
                </c:pt>
                <c:pt idx="2313">
                  <c:v>7</c:v>
                </c:pt>
                <c:pt idx="2314">
                  <c:v>7</c:v>
                </c:pt>
                <c:pt idx="2315">
                  <c:v>7</c:v>
                </c:pt>
                <c:pt idx="2316">
                  <c:v>7</c:v>
                </c:pt>
                <c:pt idx="2317">
                  <c:v>7</c:v>
                </c:pt>
                <c:pt idx="2318">
                  <c:v>7</c:v>
                </c:pt>
                <c:pt idx="2319">
                  <c:v>7</c:v>
                </c:pt>
                <c:pt idx="2320">
                  <c:v>7</c:v>
                </c:pt>
                <c:pt idx="2321">
                  <c:v>7</c:v>
                </c:pt>
                <c:pt idx="2322">
                  <c:v>7</c:v>
                </c:pt>
                <c:pt idx="2323">
                  <c:v>7</c:v>
                </c:pt>
                <c:pt idx="2324">
                  <c:v>7</c:v>
                </c:pt>
                <c:pt idx="2325">
                  <c:v>7</c:v>
                </c:pt>
                <c:pt idx="2326">
                  <c:v>7</c:v>
                </c:pt>
                <c:pt idx="2327">
                  <c:v>7</c:v>
                </c:pt>
                <c:pt idx="2328">
                  <c:v>7</c:v>
                </c:pt>
                <c:pt idx="2329">
                  <c:v>7</c:v>
                </c:pt>
                <c:pt idx="2330">
                  <c:v>7</c:v>
                </c:pt>
                <c:pt idx="2331">
                  <c:v>7</c:v>
                </c:pt>
                <c:pt idx="2332">
                  <c:v>7</c:v>
                </c:pt>
                <c:pt idx="2333">
                  <c:v>7</c:v>
                </c:pt>
                <c:pt idx="2334">
                  <c:v>7</c:v>
                </c:pt>
                <c:pt idx="2335">
                  <c:v>7</c:v>
                </c:pt>
                <c:pt idx="2336">
                  <c:v>7</c:v>
                </c:pt>
                <c:pt idx="2337">
                  <c:v>7</c:v>
                </c:pt>
                <c:pt idx="2338">
                  <c:v>7</c:v>
                </c:pt>
                <c:pt idx="2339">
                  <c:v>7</c:v>
                </c:pt>
                <c:pt idx="2340">
                  <c:v>7</c:v>
                </c:pt>
                <c:pt idx="2341">
                  <c:v>7</c:v>
                </c:pt>
                <c:pt idx="2342">
                  <c:v>7</c:v>
                </c:pt>
                <c:pt idx="2343">
                  <c:v>7</c:v>
                </c:pt>
                <c:pt idx="2344">
                  <c:v>7</c:v>
                </c:pt>
                <c:pt idx="2345">
                  <c:v>7</c:v>
                </c:pt>
                <c:pt idx="2346">
                  <c:v>7</c:v>
                </c:pt>
                <c:pt idx="2347">
                  <c:v>7</c:v>
                </c:pt>
                <c:pt idx="2348">
                  <c:v>7</c:v>
                </c:pt>
                <c:pt idx="2349">
                  <c:v>7</c:v>
                </c:pt>
                <c:pt idx="2350">
                  <c:v>7</c:v>
                </c:pt>
                <c:pt idx="2351">
                  <c:v>7</c:v>
                </c:pt>
                <c:pt idx="2352">
                  <c:v>7</c:v>
                </c:pt>
                <c:pt idx="2353">
                  <c:v>7</c:v>
                </c:pt>
                <c:pt idx="2354">
                  <c:v>7</c:v>
                </c:pt>
                <c:pt idx="2355">
                  <c:v>7</c:v>
                </c:pt>
                <c:pt idx="2356">
                  <c:v>7</c:v>
                </c:pt>
                <c:pt idx="2357">
                  <c:v>7</c:v>
                </c:pt>
                <c:pt idx="2358">
                  <c:v>7</c:v>
                </c:pt>
                <c:pt idx="2359">
                  <c:v>7</c:v>
                </c:pt>
                <c:pt idx="2360">
                  <c:v>7</c:v>
                </c:pt>
                <c:pt idx="2361">
                  <c:v>7</c:v>
                </c:pt>
                <c:pt idx="2362">
                  <c:v>7</c:v>
                </c:pt>
                <c:pt idx="2363">
                  <c:v>7</c:v>
                </c:pt>
                <c:pt idx="2364">
                  <c:v>7</c:v>
                </c:pt>
                <c:pt idx="2365">
                  <c:v>7</c:v>
                </c:pt>
                <c:pt idx="2366">
                  <c:v>7</c:v>
                </c:pt>
                <c:pt idx="2367">
                  <c:v>7</c:v>
                </c:pt>
                <c:pt idx="2368">
                  <c:v>7</c:v>
                </c:pt>
                <c:pt idx="2369">
                  <c:v>7</c:v>
                </c:pt>
                <c:pt idx="2370">
                  <c:v>7</c:v>
                </c:pt>
                <c:pt idx="2371">
                  <c:v>7</c:v>
                </c:pt>
                <c:pt idx="2372">
                  <c:v>7</c:v>
                </c:pt>
                <c:pt idx="2373">
                  <c:v>7</c:v>
                </c:pt>
                <c:pt idx="2374">
                  <c:v>7</c:v>
                </c:pt>
                <c:pt idx="2375">
                  <c:v>7</c:v>
                </c:pt>
                <c:pt idx="2376">
                  <c:v>7</c:v>
                </c:pt>
                <c:pt idx="2377">
                  <c:v>7</c:v>
                </c:pt>
                <c:pt idx="2378">
                  <c:v>7</c:v>
                </c:pt>
                <c:pt idx="2379">
                  <c:v>7</c:v>
                </c:pt>
                <c:pt idx="2380">
                  <c:v>7</c:v>
                </c:pt>
                <c:pt idx="2381">
                  <c:v>7</c:v>
                </c:pt>
                <c:pt idx="2382">
                  <c:v>7</c:v>
                </c:pt>
                <c:pt idx="2383">
                  <c:v>7</c:v>
                </c:pt>
                <c:pt idx="2384">
                  <c:v>7</c:v>
                </c:pt>
                <c:pt idx="2385">
                  <c:v>7</c:v>
                </c:pt>
                <c:pt idx="2386">
                  <c:v>7</c:v>
                </c:pt>
                <c:pt idx="2387">
                  <c:v>7</c:v>
                </c:pt>
                <c:pt idx="2388">
                  <c:v>7</c:v>
                </c:pt>
                <c:pt idx="2389">
                  <c:v>7</c:v>
                </c:pt>
                <c:pt idx="2390">
                  <c:v>7</c:v>
                </c:pt>
                <c:pt idx="2391">
                  <c:v>7</c:v>
                </c:pt>
                <c:pt idx="2392">
                  <c:v>7</c:v>
                </c:pt>
                <c:pt idx="2393">
                  <c:v>7</c:v>
                </c:pt>
                <c:pt idx="2394">
                  <c:v>7</c:v>
                </c:pt>
                <c:pt idx="2395">
                  <c:v>7</c:v>
                </c:pt>
                <c:pt idx="2396">
                  <c:v>7</c:v>
                </c:pt>
                <c:pt idx="2397">
                  <c:v>7</c:v>
                </c:pt>
                <c:pt idx="2398">
                  <c:v>7</c:v>
                </c:pt>
                <c:pt idx="2399">
                  <c:v>7</c:v>
                </c:pt>
                <c:pt idx="2400">
                  <c:v>7</c:v>
                </c:pt>
                <c:pt idx="2401">
                  <c:v>7</c:v>
                </c:pt>
                <c:pt idx="2402">
                  <c:v>8</c:v>
                </c:pt>
                <c:pt idx="2403">
                  <c:v>8</c:v>
                </c:pt>
                <c:pt idx="2404">
                  <c:v>8</c:v>
                </c:pt>
                <c:pt idx="2405">
                  <c:v>8</c:v>
                </c:pt>
                <c:pt idx="2406">
                  <c:v>8</c:v>
                </c:pt>
                <c:pt idx="2407">
                  <c:v>8</c:v>
                </c:pt>
                <c:pt idx="2408">
                  <c:v>8</c:v>
                </c:pt>
                <c:pt idx="2409">
                  <c:v>8</c:v>
                </c:pt>
                <c:pt idx="2410">
                  <c:v>10</c:v>
                </c:pt>
                <c:pt idx="2411">
                  <c:v>10</c:v>
                </c:pt>
                <c:pt idx="2412">
                  <c:v>10</c:v>
                </c:pt>
                <c:pt idx="2413">
                  <c:v>10</c:v>
                </c:pt>
                <c:pt idx="2414">
                  <c:v>10</c:v>
                </c:pt>
                <c:pt idx="2415">
                  <c:v>10</c:v>
                </c:pt>
                <c:pt idx="2416">
                  <c:v>10</c:v>
                </c:pt>
                <c:pt idx="2417">
                  <c:v>11</c:v>
                </c:pt>
                <c:pt idx="2418">
                  <c:v>11</c:v>
                </c:pt>
                <c:pt idx="2419">
                  <c:v>11</c:v>
                </c:pt>
                <c:pt idx="2420">
                  <c:v>11</c:v>
                </c:pt>
                <c:pt idx="2421">
                  <c:v>11</c:v>
                </c:pt>
                <c:pt idx="2422">
                  <c:v>11</c:v>
                </c:pt>
                <c:pt idx="2423">
                  <c:v>11</c:v>
                </c:pt>
                <c:pt idx="2424">
                  <c:v>11</c:v>
                </c:pt>
                <c:pt idx="2425">
                  <c:v>11</c:v>
                </c:pt>
                <c:pt idx="2426">
                  <c:v>11</c:v>
                </c:pt>
                <c:pt idx="2427">
                  <c:v>11</c:v>
                </c:pt>
                <c:pt idx="2428">
                  <c:v>11</c:v>
                </c:pt>
                <c:pt idx="2429">
                  <c:v>11</c:v>
                </c:pt>
                <c:pt idx="2430">
                  <c:v>11</c:v>
                </c:pt>
                <c:pt idx="2431">
                  <c:v>11</c:v>
                </c:pt>
                <c:pt idx="2432">
                  <c:v>11</c:v>
                </c:pt>
                <c:pt idx="2433">
                  <c:v>11</c:v>
                </c:pt>
                <c:pt idx="2434">
                  <c:v>11</c:v>
                </c:pt>
                <c:pt idx="2435">
                  <c:v>11</c:v>
                </c:pt>
                <c:pt idx="2436">
                  <c:v>11</c:v>
                </c:pt>
                <c:pt idx="2437">
                  <c:v>11</c:v>
                </c:pt>
                <c:pt idx="2438">
                  <c:v>11</c:v>
                </c:pt>
                <c:pt idx="2439">
                  <c:v>11</c:v>
                </c:pt>
                <c:pt idx="2440">
                  <c:v>11</c:v>
                </c:pt>
                <c:pt idx="2441">
                  <c:v>11</c:v>
                </c:pt>
                <c:pt idx="2442">
                  <c:v>11</c:v>
                </c:pt>
                <c:pt idx="2443">
                  <c:v>11</c:v>
                </c:pt>
                <c:pt idx="2444">
                  <c:v>11</c:v>
                </c:pt>
                <c:pt idx="2445">
                  <c:v>11</c:v>
                </c:pt>
                <c:pt idx="2446">
                  <c:v>11</c:v>
                </c:pt>
                <c:pt idx="2447">
                  <c:v>11</c:v>
                </c:pt>
                <c:pt idx="2448">
                  <c:v>11</c:v>
                </c:pt>
                <c:pt idx="2449">
                  <c:v>11</c:v>
                </c:pt>
                <c:pt idx="2450">
                  <c:v>11</c:v>
                </c:pt>
                <c:pt idx="2451">
                  <c:v>11</c:v>
                </c:pt>
                <c:pt idx="2452">
                  <c:v>11</c:v>
                </c:pt>
                <c:pt idx="2453">
                  <c:v>11</c:v>
                </c:pt>
                <c:pt idx="2454">
                  <c:v>11</c:v>
                </c:pt>
                <c:pt idx="2455">
                  <c:v>11</c:v>
                </c:pt>
                <c:pt idx="2456">
                  <c:v>11</c:v>
                </c:pt>
                <c:pt idx="2457">
                  <c:v>11</c:v>
                </c:pt>
                <c:pt idx="2458">
                  <c:v>11</c:v>
                </c:pt>
                <c:pt idx="2459">
                  <c:v>11</c:v>
                </c:pt>
                <c:pt idx="2460">
                  <c:v>11</c:v>
                </c:pt>
                <c:pt idx="2461">
                  <c:v>11</c:v>
                </c:pt>
                <c:pt idx="2462">
                  <c:v>11</c:v>
                </c:pt>
                <c:pt idx="2463">
                  <c:v>11</c:v>
                </c:pt>
                <c:pt idx="2464">
                  <c:v>11</c:v>
                </c:pt>
                <c:pt idx="2465">
                  <c:v>11</c:v>
                </c:pt>
                <c:pt idx="2466">
                  <c:v>11</c:v>
                </c:pt>
                <c:pt idx="2467">
                  <c:v>11</c:v>
                </c:pt>
                <c:pt idx="2468">
                  <c:v>11</c:v>
                </c:pt>
                <c:pt idx="2469">
                  <c:v>11</c:v>
                </c:pt>
                <c:pt idx="2470">
                  <c:v>11</c:v>
                </c:pt>
                <c:pt idx="2471">
                  <c:v>11</c:v>
                </c:pt>
                <c:pt idx="2472">
                  <c:v>11</c:v>
                </c:pt>
                <c:pt idx="2473">
                  <c:v>12</c:v>
                </c:pt>
                <c:pt idx="2474">
                  <c:v>12</c:v>
                </c:pt>
                <c:pt idx="2475">
                  <c:v>12</c:v>
                </c:pt>
                <c:pt idx="2476">
                  <c:v>12</c:v>
                </c:pt>
                <c:pt idx="2477">
                  <c:v>12</c:v>
                </c:pt>
                <c:pt idx="2478">
                  <c:v>12</c:v>
                </c:pt>
                <c:pt idx="2479">
                  <c:v>12</c:v>
                </c:pt>
                <c:pt idx="2480">
                  <c:v>12</c:v>
                </c:pt>
                <c:pt idx="2481">
                  <c:v>12</c:v>
                </c:pt>
                <c:pt idx="2482">
                  <c:v>12</c:v>
                </c:pt>
                <c:pt idx="2483">
                  <c:v>12</c:v>
                </c:pt>
                <c:pt idx="2484">
                  <c:v>12</c:v>
                </c:pt>
                <c:pt idx="2485">
                  <c:v>12</c:v>
                </c:pt>
                <c:pt idx="2486">
                  <c:v>12</c:v>
                </c:pt>
                <c:pt idx="2487">
                  <c:v>12</c:v>
                </c:pt>
                <c:pt idx="2488">
                  <c:v>12</c:v>
                </c:pt>
                <c:pt idx="2489">
                  <c:v>12</c:v>
                </c:pt>
                <c:pt idx="2490">
                  <c:v>12</c:v>
                </c:pt>
                <c:pt idx="2491">
                  <c:v>12</c:v>
                </c:pt>
                <c:pt idx="2492">
                  <c:v>12</c:v>
                </c:pt>
                <c:pt idx="2493">
                  <c:v>12</c:v>
                </c:pt>
                <c:pt idx="2494">
                  <c:v>12</c:v>
                </c:pt>
                <c:pt idx="2495">
                  <c:v>13</c:v>
                </c:pt>
                <c:pt idx="2496">
                  <c:v>13</c:v>
                </c:pt>
                <c:pt idx="2497">
                  <c:v>13</c:v>
                </c:pt>
                <c:pt idx="2498">
                  <c:v>13</c:v>
                </c:pt>
                <c:pt idx="2499">
                  <c:v>13</c:v>
                </c:pt>
                <c:pt idx="2500">
                  <c:v>13</c:v>
                </c:pt>
                <c:pt idx="2501">
                  <c:v>13</c:v>
                </c:pt>
                <c:pt idx="2502">
                  <c:v>13</c:v>
                </c:pt>
                <c:pt idx="2503">
                  <c:v>13</c:v>
                </c:pt>
                <c:pt idx="2504">
                  <c:v>13</c:v>
                </c:pt>
                <c:pt idx="2505">
                  <c:v>13</c:v>
                </c:pt>
                <c:pt idx="2506">
                  <c:v>13</c:v>
                </c:pt>
                <c:pt idx="2507">
                  <c:v>13</c:v>
                </c:pt>
                <c:pt idx="2508">
                  <c:v>13</c:v>
                </c:pt>
                <c:pt idx="2509">
                  <c:v>13</c:v>
                </c:pt>
                <c:pt idx="2510">
                  <c:v>13</c:v>
                </c:pt>
                <c:pt idx="2511">
                  <c:v>13</c:v>
                </c:pt>
                <c:pt idx="2512">
                  <c:v>13</c:v>
                </c:pt>
                <c:pt idx="2513">
                  <c:v>13</c:v>
                </c:pt>
                <c:pt idx="2514">
                  <c:v>13</c:v>
                </c:pt>
                <c:pt idx="2515">
                  <c:v>13</c:v>
                </c:pt>
                <c:pt idx="2516">
                  <c:v>13</c:v>
                </c:pt>
                <c:pt idx="2517">
                  <c:v>13</c:v>
                </c:pt>
                <c:pt idx="2518">
                  <c:v>13</c:v>
                </c:pt>
                <c:pt idx="2519">
                  <c:v>13</c:v>
                </c:pt>
                <c:pt idx="2520">
                  <c:v>13</c:v>
                </c:pt>
                <c:pt idx="2521">
                  <c:v>13</c:v>
                </c:pt>
                <c:pt idx="2522">
                  <c:v>13</c:v>
                </c:pt>
                <c:pt idx="2523">
                  <c:v>13</c:v>
                </c:pt>
                <c:pt idx="2524">
                  <c:v>13</c:v>
                </c:pt>
                <c:pt idx="2525">
                  <c:v>13</c:v>
                </c:pt>
                <c:pt idx="2526">
                  <c:v>13</c:v>
                </c:pt>
                <c:pt idx="2527">
                  <c:v>13</c:v>
                </c:pt>
                <c:pt idx="2528">
                  <c:v>14</c:v>
                </c:pt>
                <c:pt idx="2529">
                  <c:v>14</c:v>
                </c:pt>
                <c:pt idx="2530">
                  <c:v>14</c:v>
                </c:pt>
                <c:pt idx="2531">
                  <c:v>14</c:v>
                </c:pt>
                <c:pt idx="2532">
                  <c:v>14</c:v>
                </c:pt>
                <c:pt idx="2533">
                  <c:v>14</c:v>
                </c:pt>
                <c:pt idx="2534">
                  <c:v>14</c:v>
                </c:pt>
                <c:pt idx="2535">
                  <c:v>14</c:v>
                </c:pt>
                <c:pt idx="2536">
                  <c:v>18</c:v>
                </c:pt>
                <c:pt idx="2537">
                  <c:v>18</c:v>
                </c:pt>
                <c:pt idx="2538">
                  <c:v>18</c:v>
                </c:pt>
                <c:pt idx="2539">
                  <c:v>18</c:v>
                </c:pt>
                <c:pt idx="2540">
                  <c:v>18</c:v>
                </c:pt>
                <c:pt idx="2541">
                  <c:v>18</c:v>
                </c:pt>
                <c:pt idx="2542">
                  <c:v>22</c:v>
                </c:pt>
                <c:pt idx="2543">
                  <c:v>22</c:v>
                </c:pt>
                <c:pt idx="2544">
                  <c:v>22</c:v>
                </c:pt>
                <c:pt idx="2545">
                  <c:v>22</c:v>
                </c:pt>
                <c:pt idx="2546">
                  <c:v>22</c:v>
                </c:pt>
                <c:pt idx="2547">
                  <c:v>22</c:v>
                </c:pt>
                <c:pt idx="2548">
                  <c:v>22</c:v>
                </c:pt>
                <c:pt idx="2549">
                  <c:v>26</c:v>
                </c:pt>
                <c:pt idx="2550">
                  <c:v>26</c:v>
                </c:pt>
                <c:pt idx="2551">
                  <c:v>26</c:v>
                </c:pt>
                <c:pt idx="2552">
                  <c:v>26</c:v>
                </c:pt>
                <c:pt idx="2553">
                  <c:v>26</c:v>
                </c:pt>
                <c:pt idx="2554">
                  <c:v>26</c:v>
                </c:pt>
                <c:pt idx="2555">
                  <c:v>26</c:v>
                </c:pt>
                <c:pt idx="2556">
                  <c:v>27</c:v>
                </c:pt>
                <c:pt idx="2557">
                  <c:v>27</c:v>
                </c:pt>
                <c:pt idx="2558">
                  <c:v>27</c:v>
                </c:pt>
                <c:pt idx="2559">
                  <c:v>27</c:v>
                </c:pt>
                <c:pt idx="2560">
                  <c:v>27</c:v>
                </c:pt>
                <c:pt idx="2561">
                  <c:v>27</c:v>
                </c:pt>
                <c:pt idx="2562">
                  <c:v>27</c:v>
                </c:pt>
                <c:pt idx="2563">
                  <c:v>28</c:v>
                </c:pt>
                <c:pt idx="2564">
                  <c:v>28</c:v>
                </c:pt>
                <c:pt idx="2565">
                  <c:v>28</c:v>
                </c:pt>
                <c:pt idx="2566">
                  <c:v>28</c:v>
                </c:pt>
                <c:pt idx="2567">
                  <c:v>28</c:v>
                </c:pt>
                <c:pt idx="2568">
                  <c:v>28</c:v>
                </c:pt>
                <c:pt idx="2569">
                  <c:v>28</c:v>
                </c:pt>
                <c:pt idx="2570">
                  <c:v>31</c:v>
                </c:pt>
                <c:pt idx="2571">
                  <c:v>31</c:v>
                </c:pt>
                <c:pt idx="2572">
                  <c:v>31</c:v>
                </c:pt>
                <c:pt idx="2573">
                  <c:v>31</c:v>
                </c:pt>
                <c:pt idx="2574">
                  <c:v>31</c:v>
                </c:pt>
                <c:pt idx="2575">
                  <c:v>31</c:v>
                </c:pt>
                <c:pt idx="2576">
                  <c:v>31</c:v>
                </c:pt>
                <c:pt idx="2577">
                  <c:v>31</c:v>
                </c:pt>
                <c:pt idx="2578">
                  <c:v>31</c:v>
                </c:pt>
                <c:pt idx="2579">
                  <c:v>31</c:v>
                </c:pt>
                <c:pt idx="2580">
                  <c:v>31</c:v>
                </c:pt>
                <c:pt idx="2581">
                  <c:v>31</c:v>
                </c:pt>
                <c:pt idx="2582">
                  <c:v>31</c:v>
                </c:pt>
                <c:pt idx="2583">
                  <c:v>31</c:v>
                </c:pt>
                <c:pt idx="2584">
                  <c:v>32</c:v>
                </c:pt>
                <c:pt idx="2585">
                  <c:v>32</c:v>
                </c:pt>
                <c:pt idx="2586">
                  <c:v>32</c:v>
                </c:pt>
                <c:pt idx="2587">
                  <c:v>32</c:v>
                </c:pt>
                <c:pt idx="2588">
                  <c:v>32</c:v>
                </c:pt>
                <c:pt idx="2589">
                  <c:v>32</c:v>
                </c:pt>
                <c:pt idx="2590">
                  <c:v>32</c:v>
                </c:pt>
                <c:pt idx="2591">
                  <c:v>33</c:v>
                </c:pt>
                <c:pt idx="2592">
                  <c:v>33</c:v>
                </c:pt>
                <c:pt idx="2593">
                  <c:v>33</c:v>
                </c:pt>
                <c:pt idx="2594">
                  <c:v>33</c:v>
                </c:pt>
                <c:pt idx="2595">
                  <c:v>33</c:v>
                </c:pt>
                <c:pt idx="2596">
                  <c:v>33</c:v>
                </c:pt>
                <c:pt idx="2597">
                  <c:v>33</c:v>
                </c:pt>
                <c:pt idx="2598">
                  <c:v>33</c:v>
                </c:pt>
                <c:pt idx="2599">
                  <c:v>34</c:v>
                </c:pt>
                <c:pt idx="2600">
                  <c:v>34</c:v>
                </c:pt>
                <c:pt idx="2601">
                  <c:v>34</c:v>
                </c:pt>
                <c:pt idx="2602">
                  <c:v>34</c:v>
                </c:pt>
                <c:pt idx="2603">
                  <c:v>34</c:v>
                </c:pt>
                <c:pt idx="2604">
                  <c:v>34</c:v>
                </c:pt>
                <c:pt idx="2605">
                  <c:v>35</c:v>
                </c:pt>
                <c:pt idx="2606">
                  <c:v>35</c:v>
                </c:pt>
                <c:pt idx="2607">
                  <c:v>35</c:v>
                </c:pt>
                <c:pt idx="2608">
                  <c:v>35</c:v>
                </c:pt>
                <c:pt idx="2609">
                  <c:v>35</c:v>
                </c:pt>
                <c:pt idx="2610">
                  <c:v>35</c:v>
                </c:pt>
                <c:pt idx="2611">
                  <c:v>35</c:v>
                </c:pt>
                <c:pt idx="2612">
                  <c:v>35</c:v>
                </c:pt>
                <c:pt idx="2613">
                  <c:v>35</c:v>
                </c:pt>
                <c:pt idx="2614">
                  <c:v>35</c:v>
                </c:pt>
                <c:pt idx="2615">
                  <c:v>35</c:v>
                </c:pt>
                <c:pt idx="2616">
                  <c:v>35</c:v>
                </c:pt>
                <c:pt idx="2617">
                  <c:v>35</c:v>
                </c:pt>
                <c:pt idx="2618">
                  <c:v>35</c:v>
                </c:pt>
                <c:pt idx="2619">
                  <c:v>35</c:v>
                </c:pt>
                <c:pt idx="2620">
                  <c:v>36</c:v>
                </c:pt>
                <c:pt idx="2621">
                  <c:v>36</c:v>
                </c:pt>
                <c:pt idx="2622">
                  <c:v>36</c:v>
                </c:pt>
                <c:pt idx="2623">
                  <c:v>36</c:v>
                </c:pt>
                <c:pt idx="2624">
                  <c:v>36</c:v>
                </c:pt>
                <c:pt idx="2625">
                  <c:v>36</c:v>
                </c:pt>
                <c:pt idx="2626">
                  <c:v>41</c:v>
                </c:pt>
                <c:pt idx="2627">
                  <c:v>41</c:v>
                </c:pt>
                <c:pt idx="2628">
                  <c:v>41</c:v>
                </c:pt>
                <c:pt idx="2629">
                  <c:v>41</c:v>
                </c:pt>
                <c:pt idx="2630">
                  <c:v>41</c:v>
                </c:pt>
                <c:pt idx="2631">
                  <c:v>41</c:v>
                </c:pt>
                <c:pt idx="2632">
                  <c:v>41</c:v>
                </c:pt>
                <c:pt idx="2633">
                  <c:v>42</c:v>
                </c:pt>
                <c:pt idx="2634">
                  <c:v>42</c:v>
                </c:pt>
                <c:pt idx="2635">
                  <c:v>42</c:v>
                </c:pt>
                <c:pt idx="2636">
                  <c:v>42</c:v>
                </c:pt>
                <c:pt idx="2637">
                  <c:v>42</c:v>
                </c:pt>
                <c:pt idx="2638">
                  <c:v>42</c:v>
                </c:pt>
                <c:pt idx="2639">
                  <c:v>42</c:v>
                </c:pt>
                <c:pt idx="2640">
                  <c:v>42</c:v>
                </c:pt>
                <c:pt idx="2641">
                  <c:v>42</c:v>
                </c:pt>
                <c:pt idx="2642">
                  <c:v>42</c:v>
                </c:pt>
                <c:pt idx="2643">
                  <c:v>42</c:v>
                </c:pt>
                <c:pt idx="2644">
                  <c:v>42</c:v>
                </c:pt>
                <c:pt idx="2645">
                  <c:v>42</c:v>
                </c:pt>
                <c:pt idx="2646">
                  <c:v>42</c:v>
                </c:pt>
                <c:pt idx="2647">
                  <c:v>42</c:v>
                </c:pt>
                <c:pt idx="2648">
                  <c:v>42</c:v>
                </c:pt>
                <c:pt idx="2649">
                  <c:v>42</c:v>
                </c:pt>
                <c:pt idx="2650">
                  <c:v>42</c:v>
                </c:pt>
                <c:pt idx="2651">
                  <c:v>42</c:v>
                </c:pt>
                <c:pt idx="2652">
                  <c:v>42</c:v>
                </c:pt>
                <c:pt idx="2653">
                  <c:v>42</c:v>
                </c:pt>
                <c:pt idx="2654">
                  <c:v>42</c:v>
                </c:pt>
                <c:pt idx="2655">
                  <c:v>43</c:v>
                </c:pt>
                <c:pt idx="2656">
                  <c:v>43</c:v>
                </c:pt>
                <c:pt idx="2657">
                  <c:v>43</c:v>
                </c:pt>
                <c:pt idx="2658">
                  <c:v>43</c:v>
                </c:pt>
                <c:pt idx="2659">
                  <c:v>43</c:v>
                </c:pt>
                <c:pt idx="2660">
                  <c:v>43</c:v>
                </c:pt>
                <c:pt idx="2661">
                  <c:v>43</c:v>
                </c:pt>
                <c:pt idx="2662">
                  <c:v>43</c:v>
                </c:pt>
                <c:pt idx="2663">
                  <c:v>43</c:v>
                </c:pt>
                <c:pt idx="2664">
                  <c:v>43</c:v>
                </c:pt>
                <c:pt idx="2665">
                  <c:v>43</c:v>
                </c:pt>
                <c:pt idx="2666">
                  <c:v>43</c:v>
                </c:pt>
                <c:pt idx="2667">
                  <c:v>43</c:v>
                </c:pt>
                <c:pt idx="2668">
                  <c:v>45</c:v>
                </c:pt>
                <c:pt idx="2669">
                  <c:v>45</c:v>
                </c:pt>
                <c:pt idx="2670">
                  <c:v>45</c:v>
                </c:pt>
                <c:pt idx="2671">
                  <c:v>45</c:v>
                </c:pt>
                <c:pt idx="2672">
                  <c:v>45</c:v>
                </c:pt>
                <c:pt idx="2673">
                  <c:v>45</c:v>
                </c:pt>
                <c:pt idx="2674">
                  <c:v>45</c:v>
                </c:pt>
                <c:pt idx="2675">
                  <c:v>45</c:v>
                </c:pt>
                <c:pt idx="2676">
                  <c:v>45</c:v>
                </c:pt>
                <c:pt idx="2677">
                  <c:v>45</c:v>
                </c:pt>
                <c:pt idx="2678">
                  <c:v>45</c:v>
                </c:pt>
                <c:pt idx="2679">
                  <c:v>45</c:v>
                </c:pt>
                <c:pt idx="2680">
                  <c:v>45</c:v>
                </c:pt>
                <c:pt idx="2681">
                  <c:v>45</c:v>
                </c:pt>
                <c:pt idx="2682">
                  <c:v>45</c:v>
                </c:pt>
                <c:pt idx="2683">
                  <c:v>45</c:v>
                </c:pt>
                <c:pt idx="2684">
                  <c:v>45</c:v>
                </c:pt>
                <c:pt idx="2685">
                  <c:v>45</c:v>
                </c:pt>
                <c:pt idx="2686">
                  <c:v>46</c:v>
                </c:pt>
                <c:pt idx="2687">
                  <c:v>46</c:v>
                </c:pt>
                <c:pt idx="2688">
                  <c:v>46</c:v>
                </c:pt>
                <c:pt idx="2689">
                  <c:v>47</c:v>
                </c:pt>
                <c:pt idx="2690">
                  <c:v>47</c:v>
                </c:pt>
                <c:pt idx="2691">
                  <c:v>47</c:v>
                </c:pt>
                <c:pt idx="2692">
                  <c:v>47</c:v>
                </c:pt>
                <c:pt idx="2693">
                  <c:v>47</c:v>
                </c:pt>
                <c:pt idx="2694">
                  <c:v>47</c:v>
                </c:pt>
                <c:pt idx="2695">
                  <c:v>47</c:v>
                </c:pt>
                <c:pt idx="2696">
                  <c:v>47</c:v>
                </c:pt>
                <c:pt idx="2697">
                  <c:v>47</c:v>
                </c:pt>
                <c:pt idx="2698">
                  <c:v>47</c:v>
                </c:pt>
                <c:pt idx="2699">
                  <c:v>47</c:v>
                </c:pt>
                <c:pt idx="2700">
                  <c:v>47</c:v>
                </c:pt>
                <c:pt idx="2701">
                  <c:v>47</c:v>
                </c:pt>
                <c:pt idx="2702">
                  <c:v>47</c:v>
                </c:pt>
                <c:pt idx="2703">
                  <c:v>47</c:v>
                </c:pt>
                <c:pt idx="2704">
                  <c:v>47</c:v>
                </c:pt>
                <c:pt idx="2705">
                  <c:v>47</c:v>
                </c:pt>
                <c:pt idx="2706">
                  <c:v>47</c:v>
                </c:pt>
                <c:pt idx="2707">
                  <c:v>47</c:v>
                </c:pt>
                <c:pt idx="2708">
                  <c:v>47</c:v>
                </c:pt>
                <c:pt idx="2709">
                  <c:v>47</c:v>
                </c:pt>
                <c:pt idx="2710">
                  <c:v>47</c:v>
                </c:pt>
                <c:pt idx="2711">
                  <c:v>47</c:v>
                </c:pt>
                <c:pt idx="2712">
                  <c:v>47</c:v>
                </c:pt>
                <c:pt idx="2713">
                  <c:v>47</c:v>
                </c:pt>
                <c:pt idx="2714">
                  <c:v>47</c:v>
                </c:pt>
                <c:pt idx="2715">
                  <c:v>47</c:v>
                </c:pt>
                <c:pt idx="2716">
                  <c:v>47</c:v>
                </c:pt>
                <c:pt idx="2717">
                  <c:v>47</c:v>
                </c:pt>
                <c:pt idx="2718">
                  <c:v>47</c:v>
                </c:pt>
                <c:pt idx="2719">
                  <c:v>47</c:v>
                </c:pt>
                <c:pt idx="2720">
                  <c:v>47</c:v>
                </c:pt>
                <c:pt idx="2721">
                  <c:v>47</c:v>
                </c:pt>
                <c:pt idx="2722">
                  <c:v>47</c:v>
                </c:pt>
                <c:pt idx="2723">
                  <c:v>47</c:v>
                </c:pt>
                <c:pt idx="2724">
                  <c:v>47</c:v>
                </c:pt>
                <c:pt idx="2725">
                  <c:v>47</c:v>
                </c:pt>
                <c:pt idx="2726">
                  <c:v>47</c:v>
                </c:pt>
                <c:pt idx="2727">
                  <c:v>47</c:v>
                </c:pt>
                <c:pt idx="2728">
                  <c:v>47</c:v>
                </c:pt>
                <c:pt idx="2729">
                  <c:v>47</c:v>
                </c:pt>
                <c:pt idx="2730">
                  <c:v>47</c:v>
                </c:pt>
                <c:pt idx="2731">
                  <c:v>47</c:v>
                </c:pt>
                <c:pt idx="2732">
                  <c:v>48</c:v>
                </c:pt>
                <c:pt idx="2733">
                  <c:v>48</c:v>
                </c:pt>
                <c:pt idx="2734">
                  <c:v>48</c:v>
                </c:pt>
                <c:pt idx="2735">
                  <c:v>48</c:v>
                </c:pt>
                <c:pt idx="2736">
                  <c:v>48</c:v>
                </c:pt>
                <c:pt idx="2737">
                  <c:v>48</c:v>
                </c:pt>
                <c:pt idx="2738">
                  <c:v>48</c:v>
                </c:pt>
                <c:pt idx="2739">
                  <c:v>48</c:v>
                </c:pt>
                <c:pt idx="2740">
                  <c:v>48</c:v>
                </c:pt>
                <c:pt idx="2741">
                  <c:v>48</c:v>
                </c:pt>
                <c:pt idx="2742">
                  <c:v>48</c:v>
                </c:pt>
                <c:pt idx="2743">
                  <c:v>48</c:v>
                </c:pt>
                <c:pt idx="2744">
                  <c:v>48</c:v>
                </c:pt>
                <c:pt idx="2745">
                  <c:v>48</c:v>
                </c:pt>
                <c:pt idx="2746">
                  <c:v>48</c:v>
                </c:pt>
                <c:pt idx="2747">
                  <c:v>48</c:v>
                </c:pt>
                <c:pt idx="2748">
                  <c:v>48</c:v>
                </c:pt>
                <c:pt idx="2749">
                  <c:v>48</c:v>
                </c:pt>
                <c:pt idx="2750">
                  <c:v>48</c:v>
                </c:pt>
                <c:pt idx="2751">
                  <c:v>48</c:v>
                </c:pt>
                <c:pt idx="2752">
                  <c:v>48</c:v>
                </c:pt>
                <c:pt idx="2753">
                  <c:v>51</c:v>
                </c:pt>
                <c:pt idx="2754">
                  <c:v>51</c:v>
                </c:pt>
                <c:pt idx="2755">
                  <c:v>51</c:v>
                </c:pt>
                <c:pt idx="2756">
                  <c:v>51</c:v>
                </c:pt>
                <c:pt idx="2757">
                  <c:v>51</c:v>
                </c:pt>
                <c:pt idx="2758">
                  <c:v>51</c:v>
                </c:pt>
                <c:pt idx="2759">
                  <c:v>51</c:v>
                </c:pt>
                <c:pt idx="2760">
                  <c:v>51</c:v>
                </c:pt>
                <c:pt idx="2761">
                  <c:v>51</c:v>
                </c:pt>
                <c:pt idx="2762">
                  <c:v>51</c:v>
                </c:pt>
                <c:pt idx="2763">
                  <c:v>51</c:v>
                </c:pt>
                <c:pt idx="2764">
                  <c:v>51</c:v>
                </c:pt>
                <c:pt idx="2765">
                  <c:v>51</c:v>
                </c:pt>
                <c:pt idx="2766">
                  <c:v>51</c:v>
                </c:pt>
                <c:pt idx="2767">
                  <c:v>51</c:v>
                </c:pt>
                <c:pt idx="2768">
                  <c:v>51</c:v>
                </c:pt>
                <c:pt idx="2769">
                  <c:v>51</c:v>
                </c:pt>
                <c:pt idx="2770">
                  <c:v>51</c:v>
                </c:pt>
                <c:pt idx="2771">
                  <c:v>51</c:v>
                </c:pt>
                <c:pt idx="2772">
                  <c:v>51</c:v>
                </c:pt>
                <c:pt idx="2773">
                  <c:v>51</c:v>
                </c:pt>
                <c:pt idx="2774">
                  <c:v>52</c:v>
                </c:pt>
                <c:pt idx="2775">
                  <c:v>52</c:v>
                </c:pt>
                <c:pt idx="2776">
                  <c:v>52</c:v>
                </c:pt>
                <c:pt idx="2777">
                  <c:v>52</c:v>
                </c:pt>
                <c:pt idx="2778">
                  <c:v>52</c:v>
                </c:pt>
                <c:pt idx="2779">
                  <c:v>52</c:v>
                </c:pt>
                <c:pt idx="2780">
                  <c:v>55</c:v>
                </c:pt>
                <c:pt idx="2781">
                  <c:v>55</c:v>
                </c:pt>
                <c:pt idx="2782">
                  <c:v>55</c:v>
                </c:pt>
                <c:pt idx="2783">
                  <c:v>55</c:v>
                </c:pt>
                <c:pt idx="2784">
                  <c:v>55</c:v>
                </c:pt>
                <c:pt idx="2785">
                  <c:v>55</c:v>
                </c:pt>
                <c:pt idx="2786">
                  <c:v>55</c:v>
                </c:pt>
                <c:pt idx="2787">
                  <c:v>55</c:v>
                </c:pt>
                <c:pt idx="2788">
                  <c:v>55</c:v>
                </c:pt>
                <c:pt idx="2789">
                  <c:v>55</c:v>
                </c:pt>
                <c:pt idx="2790">
                  <c:v>55</c:v>
                </c:pt>
                <c:pt idx="2791">
                  <c:v>55</c:v>
                </c:pt>
                <c:pt idx="2792">
                  <c:v>55</c:v>
                </c:pt>
                <c:pt idx="2793">
                  <c:v>55</c:v>
                </c:pt>
                <c:pt idx="2794">
                  <c:v>55</c:v>
                </c:pt>
                <c:pt idx="2795">
                  <c:v>55</c:v>
                </c:pt>
                <c:pt idx="2796">
                  <c:v>55</c:v>
                </c:pt>
                <c:pt idx="2797">
                  <c:v>55</c:v>
                </c:pt>
                <c:pt idx="2798">
                  <c:v>55</c:v>
                </c:pt>
                <c:pt idx="2799">
                  <c:v>55</c:v>
                </c:pt>
                <c:pt idx="2800">
                  <c:v>55</c:v>
                </c:pt>
                <c:pt idx="2801">
                  <c:v>55</c:v>
                </c:pt>
                <c:pt idx="2802">
                  <c:v>56</c:v>
                </c:pt>
                <c:pt idx="2803">
                  <c:v>56</c:v>
                </c:pt>
                <c:pt idx="2804">
                  <c:v>56</c:v>
                </c:pt>
                <c:pt idx="2805">
                  <c:v>56</c:v>
                </c:pt>
                <c:pt idx="2806">
                  <c:v>56</c:v>
                </c:pt>
                <c:pt idx="2807">
                  <c:v>56</c:v>
                </c:pt>
                <c:pt idx="2808">
                  <c:v>56</c:v>
                </c:pt>
                <c:pt idx="2809">
                  <c:v>56</c:v>
                </c:pt>
                <c:pt idx="2810">
                  <c:v>56</c:v>
                </c:pt>
                <c:pt idx="2811">
                  <c:v>56</c:v>
                </c:pt>
                <c:pt idx="2812">
                  <c:v>57</c:v>
                </c:pt>
                <c:pt idx="2813">
                  <c:v>57</c:v>
                </c:pt>
                <c:pt idx="2814">
                  <c:v>57</c:v>
                </c:pt>
                <c:pt idx="2815">
                  <c:v>57</c:v>
                </c:pt>
                <c:pt idx="2816">
                  <c:v>57</c:v>
                </c:pt>
                <c:pt idx="2817">
                  <c:v>57</c:v>
                </c:pt>
                <c:pt idx="2818">
                  <c:v>58</c:v>
                </c:pt>
                <c:pt idx="2819">
                  <c:v>58</c:v>
                </c:pt>
                <c:pt idx="2820">
                  <c:v>58</c:v>
                </c:pt>
                <c:pt idx="2821">
                  <c:v>58</c:v>
                </c:pt>
                <c:pt idx="2822">
                  <c:v>58</c:v>
                </c:pt>
                <c:pt idx="2823">
                  <c:v>58</c:v>
                </c:pt>
                <c:pt idx="2824">
                  <c:v>58</c:v>
                </c:pt>
                <c:pt idx="2825">
                  <c:v>58</c:v>
                </c:pt>
                <c:pt idx="2826">
                  <c:v>58</c:v>
                </c:pt>
                <c:pt idx="2827">
                  <c:v>58</c:v>
                </c:pt>
                <c:pt idx="2828">
                  <c:v>58</c:v>
                </c:pt>
                <c:pt idx="2829">
                  <c:v>60</c:v>
                </c:pt>
                <c:pt idx="2830">
                  <c:v>60</c:v>
                </c:pt>
                <c:pt idx="2831">
                  <c:v>60</c:v>
                </c:pt>
                <c:pt idx="2832">
                  <c:v>60</c:v>
                </c:pt>
                <c:pt idx="2833">
                  <c:v>60</c:v>
                </c:pt>
                <c:pt idx="2834">
                  <c:v>60</c:v>
                </c:pt>
                <c:pt idx="2835">
                  <c:v>60</c:v>
                </c:pt>
                <c:pt idx="2836">
                  <c:v>60</c:v>
                </c:pt>
                <c:pt idx="2837">
                  <c:v>62</c:v>
                </c:pt>
                <c:pt idx="2838">
                  <c:v>62</c:v>
                </c:pt>
                <c:pt idx="2839">
                  <c:v>62</c:v>
                </c:pt>
                <c:pt idx="2840">
                  <c:v>62</c:v>
                </c:pt>
                <c:pt idx="2841">
                  <c:v>62</c:v>
                </c:pt>
                <c:pt idx="2842">
                  <c:v>62</c:v>
                </c:pt>
                <c:pt idx="2843">
                  <c:v>62</c:v>
                </c:pt>
                <c:pt idx="2844">
                  <c:v>62</c:v>
                </c:pt>
                <c:pt idx="2845">
                  <c:v>62</c:v>
                </c:pt>
                <c:pt idx="2846">
                  <c:v>62</c:v>
                </c:pt>
                <c:pt idx="2847">
                  <c:v>62</c:v>
                </c:pt>
                <c:pt idx="2848">
                  <c:v>62</c:v>
                </c:pt>
                <c:pt idx="2849">
                  <c:v>62</c:v>
                </c:pt>
                <c:pt idx="2850">
                  <c:v>62</c:v>
                </c:pt>
                <c:pt idx="2851">
                  <c:v>61</c:v>
                </c:pt>
                <c:pt idx="2852">
                  <c:v>61</c:v>
                </c:pt>
                <c:pt idx="2853">
                  <c:v>61</c:v>
                </c:pt>
                <c:pt idx="2854">
                  <c:v>61</c:v>
                </c:pt>
                <c:pt idx="2855">
                  <c:v>61</c:v>
                </c:pt>
                <c:pt idx="2856">
                  <c:v>61</c:v>
                </c:pt>
                <c:pt idx="2857">
                  <c:v>61</c:v>
                </c:pt>
                <c:pt idx="2858">
                  <c:v>61</c:v>
                </c:pt>
                <c:pt idx="2859">
                  <c:v>61</c:v>
                </c:pt>
                <c:pt idx="2860">
                  <c:v>61</c:v>
                </c:pt>
                <c:pt idx="2861">
                  <c:v>61</c:v>
                </c:pt>
                <c:pt idx="2862">
                  <c:v>61</c:v>
                </c:pt>
                <c:pt idx="2863">
                  <c:v>61</c:v>
                </c:pt>
                <c:pt idx="2864">
                  <c:v>63</c:v>
                </c:pt>
                <c:pt idx="2865">
                  <c:v>63</c:v>
                </c:pt>
                <c:pt idx="2866">
                  <c:v>63</c:v>
                </c:pt>
                <c:pt idx="2867">
                  <c:v>63</c:v>
                </c:pt>
                <c:pt idx="2868">
                  <c:v>63</c:v>
                </c:pt>
                <c:pt idx="2869">
                  <c:v>63</c:v>
                </c:pt>
                <c:pt idx="2870">
                  <c:v>63</c:v>
                </c:pt>
                <c:pt idx="2871">
                  <c:v>63</c:v>
                </c:pt>
                <c:pt idx="2872">
                  <c:v>63</c:v>
                </c:pt>
                <c:pt idx="2873">
                  <c:v>63</c:v>
                </c:pt>
                <c:pt idx="2874">
                  <c:v>63</c:v>
                </c:pt>
                <c:pt idx="2875">
                  <c:v>63</c:v>
                </c:pt>
                <c:pt idx="2876">
                  <c:v>63</c:v>
                </c:pt>
                <c:pt idx="2877">
                  <c:v>63</c:v>
                </c:pt>
                <c:pt idx="2878">
                  <c:v>63</c:v>
                </c:pt>
                <c:pt idx="2879">
                  <c:v>63</c:v>
                </c:pt>
                <c:pt idx="2880">
                  <c:v>63</c:v>
                </c:pt>
                <c:pt idx="2881">
                  <c:v>63</c:v>
                </c:pt>
                <c:pt idx="2882">
                  <c:v>63</c:v>
                </c:pt>
                <c:pt idx="2883">
                  <c:v>63</c:v>
                </c:pt>
                <c:pt idx="2884">
                  <c:v>63</c:v>
                </c:pt>
                <c:pt idx="2885">
                  <c:v>65</c:v>
                </c:pt>
                <c:pt idx="2886">
                  <c:v>64</c:v>
                </c:pt>
                <c:pt idx="2887">
                  <c:v>64</c:v>
                </c:pt>
                <c:pt idx="2888">
                  <c:v>64</c:v>
                </c:pt>
                <c:pt idx="2889">
                  <c:v>64</c:v>
                </c:pt>
                <c:pt idx="2890">
                  <c:v>64</c:v>
                </c:pt>
                <c:pt idx="2891">
                  <c:v>64</c:v>
                </c:pt>
                <c:pt idx="2892">
                  <c:v>67</c:v>
                </c:pt>
                <c:pt idx="2893">
                  <c:v>67</c:v>
                </c:pt>
                <c:pt idx="2894">
                  <c:v>67</c:v>
                </c:pt>
                <c:pt idx="2895">
                  <c:v>67</c:v>
                </c:pt>
                <c:pt idx="2896">
                  <c:v>67</c:v>
                </c:pt>
                <c:pt idx="2897">
                  <c:v>67</c:v>
                </c:pt>
                <c:pt idx="2898">
                  <c:v>67</c:v>
                </c:pt>
                <c:pt idx="2899">
                  <c:v>69</c:v>
                </c:pt>
                <c:pt idx="2900">
                  <c:v>69</c:v>
                </c:pt>
                <c:pt idx="2901">
                  <c:v>69</c:v>
                </c:pt>
                <c:pt idx="2902">
                  <c:v>69</c:v>
                </c:pt>
                <c:pt idx="2903">
                  <c:v>69</c:v>
                </c:pt>
                <c:pt idx="2904">
                  <c:v>69</c:v>
                </c:pt>
                <c:pt idx="2905">
                  <c:v>69</c:v>
                </c:pt>
                <c:pt idx="2906">
                  <c:v>68</c:v>
                </c:pt>
                <c:pt idx="2907">
                  <c:v>68</c:v>
                </c:pt>
                <c:pt idx="2908">
                  <c:v>68</c:v>
                </c:pt>
                <c:pt idx="2909">
                  <c:v>68</c:v>
                </c:pt>
                <c:pt idx="2910">
                  <c:v>68</c:v>
                </c:pt>
                <c:pt idx="2911">
                  <c:v>68</c:v>
                </c:pt>
                <c:pt idx="2912">
                  <c:v>68</c:v>
                </c:pt>
                <c:pt idx="2913">
                  <c:v>68</c:v>
                </c:pt>
                <c:pt idx="2914">
                  <c:v>68</c:v>
                </c:pt>
                <c:pt idx="2915">
                  <c:v>68</c:v>
                </c:pt>
                <c:pt idx="2916">
                  <c:v>68</c:v>
                </c:pt>
                <c:pt idx="2917">
                  <c:v>68</c:v>
                </c:pt>
                <c:pt idx="2918">
                  <c:v>68</c:v>
                </c:pt>
                <c:pt idx="2919">
                  <c:v>68</c:v>
                </c:pt>
                <c:pt idx="2920">
                  <c:v>68</c:v>
                </c:pt>
                <c:pt idx="2921">
                  <c:v>68</c:v>
                </c:pt>
                <c:pt idx="2922">
                  <c:v>68</c:v>
                </c:pt>
                <c:pt idx="2923">
                  <c:v>68</c:v>
                </c:pt>
                <c:pt idx="2924">
                  <c:v>68</c:v>
                </c:pt>
                <c:pt idx="2925">
                  <c:v>68</c:v>
                </c:pt>
                <c:pt idx="2926">
                  <c:v>68</c:v>
                </c:pt>
                <c:pt idx="2927">
                  <c:v>70</c:v>
                </c:pt>
                <c:pt idx="2928">
                  <c:v>70</c:v>
                </c:pt>
                <c:pt idx="2929">
                  <c:v>70</c:v>
                </c:pt>
                <c:pt idx="2930">
                  <c:v>70</c:v>
                </c:pt>
                <c:pt idx="2931">
                  <c:v>70</c:v>
                </c:pt>
                <c:pt idx="2932">
                  <c:v>70</c:v>
                </c:pt>
                <c:pt idx="2933">
                  <c:v>70</c:v>
                </c:pt>
                <c:pt idx="2934">
                  <c:v>70</c:v>
                </c:pt>
                <c:pt idx="2935">
                  <c:v>70</c:v>
                </c:pt>
                <c:pt idx="2936">
                  <c:v>70</c:v>
                </c:pt>
                <c:pt idx="2937">
                  <c:v>70</c:v>
                </c:pt>
                <c:pt idx="2938">
                  <c:v>70</c:v>
                </c:pt>
                <c:pt idx="2939">
                  <c:v>70</c:v>
                </c:pt>
                <c:pt idx="2940">
                  <c:v>70</c:v>
                </c:pt>
                <c:pt idx="2941">
                  <c:v>70</c:v>
                </c:pt>
                <c:pt idx="2942">
                  <c:v>71</c:v>
                </c:pt>
                <c:pt idx="2943">
                  <c:v>71</c:v>
                </c:pt>
                <c:pt idx="2944">
                  <c:v>71</c:v>
                </c:pt>
                <c:pt idx="2945">
                  <c:v>71</c:v>
                </c:pt>
                <c:pt idx="2946">
                  <c:v>71</c:v>
                </c:pt>
                <c:pt idx="2947">
                  <c:v>71</c:v>
                </c:pt>
                <c:pt idx="2948">
                  <c:v>71</c:v>
                </c:pt>
                <c:pt idx="2949">
                  <c:v>71</c:v>
                </c:pt>
                <c:pt idx="2950">
                  <c:v>71</c:v>
                </c:pt>
                <c:pt idx="2951">
                  <c:v>71</c:v>
                </c:pt>
                <c:pt idx="2952">
                  <c:v>71</c:v>
                </c:pt>
                <c:pt idx="2953">
                  <c:v>71</c:v>
                </c:pt>
                <c:pt idx="2954">
                  <c:v>71</c:v>
                </c:pt>
                <c:pt idx="2955">
                  <c:v>71</c:v>
                </c:pt>
                <c:pt idx="2956">
                  <c:v>71</c:v>
                </c:pt>
                <c:pt idx="2957">
                  <c:v>71</c:v>
                </c:pt>
                <c:pt idx="2958">
                  <c:v>71</c:v>
                </c:pt>
                <c:pt idx="2959">
                  <c:v>71</c:v>
                </c:pt>
                <c:pt idx="2960">
                  <c:v>71</c:v>
                </c:pt>
                <c:pt idx="2961">
                  <c:v>71</c:v>
                </c:pt>
                <c:pt idx="2962">
                  <c:v>71</c:v>
                </c:pt>
                <c:pt idx="2963">
                  <c:v>71</c:v>
                </c:pt>
                <c:pt idx="2964">
                  <c:v>72</c:v>
                </c:pt>
                <c:pt idx="2965">
                  <c:v>72</c:v>
                </c:pt>
                <c:pt idx="2966">
                  <c:v>72</c:v>
                </c:pt>
                <c:pt idx="2967">
                  <c:v>72</c:v>
                </c:pt>
                <c:pt idx="2968">
                  <c:v>72</c:v>
                </c:pt>
                <c:pt idx="2969">
                  <c:v>72</c:v>
                </c:pt>
                <c:pt idx="2970">
                  <c:v>72</c:v>
                </c:pt>
                <c:pt idx="2971">
                  <c:v>72</c:v>
                </c:pt>
                <c:pt idx="2972">
                  <c:v>72</c:v>
                </c:pt>
                <c:pt idx="2973">
                  <c:v>72</c:v>
                </c:pt>
                <c:pt idx="2974">
                  <c:v>72</c:v>
                </c:pt>
                <c:pt idx="2975">
                  <c:v>72</c:v>
                </c:pt>
                <c:pt idx="2976">
                  <c:v>73</c:v>
                </c:pt>
                <c:pt idx="2977">
                  <c:v>73</c:v>
                </c:pt>
                <c:pt idx="2978">
                  <c:v>73</c:v>
                </c:pt>
                <c:pt idx="2979">
                  <c:v>73</c:v>
                </c:pt>
                <c:pt idx="2980">
                  <c:v>73</c:v>
                </c:pt>
                <c:pt idx="2981">
                  <c:v>73</c:v>
                </c:pt>
                <c:pt idx="2982">
                  <c:v>73</c:v>
                </c:pt>
                <c:pt idx="2983">
                  <c:v>73</c:v>
                </c:pt>
                <c:pt idx="2984">
                  <c:v>74</c:v>
                </c:pt>
                <c:pt idx="2985">
                  <c:v>74</c:v>
                </c:pt>
                <c:pt idx="2986">
                  <c:v>74</c:v>
                </c:pt>
                <c:pt idx="2987">
                  <c:v>74</c:v>
                </c:pt>
                <c:pt idx="2988">
                  <c:v>74</c:v>
                </c:pt>
                <c:pt idx="2989">
                  <c:v>74</c:v>
                </c:pt>
                <c:pt idx="2990">
                  <c:v>74</c:v>
                </c:pt>
                <c:pt idx="2991">
                  <c:v>74</c:v>
                </c:pt>
                <c:pt idx="2992">
                  <c:v>74</c:v>
                </c:pt>
                <c:pt idx="2993">
                  <c:v>74</c:v>
                </c:pt>
                <c:pt idx="2994">
                  <c:v>74</c:v>
                </c:pt>
                <c:pt idx="2995">
                  <c:v>74</c:v>
                </c:pt>
                <c:pt idx="2996">
                  <c:v>74</c:v>
                </c:pt>
                <c:pt idx="2997">
                  <c:v>75</c:v>
                </c:pt>
                <c:pt idx="2998">
                  <c:v>75</c:v>
                </c:pt>
                <c:pt idx="2999">
                  <c:v>75</c:v>
                </c:pt>
                <c:pt idx="3000">
                  <c:v>75</c:v>
                </c:pt>
                <c:pt idx="3001">
                  <c:v>75</c:v>
                </c:pt>
                <c:pt idx="3002">
                  <c:v>75</c:v>
                </c:pt>
                <c:pt idx="3003">
                  <c:v>75</c:v>
                </c:pt>
                <c:pt idx="3004">
                  <c:v>76</c:v>
                </c:pt>
                <c:pt idx="3005">
                  <c:v>76</c:v>
                </c:pt>
                <c:pt idx="3006">
                  <c:v>76</c:v>
                </c:pt>
                <c:pt idx="3007">
                  <c:v>77</c:v>
                </c:pt>
                <c:pt idx="3008">
                  <c:v>77</c:v>
                </c:pt>
                <c:pt idx="3009">
                  <c:v>77</c:v>
                </c:pt>
                <c:pt idx="3010">
                  <c:v>77</c:v>
                </c:pt>
                <c:pt idx="3011">
                  <c:v>78</c:v>
                </c:pt>
                <c:pt idx="3012">
                  <c:v>78</c:v>
                </c:pt>
                <c:pt idx="3013">
                  <c:v>78</c:v>
                </c:pt>
                <c:pt idx="3014">
                  <c:v>78</c:v>
                </c:pt>
                <c:pt idx="3015">
                  <c:v>78</c:v>
                </c:pt>
                <c:pt idx="3016">
                  <c:v>78</c:v>
                </c:pt>
                <c:pt idx="3017">
                  <c:v>78</c:v>
                </c:pt>
                <c:pt idx="3018">
                  <c:v>78</c:v>
                </c:pt>
                <c:pt idx="3019">
                  <c:v>79</c:v>
                </c:pt>
                <c:pt idx="3020">
                  <c:v>79</c:v>
                </c:pt>
                <c:pt idx="3021">
                  <c:v>79</c:v>
                </c:pt>
                <c:pt idx="3022">
                  <c:v>79</c:v>
                </c:pt>
                <c:pt idx="3023">
                  <c:v>80</c:v>
                </c:pt>
                <c:pt idx="3024">
                  <c:v>80</c:v>
                </c:pt>
                <c:pt idx="3025">
                  <c:v>80</c:v>
                </c:pt>
                <c:pt idx="3026">
                  <c:v>80</c:v>
                </c:pt>
                <c:pt idx="3027">
                  <c:v>80</c:v>
                </c:pt>
                <c:pt idx="3028">
                  <c:v>80</c:v>
                </c:pt>
                <c:pt idx="3029">
                  <c:v>80</c:v>
                </c:pt>
                <c:pt idx="3030">
                  <c:v>80</c:v>
                </c:pt>
                <c:pt idx="3031">
                  <c:v>80</c:v>
                </c:pt>
                <c:pt idx="3032">
                  <c:v>80</c:v>
                </c:pt>
                <c:pt idx="3033">
                  <c:v>80</c:v>
                </c:pt>
                <c:pt idx="3034">
                  <c:v>80</c:v>
                </c:pt>
                <c:pt idx="3035">
                  <c:v>80</c:v>
                </c:pt>
                <c:pt idx="3036">
                  <c:v>80</c:v>
                </c:pt>
                <c:pt idx="3037">
                  <c:v>80</c:v>
                </c:pt>
                <c:pt idx="3038">
                  <c:v>80</c:v>
                </c:pt>
                <c:pt idx="3039">
                  <c:v>80</c:v>
                </c:pt>
                <c:pt idx="3040">
                  <c:v>80</c:v>
                </c:pt>
                <c:pt idx="3041">
                  <c:v>80</c:v>
                </c:pt>
                <c:pt idx="3042">
                  <c:v>80</c:v>
                </c:pt>
                <c:pt idx="3043">
                  <c:v>80</c:v>
                </c:pt>
                <c:pt idx="3044">
                  <c:v>80</c:v>
                </c:pt>
                <c:pt idx="3045">
                  <c:v>80</c:v>
                </c:pt>
                <c:pt idx="3046">
                  <c:v>80</c:v>
                </c:pt>
                <c:pt idx="3047">
                  <c:v>80</c:v>
                </c:pt>
                <c:pt idx="3048">
                  <c:v>80</c:v>
                </c:pt>
                <c:pt idx="3049">
                  <c:v>80</c:v>
                </c:pt>
                <c:pt idx="3050">
                  <c:v>80</c:v>
                </c:pt>
                <c:pt idx="3051">
                  <c:v>80</c:v>
                </c:pt>
                <c:pt idx="3052">
                  <c:v>80</c:v>
                </c:pt>
                <c:pt idx="3053">
                  <c:v>81</c:v>
                </c:pt>
                <c:pt idx="3054">
                  <c:v>81</c:v>
                </c:pt>
                <c:pt idx="3055">
                  <c:v>81</c:v>
                </c:pt>
                <c:pt idx="3056">
                  <c:v>81</c:v>
                </c:pt>
                <c:pt idx="3057">
                  <c:v>82</c:v>
                </c:pt>
                <c:pt idx="3058">
                  <c:v>82</c:v>
                </c:pt>
                <c:pt idx="3059">
                  <c:v>82</c:v>
                </c:pt>
                <c:pt idx="3060">
                  <c:v>82</c:v>
                </c:pt>
                <c:pt idx="3061">
                  <c:v>82</c:v>
                </c:pt>
                <c:pt idx="3062">
                  <c:v>82</c:v>
                </c:pt>
                <c:pt idx="3063">
                  <c:v>82</c:v>
                </c:pt>
                <c:pt idx="3064">
                  <c:v>82</c:v>
                </c:pt>
                <c:pt idx="3065">
                  <c:v>82</c:v>
                </c:pt>
                <c:pt idx="3066">
                  <c:v>82</c:v>
                </c:pt>
                <c:pt idx="3067">
                  <c:v>83</c:v>
                </c:pt>
                <c:pt idx="3068">
                  <c:v>83</c:v>
                </c:pt>
                <c:pt idx="3069">
                  <c:v>83</c:v>
                </c:pt>
                <c:pt idx="3070">
                  <c:v>83</c:v>
                </c:pt>
                <c:pt idx="3071">
                  <c:v>83</c:v>
                </c:pt>
                <c:pt idx="3072">
                  <c:v>83</c:v>
                </c:pt>
                <c:pt idx="3073">
                  <c:v>83</c:v>
                </c:pt>
                <c:pt idx="3074">
                  <c:v>83</c:v>
                </c:pt>
                <c:pt idx="3075">
                  <c:v>84</c:v>
                </c:pt>
                <c:pt idx="3076">
                  <c:v>84</c:v>
                </c:pt>
                <c:pt idx="3077">
                  <c:v>84</c:v>
                </c:pt>
                <c:pt idx="3078">
                  <c:v>84</c:v>
                </c:pt>
                <c:pt idx="3079">
                  <c:v>84</c:v>
                </c:pt>
                <c:pt idx="3080">
                  <c:v>84</c:v>
                </c:pt>
                <c:pt idx="3081">
                  <c:v>84</c:v>
                </c:pt>
                <c:pt idx="3082">
                  <c:v>84</c:v>
                </c:pt>
                <c:pt idx="3083">
                  <c:v>84</c:v>
                </c:pt>
                <c:pt idx="3084">
                  <c:v>84</c:v>
                </c:pt>
                <c:pt idx="3085">
                  <c:v>84</c:v>
                </c:pt>
                <c:pt idx="3086">
                  <c:v>84</c:v>
                </c:pt>
                <c:pt idx="3087">
                  <c:v>84</c:v>
                </c:pt>
                <c:pt idx="3088">
                  <c:v>85</c:v>
                </c:pt>
                <c:pt idx="3089">
                  <c:v>85</c:v>
                </c:pt>
                <c:pt idx="3090">
                  <c:v>85</c:v>
                </c:pt>
                <c:pt idx="3091">
                  <c:v>85</c:v>
                </c:pt>
                <c:pt idx="3092">
                  <c:v>85</c:v>
                </c:pt>
                <c:pt idx="3093">
                  <c:v>85</c:v>
                </c:pt>
                <c:pt idx="3094">
                  <c:v>85</c:v>
                </c:pt>
                <c:pt idx="3095">
                  <c:v>85</c:v>
                </c:pt>
                <c:pt idx="3096">
                  <c:v>85</c:v>
                </c:pt>
                <c:pt idx="3097">
                  <c:v>86</c:v>
                </c:pt>
                <c:pt idx="3098">
                  <c:v>86</c:v>
                </c:pt>
                <c:pt idx="3099">
                  <c:v>86</c:v>
                </c:pt>
                <c:pt idx="3100">
                  <c:v>86</c:v>
                </c:pt>
                <c:pt idx="3101">
                  <c:v>86</c:v>
                </c:pt>
                <c:pt idx="3102">
                  <c:v>87</c:v>
                </c:pt>
                <c:pt idx="3103">
                  <c:v>87</c:v>
                </c:pt>
                <c:pt idx="3104">
                  <c:v>87</c:v>
                </c:pt>
                <c:pt idx="3105">
                  <c:v>88</c:v>
                </c:pt>
                <c:pt idx="3106">
                  <c:v>88</c:v>
                </c:pt>
                <c:pt idx="3107">
                  <c:v>88</c:v>
                </c:pt>
                <c:pt idx="3108">
                  <c:v>88</c:v>
                </c:pt>
                <c:pt idx="3109">
                  <c:v>89</c:v>
                </c:pt>
                <c:pt idx="3110">
                  <c:v>89</c:v>
                </c:pt>
                <c:pt idx="3111">
                  <c:v>90</c:v>
                </c:pt>
                <c:pt idx="3112">
                  <c:v>90</c:v>
                </c:pt>
                <c:pt idx="3113">
                  <c:v>90</c:v>
                </c:pt>
                <c:pt idx="3114">
                  <c:v>90</c:v>
                </c:pt>
                <c:pt idx="3115">
                  <c:v>90</c:v>
                </c:pt>
                <c:pt idx="3116">
                  <c:v>90</c:v>
                </c:pt>
                <c:pt idx="3117">
                  <c:v>90</c:v>
                </c:pt>
                <c:pt idx="3118">
                  <c:v>90</c:v>
                </c:pt>
                <c:pt idx="3119">
                  <c:v>90</c:v>
                </c:pt>
                <c:pt idx="3120">
                  <c:v>91</c:v>
                </c:pt>
                <c:pt idx="3121">
                  <c:v>91</c:v>
                </c:pt>
                <c:pt idx="3122">
                  <c:v>91</c:v>
                </c:pt>
                <c:pt idx="3123">
                  <c:v>92</c:v>
                </c:pt>
                <c:pt idx="3124">
                  <c:v>92</c:v>
                </c:pt>
                <c:pt idx="3125">
                  <c:v>92</c:v>
                </c:pt>
                <c:pt idx="3126">
                  <c:v>93</c:v>
                </c:pt>
                <c:pt idx="3127">
                  <c:v>93</c:v>
                </c:pt>
                <c:pt idx="3128">
                  <c:v>93</c:v>
                </c:pt>
                <c:pt idx="3129">
                  <c:v>93</c:v>
                </c:pt>
                <c:pt idx="3130">
                  <c:v>93</c:v>
                </c:pt>
                <c:pt idx="3131">
                  <c:v>94</c:v>
                </c:pt>
                <c:pt idx="3132">
                  <c:v>94</c:v>
                </c:pt>
                <c:pt idx="3133">
                  <c:v>94</c:v>
                </c:pt>
                <c:pt idx="3134">
                  <c:v>94</c:v>
                </c:pt>
                <c:pt idx="3135">
                  <c:v>94</c:v>
                </c:pt>
                <c:pt idx="3136">
                  <c:v>94</c:v>
                </c:pt>
                <c:pt idx="3137">
                  <c:v>95</c:v>
                </c:pt>
                <c:pt idx="3138">
                  <c:v>95</c:v>
                </c:pt>
                <c:pt idx="3139">
                  <c:v>95</c:v>
                </c:pt>
                <c:pt idx="3140">
                  <c:v>95</c:v>
                </c:pt>
                <c:pt idx="3141">
                  <c:v>95</c:v>
                </c:pt>
                <c:pt idx="3142">
                  <c:v>95</c:v>
                </c:pt>
                <c:pt idx="3143">
                  <c:v>95</c:v>
                </c:pt>
                <c:pt idx="3144">
                  <c:v>95</c:v>
                </c:pt>
                <c:pt idx="3145">
                  <c:v>96</c:v>
                </c:pt>
                <c:pt idx="3146">
                  <c:v>96</c:v>
                </c:pt>
                <c:pt idx="3147">
                  <c:v>97</c:v>
                </c:pt>
                <c:pt idx="3148">
                  <c:v>97</c:v>
                </c:pt>
                <c:pt idx="3149">
                  <c:v>97</c:v>
                </c:pt>
                <c:pt idx="3150">
                  <c:v>97</c:v>
                </c:pt>
                <c:pt idx="3151">
                  <c:v>97</c:v>
                </c:pt>
                <c:pt idx="3152">
                  <c:v>97</c:v>
                </c:pt>
                <c:pt idx="3153">
                  <c:v>97</c:v>
                </c:pt>
                <c:pt idx="3154">
                  <c:v>97</c:v>
                </c:pt>
                <c:pt idx="3155">
                  <c:v>97</c:v>
                </c:pt>
                <c:pt idx="3156">
                  <c:v>97</c:v>
                </c:pt>
                <c:pt idx="3157">
                  <c:v>97</c:v>
                </c:pt>
                <c:pt idx="3158">
                  <c:v>97</c:v>
                </c:pt>
                <c:pt idx="3159">
                  <c:v>97</c:v>
                </c:pt>
                <c:pt idx="3160">
                  <c:v>97</c:v>
                </c:pt>
                <c:pt idx="3161">
                  <c:v>97</c:v>
                </c:pt>
                <c:pt idx="3162">
                  <c:v>97</c:v>
                </c:pt>
                <c:pt idx="3163">
                  <c:v>98</c:v>
                </c:pt>
                <c:pt idx="3164">
                  <c:v>98</c:v>
                </c:pt>
                <c:pt idx="3165">
                  <c:v>100</c:v>
                </c:pt>
                <c:pt idx="3166">
                  <c:v>101</c:v>
                </c:pt>
                <c:pt idx="3167">
                  <c:v>101</c:v>
                </c:pt>
                <c:pt idx="3168">
                  <c:v>101</c:v>
                </c:pt>
                <c:pt idx="3169">
                  <c:v>101</c:v>
                </c:pt>
                <c:pt idx="3170">
                  <c:v>101</c:v>
                </c:pt>
                <c:pt idx="3171">
                  <c:v>101</c:v>
                </c:pt>
                <c:pt idx="3172">
                  <c:v>101</c:v>
                </c:pt>
                <c:pt idx="3173">
                  <c:v>101</c:v>
                </c:pt>
                <c:pt idx="3174">
                  <c:v>102</c:v>
                </c:pt>
                <c:pt idx="3175">
                  <c:v>102</c:v>
                </c:pt>
                <c:pt idx="3176">
                  <c:v>102</c:v>
                </c:pt>
                <c:pt idx="3177">
                  <c:v>102</c:v>
                </c:pt>
                <c:pt idx="3178">
                  <c:v>102</c:v>
                </c:pt>
                <c:pt idx="3179">
                  <c:v>104</c:v>
                </c:pt>
                <c:pt idx="3180">
                  <c:v>104</c:v>
                </c:pt>
                <c:pt idx="3181">
                  <c:v>104</c:v>
                </c:pt>
                <c:pt idx="3182">
                  <c:v>104</c:v>
                </c:pt>
                <c:pt idx="3183">
                  <c:v>104</c:v>
                </c:pt>
                <c:pt idx="3184">
                  <c:v>104</c:v>
                </c:pt>
                <c:pt idx="3185">
                  <c:v>104</c:v>
                </c:pt>
                <c:pt idx="3186">
                  <c:v>105</c:v>
                </c:pt>
                <c:pt idx="3187">
                  <c:v>105</c:v>
                </c:pt>
                <c:pt idx="3188">
                  <c:v>106</c:v>
                </c:pt>
                <c:pt idx="3189">
                  <c:v>107</c:v>
                </c:pt>
                <c:pt idx="3190">
                  <c:v>107</c:v>
                </c:pt>
                <c:pt idx="3191">
                  <c:v>107</c:v>
                </c:pt>
                <c:pt idx="3192">
                  <c:v>107</c:v>
                </c:pt>
                <c:pt idx="3193">
                  <c:v>113</c:v>
                </c:pt>
                <c:pt idx="3194">
                  <c:v>113</c:v>
                </c:pt>
                <c:pt idx="3195">
                  <c:v>113</c:v>
                </c:pt>
                <c:pt idx="3196">
                  <c:v>113</c:v>
                </c:pt>
                <c:pt idx="3197">
                  <c:v>113</c:v>
                </c:pt>
                <c:pt idx="3198">
                  <c:v>113</c:v>
                </c:pt>
                <c:pt idx="3199">
                  <c:v>113</c:v>
                </c:pt>
                <c:pt idx="3200">
                  <c:v>113</c:v>
                </c:pt>
                <c:pt idx="3201">
                  <c:v>113</c:v>
                </c:pt>
                <c:pt idx="3202">
                  <c:v>114</c:v>
                </c:pt>
                <c:pt idx="3203">
                  <c:v>114</c:v>
                </c:pt>
                <c:pt idx="3204">
                  <c:v>114</c:v>
                </c:pt>
                <c:pt idx="3205">
                  <c:v>114</c:v>
                </c:pt>
                <c:pt idx="3206">
                  <c:v>114</c:v>
                </c:pt>
                <c:pt idx="3207">
                  <c:v>116</c:v>
                </c:pt>
                <c:pt idx="3208">
                  <c:v>117</c:v>
                </c:pt>
                <c:pt idx="3209">
                  <c:v>117</c:v>
                </c:pt>
                <c:pt idx="3210">
                  <c:v>117</c:v>
                </c:pt>
                <c:pt idx="3211">
                  <c:v>118</c:v>
                </c:pt>
                <c:pt idx="3212">
                  <c:v>118</c:v>
                </c:pt>
                <c:pt idx="3213">
                  <c:v>118</c:v>
                </c:pt>
                <c:pt idx="3214">
                  <c:v>118</c:v>
                </c:pt>
                <c:pt idx="3215">
                  <c:v>118</c:v>
                </c:pt>
                <c:pt idx="3216">
                  <c:v>118</c:v>
                </c:pt>
                <c:pt idx="3217">
                  <c:v>118</c:v>
                </c:pt>
                <c:pt idx="3218">
                  <c:v>118</c:v>
                </c:pt>
                <c:pt idx="3219">
                  <c:v>118</c:v>
                </c:pt>
                <c:pt idx="3220">
                  <c:v>118</c:v>
                </c:pt>
                <c:pt idx="3221">
                  <c:v>120</c:v>
                </c:pt>
                <c:pt idx="3222">
                  <c:v>119</c:v>
                </c:pt>
                <c:pt idx="3223">
                  <c:v>123</c:v>
                </c:pt>
                <c:pt idx="3224">
                  <c:v>123</c:v>
                </c:pt>
                <c:pt idx="3225">
                  <c:v>124</c:v>
                </c:pt>
                <c:pt idx="3226">
                  <c:v>125</c:v>
                </c:pt>
                <c:pt idx="3227">
                  <c:v>125</c:v>
                </c:pt>
                <c:pt idx="3228">
                  <c:v>128</c:v>
                </c:pt>
                <c:pt idx="3229">
                  <c:v>128</c:v>
                </c:pt>
                <c:pt idx="3230">
                  <c:v>128</c:v>
                </c:pt>
                <c:pt idx="3231">
                  <c:v>128</c:v>
                </c:pt>
                <c:pt idx="3232">
                  <c:v>129</c:v>
                </c:pt>
                <c:pt idx="3233">
                  <c:v>129</c:v>
                </c:pt>
                <c:pt idx="3234">
                  <c:v>129</c:v>
                </c:pt>
                <c:pt idx="3235">
                  <c:v>131</c:v>
                </c:pt>
                <c:pt idx="3236">
                  <c:v>131</c:v>
                </c:pt>
                <c:pt idx="3237">
                  <c:v>131</c:v>
                </c:pt>
                <c:pt idx="3238">
                  <c:v>130</c:v>
                </c:pt>
                <c:pt idx="3239">
                  <c:v>136</c:v>
                </c:pt>
                <c:pt idx="3240">
                  <c:v>136</c:v>
                </c:pt>
                <c:pt idx="3241">
                  <c:v>136</c:v>
                </c:pt>
                <c:pt idx="3242">
                  <c:v>138</c:v>
                </c:pt>
                <c:pt idx="3243">
                  <c:v>138</c:v>
                </c:pt>
                <c:pt idx="3244">
                  <c:v>138</c:v>
                </c:pt>
                <c:pt idx="3245">
                  <c:v>138</c:v>
                </c:pt>
                <c:pt idx="3246">
                  <c:v>138</c:v>
                </c:pt>
                <c:pt idx="3247">
                  <c:v>138</c:v>
                </c:pt>
                <c:pt idx="3248">
                  <c:v>138</c:v>
                </c:pt>
                <c:pt idx="3249">
                  <c:v>144</c:v>
                </c:pt>
                <c:pt idx="3250">
                  <c:v>144</c:v>
                </c:pt>
                <c:pt idx="3251">
                  <c:v>144</c:v>
                </c:pt>
                <c:pt idx="3252">
                  <c:v>144</c:v>
                </c:pt>
                <c:pt idx="3253">
                  <c:v>144</c:v>
                </c:pt>
                <c:pt idx="3254">
                  <c:v>145</c:v>
                </c:pt>
                <c:pt idx="3255">
                  <c:v>163</c:v>
                </c:pt>
                <c:pt idx="3256">
                  <c:v>163</c:v>
                </c:pt>
                <c:pt idx="3257">
                  <c:v>163</c:v>
                </c:pt>
                <c:pt idx="3258">
                  <c:v>163</c:v>
                </c:pt>
                <c:pt idx="3259">
                  <c:v>165</c:v>
                </c:pt>
                <c:pt idx="3260">
                  <c:v>165</c:v>
                </c:pt>
                <c:pt idx="3261">
                  <c:v>165</c:v>
                </c:pt>
                <c:pt idx="3262">
                  <c:v>165</c:v>
                </c:pt>
                <c:pt idx="3263">
                  <c:v>166</c:v>
                </c:pt>
                <c:pt idx="3264">
                  <c:v>166</c:v>
                </c:pt>
                <c:pt idx="3265">
                  <c:v>167</c:v>
                </c:pt>
                <c:pt idx="3266">
                  <c:v>167</c:v>
                </c:pt>
                <c:pt idx="3267">
                  <c:v>167</c:v>
                </c:pt>
                <c:pt idx="3268">
                  <c:v>167</c:v>
                </c:pt>
                <c:pt idx="3269">
                  <c:v>167</c:v>
                </c:pt>
                <c:pt idx="3270">
                  <c:v>168</c:v>
                </c:pt>
                <c:pt idx="3271">
                  <c:v>168</c:v>
                </c:pt>
                <c:pt idx="3272">
                  <c:v>168</c:v>
                </c:pt>
                <c:pt idx="3273">
                  <c:v>168</c:v>
                </c:pt>
                <c:pt idx="3274">
                  <c:v>168</c:v>
                </c:pt>
                <c:pt idx="3275">
                  <c:v>168</c:v>
                </c:pt>
                <c:pt idx="3276">
                  <c:v>170</c:v>
                </c:pt>
                <c:pt idx="3277">
                  <c:v>170</c:v>
                </c:pt>
                <c:pt idx="3278">
                  <c:v>170</c:v>
                </c:pt>
                <c:pt idx="3279">
                  <c:v>172</c:v>
                </c:pt>
                <c:pt idx="3280">
                  <c:v>174</c:v>
                </c:pt>
                <c:pt idx="3281">
                  <c:v>174</c:v>
                </c:pt>
                <c:pt idx="3282">
                  <c:v>174</c:v>
                </c:pt>
                <c:pt idx="3283">
                  <c:v>177</c:v>
                </c:pt>
                <c:pt idx="3284">
                  <c:v>178</c:v>
                </c:pt>
                <c:pt idx="3285">
                  <c:v>178</c:v>
                </c:pt>
                <c:pt idx="3286">
                  <c:v>178</c:v>
                </c:pt>
                <c:pt idx="3287">
                  <c:v>177</c:v>
                </c:pt>
                <c:pt idx="3288">
                  <c:v>179</c:v>
                </c:pt>
                <c:pt idx="3289">
                  <c:v>179</c:v>
                </c:pt>
                <c:pt idx="3290">
                  <c:v>179</c:v>
                </c:pt>
                <c:pt idx="3291">
                  <c:v>179</c:v>
                </c:pt>
                <c:pt idx="3292">
                  <c:v>179</c:v>
                </c:pt>
                <c:pt idx="3293">
                  <c:v>179</c:v>
                </c:pt>
                <c:pt idx="3294">
                  <c:v>178</c:v>
                </c:pt>
                <c:pt idx="3295">
                  <c:v>178</c:v>
                </c:pt>
                <c:pt idx="3296">
                  <c:v>178</c:v>
                </c:pt>
                <c:pt idx="3297">
                  <c:v>178</c:v>
                </c:pt>
                <c:pt idx="3298">
                  <c:v>179</c:v>
                </c:pt>
                <c:pt idx="3299">
                  <c:v>178</c:v>
                </c:pt>
                <c:pt idx="3300">
                  <c:v>178</c:v>
                </c:pt>
                <c:pt idx="3301">
                  <c:v>177</c:v>
                </c:pt>
                <c:pt idx="3302">
                  <c:v>178</c:v>
                </c:pt>
                <c:pt idx="3303">
                  <c:v>178</c:v>
                </c:pt>
                <c:pt idx="3304">
                  <c:v>178</c:v>
                </c:pt>
                <c:pt idx="3305">
                  <c:v>178</c:v>
                </c:pt>
                <c:pt idx="3306">
                  <c:v>178</c:v>
                </c:pt>
                <c:pt idx="3307">
                  <c:v>178</c:v>
                </c:pt>
                <c:pt idx="3308">
                  <c:v>178</c:v>
                </c:pt>
                <c:pt idx="3309">
                  <c:v>178</c:v>
                </c:pt>
                <c:pt idx="3310">
                  <c:v>178</c:v>
                </c:pt>
                <c:pt idx="3311">
                  <c:v>177</c:v>
                </c:pt>
                <c:pt idx="3312">
                  <c:v>178</c:v>
                </c:pt>
                <c:pt idx="3313">
                  <c:v>178</c:v>
                </c:pt>
                <c:pt idx="3314">
                  <c:v>178</c:v>
                </c:pt>
                <c:pt idx="3315">
                  <c:v>179</c:v>
                </c:pt>
                <c:pt idx="3316">
                  <c:v>179</c:v>
                </c:pt>
                <c:pt idx="3317">
                  <c:v>179</c:v>
                </c:pt>
                <c:pt idx="3318">
                  <c:v>178</c:v>
                </c:pt>
                <c:pt idx="3319">
                  <c:v>177</c:v>
                </c:pt>
                <c:pt idx="3320">
                  <c:v>177</c:v>
                </c:pt>
                <c:pt idx="3321">
                  <c:v>177</c:v>
                </c:pt>
                <c:pt idx="3322">
                  <c:v>177</c:v>
                </c:pt>
                <c:pt idx="3323">
                  <c:v>177</c:v>
                </c:pt>
                <c:pt idx="3324">
                  <c:v>177</c:v>
                </c:pt>
                <c:pt idx="3325">
                  <c:v>176</c:v>
                </c:pt>
                <c:pt idx="3326">
                  <c:v>180</c:v>
                </c:pt>
                <c:pt idx="3327">
                  <c:v>180</c:v>
                </c:pt>
                <c:pt idx="3328">
                  <c:v>180</c:v>
                </c:pt>
                <c:pt idx="3329">
                  <c:v>180</c:v>
                </c:pt>
                <c:pt idx="3330">
                  <c:v>180</c:v>
                </c:pt>
                <c:pt idx="3331">
                  <c:v>180</c:v>
                </c:pt>
                <c:pt idx="3332">
                  <c:v>180</c:v>
                </c:pt>
                <c:pt idx="3333">
                  <c:v>181</c:v>
                </c:pt>
                <c:pt idx="3334">
                  <c:v>181</c:v>
                </c:pt>
                <c:pt idx="3335">
                  <c:v>181</c:v>
                </c:pt>
                <c:pt idx="3336">
                  <c:v>181</c:v>
                </c:pt>
                <c:pt idx="3337">
                  <c:v>181</c:v>
                </c:pt>
                <c:pt idx="3338">
                  <c:v>181</c:v>
                </c:pt>
                <c:pt idx="3339">
                  <c:v>182</c:v>
                </c:pt>
                <c:pt idx="3340">
                  <c:v>182</c:v>
                </c:pt>
                <c:pt idx="3341">
                  <c:v>183</c:v>
                </c:pt>
                <c:pt idx="3342">
                  <c:v>185</c:v>
                </c:pt>
                <c:pt idx="3343">
                  <c:v>185</c:v>
                </c:pt>
                <c:pt idx="3344">
                  <c:v>185</c:v>
                </c:pt>
                <c:pt idx="3345">
                  <c:v>185</c:v>
                </c:pt>
                <c:pt idx="3346">
                  <c:v>185</c:v>
                </c:pt>
                <c:pt idx="3347">
                  <c:v>186</c:v>
                </c:pt>
                <c:pt idx="3348">
                  <c:v>186</c:v>
                </c:pt>
                <c:pt idx="3349">
                  <c:v>186</c:v>
                </c:pt>
                <c:pt idx="3350">
                  <c:v>186</c:v>
                </c:pt>
                <c:pt idx="3351">
                  <c:v>185</c:v>
                </c:pt>
                <c:pt idx="3352">
                  <c:v>185</c:v>
                </c:pt>
                <c:pt idx="3353">
                  <c:v>185</c:v>
                </c:pt>
                <c:pt idx="3354">
                  <c:v>185</c:v>
                </c:pt>
                <c:pt idx="3355">
                  <c:v>185</c:v>
                </c:pt>
                <c:pt idx="3356">
                  <c:v>187</c:v>
                </c:pt>
                <c:pt idx="3357">
                  <c:v>187</c:v>
                </c:pt>
                <c:pt idx="3358">
                  <c:v>187</c:v>
                </c:pt>
                <c:pt idx="3359">
                  <c:v>187</c:v>
                </c:pt>
                <c:pt idx="3360">
                  <c:v>187</c:v>
                </c:pt>
                <c:pt idx="3361">
                  <c:v>188</c:v>
                </c:pt>
                <c:pt idx="3362">
                  <c:v>189</c:v>
                </c:pt>
                <c:pt idx="3363">
                  <c:v>189</c:v>
                </c:pt>
                <c:pt idx="3364">
                  <c:v>189</c:v>
                </c:pt>
                <c:pt idx="3365">
                  <c:v>189</c:v>
                </c:pt>
                <c:pt idx="3366">
                  <c:v>189</c:v>
                </c:pt>
                <c:pt idx="3367">
                  <c:v>189</c:v>
                </c:pt>
                <c:pt idx="3368">
                  <c:v>189</c:v>
                </c:pt>
                <c:pt idx="3369">
                  <c:v>189</c:v>
                </c:pt>
                <c:pt idx="3370">
                  <c:v>189</c:v>
                </c:pt>
                <c:pt idx="3371">
                  <c:v>189</c:v>
                </c:pt>
                <c:pt idx="3372">
                  <c:v>189</c:v>
                </c:pt>
                <c:pt idx="3373">
                  <c:v>189</c:v>
                </c:pt>
                <c:pt idx="3374">
                  <c:v>190</c:v>
                </c:pt>
                <c:pt idx="3375">
                  <c:v>190</c:v>
                </c:pt>
                <c:pt idx="3376">
                  <c:v>188</c:v>
                </c:pt>
                <c:pt idx="3377">
                  <c:v>188</c:v>
                </c:pt>
                <c:pt idx="3378">
                  <c:v>188</c:v>
                </c:pt>
                <c:pt idx="3379">
                  <c:v>188</c:v>
                </c:pt>
                <c:pt idx="3380">
                  <c:v>188</c:v>
                </c:pt>
                <c:pt idx="3381">
                  <c:v>189</c:v>
                </c:pt>
                <c:pt idx="3382">
                  <c:v>189</c:v>
                </c:pt>
                <c:pt idx="3383">
                  <c:v>189</c:v>
                </c:pt>
                <c:pt idx="3384">
                  <c:v>190</c:v>
                </c:pt>
                <c:pt idx="3385">
                  <c:v>190</c:v>
                </c:pt>
                <c:pt idx="3386">
                  <c:v>190</c:v>
                </c:pt>
                <c:pt idx="3387">
                  <c:v>190</c:v>
                </c:pt>
                <c:pt idx="3388">
                  <c:v>190</c:v>
                </c:pt>
                <c:pt idx="3389">
                  <c:v>190</c:v>
                </c:pt>
                <c:pt idx="3390">
                  <c:v>190</c:v>
                </c:pt>
                <c:pt idx="3391">
                  <c:v>190</c:v>
                </c:pt>
                <c:pt idx="3392">
                  <c:v>192</c:v>
                </c:pt>
                <c:pt idx="3393">
                  <c:v>193</c:v>
                </c:pt>
                <c:pt idx="3394">
                  <c:v>194</c:v>
                </c:pt>
                <c:pt idx="3395">
                  <c:v>194</c:v>
                </c:pt>
                <c:pt idx="3396">
                  <c:v>195</c:v>
                </c:pt>
                <c:pt idx="3397">
                  <c:v>195</c:v>
                </c:pt>
                <c:pt idx="3398">
                  <c:v>195</c:v>
                </c:pt>
                <c:pt idx="3399">
                  <c:v>195</c:v>
                </c:pt>
                <c:pt idx="3400">
                  <c:v>195</c:v>
                </c:pt>
                <c:pt idx="3401">
                  <c:v>194</c:v>
                </c:pt>
                <c:pt idx="3402">
                  <c:v>194</c:v>
                </c:pt>
                <c:pt idx="3403">
                  <c:v>194</c:v>
                </c:pt>
                <c:pt idx="3404">
                  <c:v>197</c:v>
                </c:pt>
                <c:pt idx="3405">
                  <c:v>197</c:v>
                </c:pt>
                <c:pt idx="3406">
                  <c:v>197</c:v>
                </c:pt>
                <c:pt idx="3407">
                  <c:v>198</c:v>
                </c:pt>
                <c:pt idx="3408">
                  <c:v>197</c:v>
                </c:pt>
                <c:pt idx="3409">
                  <c:v>197</c:v>
                </c:pt>
                <c:pt idx="3410">
                  <c:v>196</c:v>
                </c:pt>
                <c:pt idx="3411">
                  <c:v>196</c:v>
                </c:pt>
                <c:pt idx="3412">
                  <c:v>196</c:v>
                </c:pt>
                <c:pt idx="3413">
                  <c:v>196</c:v>
                </c:pt>
                <c:pt idx="3414">
                  <c:v>196</c:v>
                </c:pt>
                <c:pt idx="3415">
                  <c:v>196</c:v>
                </c:pt>
                <c:pt idx="3416">
                  <c:v>196</c:v>
                </c:pt>
                <c:pt idx="3417">
                  <c:v>200</c:v>
                </c:pt>
                <c:pt idx="3418">
                  <c:v>200</c:v>
                </c:pt>
                <c:pt idx="3419">
                  <c:v>200</c:v>
                </c:pt>
                <c:pt idx="3420">
                  <c:v>200</c:v>
                </c:pt>
                <c:pt idx="3421">
                  <c:v>200</c:v>
                </c:pt>
                <c:pt idx="3422">
                  <c:v>200</c:v>
                </c:pt>
                <c:pt idx="3423">
                  <c:v>200</c:v>
                </c:pt>
                <c:pt idx="3424">
                  <c:v>199</c:v>
                </c:pt>
                <c:pt idx="3425">
                  <c:v>199</c:v>
                </c:pt>
                <c:pt idx="3426">
                  <c:v>200</c:v>
                </c:pt>
                <c:pt idx="3427">
                  <c:v>199</c:v>
                </c:pt>
                <c:pt idx="3428">
                  <c:v>199</c:v>
                </c:pt>
                <c:pt idx="3429">
                  <c:v>199</c:v>
                </c:pt>
                <c:pt idx="3430">
                  <c:v>199</c:v>
                </c:pt>
                <c:pt idx="3431">
                  <c:v>201</c:v>
                </c:pt>
                <c:pt idx="3432">
                  <c:v>200</c:v>
                </c:pt>
                <c:pt idx="3433">
                  <c:v>200</c:v>
                </c:pt>
                <c:pt idx="3434">
                  <c:v>200</c:v>
                </c:pt>
                <c:pt idx="3435">
                  <c:v>200</c:v>
                </c:pt>
                <c:pt idx="3436">
                  <c:v>200</c:v>
                </c:pt>
                <c:pt idx="3437">
                  <c:v>199</c:v>
                </c:pt>
                <c:pt idx="3438">
                  <c:v>201</c:v>
                </c:pt>
                <c:pt idx="3439">
                  <c:v>201</c:v>
                </c:pt>
                <c:pt idx="3440">
                  <c:v>201</c:v>
                </c:pt>
                <c:pt idx="3441">
                  <c:v>201</c:v>
                </c:pt>
                <c:pt idx="3442">
                  <c:v>201</c:v>
                </c:pt>
                <c:pt idx="3443">
                  <c:v>201</c:v>
                </c:pt>
                <c:pt idx="3444">
                  <c:v>201</c:v>
                </c:pt>
                <c:pt idx="3445">
                  <c:v>201</c:v>
                </c:pt>
                <c:pt idx="3446">
                  <c:v>201</c:v>
                </c:pt>
                <c:pt idx="3447">
                  <c:v>201</c:v>
                </c:pt>
                <c:pt idx="3448">
                  <c:v>201</c:v>
                </c:pt>
                <c:pt idx="3449">
                  <c:v>200</c:v>
                </c:pt>
                <c:pt idx="3450">
                  <c:v>200</c:v>
                </c:pt>
                <c:pt idx="3451">
                  <c:v>200</c:v>
                </c:pt>
                <c:pt idx="3452">
                  <c:v>199</c:v>
                </c:pt>
                <c:pt idx="3453">
                  <c:v>199</c:v>
                </c:pt>
                <c:pt idx="3454">
                  <c:v>199</c:v>
                </c:pt>
                <c:pt idx="3455">
                  <c:v>199</c:v>
                </c:pt>
                <c:pt idx="3456">
                  <c:v>199</c:v>
                </c:pt>
                <c:pt idx="3457">
                  <c:v>199</c:v>
                </c:pt>
                <c:pt idx="3458">
                  <c:v>199</c:v>
                </c:pt>
                <c:pt idx="3459">
                  <c:v>202</c:v>
                </c:pt>
                <c:pt idx="3460">
                  <c:v>202</c:v>
                </c:pt>
                <c:pt idx="3461">
                  <c:v>202</c:v>
                </c:pt>
                <c:pt idx="3462">
                  <c:v>202</c:v>
                </c:pt>
                <c:pt idx="3463">
                  <c:v>202</c:v>
                </c:pt>
                <c:pt idx="3464">
                  <c:v>202</c:v>
                </c:pt>
                <c:pt idx="3465">
                  <c:v>202</c:v>
                </c:pt>
                <c:pt idx="3466">
                  <c:v>202</c:v>
                </c:pt>
                <c:pt idx="3467">
                  <c:v>202</c:v>
                </c:pt>
                <c:pt idx="3468">
                  <c:v>202</c:v>
                </c:pt>
                <c:pt idx="3469">
                  <c:v>202</c:v>
                </c:pt>
                <c:pt idx="3470">
                  <c:v>202</c:v>
                </c:pt>
                <c:pt idx="3471">
                  <c:v>202</c:v>
                </c:pt>
                <c:pt idx="3472">
                  <c:v>202</c:v>
                </c:pt>
                <c:pt idx="3473">
                  <c:v>202</c:v>
                </c:pt>
                <c:pt idx="3474">
                  <c:v>202</c:v>
                </c:pt>
                <c:pt idx="3475">
                  <c:v>202</c:v>
                </c:pt>
                <c:pt idx="3476">
                  <c:v>202</c:v>
                </c:pt>
                <c:pt idx="3477">
                  <c:v>202</c:v>
                </c:pt>
                <c:pt idx="3478">
                  <c:v>202</c:v>
                </c:pt>
                <c:pt idx="3479">
                  <c:v>202</c:v>
                </c:pt>
                <c:pt idx="3480">
                  <c:v>202</c:v>
                </c:pt>
                <c:pt idx="3481">
                  <c:v>202</c:v>
                </c:pt>
                <c:pt idx="3482">
                  <c:v>202</c:v>
                </c:pt>
                <c:pt idx="3483">
                  <c:v>202</c:v>
                </c:pt>
                <c:pt idx="3484">
                  <c:v>202</c:v>
                </c:pt>
                <c:pt idx="3485">
                  <c:v>202</c:v>
                </c:pt>
                <c:pt idx="3486">
                  <c:v>203</c:v>
                </c:pt>
                <c:pt idx="3487">
                  <c:v>203</c:v>
                </c:pt>
                <c:pt idx="3488">
                  <c:v>203</c:v>
                </c:pt>
                <c:pt idx="3489">
                  <c:v>203</c:v>
                </c:pt>
                <c:pt idx="3490">
                  <c:v>203</c:v>
                </c:pt>
                <c:pt idx="3491">
                  <c:v>203</c:v>
                </c:pt>
                <c:pt idx="3492">
                  <c:v>203</c:v>
                </c:pt>
                <c:pt idx="3493">
                  <c:v>203</c:v>
                </c:pt>
                <c:pt idx="3494">
                  <c:v>203</c:v>
                </c:pt>
                <c:pt idx="3495">
                  <c:v>203</c:v>
                </c:pt>
                <c:pt idx="3496">
                  <c:v>203</c:v>
                </c:pt>
                <c:pt idx="3497">
                  <c:v>203</c:v>
                </c:pt>
                <c:pt idx="3498">
                  <c:v>203</c:v>
                </c:pt>
                <c:pt idx="3499">
                  <c:v>203</c:v>
                </c:pt>
                <c:pt idx="3500">
                  <c:v>203</c:v>
                </c:pt>
                <c:pt idx="3501">
                  <c:v>206</c:v>
                </c:pt>
                <c:pt idx="3502">
                  <c:v>206</c:v>
                </c:pt>
                <c:pt idx="3503">
                  <c:v>206</c:v>
                </c:pt>
                <c:pt idx="3504">
                  <c:v>206</c:v>
                </c:pt>
                <c:pt idx="3505">
                  <c:v>206</c:v>
                </c:pt>
                <c:pt idx="3506">
                  <c:v>206</c:v>
                </c:pt>
                <c:pt idx="3507">
                  <c:v>206</c:v>
                </c:pt>
                <c:pt idx="3508">
                  <c:v>207</c:v>
                </c:pt>
                <c:pt idx="3509">
                  <c:v>207</c:v>
                </c:pt>
                <c:pt idx="3510">
                  <c:v>207</c:v>
                </c:pt>
                <c:pt idx="3511">
                  <c:v>207</c:v>
                </c:pt>
                <c:pt idx="3512">
                  <c:v>207</c:v>
                </c:pt>
                <c:pt idx="3513">
                  <c:v>207</c:v>
                </c:pt>
                <c:pt idx="3514">
                  <c:v>207</c:v>
                </c:pt>
                <c:pt idx="3515">
                  <c:v>207</c:v>
                </c:pt>
                <c:pt idx="3516">
                  <c:v>207</c:v>
                </c:pt>
                <c:pt idx="3517">
                  <c:v>207</c:v>
                </c:pt>
                <c:pt idx="3518">
                  <c:v>207</c:v>
                </c:pt>
                <c:pt idx="3519">
                  <c:v>207</c:v>
                </c:pt>
                <c:pt idx="3520">
                  <c:v>207</c:v>
                </c:pt>
                <c:pt idx="3521">
                  <c:v>207</c:v>
                </c:pt>
                <c:pt idx="3522">
                  <c:v>208</c:v>
                </c:pt>
                <c:pt idx="3523">
                  <c:v>208</c:v>
                </c:pt>
                <c:pt idx="3524">
                  <c:v>208</c:v>
                </c:pt>
                <c:pt idx="3525">
                  <c:v>208</c:v>
                </c:pt>
                <c:pt idx="3526">
                  <c:v>208</c:v>
                </c:pt>
                <c:pt idx="3527">
                  <c:v>209</c:v>
                </c:pt>
                <c:pt idx="3528">
                  <c:v>209</c:v>
                </c:pt>
                <c:pt idx="3529">
                  <c:v>212</c:v>
                </c:pt>
                <c:pt idx="3530">
                  <c:v>213</c:v>
                </c:pt>
                <c:pt idx="3531">
                  <c:v>213</c:v>
                </c:pt>
                <c:pt idx="3532">
                  <c:v>214</c:v>
                </c:pt>
                <c:pt idx="3533">
                  <c:v>214</c:v>
                </c:pt>
                <c:pt idx="3534">
                  <c:v>214</c:v>
                </c:pt>
                <c:pt idx="3535">
                  <c:v>214</c:v>
                </c:pt>
                <c:pt idx="3536">
                  <c:v>217</c:v>
                </c:pt>
                <c:pt idx="3537">
                  <c:v>217</c:v>
                </c:pt>
                <c:pt idx="3538">
                  <c:v>217</c:v>
                </c:pt>
                <c:pt idx="3539">
                  <c:v>217</c:v>
                </c:pt>
                <c:pt idx="3540">
                  <c:v>217</c:v>
                </c:pt>
                <c:pt idx="3541">
                  <c:v>218</c:v>
                </c:pt>
                <c:pt idx="3542">
                  <c:v>218</c:v>
                </c:pt>
                <c:pt idx="3543">
                  <c:v>218</c:v>
                </c:pt>
                <c:pt idx="3544">
                  <c:v>218</c:v>
                </c:pt>
                <c:pt idx="3545">
                  <c:v>219</c:v>
                </c:pt>
                <c:pt idx="3546">
                  <c:v>220</c:v>
                </c:pt>
                <c:pt idx="3547">
                  <c:v>220</c:v>
                </c:pt>
                <c:pt idx="3548">
                  <c:v>220</c:v>
                </c:pt>
                <c:pt idx="3549">
                  <c:v>221</c:v>
                </c:pt>
                <c:pt idx="3550">
                  <c:v>221</c:v>
                </c:pt>
                <c:pt idx="3551">
                  <c:v>221</c:v>
                </c:pt>
                <c:pt idx="3552">
                  <c:v>221</c:v>
                </c:pt>
                <c:pt idx="3553">
                  <c:v>221</c:v>
                </c:pt>
                <c:pt idx="3554">
                  <c:v>221</c:v>
                </c:pt>
                <c:pt idx="3555">
                  <c:v>221</c:v>
                </c:pt>
                <c:pt idx="3556">
                  <c:v>221</c:v>
                </c:pt>
                <c:pt idx="3557">
                  <c:v>221</c:v>
                </c:pt>
                <c:pt idx="3558">
                  <c:v>221</c:v>
                </c:pt>
                <c:pt idx="3559">
                  <c:v>223</c:v>
                </c:pt>
                <c:pt idx="3560">
                  <c:v>223</c:v>
                </c:pt>
                <c:pt idx="3561">
                  <c:v>223</c:v>
                </c:pt>
                <c:pt idx="3562">
                  <c:v>223</c:v>
                </c:pt>
                <c:pt idx="3563">
                  <c:v>223</c:v>
                </c:pt>
                <c:pt idx="3564">
                  <c:v>223</c:v>
                </c:pt>
                <c:pt idx="3565">
                  <c:v>223</c:v>
                </c:pt>
                <c:pt idx="3566">
                  <c:v>223</c:v>
                </c:pt>
                <c:pt idx="3567">
                  <c:v>223</c:v>
                </c:pt>
                <c:pt idx="3568">
                  <c:v>223</c:v>
                </c:pt>
                <c:pt idx="3569">
                  <c:v>223</c:v>
                </c:pt>
                <c:pt idx="3570">
                  <c:v>223</c:v>
                </c:pt>
                <c:pt idx="3571">
                  <c:v>224</c:v>
                </c:pt>
                <c:pt idx="3572">
                  <c:v>224</c:v>
                </c:pt>
                <c:pt idx="3573">
                  <c:v>224</c:v>
                </c:pt>
                <c:pt idx="3574">
                  <c:v>224</c:v>
                </c:pt>
                <c:pt idx="3575">
                  <c:v>224</c:v>
                </c:pt>
                <c:pt idx="3576">
                  <c:v>224</c:v>
                </c:pt>
                <c:pt idx="3577">
                  <c:v>224</c:v>
                </c:pt>
                <c:pt idx="3578">
                  <c:v>228</c:v>
                </c:pt>
                <c:pt idx="3579">
                  <c:v>228</c:v>
                </c:pt>
                <c:pt idx="3580">
                  <c:v>228</c:v>
                </c:pt>
                <c:pt idx="3581">
                  <c:v>228</c:v>
                </c:pt>
                <c:pt idx="3582">
                  <c:v>229</c:v>
                </c:pt>
                <c:pt idx="3583">
                  <c:v>229</c:v>
                </c:pt>
                <c:pt idx="3584">
                  <c:v>230</c:v>
                </c:pt>
                <c:pt idx="3585">
                  <c:v>230</c:v>
                </c:pt>
                <c:pt idx="3586">
                  <c:v>231</c:v>
                </c:pt>
                <c:pt idx="3587">
                  <c:v>231</c:v>
                </c:pt>
                <c:pt idx="3588">
                  <c:v>233</c:v>
                </c:pt>
                <c:pt idx="3589">
                  <c:v>233</c:v>
                </c:pt>
                <c:pt idx="3590">
                  <c:v>233</c:v>
                </c:pt>
                <c:pt idx="3591">
                  <c:v>233</c:v>
                </c:pt>
                <c:pt idx="3592">
                  <c:v>232</c:v>
                </c:pt>
                <c:pt idx="3593">
                  <c:v>232</c:v>
                </c:pt>
                <c:pt idx="3594">
                  <c:v>232</c:v>
                </c:pt>
                <c:pt idx="3595">
                  <c:v>233</c:v>
                </c:pt>
                <c:pt idx="3596">
                  <c:v>233</c:v>
                </c:pt>
                <c:pt idx="3597">
                  <c:v>233</c:v>
                </c:pt>
                <c:pt idx="3598">
                  <c:v>233</c:v>
                </c:pt>
                <c:pt idx="3599">
                  <c:v>233</c:v>
                </c:pt>
                <c:pt idx="3600">
                  <c:v>233</c:v>
                </c:pt>
                <c:pt idx="3601">
                  <c:v>235</c:v>
                </c:pt>
                <c:pt idx="3602">
                  <c:v>235</c:v>
                </c:pt>
                <c:pt idx="3603">
                  <c:v>236</c:v>
                </c:pt>
                <c:pt idx="3604">
                  <c:v>236</c:v>
                </c:pt>
                <c:pt idx="3605">
                  <c:v>236</c:v>
                </c:pt>
                <c:pt idx="3606">
                  <c:v>236</c:v>
                </c:pt>
                <c:pt idx="3607">
                  <c:v>236</c:v>
                </c:pt>
                <c:pt idx="3608">
                  <c:v>235</c:v>
                </c:pt>
                <c:pt idx="3609">
                  <c:v>235</c:v>
                </c:pt>
                <c:pt idx="3610">
                  <c:v>235</c:v>
                </c:pt>
                <c:pt idx="3611">
                  <c:v>235</c:v>
                </c:pt>
                <c:pt idx="3612">
                  <c:v>235</c:v>
                </c:pt>
                <c:pt idx="3613">
                  <c:v>236</c:v>
                </c:pt>
                <c:pt idx="3614">
                  <c:v>236</c:v>
                </c:pt>
                <c:pt idx="3615">
                  <c:v>237</c:v>
                </c:pt>
                <c:pt idx="3616">
                  <c:v>237</c:v>
                </c:pt>
                <c:pt idx="3617">
                  <c:v>237</c:v>
                </c:pt>
                <c:pt idx="3618">
                  <c:v>237</c:v>
                </c:pt>
                <c:pt idx="3619">
                  <c:v>237</c:v>
                </c:pt>
                <c:pt idx="3620">
                  <c:v>235</c:v>
                </c:pt>
                <c:pt idx="3621">
                  <c:v>235</c:v>
                </c:pt>
                <c:pt idx="3622">
                  <c:v>236</c:v>
                </c:pt>
                <c:pt idx="3623">
                  <c:v>236</c:v>
                </c:pt>
                <c:pt idx="3624">
                  <c:v>236</c:v>
                </c:pt>
                <c:pt idx="3625">
                  <c:v>236</c:v>
                </c:pt>
                <c:pt idx="3626">
                  <c:v>236</c:v>
                </c:pt>
                <c:pt idx="3627">
                  <c:v>237</c:v>
                </c:pt>
                <c:pt idx="3628">
                  <c:v>237</c:v>
                </c:pt>
                <c:pt idx="3629">
                  <c:v>238</c:v>
                </c:pt>
                <c:pt idx="3630">
                  <c:v>238</c:v>
                </c:pt>
                <c:pt idx="3631">
                  <c:v>236</c:v>
                </c:pt>
                <c:pt idx="3632">
                  <c:v>236</c:v>
                </c:pt>
                <c:pt idx="3633">
                  <c:v>236</c:v>
                </c:pt>
                <c:pt idx="3634">
                  <c:v>236</c:v>
                </c:pt>
                <c:pt idx="3635">
                  <c:v>236</c:v>
                </c:pt>
                <c:pt idx="3636">
                  <c:v>236</c:v>
                </c:pt>
                <c:pt idx="3637">
                  <c:v>235</c:v>
                </c:pt>
                <c:pt idx="3638">
                  <c:v>236</c:v>
                </c:pt>
                <c:pt idx="3639">
                  <c:v>236</c:v>
                </c:pt>
                <c:pt idx="3640">
                  <c:v>236</c:v>
                </c:pt>
                <c:pt idx="3641">
                  <c:v>236</c:v>
                </c:pt>
                <c:pt idx="3642">
                  <c:v>236</c:v>
                </c:pt>
                <c:pt idx="3643">
                  <c:v>236</c:v>
                </c:pt>
                <c:pt idx="3644">
                  <c:v>236</c:v>
                </c:pt>
                <c:pt idx="3645">
                  <c:v>236</c:v>
                </c:pt>
                <c:pt idx="3646">
                  <c:v>236</c:v>
                </c:pt>
                <c:pt idx="3647">
                  <c:v>236</c:v>
                </c:pt>
                <c:pt idx="3648">
                  <c:v>235</c:v>
                </c:pt>
                <c:pt idx="3649">
                  <c:v>237</c:v>
                </c:pt>
                <c:pt idx="3650">
                  <c:v>237</c:v>
                </c:pt>
                <c:pt idx="3651">
                  <c:v>237</c:v>
                </c:pt>
                <c:pt idx="3652">
                  <c:v>237</c:v>
                </c:pt>
                <c:pt idx="3653">
                  <c:v>237</c:v>
                </c:pt>
                <c:pt idx="3654">
                  <c:v>237</c:v>
                </c:pt>
                <c:pt idx="3655">
                  <c:v>235</c:v>
                </c:pt>
                <c:pt idx="3656">
                  <c:v>235</c:v>
                </c:pt>
                <c:pt idx="3657">
                  <c:v>235</c:v>
                </c:pt>
                <c:pt idx="3658">
                  <c:v>235</c:v>
                </c:pt>
                <c:pt idx="3659">
                  <c:v>235</c:v>
                </c:pt>
                <c:pt idx="3660">
                  <c:v>235</c:v>
                </c:pt>
                <c:pt idx="3661">
                  <c:v>235</c:v>
                </c:pt>
                <c:pt idx="3662">
                  <c:v>232</c:v>
                </c:pt>
                <c:pt idx="3663">
                  <c:v>231</c:v>
                </c:pt>
                <c:pt idx="3664">
                  <c:v>231</c:v>
                </c:pt>
                <c:pt idx="3665">
                  <c:v>231</c:v>
                </c:pt>
                <c:pt idx="3666">
                  <c:v>231</c:v>
                </c:pt>
                <c:pt idx="3667">
                  <c:v>231</c:v>
                </c:pt>
                <c:pt idx="3668">
                  <c:v>231</c:v>
                </c:pt>
                <c:pt idx="3669">
                  <c:v>232</c:v>
                </c:pt>
                <c:pt idx="3670">
                  <c:v>232</c:v>
                </c:pt>
                <c:pt idx="3671">
                  <c:v>233</c:v>
                </c:pt>
                <c:pt idx="3672">
                  <c:v>233</c:v>
                </c:pt>
                <c:pt idx="3673">
                  <c:v>233</c:v>
                </c:pt>
                <c:pt idx="3674">
                  <c:v>233</c:v>
                </c:pt>
                <c:pt idx="3675">
                  <c:v>233</c:v>
                </c:pt>
                <c:pt idx="3676">
                  <c:v>230</c:v>
                </c:pt>
                <c:pt idx="3677">
                  <c:v>230</c:v>
                </c:pt>
                <c:pt idx="3678">
                  <c:v>230</c:v>
                </c:pt>
                <c:pt idx="3679">
                  <c:v>230</c:v>
                </c:pt>
                <c:pt idx="3680">
                  <c:v>230</c:v>
                </c:pt>
                <c:pt idx="3681">
                  <c:v>231</c:v>
                </c:pt>
                <c:pt idx="3682">
                  <c:v>231</c:v>
                </c:pt>
                <c:pt idx="3683">
                  <c:v>234</c:v>
                </c:pt>
                <c:pt idx="3684">
                  <c:v>235</c:v>
                </c:pt>
                <c:pt idx="3685">
                  <c:v>235</c:v>
                </c:pt>
                <c:pt idx="3686">
                  <c:v>235</c:v>
                </c:pt>
                <c:pt idx="3687">
                  <c:v>235</c:v>
                </c:pt>
                <c:pt idx="3688">
                  <c:v>235</c:v>
                </c:pt>
                <c:pt idx="3689">
                  <c:v>235</c:v>
                </c:pt>
                <c:pt idx="3690">
                  <c:v>231</c:v>
                </c:pt>
                <c:pt idx="3691">
                  <c:v>231</c:v>
                </c:pt>
                <c:pt idx="3692">
                  <c:v>231</c:v>
                </c:pt>
                <c:pt idx="3693">
                  <c:v>231</c:v>
                </c:pt>
                <c:pt idx="3694">
                  <c:v>231</c:v>
                </c:pt>
                <c:pt idx="3695">
                  <c:v>231</c:v>
                </c:pt>
                <c:pt idx="3696">
                  <c:v>231</c:v>
                </c:pt>
                <c:pt idx="3697">
                  <c:v>231</c:v>
                </c:pt>
                <c:pt idx="3698">
                  <c:v>231</c:v>
                </c:pt>
                <c:pt idx="3699">
                  <c:v>231</c:v>
                </c:pt>
                <c:pt idx="3700">
                  <c:v>231</c:v>
                </c:pt>
                <c:pt idx="3701">
                  <c:v>231</c:v>
                </c:pt>
                <c:pt idx="3702">
                  <c:v>231</c:v>
                </c:pt>
                <c:pt idx="3703">
                  <c:v>233</c:v>
                </c:pt>
                <c:pt idx="3704">
                  <c:v>233</c:v>
                </c:pt>
                <c:pt idx="3705">
                  <c:v>233</c:v>
                </c:pt>
                <c:pt idx="3706">
                  <c:v>233</c:v>
                </c:pt>
                <c:pt idx="3707">
                  <c:v>233</c:v>
                </c:pt>
                <c:pt idx="3708">
                  <c:v>233</c:v>
                </c:pt>
                <c:pt idx="3709">
                  <c:v>233</c:v>
                </c:pt>
                <c:pt idx="3710">
                  <c:v>233</c:v>
                </c:pt>
                <c:pt idx="3711">
                  <c:v>231</c:v>
                </c:pt>
                <c:pt idx="3712">
                  <c:v>231</c:v>
                </c:pt>
                <c:pt idx="3713">
                  <c:v>231</c:v>
                </c:pt>
                <c:pt idx="3714">
                  <c:v>232</c:v>
                </c:pt>
                <c:pt idx="3715">
                  <c:v>232</c:v>
                </c:pt>
                <c:pt idx="3716">
                  <c:v>232</c:v>
                </c:pt>
                <c:pt idx="3717">
                  <c:v>232</c:v>
                </c:pt>
                <c:pt idx="3718">
                  <c:v>232</c:v>
                </c:pt>
                <c:pt idx="3719">
                  <c:v>232</c:v>
                </c:pt>
                <c:pt idx="3720">
                  <c:v>232</c:v>
                </c:pt>
                <c:pt idx="3721">
                  <c:v>232</c:v>
                </c:pt>
                <c:pt idx="3722">
                  <c:v>232</c:v>
                </c:pt>
                <c:pt idx="3723">
                  <c:v>232</c:v>
                </c:pt>
                <c:pt idx="3724">
                  <c:v>232</c:v>
                </c:pt>
                <c:pt idx="3725">
                  <c:v>233</c:v>
                </c:pt>
                <c:pt idx="3726">
                  <c:v>233</c:v>
                </c:pt>
                <c:pt idx="3727">
                  <c:v>233</c:v>
                </c:pt>
                <c:pt idx="3728">
                  <c:v>233</c:v>
                </c:pt>
                <c:pt idx="3729">
                  <c:v>233</c:v>
                </c:pt>
                <c:pt idx="3730">
                  <c:v>233</c:v>
                </c:pt>
                <c:pt idx="3731">
                  <c:v>233</c:v>
                </c:pt>
                <c:pt idx="3732">
                  <c:v>232</c:v>
                </c:pt>
                <c:pt idx="3733">
                  <c:v>232</c:v>
                </c:pt>
                <c:pt idx="3734">
                  <c:v>232</c:v>
                </c:pt>
                <c:pt idx="3735">
                  <c:v>232</c:v>
                </c:pt>
                <c:pt idx="3736">
                  <c:v>232</c:v>
                </c:pt>
                <c:pt idx="3737">
                  <c:v>232</c:v>
                </c:pt>
                <c:pt idx="3738">
                  <c:v>232</c:v>
                </c:pt>
                <c:pt idx="3739">
                  <c:v>232</c:v>
                </c:pt>
                <c:pt idx="3740">
                  <c:v>232</c:v>
                </c:pt>
                <c:pt idx="3741">
                  <c:v>232</c:v>
                </c:pt>
                <c:pt idx="3742">
                  <c:v>232</c:v>
                </c:pt>
                <c:pt idx="3743">
                  <c:v>232</c:v>
                </c:pt>
                <c:pt idx="3744">
                  <c:v>232</c:v>
                </c:pt>
                <c:pt idx="3745">
                  <c:v>232</c:v>
                </c:pt>
                <c:pt idx="3746">
                  <c:v>234</c:v>
                </c:pt>
                <c:pt idx="3747">
                  <c:v>234</c:v>
                </c:pt>
                <c:pt idx="3748">
                  <c:v>234</c:v>
                </c:pt>
                <c:pt idx="3749">
                  <c:v>234</c:v>
                </c:pt>
                <c:pt idx="3750">
                  <c:v>234</c:v>
                </c:pt>
                <c:pt idx="3751">
                  <c:v>234</c:v>
                </c:pt>
                <c:pt idx="3752">
                  <c:v>234</c:v>
                </c:pt>
                <c:pt idx="3753">
                  <c:v>234</c:v>
                </c:pt>
                <c:pt idx="3754">
                  <c:v>234</c:v>
                </c:pt>
                <c:pt idx="3755">
                  <c:v>234</c:v>
                </c:pt>
                <c:pt idx="3756">
                  <c:v>234</c:v>
                </c:pt>
                <c:pt idx="3757">
                  <c:v>234</c:v>
                </c:pt>
                <c:pt idx="3758">
                  <c:v>234</c:v>
                </c:pt>
                <c:pt idx="3759">
                  <c:v>234</c:v>
                </c:pt>
                <c:pt idx="3760">
                  <c:v>236</c:v>
                </c:pt>
                <c:pt idx="3761">
                  <c:v>237</c:v>
                </c:pt>
                <c:pt idx="3762">
                  <c:v>237</c:v>
                </c:pt>
                <c:pt idx="3763">
                  <c:v>237</c:v>
                </c:pt>
                <c:pt idx="3764">
                  <c:v>237</c:v>
                </c:pt>
                <c:pt idx="3765">
                  <c:v>237</c:v>
                </c:pt>
                <c:pt idx="3766">
                  <c:v>240</c:v>
                </c:pt>
                <c:pt idx="3767">
                  <c:v>240</c:v>
                </c:pt>
                <c:pt idx="3768">
                  <c:v>239</c:v>
                </c:pt>
                <c:pt idx="3769">
                  <c:v>239</c:v>
                </c:pt>
                <c:pt idx="3770">
                  <c:v>238</c:v>
                </c:pt>
                <c:pt idx="3771">
                  <c:v>238</c:v>
                </c:pt>
                <c:pt idx="3772">
                  <c:v>235</c:v>
                </c:pt>
                <c:pt idx="3773">
                  <c:v>235</c:v>
                </c:pt>
                <c:pt idx="3774">
                  <c:v>236</c:v>
                </c:pt>
                <c:pt idx="3775">
                  <c:v>236</c:v>
                </c:pt>
                <c:pt idx="3776">
                  <c:v>237</c:v>
                </c:pt>
                <c:pt idx="3777">
                  <c:v>237</c:v>
                </c:pt>
                <c:pt idx="3778">
                  <c:v>237</c:v>
                </c:pt>
                <c:pt idx="3779">
                  <c:v>237</c:v>
                </c:pt>
                <c:pt idx="3780">
                  <c:v>237</c:v>
                </c:pt>
                <c:pt idx="3781">
                  <c:v>237</c:v>
                </c:pt>
                <c:pt idx="3782">
                  <c:v>238</c:v>
                </c:pt>
                <c:pt idx="3783">
                  <c:v>238</c:v>
                </c:pt>
                <c:pt idx="3784">
                  <c:v>238</c:v>
                </c:pt>
                <c:pt idx="3785">
                  <c:v>238</c:v>
                </c:pt>
                <c:pt idx="3786">
                  <c:v>238</c:v>
                </c:pt>
                <c:pt idx="3787">
                  <c:v>239</c:v>
                </c:pt>
                <c:pt idx="3788">
                  <c:v>237</c:v>
                </c:pt>
                <c:pt idx="3789">
                  <c:v>237</c:v>
                </c:pt>
                <c:pt idx="3790">
                  <c:v>237</c:v>
                </c:pt>
                <c:pt idx="3791">
                  <c:v>237</c:v>
                </c:pt>
                <c:pt idx="3792">
                  <c:v>237</c:v>
                </c:pt>
                <c:pt idx="3793">
                  <c:v>237</c:v>
                </c:pt>
                <c:pt idx="3794">
                  <c:v>237</c:v>
                </c:pt>
                <c:pt idx="3795">
                  <c:v>238</c:v>
                </c:pt>
                <c:pt idx="3796">
                  <c:v>238</c:v>
                </c:pt>
                <c:pt idx="3797">
                  <c:v>238</c:v>
                </c:pt>
                <c:pt idx="3798">
                  <c:v>238</c:v>
                </c:pt>
                <c:pt idx="3799">
                  <c:v>238</c:v>
                </c:pt>
                <c:pt idx="3800">
                  <c:v>237</c:v>
                </c:pt>
                <c:pt idx="3801">
                  <c:v>237</c:v>
                </c:pt>
                <c:pt idx="3802">
                  <c:v>234</c:v>
                </c:pt>
                <c:pt idx="3803">
                  <c:v>234</c:v>
                </c:pt>
                <c:pt idx="3804">
                  <c:v>234</c:v>
                </c:pt>
                <c:pt idx="3805">
                  <c:v>234</c:v>
                </c:pt>
                <c:pt idx="3806">
                  <c:v>234</c:v>
                </c:pt>
                <c:pt idx="3807">
                  <c:v>234</c:v>
                </c:pt>
                <c:pt idx="3808">
                  <c:v>234</c:v>
                </c:pt>
                <c:pt idx="3809">
                  <c:v>232</c:v>
                </c:pt>
                <c:pt idx="3810">
                  <c:v>232</c:v>
                </c:pt>
                <c:pt idx="3811">
                  <c:v>232</c:v>
                </c:pt>
                <c:pt idx="3812">
                  <c:v>232</c:v>
                </c:pt>
                <c:pt idx="3813">
                  <c:v>232</c:v>
                </c:pt>
                <c:pt idx="3814">
                  <c:v>232</c:v>
                </c:pt>
                <c:pt idx="3815">
                  <c:v>232</c:v>
                </c:pt>
                <c:pt idx="3816">
                  <c:v>233</c:v>
                </c:pt>
                <c:pt idx="3817">
                  <c:v>233</c:v>
                </c:pt>
                <c:pt idx="3818">
                  <c:v>233</c:v>
                </c:pt>
                <c:pt idx="3819">
                  <c:v>233</c:v>
                </c:pt>
                <c:pt idx="3820">
                  <c:v>233</c:v>
                </c:pt>
                <c:pt idx="3821">
                  <c:v>233</c:v>
                </c:pt>
                <c:pt idx="3822">
                  <c:v>233</c:v>
                </c:pt>
                <c:pt idx="3823">
                  <c:v>233</c:v>
                </c:pt>
                <c:pt idx="3824">
                  <c:v>233</c:v>
                </c:pt>
                <c:pt idx="3825">
                  <c:v>234</c:v>
                </c:pt>
                <c:pt idx="3826">
                  <c:v>234</c:v>
                </c:pt>
                <c:pt idx="3827">
                  <c:v>234</c:v>
                </c:pt>
                <c:pt idx="3828">
                  <c:v>234</c:v>
                </c:pt>
                <c:pt idx="3829">
                  <c:v>234</c:v>
                </c:pt>
                <c:pt idx="3830">
                  <c:v>234</c:v>
                </c:pt>
                <c:pt idx="3831">
                  <c:v>235</c:v>
                </c:pt>
                <c:pt idx="3832">
                  <c:v>236</c:v>
                </c:pt>
                <c:pt idx="3833">
                  <c:v>236</c:v>
                </c:pt>
                <c:pt idx="3834">
                  <c:v>236</c:v>
                </c:pt>
                <c:pt idx="3835">
                  <c:v>236</c:v>
                </c:pt>
                <c:pt idx="3836">
                  <c:v>236</c:v>
                </c:pt>
                <c:pt idx="3837">
                  <c:v>239</c:v>
                </c:pt>
                <c:pt idx="3838">
                  <c:v>239</c:v>
                </c:pt>
                <c:pt idx="3839">
                  <c:v>238</c:v>
                </c:pt>
                <c:pt idx="3840">
                  <c:v>238</c:v>
                </c:pt>
                <c:pt idx="3841">
                  <c:v>238</c:v>
                </c:pt>
                <c:pt idx="3842">
                  <c:v>238</c:v>
                </c:pt>
                <c:pt idx="3843">
                  <c:v>238</c:v>
                </c:pt>
                <c:pt idx="3844">
                  <c:v>232</c:v>
                </c:pt>
                <c:pt idx="3845">
                  <c:v>232</c:v>
                </c:pt>
                <c:pt idx="3846">
                  <c:v>232</c:v>
                </c:pt>
                <c:pt idx="3847">
                  <c:v>232</c:v>
                </c:pt>
                <c:pt idx="3848">
                  <c:v>233</c:v>
                </c:pt>
                <c:pt idx="3849">
                  <c:v>233</c:v>
                </c:pt>
                <c:pt idx="3850">
                  <c:v>233</c:v>
                </c:pt>
                <c:pt idx="3851">
                  <c:v>232</c:v>
                </c:pt>
                <c:pt idx="3852">
                  <c:v>232</c:v>
                </c:pt>
                <c:pt idx="3853">
                  <c:v>232</c:v>
                </c:pt>
                <c:pt idx="3854">
                  <c:v>232</c:v>
                </c:pt>
                <c:pt idx="3855">
                  <c:v>232</c:v>
                </c:pt>
                <c:pt idx="3856">
                  <c:v>232</c:v>
                </c:pt>
                <c:pt idx="3857">
                  <c:v>232</c:v>
                </c:pt>
                <c:pt idx="3858">
                  <c:v>229</c:v>
                </c:pt>
                <c:pt idx="3859">
                  <c:v>229</c:v>
                </c:pt>
                <c:pt idx="3860">
                  <c:v>230</c:v>
                </c:pt>
                <c:pt idx="3861">
                  <c:v>230</c:v>
                </c:pt>
                <c:pt idx="3862">
                  <c:v>230</c:v>
                </c:pt>
                <c:pt idx="3863">
                  <c:v>230</c:v>
                </c:pt>
                <c:pt idx="3864">
                  <c:v>230</c:v>
                </c:pt>
                <c:pt idx="3865">
                  <c:v>226</c:v>
                </c:pt>
                <c:pt idx="3866">
                  <c:v>226</c:v>
                </c:pt>
                <c:pt idx="3867">
                  <c:v>226</c:v>
                </c:pt>
                <c:pt idx="3868">
                  <c:v>226</c:v>
                </c:pt>
                <c:pt idx="3869">
                  <c:v>226</c:v>
                </c:pt>
                <c:pt idx="3870">
                  <c:v>226</c:v>
                </c:pt>
                <c:pt idx="3871">
                  <c:v>226</c:v>
                </c:pt>
                <c:pt idx="3872">
                  <c:v>226</c:v>
                </c:pt>
                <c:pt idx="3873">
                  <c:v>226</c:v>
                </c:pt>
                <c:pt idx="3874">
                  <c:v>226</c:v>
                </c:pt>
                <c:pt idx="3875">
                  <c:v>226</c:v>
                </c:pt>
                <c:pt idx="3876">
                  <c:v>226</c:v>
                </c:pt>
                <c:pt idx="3877">
                  <c:v>226</c:v>
                </c:pt>
                <c:pt idx="3878">
                  <c:v>226</c:v>
                </c:pt>
                <c:pt idx="3879">
                  <c:v>227</c:v>
                </c:pt>
                <c:pt idx="3880">
                  <c:v>227</c:v>
                </c:pt>
                <c:pt idx="3881">
                  <c:v>227</c:v>
                </c:pt>
                <c:pt idx="3882">
                  <c:v>227</c:v>
                </c:pt>
                <c:pt idx="3883">
                  <c:v>227</c:v>
                </c:pt>
                <c:pt idx="3884">
                  <c:v>227</c:v>
                </c:pt>
                <c:pt idx="3885">
                  <c:v>227</c:v>
                </c:pt>
                <c:pt idx="3886">
                  <c:v>227</c:v>
                </c:pt>
                <c:pt idx="3887">
                  <c:v>227</c:v>
                </c:pt>
                <c:pt idx="3888">
                  <c:v>227</c:v>
                </c:pt>
                <c:pt idx="3889">
                  <c:v>227</c:v>
                </c:pt>
                <c:pt idx="3890">
                  <c:v>227</c:v>
                </c:pt>
                <c:pt idx="3891">
                  <c:v>227</c:v>
                </c:pt>
                <c:pt idx="3892">
                  <c:v>227</c:v>
                </c:pt>
                <c:pt idx="3893">
                  <c:v>227</c:v>
                </c:pt>
                <c:pt idx="3894">
                  <c:v>227</c:v>
                </c:pt>
                <c:pt idx="3895">
                  <c:v>227</c:v>
                </c:pt>
                <c:pt idx="3896">
                  <c:v>229</c:v>
                </c:pt>
                <c:pt idx="3897">
                  <c:v>229</c:v>
                </c:pt>
                <c:pt idx="3898">
                  <c:v>229</c:v>
                </c:pt>
                <c:pt idx="3899">
                  <c:v>229</c:v>
                </c:pt>
                <c:pt idx="3900">
                  <c:v>230</c:v>
                </c:pt>
                <c:pt idx="3901">
                  <c:v>230</c:v>
                </c:pt>
                <c:pt idx="3902">
                  <c:v>230</c:v>
                </c:pt>
                <c:pt idx="3903">
                  <c:v>230</c:v>
                </c:pt>
                <c:pt idx="3904">
                  <c:v>230</c:v>
                </c:pt>
                <c:pt idx="3905">
                  <c:v>230</c:v>
                </c:pt>
                <c:pt idx="3906">
                  <c:v>229</c:v>
                </c:pt>
                <c:pt idx="3907">
                  <c:v>229</c:v>
                </c:pt>
                <c:pt idx="3908">
                  <c:v>229</c:v>
                </c:pt>
                <c:pt idx="3909">
                  <c:v>228</c:v>
                </c:pt>
                <c:pt idx="3910">
                  <c:v>228</c:v>
                </c:pt>
                <c:pt idx="3911">
                  <c:v>228</c:v>
                </c:pt>
                <c:pt idx="3912">
                  <c:v>228</c:v>
                </c:pt>
                <c:pt idx="3913">
                  <c:v>228</c:v>
                </c:pt>
                <c:pt idx="3914">
                  <c:v>230</c:v>
                </c:pt>
                <c:pt idx="3915">
                  <c:v>230</c:v>
                </c:pt>
                <c:pt idx="3916">
                  <c:v>230</c:v>
                </c:pt>
                <c:pt idx="3917">
                  <c:v>230</c:v>
                </c:pt>
                <c:pt idx="3918">
                  <c:v>230</c:v>
                </c:pt>
                <c:pt idx="3919">
                  <c:v>230</c:v>
                </c:pt>
                <c:pt idx="3920">
                  <c:v>230</c:v>
                </c:pt>
                <c:pt idx="3921">
                  <c:v>230</c:v>
                </c:pt>
                <c:pt idx="3922">
                  <c:v>230</c:v>
                </c:pt>
                <c:pt idx="3923">
                  <c:v>230</c:v>
                </c:pt>
                <c:pt idx="3924">
                  <c:v>230</c:v>
                </c:pt>
                <c:pt idx="3925">
                  <c:v>230</c:v>
                </c:pt>
                <c:pt idx="3926">
                  <c:v>230</c:v>
                </c:pt>
                <c:pt idx="3927">
                  <c:v>230</c:v>
                </c:pt>
                <c:pt idx="3928">
                  <c:v>229</c:v>
                </c:pt>
                <c:pt idx="3929">
                  <c:v>229</c:v>
                </c:pt>
                <c:pt idx="3930">
                  <c:v>229</c:v>
                </c:pt>
                <c:pt idx="3931">
                  <c:v>229</c:v>
                </c:pt>
                <c:pt idx="3932">
                  <c:v>229</c:v>
                </c:pt>
                <c:pt idx="3933">
                  <c:v>229</c:v>
                </c:pt>
                <c:pt idx="3934">
                  <c:v>229</c:v>
                </c:pt>
                <c:pt idx="3935">
                  <c:v>225</c:v>
                </c:pt>
                <c:pt idx="3936">
                  <c:v>225</c:v>
                </c:pt>
                <c:pt idx="3937">
                  <c:v>225</c:v>
                </c:pt>
                <c:pt idx="3938">
                  <c:v>225</c:v>
                </c:pt>
                <c:pt idx="3939">
                  <c:v>225</c:v>
                </c:pt>
                <c:pt idx="3940">
                  <c:v>225</c:v>
                </c:pt>
                <c:pt idx="3941">
                  <c:v>225</c:v>
                </c:pt>
                <c:pt idx="3942">
                  <c:v>221</c:v>
                </c:pt>
                <c:pt idx="3943">
                  <c:v>221</c:v>
                </c:pt>
                <c:pt idx="3944">
                  <c:v>221</c:v>
                </c:pt>
                <c:pt idx="3945">
                  <c:v>221</c:v>
                </c:pt>
                <c:pt idx="3946">
                  <c:v>221</c:v>
                </c:pt>
                <c:pt idx="3947">
                  <c:v>221</c:v>
                </c:pt>
                <c:pt idx="3948">
                  <c:v>221</c:v>
                </c:pt>
                <c:pt idx="3949">
                  <c:v>220</c:v>
                </c:pt>
                <c:pt idx="3950">
                  <c:v>220</c:v>
                </c:pt>
                <c:pt idx="3951">
                  <c:v>220</c:v>
                </c:pt>
                <c:pt idx="3952">
                  <c:v>218</c:v>
                </c:pt>
                <c:pt idx="3953">
                  <c:v>218</c:v>
                </c:pt>
                <c:pt idx="3954">
                  <c:v>218</c:v>
                </c:pt>
                <c:pt idx="3955">
                  <c:v>218</c:v>
                </c:pt>
                <c:pt idx="3956">
                  <c:v>214</c:v>
                </c:pt>
                <c:pt idx="3957">
                  <c:v>214</c:v>
                </c:pt>
                <c:pt idx="3958">
                  <c:v>214</c:v>
                </c:pt>
                <c:pt idx="3959">
                  <c:v>214</c:v>
                </c:pt>
                <c:pt idx="3960">
                  <c:v>213</c:v>
                </c:pt>
                <c:pt idx="3961">
                  <c:v>213</c:v>
                </c:pt>
                <c:pt idx="3962">
                  <c:v>213</c:v>
                </c:pt>
                <c:pt idx="3963">
                  <c:v>213</c:v>
                </c:pt>
                <c:pt idx="3964">
                  <c:v>213</c:v>
                </c:pt>
                <c:pt idx="3965">
                  <c:v>213</c:v>
                </c:pt>
                <c:pt idx="3966">
                  <c:v>213</c:v>
                </c:pt>
                <c:pt idx="3967">
                  <c:v>213</c:v>
                </c:pt>
                <c:pt idx="3968">
                  <c:v>213</c:v>
                </c:pt>
                <c:pt idx="3969">
                  <c:v>213</c:v>
                </c:pt>
                <c:pt idx="3970">
                  <c:v>213</c:v>
                </c:pt>
                <c:pt idx="3971">
                  <c:v>213</c:v>
                </c:pt>
                <c:pt idx="3972">
                  <c:v>213</c:v>
                </c:pt>
                <c:pt idx="3973">
                  <c:v>212</c:v>
                </c:pt>
                <c:pt idx="3974">
                  <c:v>213</c:v>
                </c:pt>
                <c:pt idx="3975">
                  <c:v>212</c:v>
                </c:pt>
                <c:pt idx="3976">
                  <c:v>210</c:v>
                </c:pt>
                <c:pt idx="3977">
                  <c:v>212</c:v>
                </c:pt>
                <c:pt idx="3978">
                  <c:v>212</c:v>
                </c:pt>
                <c:pt idx="3979">
                  <c:v>212</c:v>
                </c:pt>
                <c:pt idx="3980">
                  <c:v>212</c:v>
                </c:pt>
                <c:pt idx="3981">
                  <c:v>212</c:v>
                </c:pt>
                <c:pt idx="3982">
                  <c:v>212</c:v>
                </c:pt>
                <c:pt idx="3983">
                  <c:v>212</c:v>
                </c:pt>
                <c:pt idx="3984">
                  <c:v>216</c:v>
                </c:pt>
                <c:pt idx="3985">
                  <c:v>216</c:v>
                </c:pt>
                <c:pt idx="3986">
                  <c:v>216</c:v>
                </c:pt>
                <c:pt idx="3987">
                  <c:v>216</c:v>
                </c:pt>
                <c:pt idx="3988">
                  <c:v>214</c:v>
                </c:pt>
                <c:pt idx="3989">
                  <c:v>214</c:v>
                </c:pt>
                <c:pt idx="3990">
                  <c:v>212</c:v>
                </c:pt>
                <c:pt idx="3991">
                  <c:v>212</c:v>
                </c:pt>
                <c:pt idx="3992">
                  <c:v>213</c:v>
                </c:pt>
                <c:pt idx="3993">
                  <c:v>212</c:v>
                </c:pt>
                <c:pt idx="3994">
                  <c:v>212</c:v>
                </c:pt>
                <c:pt idx="3995">
                  <c:v>212</c:v>
                </c:pt>
                <c:pt idx="3996">
                  <c:v>212</c:v>
                </c:pt>
                <c:pt idx="3997">
                  <c:v>212</c:v>
                </c:pt>
                <c:pt idx="3998">
                  <c:v>212</c:v>
                </c:pt>
                <c:pt idx="3999">
                  <c:v>212</c:v>
                </c:pt>
                <c:pt idx="4000">
                  <c:v>212</c:v>
                </c:pt>
                <c:pt idx="4001">
                  <c:v>212</c:v>
                </c:pt>
                <c:pt idx="4002">
                  <c:v>212</c:v>
                </c:pt>
                <c:pt idx="4003">
                  <c:v>212</c:v>
                </c:pt>
                <c:pt idx="4004">
                  <c:v>212</c:v>
                </c:pt>
                <c:pt idx="4005">
                  <c:v>208</c:v>
                </c:pt>
                <c:pt idx="4006">
                  <c:v>208</c:v>
                </c:pt>
                <c:pt idx="4007">
                  <c:v>208</c:v>
                </c:pt>
                <c:pt idx="4008">
                  <c:v>208</c:v>
                </c:pt>
                <c:pt idx="4009">
                  <c:v>208</c:v>
                </c:pt>
                <c:pt idx="4010">
                  <c:v>208</c:v>
                </c:pt>
                <c:pt idx="4011">
                  <c:v>208</c:v>
                </c:pt>
                <c:pt idx="4012">
                  <c:v>207</c:v>
                </c:pt>
                <c:pt idx="4013">
                  <c:v>207</c:v>
                </c:pt>
                <c:pt idx="4014">
                  <c:v>207</c:v>
                </c:pt>
                <c:pt idx="4015">
                  <c:v>206</c:v>
                </c:pt>
                <c:pt idx="4016">
                  <c:v>206</c:v>
                </c:pt>
                <c:pt idx="4017">
                  <c:v>206</c:v>
                </c:pt>
                <c:pt idx="4018">
                  <c:v>206</c:v>
                </c:pt>
                <c:pt idx="4019">
                  <c:v>206</c:v>
                </c:pt>
                <c:pt idx="4020">
                  <c:v>206</c:v>
                </c:pt>
                <c:pt idx="4021">
                  <c:v>202</c:v>
                </c:pt>
                <c:pt idx="4022">
                  <c:v>202</c:v>
                </c:pt>
                <c:pt idx="4023">
                  <c:v>202</c:v>
                </c:pt>
                <c:pt idx="4024">
                  <c:v>202</c:v>
                </c:pt>
                <c:pt idx="4025">
                  <c:v>202</c:v>
                </c:pt>
                <c:pt idx="4026">
                  <c:v>202</c:v>
                </c:pt>
                <c:pt idx="4027">
                  <c:v>201</c:v>
                </c:pt>
                <c:pt idx="4028">
                  <c:v>201</c:v>
                </c:pt>
                <c:pt idx="4029">
                  <c:v>197</c:v>
                </c:pt>
                <c:pt idx="4030">
                  <c:v>197</c:v>
                </c:pt>
                <c:pt idx="4031">
                  <c:v>197</c:v>
                </c:pt>
                <c:pt idx="4032">
                  <c:v>197</c:v>
                </c:pt>
                <c:pt idx="4033">
                  <c:v>194</c:v>
                </c:pt>
                <c:pt idx="4034">
                  <c:v>194</c:v>
                </c:pt>
                <c:pt idx="4035">
                  <c:v>194</c:v>
                </c:pt>
                <c:pt idx="4036">
                  <c:v>194</c:v>
                </c:pt>
                <c:pt idx="4037">
                  <c:v>194</c:v>
                </c:pt>
                <c:pt idx="4038">
                  <c:v>194</c:v>
                </c:pt>
                <c:pt idx="4039">
                  <c:v>194</c:v>
                </c:pt>
                <c:pt idx="4040">
                  <c:v>191</c:v>
                </c:pt>
                <c:pt idx="4041">
                  <c:v>191</c:v>
                </c:pt>
                <c:pt idx="4042">
                  <c:v>192</c:v>
                </c:pt>
                <c:pt idx="4043">
                  <c:v>191</c:v>
                </c:pt>
                <c:pt idx="4044">
                  <c:v>191</c:v>
                </c:pt>
                <c:pt idx="4045">
                  <c:v>191</c:v>
                </c:pt>
                <c:pt idx="4046">
                  <c:v>191</c:v>
                </c:pt>
                <c:pt idx="4047">
                  <c:v>191</c:v>
                </c:pt>
                <c:pt idx="4048">
                  <c:v>191</c:v>
                </c:pt>
                <c:pt idx="4049">
                  <c:v>191</c:v>
                </c:pt>
                <c:pt idx="4050">
                  <c:v>191</c:v>
                </c:pt>
                <c:pt idx="4051">
                  <c:v>191</c:v>
                </c:pt>
                <c:pt idx="4052">
                  <c:v>191</c:v>
                </c:pt>
                <c:pt idx="4053">
                  <c:v>190</c:v>
                </c:pt>
                <c:pt idx="4054">
                  <c:v>190</c:v>
                </c:pt>
                <c:pt idx="4055">
                  <c:v>190</c:v>
                </c:pt>
                <c:pt idx="4056">
                  <c:v>189</c:v>
                </c:pt>
                <c:pt idx="4057">
                  <c:v>188</c:v>
                </c:pt>
                <c:pt idx="4058">
                  <c:v>188</c:v>
                </c:pt>
                <c:pt idx="4059">
                  <c:v>188</c:v>
                </c:pt>
                <c:pt idx="4060">
                  <c:v>188</c:v>
                </c:pt>
                <c:pt idx="4061">
                  <c:v>185</c:v>
                </c:pt>
                <c:pt idx="4062">
                  <c:v>185</c:v>
                </c:pt>
                <c:pt idx="4063">
                  <c:v>185</c:v>
                </c:pt>
                <c:pt idx="4064">
                  <c:v>185</c:v>
                </c:pt>
                <c:pt idx="4065">
                  <c:v>185</c:v>
                </c:pt>
                <c:pt idx="4066">
                  <c:v>185</c:v>
                </c:pt>
                <c:pt idx="4067">
                  <c:v>185</c:v>
                </c:pt>
                <c:pt idx="4068">
                  <c:v>181</c:v>
                </c:pt>
                <c:pt idx="4069">
                  <c:v>181</c:v>
                </c:pt>
                <c:pt idx="4070">
                  <c:v>180</c:v>
                </c:pt>
                <c:pt idx="4071">
                  <c:v>180</c:v>
                </c:pt>
                <c:pt idx="4072">
                  <c:v>179</c:v>
                </c:pt>
                <c:pt idx="4073">
                  <c:v>179</c:v>
                </c:pt>
                <c:pt idx="4074">
                  <c:v>179</c:v>
                </c:pt>
                <c:pt idx="4075">
                  <c:v>179</c:v>
                </c:pt>
                <c:pt idx="4076">
                  <c:v>179</c:v>
                </c:pt>
                <c:pt idx="4077">
                  <c:v>179</c:v>
                </c:pt>
                <c:pt idx="4078">
                  <c:v>179</c:v>
                </c:pt>
                <c:pt idx="4079">
                  <c:v>179</c:v>
                </c:pt>
                <c:pt idx="4080">
                  <c:v>179</c:v>
                </c:pt>
                <c:pt idx="4081">
                  <c:v>177</c:v>
                </c:pt>
                <c:pt idx="4082">
                  <c:v>177</c:v>
                </c:pt>
                <c:pt idx="4083">
                  <c:v>177</c:v>
                </c:pt>
                <c:pt idx="4084">
                  <c:v>176</c:v>
                </c:pt>
                <c:pt idx="4085">
                  <c:v>175</c:v>
                </c:pt>
                <c:pt idx="4086">
                  <c:v>175</c:v>
                </c:pt>
                <c:pt idx="4087">
                  <c:v>175</c:v>
                </c:pt>
                <c:pt idx="4088">
                  <c:v>175</c:v>
                </c:pt>
                <c:pt idx="4089">
                  <c:v>172</c:v>
                </c:pt>
                <c:pt idx="4090">
                  <c:v>172</c:v>
                </c:pt>
                <c:pt idx="4091">
                  <c:v>172</c:v>
                </c:pt>
                <c:pt idx="4092">
                  <c:v>172</c:v>
                </c:pt>
                <c:pt idx="4093">
                  <c:v>172</c:v>
                </c:pt>
                <c:pt idx="4094">
                  <c:v>172</c:v>
                </c:pt>
                <c:pt idx="4095">
                  <c:v>172</c:v>
                </c:pt>
                <c:pt idx="4096">
                  <c:v>164</c:v>
                </c:pt>
                <c:pt idx="4097">
                  <c:v>165</c:v>
                </c:pt>
                <c:pt idx="4098">
                  <c:v>165</c:v>
                </c:pt>
                <c:pt idx="4099">
                  <c:v>165</c:v>
                </c:pt>
                <c:pt idx="4100">
                  <c:v>165</c:v>
                </c:pt>
                <c:pt idx="4101">
                  <c:v>165</c:v>
                </c:pt>
                <c:pt idx="4102">
                  <c:v>165</c:v>
                </c:pt>
                <c:pt idx="4103">
                  <c:v>162</c:v>
                </c:pt>
                <c:pt idx="4104">
                  <c:v>162</c:v>
                </c:pt>
                <c:pt idx="4105">
                  <c:v>161</c:v>
                </c:pt>
                <c:pt idx="4106">
                  <c:v>161</c:v>
                </c:pt>
                <c:pt idx="4107">
                  <c:v>161</c:v>
                </c:pt>
                <c:pt idx="4108">
                  <c:v>161</c:v>
                </c:pt>
                <c:pt idx="4109">
                  <c:v>161</c:v>
                </c:pt>
                <c:pt idx="4110">
                  <c:v>151</c:v>
                </c:pt>
                <c:pt idx="4111">
                  <c:v>149</c:v>
                </c:pt>
                <c:pt idx="4112">
                  <c:v>148</c:v>
                </c:pt>
                <c:pt idx="4113">
                  <c:v>148</c:v>
                </c:pt>
                <c:pt idx="4114">
                  <c:v>148</c:v>
                </c:pt>
                <c:pt idx="4115">
                  <c:v>148</c:v>
                </c:pt>
                <c:pt idx="4116">
                  <c:v>148</c:v>
                </c:pt>
                <c:pt idx="4117">
                  <c:v>149</c:v>
                </c:pt>
                <c:pt idx="4118">
                  <c:v>150</c:v>
                </c:pt>
                <c:pt idx="4119">
                  <c:v>150</c:v>
                </c:pt>
                <c:pt idx="4120">
                  <c:v>150</c:v>
                </c:pt>
                <c:pt idx="4121">
                  <c:v>150</c:v>
                </c:pt>
                <c:pt idx="4122">
                  <c:v>150</c:v>
                </c:pt>
                <c:pt idx="4123">
                  <c:v>150</c:v>
                </c:pt>
                <c:pt idx="4124">
                  <c:v>145</c:v>
                </c:pt>
                <c:pt idx="4125">
                  <c:v>145</c:v>
                </c:pt>
                <c:pt idx="4126">
                  <c:v>145</c:v>
                </c:pt>
                <c:pt idx="4127">
                  <c:v>145</c:v>
                </c:pt>
                <c:pt idx="4128">
                  <c:v>143</c:v>
                </c:pt>
                <c:pt idx="4129">
                  <c:v>143</c:v>
                </c:pt>
                <c:pt idx="4130">
                  <c:v>143</c:v>
                </c:pt>
                <c:pt idx="4131">
                  <c:v>140</c:v>
                </c:pt>
                <c:pt idx="4132">
                  <c:v>137</c:v>
                </c:pt>
                <c:pt idx="4133">
                  <c:v>137</c:v>
                </c:pt>
                <c:pt idx="4134">
                  <c:v>137</c:v>
                </c:pt>
                <c:pt idx="4135">
                  <c:v>137</c:v>
                </c:pt>
                <c:pt idx="4136">
                  <c:v>137</c:v>
                </c:pt>
                <c:pt idx="4137">
                  <c:v>137</c:v>
                </c:pt>
                <c:pt idx="4138">
                  <c:v>137</c:v>
                </c:pt>
                <c:pt idx="4139">
                  <c:v>128</c:v>
                </c:pt>
                <c:pt idx="4140">
                  <c:v>127</c:v>
                </c:pt>
                <c:pt idx="4141">
                  <c:v>127</c:v>
                </c:pt>
                <c:pt idx="4142">
                  <c:v>126</c:v>
                </c:pt>
                <c:pt idx="4143">
                  <c:v>126</c:v>
                </c:pt>
                <c:pt idx="4144">
                  <c:v>126</c:v>
                </c:pt>
                <c:pt idx="4145">
                  <c:v>110</c:v>
                </c:pt>
                <c:pt idx="4146">
                  <c:v>110</c:v>
                </c:pt>
                <c:pt idx="4147">
                  <c:v>110</c:v>
                </c:pt>
                <c:pt idx="4148">
                  <c:v>110</c:v>
                </c:pt>
                <c:pt idx="4149">
                  <c:v>110</c:v>
                </c:pt>
                <c:pt idx="4150">
                  <c:v>110</c:v>
                </c:pt>
                <c:pt idx="4151">
                  <c:v>110</c:v>
                </c:pt>
                <c:pt idx="4152">
                  <c:v>92</c:v>
                </c:pt>
                <c:pt idx="4153">
                  <c:v>92</c:v>
                </c:pt>
                <c:pt idx="4154">
                  <c:v>92</c:v>
                </c:pt>
                <c:pt idx="4155">
                  <c:v>92</c:v>
                </c:pt>
                <c:pt idx="4156">
                  <c:v>92</c:v>
                </c:pt>
                <c:pt idx="4157">
                  <c:v>92</c:v>
                </c:pt>
                <c:pt idx="4158">
                  <c:v>92</c:v>
                </c:pt>
                <c:pt idx="4159">
                  <c:v>87</c:v>
                </c:pt>
                <c:pt idx="4160">
                  <c:v>85</c:v>
                </c:pt>
                <c:pt idx="4161">
                  <c:v>85</c:v>
                </c:pt>
                <c:pt idx="4162">
                  <c:v>86</c:v>
                </c:pt>
                <c:pt idx="4163">
                  <c:v>86</c:v>
                </c:pt>
                <c:pt idx="4164">
                  <c:v>86</c:v>
                </c:pt>
                <c:pt idx="4165">
                  <c:v>86</c:v>
                </c:pt>
                <c:pt idx="4166">
                  <c:v>78</c:v>
                </c:pt>
                <c:pt idx="4167">
                  <c:v>78</c:v>
                </c:pt>
                <c:pt idx="4168">
                  <c:v>78</c:v>
                </c:pt>
                <c:pt idx="4169">
                  <c:v>78</c:v>
                </c:pt>
                <c:pt idx="4170">
                  <c:v>77</c:v>
                </c:pt>
                <c:pt idx="4171">
                  <c:v>77</c:v>
                </c:pt>
                <c:pt idx="4172">
                  <c:v>77</c:v>
                </c:pt>
                <c:pt idx="4173">
                  <c:v>65</c:v>
                </c:pt>
                <c:pt idx="4174">
                  <c:v>65</c:v>
                </c:pt>
                <c:pt idx="4175">
                  <c:v>65</c:v>
                </c:pt>
                <c:pt idx="4176">
                  <c:v>65</c:v>
                </c:pt>
                <c:pt idx="4177">
                  <c:v>66</c:v>
                </c:pt>
                <c:pt idx="4178">
                  <c:v>66</c:v>
                </c:pt>
                <c:pt idx="4179">
                  <c:v>66</c:v>
                </c:pt>
                <c:pt idx="4180">
                  <c:v>45</c:v>
                </c:pt>
                <c:pt idx="4181">
                  <c:v>45</c:v>
                </c:pt>
                <c:pt idx="4182">
                  <c:v>44</c:v>
                </c:pt>
                <c:pt idx="4183">
                  <c:v>44</c:v>
                </c:pt>
                <c:pt idx="4184">
                  <c:v>44</c:v>
                </c:pt>
                <c:pt idx="4185">
                  <c:v>43</c:v>
                </c:pt>
                <c:pt idx="4186">
                  <c:v>43</c:v>
                </c:pt>
                <c:pt idx="4187">
                  <c:v>39</c:v>
                </c:pt>
                <c:pt idx="4188">
                  <c:v>39</c:v>
                </c:pt>
                <c:pt idx="4189">
                  <c:v>38</c:v>
                </c:pt>
                <c:pt idx="4190">
                  <c:v>38</c:v>
                </c:pt>
                <c:pt idx="4191">
                  <c:v>38</c:v>
                </c:pt>
                <c:pt idx="4192">
                  <c:v>38</c:v>
                </c:pt>
                <c:pt idx="4193">
                  <c:v>38</c:v>
                </c:pt>
                <c:pt idx="4194">
                  <c:v>36</c:v>
                </c:pt>
                <c:pt idx="4195">
                  <c:v>30</c:v>
                </c:pt>
                <c:pt idx="4196">
                  <c:v>30</c:v>
                </c:pt>
                <c:pt idx="4197">
                  <c:v>30</c:v>
                </c:pt>
                <c:pt idx="4198">
                  <c:v>30</c:v>
                </c:pt>
                <c:pt idx="4199">
                  <c:v>30</c:v>
                </c:pt>
                <c:pt idx="4200">
                  <c:v>1</c:v>
                </c:pt>
                <c:pt idx="4201">
                  <c:v>1</c:v>
                </c:pt>
              </c:numCache>
            </c:numRef>
          </c:val>
          <c:smooth val="0"/>
          <c:extLst>
            <c:ext xmlns:c16="http://schemas.microsoft.com/office/drawing/2014/chart" uri="{C3380CC4-5D6E-409C-BE32-E72D297353CC}">
              <c16:uniqueId val="{00000001-6294-42B4-AF5D-FAD33E072343}"/>
            </c:ext>
          </c:extLst>
        </c:ser>
        <c:ser>
          <c:idx val="2"/>
          <c:order val="2"/>
          <c:tx>
            <c:strRef>
              <c:f>ActiveGroupsNumberPerMemberTop2!$D$1</c:f>
              <c:strCache>
                <c:ptCount val="1"/>
                <c:pt idx="0">
                  <c:v>1237529</c:v>
                </c:pt>
              </c:strCache>
            </c:strRef>
          </c:tx>
          <c:spPr>
            <a:ln w="28575" cap="rnd">
              <a:solidFill>
                <a:schemeClr val="accent5"/>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ActiveGroupsNumberPerMemberTop2!$D$2:$D$4205</c:f>
              <c:numCache>
                <c:formatCode>General</c:formatCode>
                <c:ptCount val="4204"/>
                <c:pt idx="291">
                  <c:v>0</c:v>
                </c:pt>
                <c:pt idx="292">
                  <c:v>11</c:v>
                </c:pt>
                <c:pt idx="293">
                  <c:v>11</c:v>
                </c:pt>
                <c:pt idx="294">
                  <c:v>11</c:v>
                </c:pt>
                <c:pt idx="295">
                  <c:v>11</c:v>
                </c:pt>
                <c:pt idx="296">
                  <c:v>11</c:v>
                </c:pt>
                <c:pt idx="297">
                  <c:v>11</c:v>
                </c:pt>
                <c:pt idx="298">
                  <c:v>11</c:v>
                </c:pt>
                <c:pt idx="299">
                  <c:v>11</c:v>
                </c:pt>
                <c:pt idx="300">
                  <c:v>11</c:v>
                </c:pt>
                <c:pt idx="301">
                  <c:v>16</c:v>
                </c:pt>
                <c:pt idx="302">
                  <c:v>16</c:v>
                </c:pt>
                <c:pt idx="303">
                  <c:v>16</c:v>
                </c:pt>
                <c:pt idx="304">
                  <c:v>16</c:v>
                </c:pt>
                <c:pt idx="305">
                  <c:v>16</c:v>
                </c:pt>
                <c:pt idx="306">
                  <c:v>16</c:v>
                </c:pt>
                <c:pt idx="307">
                  <c:v>16</c:v>
                </c:pt>
                <c:pt idx="308">
                  <c:v>16</c:v>
                </c:pt>
                <c:pt idx="309">
                  <c:v>16</c:v>
                </c:pt>
                <c:pt idx="310">
                  <c:v>16</c:v>
                </c:pt>
                <c:pt idx="311">
                  <c:v>16</c:v>
                </c:pt>
                <c:pt idx="312">
                  <c:v>17</c:v>
                </c:pt>
                <c:pt idx="313">
                  <c:v>19</c:v>
                </c:pt>
                <c:pt idx="314">
                  <c:v>19</c:v>
                </c:pt>
                <c:pt idx="315">
                  <c:v>19</c:v>
                </c:pt>
                <c:pt idx="316">
                  <c:v>19</c:v>
                </c:pt>
                <c:pt idx="317">
                  <c:v>19</c:v>
                </c:pt>
                <c:pt idx="318">
                  <c:v>19</c:v>
                </c:pt>
                <c:pt idx="319">
                  <c:v>19</c:v>
                </c:pt>
                <c:pt idx="320">
                  <c:v>19</c:v>
                </c:pt>
                <c:pt idx="321">
                  <c:v>19</c:v>
                </c:pt>
                <c:pt idx="322">
                  <c:v>19</c:v>
                </c:pt>
                <c:pt idx="323">
                  <c:v>20</c:v>
                </c:pt>
                <c:pt idx="324">
                  <c:v>25</c:v>
                </c:pt>
                <c:pt idx="325">
                  <c:v>25</c:v>
                </c:pt>
                <c:pt idx="326">
                  <c:v>33</c:v>
                </c:pt>
                <c:pt idx="327">
                  <c:v>33</c:v>
                </c:pt>
                <c:pt idx="328">
                  <c:v>33</c:v>
                </c:pt>
                <c:pt idx="329">
                  <c:v>33</c:v>
                </c:pt>
                <c:pt idx="330">
                  <c:v>38</c:v>
                </c:pt>
                <c:pt idx="331">
                  <c:v>41</c:v>
                </c:pt>
                <c:pt idx="332">
                  <c:v>41</c:v>
                </c:pt>
                <c:pt idx="333">
                  <c:v>41</c:v>
                </c:pt>
                <c:pt idx="334">
                  <c:v>44</c:v>
                </c:pt>
                <c:pt idx="335">
                  <c:v>44</c:v>
                </c:pt>
                <c:pt idx="336">
                  <c:v>44</c:v>
                </c:pt>
                <c:pt idx="337">
                  <c:v>44</c:v>
                </c:pt>
                <c:pt idx="338">
                  <c:v>44</c:v>
                </c:pt>
                <c:pt idx="339">
                  <c:v>44</c:v>
                </c:pt>
                <c:pt idx="340">
                  <c:v>44</c:v>
                </c:pt>
                <c:pt idx="341">
                  <c:v>45</c:v>
                </c:pt>
                <c:pt idx="342">
                  <c:v>47</c:v>
                </c:pt>
                <c:pt idx="343">
                  <c:v>47</c:v>
                </c:pt>
                <c:pt idx="344">
                  <c:v>47</c:v>
                </c:pt>
                <c:pt idx="345">
                  <c:v>47</c:v>
                </c:pt>
                <c:pt idx="346">
                  <c:v>47</c:v>
                </c:pt>
                <c:pt idx="347">
                  <c:v>47</c:v>
                </c:pt>
                <c:pt idx="348">
                  <c:v>47</c:v>
                </c:pt>
                <c:pt idx="349">
                  <c:v>47</c:v>
                </c:pt>
                <c:pt idx="350">
                  <c:v>47</c:v>
                </c:pt>
                <c:pt idx="351">
                  <c:v>47</c:v>
                </c:pt>
                <c:pt idx="352">
                  <c:v>47</c:v>
                </c:pt>
                <c:pt idx="353">
                  <c:v>47</c:v>
                </c:pt>
                <c:pt idx="354">
                  <c:v>47</c:v>
                </c:pt>
                <c:pt idx="355">
                  <c:v>47</c:v>
                </c:pt>
                <c:pt idx="356">
                  <c:v>47</c:v>
                </c:pt>
                <c:pt idx="357">
                  <c:v>47</c:v>
                </c:pt>
                <c:pt idx="358">
                  <c:v>47</c:v>
                </c:pt>
                <c:pt idx="359">
                  <c:v>47</c:v>
                </c:pt>
                <c:pt idx="360">
                  <c:v>47</c:v>
                </c:pt>
                <c:pt idx="361">
                  <c:v>47</c:v>
                </c:pt>
                <c:pt idx="362">
                  <c:v>47</c:v>
                </c:pt>
                <c:pt idx="363">
                  <c:v>47</c:v>
                </c:pt>
                <c:pt idx="364">
                  <c:v>47</c:v>
                </c:pt>
                <c:pt idx="365">
                  <c:v>48</c:v>
                </c:pt>
                <c:pt idx="366">
                  <c:v>48</c:v>
                </c:pt>
                <c:pt idx="367">
                  <c:v>48</c:v>
                </c:pt>
                <c:pt idx="368">
                  <c:v>48</c:v>
                </c:pt>
                <c:pt idx="369">
                  <c:v>48</c:v>
                </c:pt>
                <c:pt idx="370">
                  <c:v>48</c:v>
                </c:pt>
                <c:pt idx="371">
                  <c:v>48</c:v>
                </c:pt>
                <c:pt idx="372">
                  <c:v>48</c:v>
                </c:pt>
                <c:pt idx="373">
                  <c:v>48</c:v>
                </c:pt>
                <c:pt idx="374">
                  <c:v>48</c:v>
                </c:pt>
                <c:pt idx="375">
                  <c:v>48</c:v>
                </c:pt>
                <c:pt idx="376">
                  <c:v>48</c:v>
                </c:pt>
                <c:pt idx="377">
                  <c:v>48</c:v>
                </c:pt>
                <c:pt idx="378">
                  <c:v>48</c:v>
                </c:pt>
                <c:pt idx="379">
                  <c:v>48</c:v>
                </c:pt>
                <c:pt idx="380">
                  <c:v>48</c:v>
                </c:pt>
                <c:pt idx="381">
                  <c:v>48</c:v>
                </c:pt>
                <c:pt idx="382">
                  <c:v>48</c:v>
                </c:pt>
                <c:pt idx="383">
                  <c:v>48</c:v>
                </c:pt>
                <c:pt idx="384">
                  <c:v>48</c:v>
                </c:pt>
                <c:pt idx="385">
                  <c:v>48</c:v>
                </c:pt>
                <c:pt idx="386">
                  <c:v>48</c:v>
                </c:pt>
                <c:pt idx="387">
                  <c:v>48</c:v>
                </c:pt>
                <c:pt idx="388">
                  <c:v>48</c:v>
                </c:pt>
                <c:pt idx="389">
                  <c:v>48</c:v>
                </c:pt>
                <c:pt idx="390">
                  <c:v>48</c:v>
                </c:pt>
                <c:pt idx="391">
                  <c:v>48</c:v>
                </c:pt>
                <c:pt idx="392">
                  <c:v>48</c:v>
                </c:pt>
                <c:pt idx="393">
                  <c:v>48</c:v>
                </c:pt>
                <c:pt idx="394">
                  <c:v>48</c:v>
                </c:pt>
                <c:pt idx="395">
                  <c:v>48</c:v>
                </c:pt>
                <c:pt idx="396">
                  <c:v>48</c:v>
                </c:pt>
                <c:pt idx="397">
                  <c:v>48</c:v>
                </c:pt>
                <c:pt idx="398">
                  <c:v>48</c:v>
                </c:pt>
                <c:pt idx="399">
                  <c:v>48</c:v>
                </c:pt>
                <c:pt idx="400">
                  <c:v>48</c:v>
                </c:pt>
                <c:pt idx="401">
                  <c:v>48</c:v>
                </c:pt>
                <c:pt idx="402">
                  <c:v>48</c:v>
                </c:pt>
                <c:pt idx="403">
                  <c:v>48</c:v>
                </c:pt>
                <c:pt idx="404">
                  <c:v>48</c:v>
                </c:pt>
                <c:pt idx="405">
                  <c:v>48</c:v>
                </c:pt>
                <c:pt idx="406">
                  <c:v>48</c:v>
                </c:pt>
                <c:pt idx="407">
                  <c:v>48</c:v>
                </c:pt>
                <c:pt idx="408">
                  <c:v>48</c:v>
                </c:pt>
                <c:pt idx="409">
                  <c:v>48</c:v>
                </c:pt>
                <c:pt idx="410">
                  <c:v>48</c:v>
                </c:pt>
                <c:pt idx="411">
                  <c:v>48</c:v>
                </c:pt>
                <c:pt idx="412">
                  <c:v>48</c:v>
                </c:pt>
                <c:pt idx="413">
                  <c:v>48</c:v>
                </c:pt>
                <c:pt idx="414">
                  <c:v>48</c:v>
                </c:pt>
                <c:pt idx="415">
                  <c:v>48</c:v>
                </c:pt>
                <c:pt idx="416">
                  <c:v>48</c:v>
                </c:pt>
                <c:pt idx="417">
                  <c:v>48</c:v>
                </c:pt>
                <c:pt idx="418">
                  <c:v>48</c:v>
                </c:pt>
                <c:pt idx="419">
                  <c:v>48</c:v>
                </c:pt>
                <c:pt idx="420">
                  <c:v>48</c:v>
                </c:pt>
                <c:pt idx="421">
                  <c:v>48</c:v>
                </c:pt>
                <c:pt idx="422">
                  <c:v>48</c:v>
                </c:pt>
                <c:pt idx="423">
                  <c:v>48</c:v>
                </c:pt>
                <c:pt idx="424">
                  <c:v>48</c:v>
                </c:pt>
                <c:pt idx="425">
                  <c:v>48</c:v>
                </c:pt>
                <c:pt idx="426">
                  <c:v>48</c:v>
                </c:pt>
                <c:pt idx="427">
                  <c:v>48</c:v>
                </c:pt>
                <c:pt idx="428">
                  <c:v>48</c:v>
                </c:pt>
                <c:pt idx="429">
                  <c:v>48</c:v>
                </c:pt>
                <c:pt idx="430">
                  <c:v>48</c:v>
                </c:pt>
                <c:pt idx="431">
                  <c:v>48</c:v>
                </c:pt>
                <c:pt idx="432">
                  <c:v>48</c:v>
                </c:pt>
                <c:pt idx="433">
                  <c:v>50</c:v>
                </c:pt>
                <c:pt idx="434">
                  <c:v>50</c:v>
                </c:pt>
                <c:pt idx="435">
                  <c:v>50</c:v>
                </c:pt>
                <c:pt idx="436">
                  <c:v>50</c:v>
                </c:pt>
                <c:pt idx="437">
                  <c:v>50</c:v>
                </c:pt>
                <c:pt idx="438">
                  <c:v>50</c:v>
                </c:pt>
                <c:pt idx="439">
                  <c:v>50</c:v>
                </c:pt>
                <c:pt idx="440">
                  <c:v>50</c:v>
                </c:pt>
                <c:pt idx="441">
                  <c:v>50</c:v>
                </c:pt>
                <c:pt idx="442">
                  <c:v>50</c:v>
                </c:pt>
                <c:pt idx="443">
                  <c:v>50</c:v>
                </c:pt>
                <c:pt idx="444">
                  <c:v>50</c:v>
                </c:pt>
                <c:pt idx="445">
                  <c:v>50</c:v>
                </c:pt>
                <c:pt idx="446">
                  <c:v>52</c:v>
                </c:pt>
                <c:pt idx="447">
                  <c:v>52</c:v>
                </c:pt>
                <c:pt idx="448">
                  <c:v>61</c:v>
                </c:pt>
                <c:pt idx="449">
                  <c:v>61</c:v>
                </c:pt>
                <c:pt idx="450">
                  <c:v>61</c:v>
                </c:pt>
                <c:pt idx="451">
                  <c:v>61</c:v>
                </c:pt>
                <c:pt idx="452">
                  <c:v>63</c:v>
                </c:pt>
                <c:pt idx="453">
                  <c:v>63</c:v>
                </c:pt>
                <c:pt idx="454">
                  <c:v>63</c:v>
                </c:pt>
                <c:pt idx="455">
                  <c:v>64</c:v>
                </c:pt>
                <c:pt idx="456">
                  <c:v>64</c:v>
                </c:pt>
                <c:pt idx="457">
                  <c:v>64</c:v>
                </c:pt>
                <c:pt idx="458">
                  <c:v>64</c:v>
                </c:pt>
                <c:pt idx="459">
                  <c:v>64</c:v>
                </c:pt>
                <c:pt idx="460">
                  <c:v>64</c:v>
                </c:pt>
                <c:pt idx="461">
                  <c:v>64</c:v>
                </c:pt>
                <c:pt idx="462">
                  <c:v>64</c:v>
                </c:pt>
                <c:pt idx="463">
                  <c:v>64</c:v>
                </c:pt>
                <c:pt idx="464">
                  <c:v>64</c:v>
                </c:pt>
                <c:pt idx="465">
                  <c:v>64</c:v>
                </c:pt>
                <c:pt idx="466">
                  <c:v>64</c:v>
                </c:pt>
                <c:pt idx="467">
                  <c:v>64</c:v>
                </c:pt>
                <c:pt idx="468">
                  <c:v>64</c:v>
                </c:pt>
                <c:pt idx="469">
                  <c:v>67</c:v>
                </c:pt>
                <c:pt idx="470">
                  <c:v>67</c:v>
                </c:pt>
                <c:pt idx="471">
                  <c:v>67</c:v>
                </c:pt>
                <c:pt idx="472">
                  <c:v>67</c:v>
                </c:pt>
                <c:pt idx="473">
                  <c:v>67</c:v>
                </c:pt>
                <c:pt idx="474">
                  <c:v>67</c:v>
                </c:pt>
                <c:pt idx="475">
                  <c:v>67</c:v>
                </c:pt>
                <c:pt idx="476">
                  <c:v>67</c:v>
                </c:pt>
                <c:pt idx="477">
                  <c:v>67</c:v>
                </c:pt>
                <c:pt idx="478">
                  <c:v>67</c:v>
                </c:pt>
                <c:pt idx="479">
                  <c:v>67</c:v>
                </c:pt>
                <c:pt idx="480">
                  <c:v>67</c:v>
                </c:pt>
                <c:pt idx="481">
                  <c:v>67</c:v>
                </c:pt>
                <c:pt idx="482">
                  <c:v>67</c:v>
                </c:pt>
                <c:pt idx="483">
                  <c:v>67</c:v>
                </c:pt>
                <c:pt idx="484">
                  <c:v>67</c:v>
                </c:pt>
                <c:pt idx="485">
                  <c:v>67</c:v>
                </c:pt>
                <c:pt idx="486">
                  <c:v>67</c:v>
                </c:pt>
                <c:pt idx="487">
                  <c:v>67</c:v>
                </c:pt>
                <c:pt idx="488">
                  <c:v>67</c:v>
                </c:pt>
                <c:pt idx="489">
                  <c:v>67</c:v>
                </c:pt>
                <c:pt idx="490">
                  <c:v>67</c:v>
                </c:pt>
                <c:pt idx="491">
                  <c:v>67</c:v>
                </c:pt>
                <c:pt idx="492">
                  <c:v>67</c:v>
                </c:pt>
                <c:pt idx="493">
                  <c:v>67</c:v>
                </c:pt>
                <c:pt idx="494">
                  <c:v>67</c:v>
                </c:pt>
                <c:pt idx="495">
                  <c:v>67</c:v>
                </c:pt>
                <c:pt idx="496">
                  <c:v>67</c:v>
                </c:pt>
                <c:pt idx="497">
                  <c:v>67</c:v>
                </c:pt>
                <c:pt idx="498">
                  <c:v>67</c:v>
                </c:pt>
                <c:pt idx="499">
                  <c:v>67</c:v>
                </c:pt>
                <c:pt idx="500">
                  <c:v>67</c:v>
                </c:pt>
                <c:pt idx="501">
                  <c:v>67</c:v>
                </c:pt>
                <c:pt idx="502">
                  <c:v>67</c:v>
                </c:pt>
                <c:pt idx="503">
                  <c:v>67</c:v>
                </c:pt>
                <c:pt idx="504">
                  <c:v>67</c:v>
                </c:pt>
                <c:pt idx="505">
                  <c:v>67</c:v>
                </c:pt>
                <c:pt idx="506">
                  <c:v>67</c:v>
                </c:pt>
                <c:pt idx="507">
                  <c:v>67</c:v>
                </c:pt>
                <c:pt idx="508">
                  <c:v>67</c:v>
                </c:pt>
                <c:pt idx="509">
                  <c:v>67</c:v>
                </c:pt>
                <c:pt idx="510">
                  <c:v>67</c:v>
                </c:pt>
                <c:pt idx="511">
                  <c:v>67</c:v>
                </c:pt>
                <c:pt idx="512">
                  <c:v>67</c:v>
                </c:pt>
                <c:pt idx="513">
                  <c:v>67</c:v>
                </c:pt>
                <c:pt idx="514">
                  <c:v>67</c:v>
                </c:pt>
                <c:pt idx="515">
                  <c:v>67</c:v>
                </c:pt>
                <c:pt idx="516">
                  <c:v>67</c:v>
                </c:pt>
                <c:pt idx="517">
                  <c:v>67</c:v>
                </c:pt>
                <c:pt idx="518">
                  <c:v>67</c:v>
                </c:pt>
                <c:pt idx="519">
                  <c:v>67</c:v>
                </c:pt>
                <c:pt idx="520">
                  <c:v>67</c:v>
                </c:pt>
                <c:pt idx="521">
                  <c:v>67</c:v>
                </c:pt>
                <c:pt idx="522">
                  <c:v>67</c:v>
                </c:pt>
                <c:pt idx="523">
                  <c:v>68</c:v>
                </c:pt>
                <c:pt idx="524">
                  <c:v>68</c:v>
                </c:pt>
                <c:pt idx="525">
                  <c:v>68</c:v>
                </c:pt>
                <c:pt idx="526">
                  <c:v>68</c:v>
                </c:pt>
                <c:pt idx="527">
                  <c:v>68</c:v>
                </c:pt>
                <c:pt idx="528">
                  <c:v>69</c:v>
                </c:pt>
                <c:pt idx="529">
                  <c:v>69</c:v>
                </c:pt>
                <c:pt idx="530">
                  <c:v>69</c:v>
                </c:pt>
                <c:pt idx="531">
                  <c:v>69</c:v>
                </c:pt>
                <c:pt idx="532">
                  <c:v>69</c:v>
                </c:pt>
                <c:pt idx="533">
                  <c:v>69</c:v>
                </c:pt>
                <c:pt idx="534">
                  <c:v>69</c:v>
                </c:pt>
                <c:pt idx="535">
                  <c:v>69</c:v>
                </c:pt>
                <c:pt idx="536">
                  <c:v>69</c:v>
                </c:pt>
                <c:pt idx="537">
                  <c:v>69</c:v>
                </c:pt>
                <c:pt idx="538">
                  <c:v>69</c:v>
                </c:pt>
                <c:pt idx="539">
                  <c:v>69</c:v>
                </c:pt>
                <c:pt idx="540">
                  <c:v>69</c:v>
                </c:pt>
                <c:pt idx="541">
                  <c:v>69</c:v>
                </c:pt>
                <c:pt idx="542">
                  <c:v>70</c:v>
                </c:pt>
                <c:pt idx="543">
                  <c:v>70</c:v>
                </c:pt>
                <c:pt idx="544">
                  <c:v>70</c:v>
                </c:pt>
                <c:pt idx="545">
                  <c:v>72</c:v>
                </c:pt>
                <c:pt idx="546">
                  <c:v>72</c:v>
                </c:pt>
                <c:pt idx="547">
                  <c:v>72</c:v>
                </c:pt>
                <c:pt idx="548">
                  <c:v>72</c:v>
                </c:pt>
                <c:pt idx="549">
                  <c:v>72</c:v>
                </c:pt>
                <c:pt idx="550">
                  <c:v>72</c:v>
                </c:pt>
                <c:pt idx="551">
                  <c:v>72</c:v>
                </c:pt>
                <c:pt idx="552">
                  <c:v>72</c:v>
                </c:pt>
                <c:pt idx="553">
                  <c:v>72</c:v>
                </c:pt>
                <c:pt idx="554">
                  <c:v>72</c:v>
                </c:pt>
                <c:pt idx="555">
                  <c:v>72</c:v>
                </c:pt>
                <c:pt idx="556">
                  <c:v>72</c:v>
                </c:pt>
                <c:pt idx="557">
                  <c:v>72</c:v>
                </c:pt>
                <c:pt idx="558">
                  <c:v>72</c:v>
                </c:pt>
                <c:pt idx="559">
                  <c:v>72</c:v>
                </c:pt>
                <c:pt idx="560">
                  <c:v>72</c:v>
                </c:pt>
                <c:pt idx="561">
                  <c:v>72</c:v>
                </c:pt>
                <c:pt idx="562">
                  <c:v>72</c:v>
                </c:pt>
                <c:pt idx="563">
                  <c:v>73</c:v>
                </c:pt>
                <c:pt idx="564">
                  <c:v>73</c:v>
                </c:pt>
                <c:pt idx="565">
                  <c:v>73</c:v>
                </c:pt>
                <c:pt idx="566">
                  <c:v>73</c:v>
                </c:pt>
                <c:pt idx="567">
                  <c:v>73</c:v>
                </c:pt>
                <c:pt idx="568">
                  <c:v>73</c:v>
                </c:pt>
                <c:pt idx="569">
                  <c:v>73</c:v>
                </c:pt>
                <c:pt idx="570">
                  <c:v>73</c:v>
                </c:pt>
                <c:pt idx="571">
                  <c:v>73</c:v>
                </c:pt>
                <c:pt idx="572">
                  <c:v>73</c:v>
                </c:pt>
                <c:pt idx="573">
                  <c:v>74</c:v>
                </c:pt>
                <c:pt idx="574">
                  <c:v>74</c:v>
                </c:pt>
                <c:pt idx="575">
                  <c:v>74</c:v>
                </c:pt>
                <c:pt idx="576">
                  <c:v>75</c:v>
                </c:pt>
                <c:pt idx="577">
                  <c:v>75</c:v>
                </c:pt>
                <c:pt idx="578">
                  <c:v>75</c:v>
                </c:pt>
                <c:pt idx="579">
                  <c:v>75</c:v>
                </c:pt>
                <c:pt idx="580">
                  <c:v>75</c:v>
                </c:pt>
                <c:pt idx="581">
                  <c:v>76</c:v>
                </c:pt>
                <c:pt idx="582">
                  <c:v>76</c:v>
                </c:pt>
                <c:pt idx="583">
                  <c:v>76</c:v>
                </c:pt>
                <c:pt idx="584">
                  <c:v>77</c:v>
                </c:pt>
                <c:pt idx="585">
                  <c:v>77</c:v>
                </c:pt>
                <c:pt idx="586">
                  <c:v>78</c:v>
                </c:pt>
                <c:pt idx="587">
                  <c:v>78</c:v>
                </c:pt>
                <c:pt idx="588">
                  <c:v>78</c:v>
                </c:pt>
                <c:pt idx="589">
                  <c:v>78</c:v>
                </c:pt>
                <c:pt idx="590">
                  <c:v>78</c:v>
                </c:pt>
                <c:pt idx="591">
                  <c:v>78</c:v>
                </c:pt>
                <c:pt idx="592">
                  <c:v>78</c:v>
                </c:pt>
                <c:pt idx="593">
                  <c:v>78</c:v>
                </c:pt>
                <c:pt idx="594">
                  <c:v>80</c:v>
                </c:pt>
                <c:pt idx="595">
                  <c:v>81</c:v>
                </c:pt>
                <c:pt idx="596">
                  <c:v>81</c:v>
                </c:pt>
                <c:pt idx="597">
                  <c:v>82</c:v>
                </c:pt>
                <c:pt idx="598">
                  <c:v>82</c:v>
                </c:pt>
                <c:pt idx="599">
                  <c:v>82</c:v>
                </c:pt>
                <c:pt idx="600">
                  <c:v>82</c:v>
                </c:pt>
                <c:pt idx="601">
                  <c:v>82</c:v>
                </c:pt>
                <c:pt idx="602">
                  <c:v>82</c:v>
                </c:pt>
                <c:pt idx="603">
                  <c:v>82</c:v>
                </c:pt>
                <c:pt idx="604">
                  <c:v>82</c:v>
                </c:pt>
                <c:pt idx="605">
                  <c:v>82</c:v>
                </c:pt>
                <c:pt idx="606">
                  <c:v>82</c:v>
                </c:pt>
                <c:pt idx="607">
                  <c:v>83</c:v>
                </c:pt>
                <c:pt idx="608">
                  <c:v>83</c:v>
                </c:pt>
                <c:pt idx="609">
                  <c:v>83</c:v>
                </c:pt>
                <c:pt idx="610">
                  <c:v>83</c:v>
                </c:pt>
                <c:pt idx="611">
                  <c:v>83</c:v>
                </c:pt>
                <c:pt idx="612">
                  <c:v>83</c:v>
                </c:pt>
                <c:pt idx="613">
                  <c:v>83</c:v>
                </c:pt>
                <c:pt idx="614">
                  <c:v>83</c:v>
                </c:pt>
                <c:pt idx="615">
                  <c:v>83</c:v>
                </c:pt>
                <c:pt idx="616">
                  <c:v>82</c:v>
                </c:pt>
                <c:pt idx="617">
                  <c:v>82</c:v>
                </c:pt>
                <c:pt idx="618">
                  <c:v>82</c:v>
                </c:pt>
                <c:pt idx="619">
                  <c:v>82</c:v>
                </c:pt>
                <c:pt idx="620">
                  <c:v>82</c:v>
                </c:pt>
                <c:pt idx="621">
                  <c:v>82</c:v>
                </c:pt>
                <c:pt idx="622">
                  <c:v>82</c:v>
                </c:pt>
                <c:pt idx="623">
                  <c:v>82</c:v>
                </c:pt>
                <c:pt idx="624">
                  <c:v>82</c:v>
                </c:pt>
                <c:pt idx="625">
                  <c:v>82</c:v>
                </c:pt>
                <c:pt idx="626">
                  <c:v>82</c:v>
                </c:pt>
                <c:pt idx="627">
                  <c:v>82</c:v>
                </c:pt>
                <c:pt idx="628">
                  <c:v>82</c:v>
                </c:pt>
                <c:pt idx="629">
                  <c:v>82</c:v>
                </c:pt>
                <c:pt idx="630">
                  <c:v>82</c:v>
                </c:pt>
                <c:pt idx="631">
                  <c:v>82</c:v>
                </c:pt>
                <c:pt idx="632">
                  <c:v>82</c:v>
                </c:pt>
                <c:pt idx="633">
                  <c:v>82</c:v>
                </c:pt>
                <c:pt idx="634">
                  <c:v>82</c:v>
                </c:pt>
                <c:pt idx="635">
                  <c:v>82</c:v>
                </c:pt>
                <c:pt idx="636">
                  <c:v>82</c:v>
                </c:pt>
                <c:pt idx="637">
                  <c:v>82</c:v>
                </c:pt>
                <c:pt idx="638">
                  <c:v>82</c:v>
                </c:pt>
                <c:pt idx="639">
                  <c:v>81</c:v>
                </c:pt>
                <c:pt idx="640">
                  <c:v>81</c:v>
                </c:pt>
                <c:pt idx="641">
                  <c:v>81</c:v>
                </c:pt>
                <c:pt idx="642">
                  <c:v>81</c:v>
                </c:pt>
                <c:pt idx="643">
                  <c:v>81</c:v>
                </c:pt>
                <c:pt idx="644">
                  <c:v>81</c:v>
                </c:pt>
                <c:pt idx="645">
                  <c:v>81</c:v>
                </c:pt>
                <c:pt idx="646">
                  <c:v>81</c:v>
                </c:pt>
                <c:pt idx="647">
                  <c:v>81</c:v>
                </c:pt>
                <c:pt idx="648">
                  <c:v>81</c:v>
                </c:pt>
                <c:pt idx="649">
                  <c:v>81</c:v>
                </c:pt>
                <c:pt idx="650">
                  <c:v>81</c:v>
                </c:pt>
                <c:pt idx="651">
                  <c:v>81</c:v>
                </c:pt>
                <c:pt idx="652">
                  <c:v>81</c:v>
                </c:pt>
                <c:pt idx="653">
                  <c:v>81</c:v>
                </c:pt>
                <c:pt idx="654">
                  <c:v>81</c:v>
                </c:pt>
                <c:pt idx="655">
                  <c:v>81</c:v>
                </c:pt>
                <c:pt idx="656">
                  <c:v>81</c:v>
                </c:pt>
                <c:pt idx="657">
                  <c:v>81</c:v>
                </c:pt>
                <c:pt idx="658">
                  <c:v>81</c:v>
                </c:pt>
                <c:pt idx="659">
                  <c:v>81</c:v>
                </c:pt>
                <c:pt idx="660">
                  <c:v>81</c:v>
                </c:pt>
                <c:pt idx="661">
                  <c:v>81</c:v>
                </c:pt>
                <c:pt idx="662">
                  <c:v>81</c:v>
                </c:pt>
                <c:pt idx="663">
                  <c:v>81</c:v>
                </c:pt>
                <c:pt idx="664">
                  <c:v>81</c:v>
                </c:pt>
                <c:pt idx="665">
                  <c:v>81</c:v>
                </c:pt>
                <c:pt idx="666">
                  <c:v>81</c:v>
                </c:pt>
                <c:pt idx="667">
                  <c:v>81</c:v>
                </c:pt>
                <c:pt idx="668">
                  <c:v>81</c:v>
                </c:pt>
                <c:pt idx="669">
                  <c:v>81</c:v>
                </c:pt>
                <c:pt idx="670">
                  <c:v>81</c:v>
                </c:pt>
                <c:pt idx="671">
                  <c:v>81</c:v>
                </c:pt>
                <c:pt idx="672">
                  <c:v>81</c:v>
                </c:pt>
                <c:pt idx="673">
                  <c:v>81</c:v>
                </c:pt>
                <c:pt idx="674">
                  <c:v>81</c:v>
                </c:pt>
                <c:pt idx="675">
                  <c:v>81</c:v>
                </c:pt>
                <c:pt idx="676">
                  <c:v>81</c:v>
                </c:pt>
                <c:pt idx="677">
                  <c:v>81</c:v>
                </c:pt>
                <c:pt idx="678">
                  <c:v>81</c:v>
                </c:pt>
                <c:pt idx="679">
                  <c:v>81</c:v>
                </c:pt>
                <c:pt idx="680">
                  <c:v>81</c:v>
                </c:pt>
                <c:pt idx="681">
                  <c:v>81</c:v>
                </c:pt>
                <c:pt idx="682">
                  <c:v>81</c:v>
                </c:pt>
                <c:pt idx="683">
                  <c:v>81</c:v>
                </c:pt>
                <c:pt idx="684">
                  <c:v>81</c:v>
                </c:pt>
                <c:pt idx="685">
                  <c:v>81</c:v>
                </c:pt>
                <c:pt idx="686">
                  <c:v>81</c:v>
                </c:pt>
                <c:pt idx="687">
                  <c:v>81</c:v>
                </c:pt>
                <c:pt idx="688">
                  <c:v>81</c:v>
                </c:pt>
                <c:pt idx="689">
                  <c:v>83</c:v>
                </c:pt>
                <c:pt idx="690">
                  <c:v>83</c:v>
                </c:pt>
                <c:pt idx="691">
                  <c:v>83</c:v>
                </c:pt>
                <c:pt idx="692">
                  <c:v>83</c:v>
                </c:pt>
                <c:pt idx="693">
                  <c:v>83</c:v>
                </c:pt>
                <c:pt idx="694">
                  <c:v>83</c:v>
                </c:pt>
                <c:pt idx="695">
                  <c:v>83</c:v>
                </c:pt>
                <c:pt idx="696">
                  <c:v>83</c:v>
                </c:pt>
                <c:pt idx="697">
                  <c:v>86</c:v>
                </c:pt>
                <c:pt idx="698">
                  <c:v>86</c:v>
                </c:pt>
                <c:pt idx="699">
                  <c:v>86</c:v>
                </c:pt>
                <c:pt idx="700">
                  <c:v>86</c:v>
                </c:pt>
                <c:pt idx="701">
                  <c:v>86</c:v>
                </c:pt>
                <c:pt idx="702">
                  <c:v>86</c:v>
                </c:pt>
                <c:pt idx="703">
                  <c:v>86</c:v>
                </c:pt>
                <c:pt idx="704">
                  <c:v>86</c:v>
                </c:pt>
                <c:pt idx="705">
                  <c:v>86</c:v>
                </c:pt>
                <c:pt idx="706">
                  <c:v>86</c:v>
                </c:pt>
                <c:pt idx="707">
                  <c:v>86</c:v>
                </c:pt>
                <c:pt idx="708">
                  <c:v>86</c:v>
                </c:pt>
                <c:pt idx="709">
                  <c:v>86</c:v>
                </c:pt>
                <c:pt idx="710">
                  <c:v>86</c:v>
                </c:pt>
                <c:pt idx="711">
                  <c:v>86</c:v>
                </c:pt>
                <c:pt idx="712">
                  <c:v>86</c:v>
                </c:pt>
                <c:pt idx="713">
                  <c:v>86</c:v>
                </c:pt>
                <c:pt idx="714">
                  <c:v>86</c:v>
                </c:pt>
                <c:pt idx="715">
                  <c:v>86</c:v>
                </c:pt>
                <c:pt idx="716">
                  <c:v>86</c:v>
                </c:pt>
                <c:pt idx="717">
                  <c:v>86</c:v>
                </c:pt>
                <c:pt idx="718">
                  <c:v>86</c:v>
                </c:pt>
                <c:pt idx="719">
                  <c:v>86</c:v>
                </c:pt>
                <c:pt idx="720">
                  <c:v>86</c:v>
                </c:pt>
                <c:pt idx="721">
                  <c:v>86</c:v>
                </c:pt>
                <c:pt idx="722">
                  <c:v>86</c:v>
                </c:pt>
                <c:pt idx="723">
                  <c:v>86</c:v>
                </c:pt>
                <c:pt idx="724">
                  <c:v>86</c:v>
                </c:pt>
                <c:pt idx="725">
                  <c:v>86</c:v>
                </c:pt>
                <c:pt idx="726">
                  <c:v>86</c:v>
                </c:pt>
                <c:pt idx="727">
                  <c:v>86</c:v>
                </c:pt>
                <c:pt idx="728">
                  <c:v>86</c:v>
                </c:pt>
                <c:pt idx="729">
                  <c:v>86</c:v>
                </c:pt>
                <c:pt idx="730">
                  <c:v>86</c:v>
                </c:pt>
                <c:pt idx="731">
                  <c:v>86</c:v>
                </c:pt>
                <c:pt idx="732">
                  <c:v>86</c:v>
                </c:pt>
                <c:pt idx="733">
                  <c:v>86</c:v>
                </c:pt>
                <c:pt idx="734">
                  <c:v>86</c:v>
                </c:pt>
                <c:pt idx="735">
                  <c:v>86</c:v>
                </c:pt>
                <c:pt idx="736">
                  <c:v>86</c:v>
                </c:pt>
                <c:pt idx="737">
                  <c:v>83</c:v>
                </c:pt>
                <c:pt idx="738">
                  <c:v>83</c:v>
                </c:pt>
                <c:pt idx="739">
                  <c:v>84</c:v>
                </c:pt>
                <c:pt idx="740">
                  <c:v>83</c:v>
                </c:pt>
                <c:pt idx="741">
                  <c:v>83</c:v>
                </c:pt>
                <c:pt idx="742">
                  <c:v>83</c:v>
                </c:pt>
                <c:pt idx="743">
                  <c:v>83</c:v>
                </c:pt>
                <c:pt idx="744">
                  <c:v>83</c:v>
                </c:pt>
                <c:pt idx="745">
                  <c:v>83</c:v>
                </c:pt>
                <c:pt idx="746">
                  <c:v>83</c:v>
                </c:pt>
                <c:pt idx="747">
                  <c:v>83</c:v>
                </c:pt>
                <c:pt idx="748">
                  <c:v>83</c:v>
                </c:pt>
                <c:pt idx="749">
                  <c:v>83</c:v>
                </c:pt>
                <c:pt idx="750">
                  <c:v>82</c:v>
                </c:pt>
                <c:pt idx="751">
                  <c:v>82</c:v>
                </c:pt>
                <c:pt idx="752">
                  <c:v>82</c:v>
                </c:pt>
                <c:pt idx="753">
                  <c:v>82</c:v>
                </c:pt>
                <c:pt idx="754">
                  <c:v>82</c:v>
                </c:pt>
                <c:pt idx="755">
                  <c:v>82</c:v>
                </c:pt>
                <c:pt idx="756">
                  <c:v>82</c:v>
                </c:pt>
                <c:pt idx="757">
                  <c:v>82</c:v>
                </c:pt>
                <c:pt idx="758">
                  <c:v>82</c:v>
                </c:pt>
                <c:pt idx="759">
                  <c:v>82</c:v>
                </c:pt>
                <c:pt idx="760">
                  <c:v>82</c:v>
                </c:pt>
                <c:pt idx="761">
                  <c:v>82</c:v>
                </c:pt>
                <c:pt idx="762">
                  <c:v>82</c:v>
                </c:pt>
                <c:pt idx="763">
                  <c:v>82</c:v>
                </c:pt>
                <c:pt idx="764">
                  <c:v>82</c:v>
                </c:pt>
                <c:pt idx="765">
                  <c:v>82</c:v>
                </c:pt>
                <c:pt idx="766">
                  <c:v>82</c:v>
                </c:pt>
                <c:pt idx="767">
                  <c:v>82</c:v>
                </c:pt>
                <c:pt idx="768">
                  <c:v>82</c:v>
                </c:pt>
                <c:pt idx="769">
                  <c:v>82</c:v>
                </c:pt>
                <c:pt idx="770">
                  <c:v>82</c:v>
                </c:pt>
                <c:pt idx="771">
                  <c:v>82</c:v>
                </c:pt>
                <c:pt idx="772">
                  <c:v>82</c:v>
                </c:pt>
                <c:pt idx="773">
                  <c:v>82</c:v>
                </c:pt>
                <c:pt idx="774">
                  <c:v>82</c:v>
                </c:pt>
                <c:pt idx="775">
                  <c:v>82</c:v>
                </c:pt>
                <c:pt idx="776">
                  <c:v>82</c:v>
                </c:pt>
                <c:pt idx="777">
                  <c:v>82</c:v>
                </c:pt>
                <c:pt idx="778">
                  <c:v>82</c:v>
                </c:pt>
                <c:pt idx="779">
                  <c:v>83</c:v>
                </c:pt>
                <c:pt idx="780">
                  <c:v>83</c:v>
                </c:pt>
                <c:pt idx="781">
                  <c:v>83</c:v>
                </c:pt>
                <c:pt idx="782">
                  <c:v>83</c:v>
                </c:pt>
                <c:pt idx="783">
                  <c:v>83</c:v>
                </c:pt>
                <c:pt idx="784">
                  <c:v>83</c:v>
                </c:pt>
                <c:pt idx="785">
                  <c:v>83</c:v>
                </c:pt>
                <c:pt idx="786">
                  <c:v>83</c:v>
                </c:pt>
                <c:pt idx="787">
                  <c:v>82</c:v>
                </c:pt>
                <c:pt idx="788">
                  <c:v>82</c:v>
                </c:pt>
                <c:pt idx="789">
                  <c:v>82</c:v>
                </c:pt>
                <c:pt idx="790">
                  <c:v>82</c:v>
                </c:pt>
                <c:pt idx="791">
                  <c:v>82</c:v>
                </c:pt>
                <c:pt idx="792">
                  <c:v>82</c:v>
                </c:pt>
                <c:pt idx="793">
                  <c:v>82</c:v>
                </c:pt>
                <c:pt idx="794">
                  <c:v>82</c:v>
                </c:pt>
                <c:pt idx="795">
                  <c:v>82</c:v>
                </c:pt>
                <c:pt idx="796">
                  <c:v>82</c:v>
                </c:pt>
                <c:pt idx="797">
                  <c:v>82</c:v>
                </c:pt>
                <c:pt idx="798">
                  <c:v>82</c:v>
                </c:pt>
                <c:pt idx="799">
                  <c:v>82</c:v>
                </c:pt>
                <c:pt idx="800">
                  <c:v>82</c:v>
                </c:pt>
                <c:pt idx="801">
                  <c:v>82</c:v>
                </c:pt>
                <c:pt idx="802">
                  <c:v>82</c:v>
                </c:pt>
                <c:pt idx="803">
                  <c:v>82</c:v>
                </c:pt>
                <c:pt idx="804">
                  <c:v>82</c:v>
                </c:pt>
                <c:pt idx="805">
                  <c:v>82</c:v>
                </c:pt>
                <c:pt idx="806">
                  <c:v>82</c:v>
                </c:pt>
                <c:pt idx="807">
                  <c:v>82</c:v>
                </c:pt>
                <c:pt idx="808">
                  <c:v>82</c:v>
                </c:pt>
                <c:pt idx="809">
                  <c:v>82</c:v>
                </c:pt>
                <c:pt idx="810">
                  <c:v>82</c:v>
                </c:pt>
                <c:pt idx="811">
                  <c:v>82</c:v>
                </c:pt>
                <c:pt idx="812">
                  <c:v>82</c:v>
                </c:pt>
                <c:pt idx="813">
                  <c:v>82</c:v>
                </c:pt>
                <c:pt idx="814">
                  <c:v>82</c:v>
                </c:pt>
                <c:pt idx="815">
                  <c:v>82</c:v>
                </c:pt>
                <c:pt idx="816">
                  <c:v>82</c:v>
                </c:pt>
                <c:pt idx="817">
                  <c:v>82</c:v>
                </c:pt>
                <c:pt idx="818">
                  <c:v>82</c:v>
                </c:pt>
                <c:pt idx="819">
                  <c:v>82</c:v>
                </c:pt>
                <c:pt idx="820">
                  <c:v>82</c:v>
                </c:pt>
                <c:pt idx="821">
                  <c:v>82</c:v>
                </c:pt>
                <c:pt idx="822">
                  <c:v>82</c:v>
                </c:pt>
                <c:pt idx="823">
                  <c:v>82</c:v>
                </c:pt>
                <c:pt idx="824">
                  <c:v>82</c:v>
                </c:pt>
                <c:pt idx="825">
                  <c:v>82</c:v>
                </c:pt>
                <c:pt idx="826">
                  <c:v>82</c:v>
                </c:pt>
                <c:pt idx="827">
                  <c:v>82</c:v>
                </c:pt>
                <c:pt idx="828">
                  <c:v>82</c:v>
                </c:pt>
                <c:pt idx="829">
                  <c:v>82</c:v>
                </c:pt>
                <c:pt idx="830">
                  <c:v>82</c:v>
                </c:pt>
                <c:pt idx="831">
                  <c:v>82</c:v>
                </c:pt>
                <c:pt idx="832">
                  <c:v>82</c:v>
                </c:pt>
                <c:pt idx="833">
                  <c:v>82</c:v>
                </c:pt>
                <c:pt idx="834">
                  <c:v>82</c:v>
                </c:pt>
                <c:pt idx="835">
                  <c:v>82</c:v>
                </c:pt>
                <c:pt idx="836">
                  <c:v>82</c:v>
                </c:pt>
                <c:pt idx="837">
                  <c:v>82</c:v>
                </c:pt>
                <c:pt idx="838">
                  <c:v>82</c:v>
                </c:pt>
                <c:pt idx="839">
                  <c:v>82</c:v>
                </c:pt>
                <c:pt idx="840">
                  <c:v>82</c:v>
                </c:pt>
                <c:pt idx="841">
                  <c:v>82</c:v>
                </c:pt>
                <c:pt idx="842">
                  <c:v>82</c:v>
                </c:pt>
                <c:pt idx="843">
                  <c:v>82</c:v>
                </c:pt>
                <c:pt idx="844">
                  <c:v>82</c:v>
                </c:pt>
                <c:pt idx="845">
                  <c:v>82</c:v>
                </c:pt>
                <c:pt idx="846">
                  <c:v>82</c:v>
                </c:pt>
                <c:pt idx="847">
                  <c:v>82</c:v>
                </c:pt>
                <c:pt idx="848">
                  <c:v>82</c:v>
                </c:pt>
                <c:pt idx="849">
                  <c:v>82</c:v>
                </c:pt>
                <c:pt idx="850">
                  <c:v>82</c:v>
                </c:pt>
                <c:pt idx="851">
                  <c:v>82</c:v>
                </c:pt>
                <c:pt idx="852">
                  <c:v>82</c:v>
                </c:pt>
                <c:pt idx="853">
                  <c:v>82</c:v>
                </c:pt>
                <c:pt idx="854">
                  <c:v>82</c:v>
                </c:pt>
                <c:pt idx="855">
                  <c:v>82</c:v>
                </c:pt>
                <c:pt idx="856">
                  <c:v>82</c:v>
                </c:pt>
                <c:pt idx="857">
                  <c:v>82</c:v>
                </c:pt>
                <c:pt idx="858">
                  <c:v>82</c:v>
                </c:pt>
                <c:pt idx="859">
                  <c:v>82</c:v>
                </c:pt>
                <c:pt idx="860">
                  <c:v>82</c:v>
                </c:pt>
                <c:pt idx="861">
                  <c:v>82</c:v>
                </c:pt>
                <c:pt idx="862">
                  <c:v>86</c:v>
                </c:pt>
                <c:pt idx="863">
                  <c:v>86</c:v>
                </c:pt>
                <c:pt idx="864">
                  <c:v>85</c:v>
                </c:pt>
                <c:pt idx="865">
                  <c:v>85</c:v>
                </c:pt>
                <c:pt idx="866">
                  <c:v>85</c:v>
                </c:pt>
                <c:pt idx="867">
                  <c:v>85</c:v>
                </c:pt>
                <c:pt idx="868">
                  <c:v>85</c:v>
                </c:pt>
                <c:pt idx="869">
                  <c:v>85</c:v>
                </c:pt>
                <c:pt idx="870">
                  <c:v>86</c:v>
                </c:pt>
                <c:pt idx="871">
                  <c:v>86</c:v>
                </c:pt>
                <c:pt idx="872">
                  <c:v>86</c:v>
                </c:pt>
                <c:pt idx="873">
                  <c:v>86</c:v>
                </c:pt>
                <c:pt idx="874">
                  <c:v>86</c:v>
                </c:pt>
                <c:pt idx="875">
                  <c:v>86</c:v>
                </c:pt>
                <c:pt idx="876">
                  <c:v>86</c:v>
                </c:pt>
                <c:pt idx="877">
                  <c:v>86</c:v>
                </c:pt>
                <c:pt idx="878">
                  <c:v>86</c:v>
                </c:pt>
                <c:pt idx="879">
                  <c:v>86</c:v>
                </c:pt>
                <c:pt idx="880">
                  <c:v>86</c:v>
                </c:pt>
                <c:pt idx="881">
                  <c:v>86</c:v>
                </c:pt>
                <c:pt idx="882">
                  <c:v>86</c:v>
                </c:pt>
                <c:pt idx="883">
                  <c:v>86</c:v>
                </c:pt>
                <c:pt idx="884">
                  <c:v>86</c:v>
                </c:pt>
                <c:pt idx="885">
                  <c:v>86</c:v>
                </c:pt>
                <c:pt idx="886">
                  <c:v>86</c:v>
                </c:pt>
                <c:pt idx="887">
                  <c:v>86</c:v>
                </c:pt>
                <c:pt idx="888">
                  <c:v>88</c:v>
                </c:pt>
                <c:pt idx="889">
                  <c:v>88</c:v>
                </c:pt>
                <c:pt idx="890">
                  <c:v>88</c:v>
                </c:pt>
                <c:pt idx="891">
                  <c:v>88</c:v>
                </c:pt>
                <c:pt idx="892">
                  <c:v>88</c:v>
                </c:pt>
                <c:pt idx="893">
                  <c:v>88</c:v>
                </c:pt>
                <c:pt idx="894">
                  <c:v>88</c:v>
                </c:pt>
                <c:pt idx="895">
                  <c:v>88</c:v>
                </c:pt>
                <c:pt idx="896">
                  <c:v>88</c:v>
                </c:pt>
                <c:pt idx="897">
                  <c:v>88</c:v>
                </c:pt>
                <c:pt idx="898">
                  <c:v>88</c:v>
                </c:pt>
                <c:pt idx="899">
                  <c:v>88</c:v>
                </c:pt>
                <c:pt idx="900">
                  <c:v>88</c:v>
                </c:pt>
                <c:pt idx="901">
                  <c:v>88</c:v>
                </c:pt>
                <c:pt idx="902">
                  <c:v>88</c:v>
                </c:pt>
                <c:pt idx="903">
                  <c:v>88</c:v>
                </c:pt>
                <c:pt idx="904">
                  <c:v>88</c:v>
                </c:pt>
                <c:pt idx="905">
                  <c:v>88</c:v>
                </c:pt>
                <c:pt idx="906">
                  <c:v>88</c:v>
                </c:pt>
                <c:pt idx="907">
                  <c:v>88</c:v>
                </c:pt>
                <c:pt idx="908">
                  <c:v>88</c:v>
                </c:pt>
                <c:pt idx="909">
                  <c:v>88</c:v>
                </c:pt>
                <c:pt idx="910">
                  <c:v>88</c:v>
                </c:pt>
                <c:pt idx="911">
                  <c:v>88</c:v>
                </c:pt>
                <c:pt idx="912">
                  <c:v>88</c:v>
                </c:pt>
                <c:pt idx="913">
                  <c:v>88</c:v>
                </c:pt>
                <c:pt idx="914">
                  <c:v>88</c:v>
                </c:pt>
                <c:pt idx="915">
                  <c:v>88</c:v>
                </c:pt>
                <c:pt idx="916">
                  <c:v>88</c:v>
                </c:pt>
                <c:pt idx="917">
                  <c:v>88</c:v>
                </c:pt>
                <c:pt idx="918">
                  <c:v>88</c:v>
                </c:pt>
                <c:pt idx="919">
                  <c:v>88</c:v>
                </c:pt>
                <c:pt idx="920">
                  <c:v>88</c:v>
                </c:pt>
                <c:pt idx="921">
                  <c:v>88</c:v>
                </c:pt>
                <c:pt idx="922">
                  <c:v>88</c:v>
                </c:pt>
                <c:pt idx="923">
                  <c:v>88</c:v>
                </c:pt>
                <c:pt idx="924">
                  <c:v>88</c:v>
                </c:pt>
                <c:pt idx="925">
                  <c:v>88</c:v>
                </c:pt>
                <c:pt idx="926">
                  <c:v>88</c:v>
                </c:pt>
                <c:pt idx="927">
                  <c:v>88</c:v>
                </c:pt>
                <c:pt idx="928">
                  <c:v>88</c:v>
                </c:pt>
                <c:pt idx="929">
                  <c:v>88</c:v>
                </c:pt>
                <c:pt idx="930">
                  <c:v>88</c:v>
                </c:pt>
                <c:pt idx="931">
                  <c:v>88</c:v>
                </c:pt>
                <c:pt idx="932">
                  <c:v>88</c:v>
                </c:pt>
                <c:pt idx="933">
                  <c:v>88</c:v>
                </c:pt>
                <c:pt idx="934">
                  <c:v>88</c:v>
                </c:pt>
                <c:pt idx="935">
                  <c:v>88</c:v>
                </c:pt>
                <c:pt idx="936">
                  <c:v>88</c:v>
                </c:pt>
                <c:pt idx="937">
                  <c:v>88</c:v>
                </c:pt>
                <c:pt idx="938">
                  <c:v>88</c:v>
                </c:pt>
                <c:pt idx="939">
                  <c:v>88</c:v>
                </c:pt>
                <c:pt idx="940">
                  <c:v>88</c:v>
                </c:pt>
                <c:pt idx="941">
                  <c:v>88</c:v>
                </c:pt>
                <c:pt idx="942">
                  <c:v>88</c:v>
                </c:pt>
                <c:pt idx="943">
                  <c:v>88</c:v>
                </c:pt>
                <c:pt idx="944">
                  <c:v>88</c:v>
                </c:pt>
                <c:pt idx="945">
                  <c:v>88</c:v>
                </c:pt>
                <c:pt idx="946">
                  <c:v>88</c:v>
                </c:pt>
                <c:pt idx="947">
                  <c:v>88</c:v>
                </c:pt>
                <c:pt idx="948">
                  <c:v>88</c:v>
                </c:pt>
                <c:pt idx="949">
                  <c:v>88</c:v>
                </c:pt>
                <c:pt idx="950">
                  <c:v>88</c:v>
                </c:pt>
                <c:pt idx="951">
                  <c:v>88</c:v>
                </c:pt>
                <c:pt idx="952">
                  <c:v>88</c:v>
                </c:pt>
                <c:pt idx="953">
                  <c:v>88</c:v>
                </c:pt>
                <c:pt idx="954">
                  <c:v>88</c:v>
                </c:pt>
                <c:pt idx="955">
                  <c:v>88</c:v>
                </c:pt>
                <c:pt idx="956">
                  <c:v>88</c:v>
                </c:pt>
                <c:pt idx="957">
                  <c:v>88</c:v>
                </c:pt>
                <c:pt idx="958">
                  <c:v>88</c:v>
                </c:pt>
                <c:pt idx="959">
                  <c:v>88</c:v>
                </c:pt>
                <c:pt idx="960">
                  <c:v>88</c:v>
                </c:pt>
                <c:pt idx="961">
                  <c:v>88</c:v>
                </c:pt>
                <c:pt idx="962">
                  <c:v>88</c:v>
                </c:pt>
                <c:pt idx="963">
                  <c:v>88</c:v>
                </c:pt>
                <c:pt idx="964">
                  <c:v>88</c:v>
                </c:pt>
                <c:pt idx="965">
                  <c:v>88</c:v>
                </c:pt>
                <c:pt idx="966">
                  <c:v>88</c:v>
                </c:pt>
                <c:pt idx="967">
                  <c:v>88</c:v>
                </c:pt>
                <c:pt idx="968">
                  <c:v>88</c:v>
                </c:pt>
                <c:pt idx="969">
                  <c:v>88</c:v>
                </c:pt>
                <c:pt idx="970">
                  <c:v>88</c:v>
                </c:pt>
                <c:pt idx="971">
                  <c:v>88</c:v>
                </c:pt>
                <c:pt idx="972">
                  <c:v>88</c:v>
                </c:pt>
                <c:pt idx="973">
                  <c:v>88</c:v>
                </c:pt>
                <c:pt idx="974">
                  <c:v>88</c:v>
                </c:pt>
                <c:pt idx="975">
                  <c:v>88</c:v>
                </c:pt>
                <c:pt idx="976">
                  <c:v>88</c:v>
                </c:pt>
                <c:pt idx="977">
                  <c:v>88</c:v>
                </c:pt>
                <c:pt idx="978">
                  <c:v>88</c:v>
                </c:pt>
                <c:pt idx="979">
                  <c:v>88</c:v>
                </c:pt>
                <c:pt idx="980">
                  <c:v>88</c:v>
                </c:pt>
                <c:pt idx="981">
                  <c:v>88</c:v>
                </c:pt>
                <c:pt idx="982">
                  <c:v>88</c:v>
                </c:pt>
                <c:pt idx="983">
                  <c:v>88</c:v>
                </c:pt>
                <c:pt idx="984">
                  <c:v>88</c:v>
                </c:pt>
                <c:pt idx="985">
                  <c:v>88</c:v>
                </c:pt>
                <c:pt idx="986">
                  <c:v>88</c:v>
                </c:pt>
                <c:pt idx="987">
                  <c:v>88</c:v>
                </c:pt>
                <c:pt idx="988">
                  <c:v>88</c:v>
                </c:pt>
                <c:pt idx="989">
                  <c:v>88</c:v>
                </c:pt>
                <c:pt idx="990">
                  <c:v>88</c:v>
                </c:pt>
                <c:pt idx="991">
                  <c:v>88</c:v>
                </c:pt>
                <c:pt idx="992">
                  <c:v>88</c:v>
                </c:pt>
                <c:pt idx="993">
                  <c:v>89</c:v>
                </c:pt>
                <c:pt idx="994">
                  <c:v>90</c:v>
                </c:pt>
                <c:pt idx="995">
                  <c:v>90</c:v>
                </c:pt>
                <c:pt idx="996">
                  <c:v>90</c:v>
                </c:pt>
                <c:pt idx="997">
                  <c:v>90</c:v>
                </c:pt>
                <c:pt idx="998">
                  <c:v>90</c:v>
                </c:pt>
                <c:pt idx="999">
                  <c:v>90</c:v>
                </c:pt>
                <c:pt idx="1000">
                  <c:v>90</c:v>
                </c:pt>
                <c:pt idx="1001">
                  <c:v>90</c:v>
                </c:pt>
                <c:pt idx="1002">
                  <c:v>91</c:v>
                </c:pt>
                <c:pt idx="1003">
                  <c:v>91</c:v>
                </c:pt>
                <c:pt idx="1004">
                  <c:v>91</c:v>
                </c:pt>
                <c:pt idx="1005">
                  <c:v>91</c:v>
                </c:pt>
                <c:pt idx="1006">
                  <c:v>91</c:v>
                </c:pt>
                <c:pt idx="1007">
                  <c:v>91</c:v>
                </c:pt>
                <c:pt idx="1008">
                  <c:v>91</c:v>
                </c:pt>
                <c:pt idx="1009">
                  <c:v>91</c:v>
                </c:pt>
                <c:pt idx="1010">
                  <c:v>91</c:v>
                </c:pt>
                <c:pt idx="1011">
                  <c:v>91</c:v>
                </c:pt>
                <c:pt idx="1012">
                  <c:v>91</c:v>
                </c:pt>
                <c:pt idx="1013">
                  <c:v>91</c:v>
                </c:pt>
                <c:pt idx="1014">
                  <c:v>91</c:v>
                </c:pt>
                <c:pt idx="1015">
                  <c:v>91</c:v>
                </c:pt>
                <c:pt idx="1016">
                  <c:v>91</c:v>
                </c:pt>
                <c:pt idx="1017">
                  <c:v>91</c:v>
                </c:pt>
                <c:pt idx="1018">
                  <c:v>91</c:v>
                </c:pt>
                <c:pt idx="1019">
                  <c:v>91</c:v>
                </c:pt>
                <c:pt idx="1020">
                  <c:v>92</c:v>
                </c:pt>
                <c:pt idx="1021">
                  <c:v>92</c:v>
                </c:pt>
                <c:pt idx="1022">
                  <c:v>92</c:v>
                </c:pt>
                <c:pt idx="1023">
                  <c:v>92</c:v>
                </c:pt>
                <c:pt idx="1024">
                  <c:v>92</c:v>
                </c:pt>
                <c:pt idx="1025">
                  <c:v>92</c:v>
                </c:pt>
                <c:pt idx="1026">
                  <c:v>92</c:v>
                </c:pt>
                <c:pt idx="1027">
                  <c:v>92</c:v>
                </c:pt>
                <c:pt idx="1028">
                  <c:v>92</c:v>
                </c:pt>
                <c:pt idx="1029">
                  <c:v>92</c:v>
                </c:pt>
                <c:pt idx="1030">
                  <c:v>92</c:v>
                </c:pt>
                <c:pt idx="1031">
                  <c:v>92</c:v>
                </c:pt>
                <c:pt idx="1032">
                  <c:v>92</c:v>
                </c:pt>
                <c:pt idx="1033">
                  <c:v>92</c:v>
                </c:pt>
                <c:pt idx="1034">
                  <c:v>92</c:v>
                </c:pt>
                <c:pt idx="1035">
                  <c:v>92</c:v>
                </c:pt>
                <c:pt idx="1036">
                  <c:v>92</c:v>
                </c:pt>
                <c:pt idx="1037">
                  <c:v>92</c:v>
                </c:pt>
                <c:pt idx="1038">
                  <c:v>92</c:v>
                </c:pt>
                <c:pt idx="1039">
                  <c:v>92</c:v>
                </c:pt>
                <c:pt idx="1040">
                  <c:v>92</c:v>
                </c:pt>
                <c:pt idx="1041">
                  <c:v>92</c:v>
                </c:pt>
                <c:pt idx="1042">
                  <c:v>92</c:v>
                </c:pt>
                <c:pt idx="1043">
                  <c:v>92</c:v>
                </c:pt>
                <c:pt idx="1044">
                  <c:v>92</c:v>
                </c:pt>
                <c:pt idx="1045">
                  <c:v>92</c:v>
                </c:pt>
                <c:pt idx="1046">
                  <c:v>92</c:v>
                </c:pt>
                <c:pt idx="1047">
                  <c:v>92</c:v>
                </c:pt>
                <c:pt idx="1048">
                  <c:v>92</c:v>
                </c:pt>
                <c:pt idx="1049">
                  <c:v>92</c:v>
                </c:pt>
                <c:pt idx="1050">
                  <c:v>92</c:v>
                </c:pt>
                <c:pt idx="1051">
                  <c:v>92</c:v>
                </c:pt>
                <c:pt idx="1052">
                  <c:v>92</c:v>
                </c:pt>
                <c:pt idx="1053">
                  <c:v>92</c:v>
                </c:pt>
                <c:pt idx="1054">
                  <c:v>92</c:v>
                </c:pt>
                <c:pt idx="1055">
                  <c:v>92</c:v>
                </c:pt>
                <c:pt idx="1056">
                  <c:v>92</c:v>
                </c:pt>
                <c:pt idx="1057">
                  <c:v>92</c:v>
                </c:pt>
                <c:pt idx="1058">
                  <c:v>92</c:v>
                </c:pt>
                <c:pt idx="1059">
                  <c:v>92</c:v>
                </c:pt>
                <c:pt idx="1060">
                  <c:v>92</c:v>
                </c:pt>
                <c:pt idx="1061">
                  <c:v>92</c:v>
                </c:pt>
                <c:pt idx="1062">
                  <c:v>92</c:v>
                </c:pt>
                <c:pt idx="1063">
                  <c:v>92</c:v>
                </c:pt>
                <c:pt idx="1064">
                  <c:v>92</c:v>
                </c:pt>
                <c:pt idx="1065">
                  <c:v>92</c:v>
                </c:pt>
                <c:pt idx="1066">
                  <c:v>92</c:v>
                </c:pt>
                <c:pt idx="1067">
                  <c:v>92</c:v>
                </c:pt>
                <c:pt idx="1068">
                  <c:v>92</c:v>
                </c:pt>
                <c:pt idx="1069">
                  <c:v>92</c:v>
                </c:pt>
                <c:pt idx="1070">
                  <c:v>92</c:v>
                </c:pt>
                <c:pt idx="1071">
                  <c:v>92</c:v>
                </c:pt>
                <c:pt idx="1072">
                  <c:v>92</c:v>
                </c:pt>
                <c:pt idx="1073">
                  <c:v>92</c:v>
                </c:pt>
                <c:pt idx="1074">
                  <c:v>92</c:v>
                </c:pt>
                <c:pt idx="1075">
                  <c:v>92</c:v>
                </c:pt>
                <c:pt idx="1076">
                  <c:v>92</c:v>
                </c:pt>
                <c:pt idx="1077">
                  <c:v>92</c:v>
                </c:pt>
                <c:pt idx="1078">
                  <c:v>92</c:v>
                </c:pt>
                <c:pt idx="1079">
                  <c:v>92</c:v>
                </c:pt>
                <c:pt idx="1080">
                  <c:v>92</c:v>
                </c:pt>
                <c:pt idx="1081">
                  <c:v>92</c:v>
                </c:pt>
                <c:pt idx="1082">
                  <c:v>92</c:v>
                </c:pt>
                <c:pt idx="1083">
                  <c:v>92</c:v>
                </c:pt>
                <c:pt idx="1084">
                  <c:v>92</c:v>
                </c:pt>
                <c:pt idx="1085">
                  <c:v>92</c:v>
                </c:pt>
                <c:pt idx="1086">
                  <c:v>92</c:v>
                </c:pt>
                <c:pt idx="1087">
                  <c:v>92</c:v>
                </c:pt>
                <c:pt idx="1088">
                  <c:v>92</c:v>
                </c:pt>
                <c:pt idx="1089">
                  <c:v>92</c:v>
                </c:pt>
                <c:pt idx="1090">
                  <c:v>92</c:v>
                </c:pt>
                <c:pt idx="1091">
                  <c:v>92</c:v>
                </c:pt>
                <c:pt idx="1092">
                  <c:v>92</c:v>
                </c:pt>
                <c:pt idx="1093">
                  <c:v>92</c:v>
                </c:pt>
                <c:pt idx="1094">
                  <c:v>92</c:v>
                </c:pt>
                <c:pt idx="1095">
                  <c:v>92</c:v>
                </c:pt>
                <c:pt idx="1096">
                  <c:v>92</c:v>
                </c:pt>
                <c:pt idx="1097">
                  <c:v>92</c:v>
                </c:pt>
                <c:pt idx="1098">
                  <c:v>92</c:v>
                </c:pt>
                <c:pt idx="1099">
                  <c:v>93</c:v>
                </c:pt>
                <c:pt idx="1100">
                  <c:v>93</c:v>
                </c:pt>
                <c:pt idx="1101">
                  <c:v>93</c:v>
                </c:pt>
                <c:pt idx="1102">
                  <c:v>93</c:v>
                </c:pt>
                <c:pt idx="1103">
                  <c:v>93</c:v>
                </c:pt>
                <c:pt idx="1104">
                  <c:v>93</c:v>
                </c:pt>
                <c:pt idx="1105">
                  <c:v>93</c:v>
                </c:pt>
                <c:pt idx="1106">
                  <c:v>93</c:v>
                </c:pt>
                <c:pt idx="1107">
                  <c:v>93</c:v>
                </c:pt>
                <c:pt idx="1108">
                  <c:v>93</c:v>
                </c:pt>
                <c:pt idx="1109">
                  <c:v>93</c:v>
                </c:pt>
                <c:pt idx="1110">
                  <c:v>93</c:v>
                </c:pt>
                <c:pt idx="1111">
                  <c:v>93</c:v>
                </c:pt>
                <c:pt idx="1112">
                  <c:v>93</c:v>
                </c:pt>
                <c:pt idx="1113">
                  <c:v>93</c:v>
                </c:pt>
                <c:pt idx="1114">
                  <c:v>93</c:v>
                </c:pt>
                <c:pt idx="1115">
                  <c:v>93</c:v>
                </c:pt>
                <c:pt idx="1116">
                  <c:v>93</c:v>
                </c:pt>
                <c:pt idx="1117">
                  <c:v>93</c:v>
                </c:pt>
                <c:pt idx="1118">
                  <c:v>93</c:v>
                </c:pt>
                <c:pt idx="1119">
                  <c:v>93</c:v>
                </c:pt>
                <c:pt idx="1120">
                  <c:v>93</c:v>
                </c:pt>
                <c:pt idx="1121">
                  <c:v>93</c:v>
                </c:pt>
                <c:pt idx="1122">
                  <c:v>93</c:v>
                </c:pt>
                <c:pt idx="1123">
                  <c:v>93</c:v>
                </c:pt>
                <c:pt idx="1124">
                  <c:v>93</c:v>
                </c:pt>
                <c:pt idx="1125">
                  <c:v>93</c:v>
                </c:pt>
                <c:pt idx="1126">
                  <c:v>93</c:v>
                </c:pt>
                <c:pt idx="1127">
                  <c:v>93</c:v>
                </c:pt>
                <c:pt idx="1128">
                  <c:v>93</c:v>
                </c:pt>
                <c:pt idx="1129">
                  <c:v>93</c:v>
                </c:pt>
                <c:pt idx="1130">
                  <c:v>93</c:v>
                </c:pt>
                <c:pt idx="1131">
                  <c:v>93</c:v>
                </c:pt>
                <c:pt idx="1132">
                  <c:v>93</c:v>
                </c:pt>
                <c:pt idx="1133">
                  <c:v>93</c:v>
                </c:pt>
                <c:pt idx="1134">
                  <c:v>93</c:v>
                </c:pt>
                <c:pt idx="1135">
                  <c:v>93</c:v>
                </c:pt>
                <c:pt idx="1136">
                  <c:v>93</c:v>
                </c:pt>
                <c:pt idx="1137">
                  <c:v>93</c:v>
                </c:pt>
                <c:pt idx="1138">
                  <c:v>93</c:v>
                </c:pt>
                <c:pt idx="1139">
                  <c:v>93</c:v>
                </c:pt>
                <c:pt idx="1140">
                  <c:v>93</c:v>
                </c:pt>
                <c:pt idx="1141">
                  <c:v>93</c:v>
                </c:pt>
                <c:pt idx="1142">
                  <c:v>94</c:v>
                </c:pt>
                <c:pt idx="1143">
                  <c:v>97</c:v>
                </c:pt>
                <c:pt idx="1144">
                  <c:v>97</c:v>
                </c:pt>
                <c:pt idx="1145">
                  <c:v>97</c:v>
                </c:pt>
                <c:pt idx="1146">
                  <c:v>97</c:v>
                </c:pt>
                <c:pt idx="1147">
                  <c:v>97</c:v>
                </c:pt>
                <c:pt idx="1148">
                  <c:v>97</c:v>
                </c:pt>
                <c:pt idx="1149">
                  <c:v>97</c:v>
                </c:pt>
                <c:pt idx="1150">
                  <c:v>97</c:v>
                </c:pt>
                <c:pt idx="1151">
                  <c:v>97</c:v>
                </c:pt>
                <c:pt idx="1152">
                  <c:v>97</c:v>
                </c:pt>
                <c:pt idx="1153">
                  <c:v>97</c:v>
                </c:pt>
                <c:pt idx="1154">
                  <c:v>97</c:v>
                </c:pt>
                <c:pt idx="1155">
                  <c:v>98</c:v>
                </c:pt>
                <c:pt idx="1156">
                  <c:v>99</c:v>
                </c:pt>
                <c:pt idx="1157">
                  <c:v>100</c:v>
                </c:pt>
                <c:pt idx="1158">
                  <c:v>100</c:v>
                </c:pt>
                <c:pt idx="1159">
                  <c:v>100</c:v>
                </c:pt>
                <c:pt idx="1160">
                  <c:v>100</c:v>
                </c:pt>
                <c:pt idx="1161">
                  <c:v>100</c:v>
                </c:pt>
                <c:pt idx="1162">
                  <c:v>100</c:v>
                </c:pt>
                <c:pt idx="1163">
                  <c:v>100</c:v>
                </c:pt>
                <c:pt idx="1164">
                  <c:v>100</c:v>
                </c:pt>
                <c:pt idx="1165">
                  <c:v>100</c:v>
                </c:pt>
                <c:pt idx="1166">
                  <c:v>100</c:v>
                </c:pt>
                <c:pt idx="1167">
                  <c:v>100</c:v>
                </c:pt>
                <c:pt idx="1168">
                  <c:v>100</c:v>
                </c:pt>
                <c:pt idx="1169">
                  <c:v>100</c:v>
                </c:pt>
                <c:pt idx="1170">
                  <c:v>100</c:v>
                </c:pt>
                <c:pt idx="1171">
                  <c:v>100</c:v>
                </c:pt>
                <c:pt idx="1172">
                  <c:v>100</c:v>
                </c:pt>
                <c:pt idx="1173">
                  <c:v>100</c:v>
                </c:pt>
                <c:pt idx="1174">
                  <c:v>100</c:v>
                </c:pt>
                <c:pt idx="1175">
                  <c:v>100</c:v>
                </c:pt>
                <c:pt idx="1176">
                  <c:v>100</c:v>
                </c:pt>
                <c:pt idx="1177">
                  <c:v>100</c:v>
                </c:pt>
                <c:pt idx="1178">
                  <c:v>100</c:v>
                </c:pt>
                <c:pt idx="1179">
                  <c:v>100</c:v>
                </c:pt>
                <c:pt idx="1180">
                  <c:v>100</c:v>
                </c:pt>
                <c:pt idx="1181">
                  <c:v>100</c:v>
                </c:pt>
                <c:pt idx="1182">
                  <c:v>101</c:v>
                </c:pt>
                <c:pt idx="1183">
                  <c:v>101</c:v>
                </c:pt>
                <c:pt idx="1184">
                  <c:v>101</c:v>
                </c:pt>
                <c:pt idx="1185">
                  <c:v>101</c:v>
                </c:pt>
                <c:pt idx="1186">
                  <c:v>101</c:v>
                </c:pt>
                <c:pt idx="1187">
                  <c:v>102</c:v>
                </c:pt>
                <c:pt idx="1188">
                  <c:v>102</c:v>
                </c:pt>
                <c:pt idx="1189">
                  <c:v>102</c:v>
                </c:pt>
                <c:pt idx="1190">
                  <c:v>102</c:v>
                </c:pt>
                <c:pt idx="1191">
                  <c:v>102</c:v>
                </c:pt>
                <c:pt idx="1192">
                  <c:v>102</c:v>
                </c:pt>
                <c:pt idx="1193">
                  <c:v>102</c:v>
                </c:pt>
                <c:pt idx="1194">
                  <c:v>102</c:v>
                </c:pt>
                <c:pt idx="1195">
                  <c:v>102</c:v>
                </c:pt>
                <c:pt idx="1196">
                  <c:v>102</c:v>
                </c:pt>
                <c:pt idx="1197">
                  <c:v>102</c:v>
                </c:pt>
                <c:pt idx="1198">
                  <c:v>102</c:v>
                </c:pt>
                <c:pt idx="1199">
                  <c:v>102</c:v>
                </c:pt>
                <c:pt idx="1200">
                  <c:v>102</c:v>
                </c:pt>
                <c:pt idx="1201">
                  <c:v>102</c:v>
                </c:pt>
                <c:pt idx="1202">
                  <c:v>102</c:v>
                </c:pt>
                <c:pt idx="1203">
                  <c:v>102</c:v>
                </c:pt>
                <c:pt idx="1204">
                  <c:v>102</c:v>
                </c:pt>
                <c:pt idx="1205">
                  <c:v>102</c:v>
                </c:pt>
                <c:pt idx="1206">
                  <c:v>102</c:v>
                </c:pt>
                <c:pt idx="1207">
                  <c:v>102</c:v>
                </c:pt>
                <c:pt idx="1208">
                  <c:v>102</c:v>
                </c:pt>
                <c:pt idx="1209">
                  <c:v>102</c:v>
                </c:pt>
                <c:pt idx="1210">
                  <c:v>102</c:v>
                </c:pt>
                <c:pt idx="1211">
                  <c:v>102</c:v>
                </c:pt>
                <c:pt idx="1212">
                  <c:v>102</c:v>
                </c:pt>
                <c:pt idx="1213">
                  <c:v>102</c:v>
                </c:pt>
                <c:pt idx="1214">
                  <c:v>102</c:v>
                </c:pt>
                <c:pt idx="1215">
                  <c:v>102</c:v>
                </c:pt>
                <c:pt idx="1216">
                  <c:v>102</c:v>
                </c:pt>
                <c:pt idx="1217">
                  <c:v>102</c:v>
                </c:pt>
                <c:pt idx="1218">
                  <c:v>102</c:v>
                </c:pt>
                <c:pt idx="1219">
                  <c:v>102</c:v>
                </c:pt>
                <c:pt idx="1220">
                  <c:v>102</c:v>
                </c:pt>
                <c:pt idx="1221">
                  <c:v>102</c:v>
                </c:pt>
                <c:pt idx="1222">
                  <c:v>102</c:v>
                </c:pt>
                <c:pt idx="1223">
                  <c:v>102</c:v>
                </c:pt>
                <c:pt idx="1224">
                  <c:v>102</c:v>
                </c:pt>
                <c:pt idx="1225">
                  <c:v>102</c:v>
                </c:pt>
                <c:pt idx="1226">
                  <c:v>102</c:v>
                </c:pt>
                <c:pt idx="1227">
                  <c:v>102</c:v>
                </c:pt>
                <c:pt idx="1228">
                  <c:v>102</c:v>
                </c:pt>
                <c:pt idx="1229">
                  <c:v>102</c:v>
                </c:pt>
                <c:pt idx="1230">
                  <c:v>102</c:v>
                </c:pt>
                <c:pt idx="1231">
                  <c:v>102</c:v>
                </c:pt>
                <c:pt idx="1232">
                  <c:v>102</c:v>
                </c:pt>
                <c:pt idx="1233">
                  <c:v>102</c:v>
                </c:pt>
                <c:pt idx="1234">
                  <c:v>102</c:v>
                </c:pt>
                <c:pt idx="1235">
                  <c:v>102</c:v>
                </c:pt>
                <c:pt idx="1236">
                  <c:v>102</c:v>
                </c:pt>
                <c:pt idx="1237">
                  <c:v>102</c:v>
                </c:pt>
                <c:pt idx="1238">
                  <c:v>102</c:v>
                </c:pt>
                <c:pt idx="1239">
                  <c:v>102</c:v>
                </c:pt>
                <c:pt idx="1240">
                  <c:v>102</c:v>
                </c:pt>
                <c:pt idx="1241">
                  <c:v>102</c:v>
                </c:pt>
                <c:pt idx="1242">
                  <c:v>102</c:v>
                </c:pt>
                <c:pt idx="1243">
                  <c:v>102</c:v>
                </c:pt>
                <c:pt idx="1244">
                  <c:v>102</c:v>
                </c:pt>
                <c:pt idx="1245">
                  <c:v>102</c:v>
                </c:pt>
                <c:pt idx="1246">
                  <c:v>102</c:v>
                </c:pt>
                <c:pt idx="1247">
                  <c:v>102</c:v>
                </c:pt>
                <c:pt idx="1248">
                  <c:v>102</c:v>
                </c:pt>
                <c:pt idx="1249">
                  <c:v>102</c:v>
                </c:pt>
                <c:pt idx="1250">
                  <c:v>102</c:v>
                </c:pt>
                <c:pt idx="1251">
                  <c:v>102</c:v>
                </c:pt>
                <c:pt idx="1252">
                  <c:v>102</c:v>
                </c:pt>
                <c:pt idx="1253">
                  <c:v>102</c:v>
                </c:pt>
                <c:pt idx="1254">
                  <c:v>102</c:v>
                </c:pt>
                <c:pt idx="1255">
                  <c:v>102</c:v>
                </c:pt>
                <c:pt idx="1256">
                  <c:v>102</c:v>
                </c:pt>
                <c:pt idx="1257">
                  <c:v>102</c:v>
                </c:pt>
                <c:pt idx="1258">
                  <c:v>102</c:v>
                </c:pt>
                <c:pt idx="1259">
                  <c:v>102</c:v>
                </c:pt>
                <c:pt idx="1260">
                  <c:v>102</c:v>
                </c:pt>
                <c:pt idx="1261">
                  <c:v>103</c:v>
                </c:pt>
                <c:pt idx="1262">
                  <c:v>103</c:v>
                </c:pt>
                <c:pt idx="1263">
                  <c:v>103</c:v>
                </c:pt>
                <c:pt idx="1264">
                  <c:v>103</c:v>
                </c:pt>
                <c:pt idx="1265">
                  <c:v>103</c:v>
                </c:pt>
                <c:pt idx="1266">
                  <c:v>103</c:v>
                </c:pt>
                <c:pt idx="1267">
                  <c:v>103</c:v>
                </c:pt>
                <c:pt idx="1268">
                  <c:v>103</c:v>
                </c:pt>
                <c:pt idx="1269">
                  <c:v>103</c:v>
                </c:pt>
                <c:pt idx="1270">
                  <c:v>103</c:v>
                </c:pt>
                <c:pt idx="1271">
                  <c:v>103</c:v>
                </c:pt>
                <c:pt idx="1272">
                  <c:v>103</c:v>
                </c:pt>
                <c:pt idx="1273">
                  <c:v>103</c:v>
                </c:pt>
                <c:pt idx="1274">
                  <c:v>103</c:v>
                </c:pt>
                <c:pt idx="1275">
                  <c:v>103</c:v>
                </c:pt>
                <c:pt idx="1276">
                  <c:v>103</c:v>
                </c:pt>
                <c:pt idx="1277">
                  <c:v>103</c:v>
                </c:pt>
                <c:pt idx="1278">
                  <c:v>103</c:v>
                </c:pt>
                <c:pt idx="1279">
                  <c:v>103</c:v>
                </c:pt>
                <c:pt idx="1280">
                  <c:v>103</c:v>
                </c:pt>
                <c:pt idx="1281">
                  <c:v>103</c:v>
                </c:pt>
                <c:pt idx="1282">
                  <c:v>103</c:v>
                </c:pt>
                <c:pt idx="1283">
                  <c:v>103</c:v>
                </c:pt>
                <c:pt idx="1284">
                  <c:v>103</c:v>
                </c:pt>
                <c:pt idx="1285">
                  <c:v>103</c:v>
                </c:pt>
                <c:pt idx="1286">
                  <c:v>103</c:v>
                </c:pt>
                <c:pt idx="1287">
                  <c:v>103</c:v>
                </c:pt>
                <c:pt idx="1288">
                  <c:v>103</c:v>
                </c:pt>
                <c:pt idx="1289">
                  <c:v>103</c:v>
                </c:pt>
                <c:pt idx="1290">
                  <c:v>103</c:v>
                </c:pt>
                <c:pt idx="1291">
                  <c:v>103</c:v>
                </c:pt>
                <c:pt idx="1292">
                  <c:v>103</c:v>
                </c:pt>
                <c:pt idx="1293">
                  <c:v>103</c:v>
                </c:pt>
                <c:pt idx="1294">
                  <c:v>103</c:v>
                </c:pt>
                <c:pt idx="1295">
                  <c:v>103</c:v>
                </c:pt>
                <c:pt idx="1296">
                  <c:v>103</c:v>
                </c:pt>
                <c:pt idx="1297">
                  <c:v>103</c:v>
                </c:pt>
                <c:pt idx="1298">
                  <c:v>103</c:v>
                </c:pt>
                <c:pt idx="1299">
                  <c:v>103</c:v>
                </c:pt>
                <c:pt idx="1300">
                  <c:v>103</c:v>
                </c:pt>
                <c:pt idx="1301">
                  <c:v>103</c:v>
                </c:pt>
                <c:pt idx="1302">
                  <c:v>103</c:v>
                </c:pt>
                <c:pt idx="1303">
                  <c:v>103</c:v>
                </c:pt>
                <c:pt idx="1304">
                  <c:v>103</c:v>
                </c:pt>
                <c:pt idx="1305">
                  <c:v>103</c:v>
                </c:pt>
                <c:pt idx="1306">
                  <c:v>103</c:v>
                </c:pt>
                <c:pt idx="1307">
                  <c:v>103</c:v>
                </c:pt>
                <c:pt idx="1308">
                  <c:v>103</c:v>
                </c:pt>
                <c:pt idx="1309">
                  <c:v>103</c:v>
                </c:pt>
                <c:pt idx="1310">
                  <c:v>103</c:v>
                </c:pt>
                <c:pt idx="1311">
                  <c:v>104</c:v>
                </c:pt>
                <c:pt idx="1312">
                  <c:v>104</c:v>
                </c:pt>
                <c:pt idx="1313">
                  <c:v>104</c:v>
                </c:pt>
                <c:pt idx="1314">
                  <c:v>106</c:v>
                </c:pt>
                <c:pt idx="1315">
                  <c:v>106</c:v>
                </c:pt>
                <c:pt idx="1316">
                  <c:v>107</c:v>
                </c:pt>
                <c:pt idx="1317">
                  <c:v>107</c:v>
                </c:pt>
                <c:pt idx="1318">
                  <c:v>107</c:v>
                </c:pt>
                <c:pt idx="1319">
                  <c:v>107</c:v>
                </c:pt>
                <c:pt idx="1320">
                  <c:v>107</c:v>
                </c:pt>
                <c:pt idx="1321">
                  <c:v>107</c:v>
                </c:pt>
                <c:pt idx="1322">
                  <c:v>107</c:v>
                </c:pt>
                <c:pt idx="1323">
                  <c:v>107</c:v>
                </c:pt>
                <c:pt idx="1324">
                  <c:v>107</c:v>
                </c:pt>
                <c:pt idx="1325">
                  <c:v>107</c:v>
                </c:pt>
                <c:pt idx="1326">
                  <c:v>107</c:v>
                </c:pt>
                <c:pt idx="1327">
                  <c:v>107</c:v>
                </c:pt>
                <c:pt idx="1328">
                  <c:v>107</c:v>
                </c:pt>
                <c:pt idx="1329">
                  <c:v>107</c:v>
                </c:pt>
                <c:pt idx="1330">
                  <c:v>107</c:v>
                </c:pt>
                <c:pt idx="1331">
                  <c:v>107</c:v>
                </c:pt>
                <c:pt idx="1332">
                  <c:v>107</c:v>
                </c:pt>
                <c:pt idx="1333">
                  <c:v>107</c:v>
                </c:pt>
                <c:pt idx="1334">
                  <c:v>107</c:v>
                </c:pt>
                <c:pt idx="1335">
                  <c:v>107</c:v>
                </c:pt>
                <c:pt idx="1336">
                  <c:v>107</c:v>
                </c:pt>
                <c:pt idx="1337">
                  <c:v>107</c:v>
                </c:pt>
                <c:pt idx="1338">
                  <c:v>113</c:v>
                </c:pt>
                <c:pt idx="1339">
                  <c:v>118</c:v>
                </c:pt>
                <c:pt idx="1340">
                  <c:v>118</c:v>
                </c:pt>
                <c:pt idx="1341">
                  <c:v>118</c:v>
                </c:pt>
                <c:pt idx="1342">
                  <c:v>118</c:v>
                </c:pt>
                <c:pt idx="1343">
                  <c:v>118</c:v>
                </c:pt>
                <c:pt idx="1344">
                  <c:v>118</c:v>
                </c:pt>
                <c:pt idx="1345">
                  <c:v>118</c:v>
                </c:pt>
                <c:pt idx="1346">
                  <c:v>118</c:v>
                </c:pt>
                <c:pt idx="1347">
                  <c:v>118</c:v>
                </c:pt>
                <c:pt idx="1348">
                  <c:v>118</c:v>
                </c:pt>
                <c:pt idx="1349">
                  <c:v>118</c:v>
                </c:pt>
                <c:pt idx="1350">
                  <c:v>118</c:v>
                </c:pt>
                <c:pt idx="1351">
                  <c:v>118</c:v>
                </c:pt>
                <c:pt idx="1352">
                  <c:v>118</c:v>
                </c:pt>
                <c:pt idx="1353">
                  <c:v>118</c:v>
                </c:pt>
                <c:pt idx="1354">
                  <c:v>118</c:v>
                </c:pt>
                <c:pt idx="1355">
                  <c:v>118</c:v>
                </c:pt>
                <c:pt idx="1356">
                  <c:v>118</c:v>
                </c:pt>
                <c:pt idx="1357">
                  <c:v>118</c:v>
                </c:pt>
                <c:pt idx="1358">
                  <c:v>118</c:v>
                </c:pt>
                <c:pt idx="1359">
                  <c:v>118</c:v>
                </c:pt>
                <c:pt idx="1360">
                  <c:v>118</c:v>
                </c:pt>
                <c:pt idx="1361">
                  <c:v>118</c:v>
                </c:pt>
                <c:pt idx="1362">
                  <c:v>118</c:v>
                </c:pt>
                <c:pt idx="1363">
                  <c:v>118</c:v>
                </c:pt>
                <c:pt idx="1364">
                  <c:v>118</c:v>
                </c:pt>
                <c:pt idx="1365">
                  <c:v>121</c:v>
                </c:pt>
                <c:pt idx="1366">
                  <c:v>121</c:v>
                </c:pt>
                <c:pt idx="1367">
                  <c:v>121</c:v>
                </c:pt>
                <c:pt idx="1368">
                  <c:v>121</c:v>
                </c:pt>
                <c:pt idx="1369">
                  <c:v>121</c:v>
                </c:pt>
                <c:pt idx="1370">
                  <c:v>121</c:v>
                </c:pt>
                <c:pt idx="1371">
                  <c:v>121</c:v>
                </c:pt>
                <c:pt idx="1372">
                  <c:v>121</c:v>
                </c:pt>
                <c:pt idx="1373">
                  <c:v>121</c:v>
                </c:pt>
                <c:pt idx="1374">
                  <c:v>121</c:v>
                </c:pt>
                <c:pt idx="1375">
                  <c:v>121</c:v>
                </c:pt>
                <c:pt idx="1376">
                  <c:v>121</c:v>
                </c:pt>
                <c:pt idx="1377">
                  <c:v>121</c:v>
                </c:pt>
                <c:pt idx="1378">
                  <c:v>121</c:v>
                </c:pt>
                <c:pt idx="1379">
                  <c:v>121</c:v>
                </c:pt>
                <c:pt idx="1380">
                  <c:v>121</c:v>
                </c:pt>
                <c:pt idx="1381">
                  <c:v>121</c:v>
                </c:pt>
                <c:pt idx="1382">
                  <c:v>121</c:v>
                </c:pt>
                <c:pt idx="1383">
                  <c:v>121</c:v>
                </c:pt>
                <c:pt idx="1384">
                  <c:v>121</c:v>
                </c:pt>
                <c:pt idx="1385">
                  <c:v>121</c:v>
                </c:pt>
                <c:pt idx="1386">
                  <c:v>121</c:v>
                </c:pt>
                <c:pt idx="1387">
                  <c:v>121</c:v>
                </c:pt>
                <c:pt idx="1388">
                  <c:v>121</c:v>
                </c:pt>
                <c:pt idx="1389">
                  <c:v>121</c:v>
                </c:pt>
                <c:pt idx="1390">
                  <c:v>122</c:v>
                </c:pt>
                <c:pt idx="1391">
                  <c:v>122</c:v>
                </c:pt>
                <c:pt idx="1392">
                  <c:v>122</c:v>
                </c:pt>
                <c:pt idx="1393">
                  <c:v>122</c:v>
                </c:pt>
                <c:pt idx="1394">
                  <c:v>122</c:v>
                </c:pt>
                <c:pt idx="1395">
                  <c:v>122</c:v>
                </c:pt>
                <c:pt idx="1396">
                  <c:v>123</c:v>
                </c:pt>
                <c:pt idx="1397">
                  <c:v>123</c:v>
                </c:pt>
                <c:pt idx="1398">
                  <c:v>123</c:v>
                </c:pt>
                <c:pt idx="1399">
                  <c:v>123</c:v>
                </c:pt>
                <c:pt idx="1400">
                  <c:v>123</c:v>
                </c:pt>
                <c:pt idx="1401">
                  <c:v>123</c:v>
                </c:pt>
                <c:pt idx="1402">
                  <c:v>123</c:v>
                </c:pt>
                <c:pt idx="1403">
                  <c:v>123</c:v>
                </c:pt>
                <c:pt idx="1404">
                  <c:v>123</c:v>
                </c:pt>
                <c:pt idx="1405">
                  <c:v>127</c:v>
                </c:pt>
                <c:pt idx="1406">
                  <c:v>127</c:v>
                </c:pt>
                <c:pt idx="1407">
                  <c:v>127</c:v>
                </c:pt>
                <c:pt idx="1408">
                  <c:v>127</c:v>
                </c:pt>
                <c:pt idx="1409">
                  <c:v>127</c:v>
                </c:pt>
                <c:pt idx="1410">
                  <c:v>127</c:v>
                </c:pt>
                <c:pt idx="1411">
                  <c:v>127</c:v>
                </c:pt>
                <c:pt idx="1412">
                  <c:v>127</c:v>
                </c:pt>
                <c:pt idx="1413">
                  <c:v>127</c:v>
                </c:pt>
                <c:pt idx="1414">
                  <c:v>127</c:v>
                </c:pt>
                <c:pt idx="1415">
                  <c:v>127</c:v>
                </c:pt>
                <c:pt idx="1416">
                  <c:v>127</c:v>
                </c:pt>
                <c:pt idx="1417">
                  <c:v>133</c:v>
                </c:pt>
                <c:pt idx="1418">
                  <c:v>133</c:v>
                </c:pt>
                <c:pt idx="1419">
                  <c:v>134</c:v>
                </c:pt>
                <c:pt idx="1420">
                  <c:v>134</c:v>
                </c:pt>
                <c:pt idx="1421">
                  <c:v>135</c:v>
                </c:pt>
                <c:pt idx="1422">
                  <c:v>135</c:v>
                </c:pt>
                <c:pt idx="1423">
                  <c:v>136</c:v>
                </c:pt>
                <c:pt idx="1424">
                  <c:v>136</c:v>
                </c:pt>
                <c:pt idx="1425">
                  <c:v>136</c:v>
                </c:pt>
                <c:pt idx="1426">
                  <c:v>136</c:v>
                </c:pt>
                <c:pt idx="1427">
                  <c:v>136</c:v>
                </c:pt>
                <c:pt idx="1428">
                  <c:v>136</c:v>
                </c:pt>
                <c:pt idx="1429">
                  <c:v>136</c:v>
                </c:pt>
                <c:pt idx="1430">
                  <c:v>135</c:v>
                </c:pt>
                <c:pt idx="1431">
                  <c:v>135</c:v>
                </c:pt>
                <c:pt idx="1432">
                  <c:v>135</c:v>
                </c:pt>
                <c:pt idx="1433">
                  <c:v>135</c:v>
                </c:pt>
                <c:pt idx="1434">
                  <c:v>135</c:v>
                </c:pt>
                <c:pt idx="1435">
                  <c:v>135</c:v>
                </c:pt>
                <c:pt idx="1436">
                  <c:v>135</c:v>
                </c:pt>
                <c:pt idx="1437">
                  <c:v>137</c:v>
                </c:pt>
                <c:pt idx="1438">
                  <c:v>138</c:v>
                </c:pt>
                <c:pt idx="1439">
                  <c:v>138</c:v>
                </c:pt>
                <c:pt idx="1440">
                  <c:v>138</c:v>
                </c:pt>
                <c:pt idx="1441">
                  <c:v>138</c:v>
                </c:pt>
                <c:pt idx="1442">
                  <c:v>138</c:v>
                </c:pt>
                <c:pt idx="1443">
                  <c:v>139</c:v>
                </c:pt>
                <c:pt idx="1444">
                  <c:v>141</c:v>
                </c:pt>
                <c:pt idx="1445">
                  <c:v>141</c:v>
                </c:pt>
                <c:pt idx="1446">
                  <c:v>141</c:v>
                </c:pt>
                <c:pt idx="1447">
                  <c:v>141</c:v>
                </c:pt>
                <c:pt idx="1448">
                  <c:v>141</c:v>
                </c:pt>
                <c:pt idx="1449">
                  <c:v>141</c:v>
                </c:pt>
                <c:pt idx="1450">
                  <c:v>141</c:v>
                </c:pt>
                <c:pt idx="1451">
                  <c:v>141</c:v>
                </c:pt>
                <c:pt idx="1452">
                  <c:v>141</c:v>
                </c:pt>
                <c:pt idx="1453">
                  <c:v>141</c:v>
                </c:pt>
                <c:pt idx="1454">
                  <c:v>141</c:v>
                </c:pt>
                <c:pt idx="1455">
                  <c:v>141</c:v>
                </c:pt>
                <c:pt idx="1456">
                  <c:v>141</c:v>
                </c:pt>
                <c:pt idx="1457">
                  <c:v>141</c:v>
                </c:pt>
                <c:pt idx="1458">
                  <c:v>142</c:v>
                </c:pt>
                <c:pt idx="1459">
                  <c:v>142</c:v>
                </c:pt>
                <c:pt idx="1460">
                  <c:v>142</c:v>
                </c:pt>
                <c:pt idx="1461">
                  <c:v>142</c:v>
                </c:pt>
                <c:pt idx="1462">
                  <c:v>142</c:v>
                </c:pt>
                <c:pt idx="1463">
                  <c:v>142</c:v>
                </c:pt>
                <c:pt idx="1464">
                  <c:v>142</c:v>
                </c:pt>
                <c:pt idx="1465">
                  <c:v>142</c:v>
                </c:pt>
                <c:pt idx="1466">
                  <c:v>142</c:v>
                </c:pt>
                <c:pt idx="1467">
                  <c:v>142</c:v>
                </c:pt>
                <c:pt idx="1468">
                  <c:v>142</c:v>
                </c:pt>
                <c:pt idx="1469">
                  <c:v>142</c:v>
                </c:pt>
                <c:pt idx="1470">
                  <c:v>142</c:v>
                </c:pt>
                <c:pt idx="1471">
                  <c:v>142</c:v>
                </c:pt>
                <c:pt idx="1472">
                  <c:v>142</c:v>
                </c:pt>
                <c:pt idx="1473">
                  <c:v>142</c:v>
                </c:pt>
                <c:pt idx="1474">
                  <c:v>142</c:v>
                </c:pt>
                <c:pt idx="1475">
                  <c:v>142</c:v>
                </c:pt>
                <c:pt idx="1476">
                  <c:v>142</c:v>
                </c:pt>
                <c:pt idx="1477">
                  <c:v>142</c:v>
                </c:pt>
                <c:pt idx="1478">
                  <c:v>142</c:v>
                </c:pt>
                <c:pt idx="1479">
                  <c:v>142</c:v>
                </c:pt>
                <c:pt idx="1480">
                  <c:v>142</c:v>
                </c:pt>
                <c:pt idx="1481">
                  <c:v>142</c:v>
                </c:pt>
                <c:pt idx="1482">
                  <c:v>142</c:v>
                </c:pt>
                <c:pt idx="1483">
                  <c:v>142</c:v>
                </c:pt>
                <c:pt idx="1484">
                  <c:v>142</c:v>
                </c:pt>
                <c:pt idx="1485">
                  <c:v>142</c:v>
                </c:pt>
                <c:pt idx="1486">
                  <c:v>142</c:v>
                </c:pt>
                <c:pt idx="1487">
                  <c:v>143</c:v>
                </c:pt>
                <c:pt idx="1488">
                  <c:v>143</c:v>
                </c:pt>
                <c:pt idx="1489">
                  <c:v>143</c:v>
                </c:pt>
                <c:pt idx="1490">
                  <c:v>143</c:v>
                </c:pt>
                <c:pt idx="1491">
                  <c:v>143</c:v>
                </c:pt>
                <c:pt idx="1492">
                  <c:v>143</c:v>
                </c:pt>
                <c:pt idx="1493">
                  <c:v>143</c:v>
                </c:pt>
                <c:pt idx="1494">
                  <c:v>143</c:v>
                </c:pt>
                <c:pt idx="1495">
                  <c:v>143</c:v>
                </c:pt>
                <c:pt idx="1496">
                  <c:v>143</c:v>
                </c:pt>
                <c:pt idx="1497">
                  <c:v>143</c:v>
                </c:pt>
                <c:pt idx="1498">
                  <c:v>143</c:v>
                </c:pt>
                <c:pt idx="1499">
                  <c:v>143</c:v>
                </c:pt>
                <c:pt idx="1500">
                  <c:v>143</c:v>
                </c:pt>
                <c:pt idx="1501">
                  <c:v>143</c:v>
                </c:pt>
                <c:pt idx="1502">
                  <c:v>143</c:v>
                </c:pt>
                <c:pt idx="1503">
                  <c:v>143</c:v>
                </c:pt>
                <c:pt idx="1504">
                  <c:v>143</c:v>
                </c:pt>
                <c:pt idx="1505">
                  <c:v>143</c:v>
                </c:pt>
                <c:pt idx="1506">
                  <c:v>144</c:v>
                </c:pt>
                <c:pt idx="1507">
                  <c:v>144</c:v>
                </c:pt>
                <c:pt idx="1508">
                  <c:v>144</c:v>
                </c:pt>
                <c:pt idx="1509">
                  <c:v>144</c:v>
                </c:pt>
                <c:pt idx="1510">
                  <c:v>144</c:v>
                </c:pt>
                <c:pt idx="1511">
                  <c:v>144</c:v>
                </c:pt>
                <c:pt idx="1512">
                  <c:v>144</c:v>
                </c:pt>
                <c:pt idx="1513">
                  <c:v>144</c:v>
                </c:pt>
                <c:pt idx="1514">
                  <c:v>144</c:v>
                </c:pt>
                <c:pt idx="1515">
                  <c:v>144</c:v>
                </c:pt>
                <c:pt idx="1516">
                  <c:v>144</c:v>
                </c:pt>
                <c:pt idx="1517">
                  <c:v>144</c:v>
                </c:pt>
                <c:pt idx="1518">
                  <c:v>144</c:v>
                </c:pt>
                <c:pt idx="1519">
                  <c:v>144</c:v>
                </c:pt>
                <c:pt idx="1520">
                  <c:v>144</c:v>
                </c:pt>
                <c:pt idx="1521">
                  <c:v>144</c:v>
                </c:pt>
                <c:pt idx="1522">
                  <c:v>144</c:v>
                </c:pt>
                <c:pt idx="1523">
                  <c:v>144</c:v>
                </c:pt>
                <c:pt idx="1524">
                  <c:v>144</c:v>
                </c:pt>
                <c:pt idx="1525">
                  <c:v>144</c:v>
                </c:pt>
                <c:pt idx="1526">
                  <c:v>144</c:v>
                </c:pt>
                <c:pt idx="1527">
                  <c:v>144</c:v>
                </c:pt>
                <c:pt idx="1528">
                  <c:v>144</c:v>
                </c:pt>
                <c:pt idx="1529">
                  <c:v>144</c:v>
                </c:pt>
                <c:pt idx="1530">
                  <c:v>144</c:v>
                </c:pt>
                <c:pt idx="1531">
                  <c:v>144</c:v>
                </c:pt>
                <c:pt idx="1532">
                  <c:v>144</c:v>
                </c:pt>
                <c:pt idx="1533">
                  <c:v>144</c:v>
                </c:pt>
                <c:pt idx="1534">
                  <c:v>144</c:v>
                </c:pt>
                <c:pt idx="1535">
                  <c:v>144</c:v>
                </c:pt>
                <c:pt idx="1536">
                  <c:v>144</c:v>
                </c:pt>
                <c:pt idx="1537">
                  <c:v>144</c:v>
                </c:pt>
                <c:pt idx="1538">
                  <c:v>144</c:v>
                </c:pt>
                <c:pt idx="1539">
                  <c:v>144</c:v>
                </c:pt>
                <c:pt idx="1540">
                  <c:v>144</c:v>
                </c:pt>
                <c:pt idx="1541">
                  <c:v>144</c:v>
                </c:pt>
                <c:pt idx="1542">
                  <c:v>144</c:v>
                </c:pt>
                <c:pt idx="1543">
                  <c:v>144</c:v>
                </c:pt>
                <c:pt idx="1544">
                  <c:v>144</c:v>
                </c:pt>
                <c:pt idx="1545">
                  <c:v>144</c:v>
                </c:pt>
                <c:pt idx="1546">
                  <c:v>144</c:v>
                </c:pt>
                <c:pt idx="1547">
                  <c:v>144</c:v>
                </c:pt>
                <c:pt idx="1548">
                  <c:v>144</c:v>
                </c:pt>
                <c:pt idx="1549">
                  <c:v>144</c:v>
                </c:pt>
                <c:pt idx="1550">
                  <c:v>144</c:v>
                </c:pt>
                <c:pt idx="1551">
                  <c:v>144</c:v>
                </c:pt>
                <c:pt idx="1552">
                  <c:v>144</c:v>
                </c:pt>
                <c:pt idx="1553">
                  <c:v>144</c:v>
                </c:pt>
                <c:pt idx="1554">
                  <c:v>145</c:v>
                </c:pt>
                <c:pt idx="1555">
                  <c:v>145</c:v>
                </c:pt>
                <c:pt idx="1556">
                  <c:v>145</c:v>
                </c:pt>
                <c:pt idx="1557">
                  <c:v>145</c:v>
                </c:pt>
                <c:pt idx="1558">
                  <c:v>145</c:v>
                </c:pt>
                <c:pt idx="1559">
                  <c:v>145</c:v>
                </c:pt>
                <c:pt idx="1560">
                  <c:v>145</c:v>
                </c:pt>
                <c:pt idx="1561">
                  <c:v>145</c:v>
                </c:pt>
                <c:pt idx="1562">
                  <c:v>145</c:v>
                </c:pt>
                <c:pt idx="1563">
                  <c:v>145</c:v>
                </c:pt>
                <c:pt idx="1564">
                  <c:v>145</c:v>
                </c:pt>
                <c:pt idx="1565">
                  <c:v>145</c:v>
                </c:pt>
                <c:pt idx="1566">
                  <c:v>145</c:v>
                </c:pt>
                <c:pt idx="1567">
                  <c:v>146</c:v>
                </c:pt>
                <c:pt idx="1568">
                  <c:v>146</c:v>
                </c:pt>
                <c:pt idx="1569">
                  <c:v>146</c:v>
                </c:pt>
                <c:pt idx="1570">
                  <c:v>146</c:v>
                </c:pt>
                <c:pt idx="1571">
                  <c:v>146</c:v>
                </c:pt>
                <c:pt idx="1572">
                  <c:v>146</c:v>
                </c:pt>
                <c:pt idx="1573">
                  <c:v>146</c:v>
                </c:pt>
                <c:pt idx="1574">
                  <c:v>146</c:v>
                </c:pt>
                <c:pt idx="1575">
                  <c:v>146</c:v>
                </c:pt>
                <c:pt idx="1576">
                  <c:v>146</c:v>
                </c:pt>
                <c:pt idx="1577">
                  <c:v>146</c:v>
                </c:pt>
                <c:pt idx="1578">
                  <c:v>146</c:v>
                </c:pt>
                <c:pt idx="1579">
                  <c:v>146</c:v>
                </c:pt>
                <c:pt idx="1580">
                  <c:v>146</c:v>
                </c:pt>
                <c:pt idx="1581">
                  <c:v>146</c:v>
                </c:pt>
                <c:pt idx="1582">
                  <c:v>146</c:v>
                </c:pt>
                <c:pt idx="1583">
                  <c:v>146</c:v>
                </c:pt>
                <c:pt idx="1584">
                  <c:v>146</c:v>
                </c:pt>
                <c:pt idx="1585">
                  <c:v>146</c:v>
                </c:pt>
                <c:pt idx="1586">
                  <c:v>146</c:v>
                </c:pt>
                <c:pt idx="1587">
                  <c:v>146</c:v>
                </c:pt>
                <c:pt idx="1588">
                  <c:v>148</c:v>
                </c:pt>
                <c:pt idx="1589">
                  <c:v>148</c:v>
                </c:pt>
                <c:pt idx="1590">
                  <c:v>148</c:v>
                </c:pt>
                <c:pt idx="1591">
                  <c:v>148</c:v>
                </c:pt>
                <c:pt idx="1592">
                  <c:v>148</c:v>
                </c:pt>
                <c:pt idx="1593">
                  <c:v>148</c:v>
                </c:pt>
                <c:pt idx="1594">
                  <c:v>148</c:v>
                </c:pt>
                <c:pt idx="1595">
                  <c:v>148</c:v>
                </c:pt>
                <c:pt idx="1596">
                  <c:v>148</c:v>
                </c:pt>
                <c:pt idx="1597">
                  <c:v>147</c:v>
                </c:pt>
                <c:pt idx="1598">
                  <c:v>147</c:v>
                </c:pt>
                <c:pt idx="1599">
                  <c:v>147</c:v>
                </c:pt>
                <c:pt idx="1600">
                  <c:v>147</c:v>
                </c:pt>
                <c:pt idx="1601">
                  <c:v>147</c:v>
                </c:pt>
                <c:pt idx="1602">
                  <c:v>147</c:v>
                </c:pt>
                <c:pt idx="1603">
                  <c:v>147</c:v>
                </c:pt>
                <c:pt idx="1604">
                  <c:v>147</c:v>
                </c:pt>
                <c:pt idx="1605">
                  <c:v>147</c:v>
                </c:pt>
                <c:pt idx="1606">
                  <c:v>147</c:v>
                </c:pt>
                <c:pt idx="1607">
                  <c:v>147</c:v>
                </c:pt>
                <c:pt idx="1608">
                  <c:v>147</c:v>
                </c:pt>
                <c:pt idx="1609">
                  <c:v>147</c:v>
                </c:pt>
                <c:pt idx="1610">
                  <c:v>147</c:v>
                </c:pt>
                <c:pt idx="1611">
                  <c:v>147</c:v>
                </c:pt>
                <c:pt idx="1612">
                  <c:v>147</c:v>
                </c:pt>
                <c:pt idx="1613">
                  <c:v>147</c:v>
                </c:pt>
                <c:pt idx="1614">
                  <c:v>147</c:v>
                </c:pt>
                <c:pt idx="1615">
                  <c:v>147</c:v>
                </c:pt>
                <c:pt idx="1616">
                  <c:v>147</c:v>
                </c:pt>
                <c:pt idx="1617">
                  <c:v>147</c:v>
                </c:pt>
                <c:pt idx="1618">
                  <c:v>147</c:v>
                </c:pt>
                <c:pt idx="1619">
                  <c:v>147</c:v>
                </c:pt>
                <c:pt idx="1620">
                  <c:v>147</c:v>
                </c:pt>
                <c:pt idx="1621">
                  <c:v>147</c:v>
                </c:pt>
                <c:pt idx="1622">
                  <c:v>147</c:v>
                </c:pt>
                <c:pt idx="1623">
                  <c:v>147</c:v>
                </c:pt>
                <c:pt idx="1624">
                  <c:v>147</c:v>
                </c:pt>
                <c:pt idx="1625">
                  <c:v>147</c:v>
                </c:pt>
                <c:pt idx="1626">
                  <c:v>147</c:v>
                </c:pt>
                <c:pt idx="1627">
                  <c:v>148</c:v>
                </c:pt>
                <c:pt idx="1628">
                  <c:v>148</c:v>
                </c:pt>
                <c:pt idx="1629">
                  <c:v>148</c:v>
                </c:pt>
                <c:pt idx="1630">
                  <c:v>148</c:v>
                </c:pt>
                <c:pt idx="1631">
                  <c:v>148</c:v>
                </c:pt>
                <c:pt idx="1632">
                  <c:v>148</c:v>
                </c:pt>
                <c:pt idx="1633">
                  <c:v>148</c:v>
                </c:pt>
                <c:pt idx="1634">
                  <c:v>148</c:v>
                </c:pt>
                <c:pt idx="1635">
                  <c:v>148</c:v>
                </c:pt>
                <c:pt idx="1636">
                  <c:v>148</c:v>
                </c:pt>
                <c:pt idx="1637">
                  <c:v>148</c:v>
                </c:pt>
                <c:pt idx="1638">
                  <c:v>148</c:v>
                </c:pt>
                <c:pt idx="1639">
                  <c:v>148</c:v>
                </c:pt>
                <c:pt idx="1640">
                  <c:v>148</c:v>
                </c:pt>
                <c:pt idx="1641">
                  <c:v>148</c:v>
                </c:pt>
                <c:pt idx="1642">
                  <c:v>148</c:v>
                </c:pt>
                <c:pt idx="1643">
                  <c:v>148</c:v>
                </c:pt>
                <c:pt idx="1644">
                  <c:v>148</c:v>
                </c:pt>
                <c:pt idx="1645">
                  <c:v>148</c:v>
                </c:pt>
                <c:pt idx="1646">
                  <c:v>148</c:v>
                </c:pt>
                <c:pt idx="1647">
                  <c:v>148</c:v>
                </c:pt>
                <c:pt idx="1648">
                  <c:v>148</c:v>
                </c:pt>
                <c:pt idx="1649">
                  <c:v>148</c:v>
                </c:pt>
                <c:pt idx="1650">
                  <c:v>148</c:v>
                </c:pt>
                <c:pt idx="1651">
                  <c:v>148</c:v>
                </c:pt>
                <c:pt idx="1652">
                  <c:v>148</c:v>
                </c:pt>
                <c:pt idx="1653">
                  <c:v>148</c:v>
                </c:pt>
                <c:pt idx="1654">
                  <c:v>148</c:v>
                </c:pt>
                <c:pt idx="1655">
                  <c:v>148</c:v>
                </c:pt>
                <c:pt idx="1656">
                  <c:v>148</c:v>
                </c:pt>
                <c:pt idx="1657">
                  <c:v>148</c:v>
                </c:pt>
                <c:pt idx="1658">
                  <c:v>148</c:v>
                </c:pt>
                <c:pt idx="1659">
                  <c:v>149</c:v>
                </c:pt>
                <c:pt idx="1660">
                  <c:v>154</c:v>
                </c:pt>
                <c:pt idx="1661">
                  <c:v>155</c:v>
                </c:pt>
                <c:pt idx="1662">
                  <c:v>155</c:v>
                </c:pt>
                <c:pt idx="1663">
                  <c:v>155</c:v>
                </c:pt>
                <c:pt idx="1664">
                  <c:v>155</c:v>
                </c:pt>
                <c:pt idx="1665">
                  <c:v>155</c:v>
                </c:pt>
                <c:pt idx="1666">
                  <c:v>155</c:v>
                </c:pt>
                <c:pt idx="1667">
                  <c:v>155</c:v>
                </c:pt>
                <c:pt idx="1668">
                  <c:v>155</c:v>
                </c:pt>
                <c:pt idx="1669">
                  <c:v>155</c:v>
                </c:pt>
                <c:pt idx="1670">
                  <c:v>156</c:v>
                </c:pt>
                <c:pt idx="1671">
                  <c:v>156</c:v>
                </c:pt>
                <c:pt idx="1672">
                  <c:v>156</c:v>
                </c:pt>
                <c:pt idx="1673">
                  <c:v>157</c:v>
                </c:pt>
                <c:pt idx="1674">
                  <c:v>158</c:v>
                </c:pt>
                <c:pt idx="1675">
                  <c:v>158</c:v>
                </c:pt>
                <c:pt idx="1676">
                  <c:v>158</c:v>
                </c:pt>
                <c:pt idx="1677">
                  <c:v>158</c:v>
                </c:pt>
                <c:pt idx="1678">
                  <c:v>158</c:v>
                </c:pt>
                <c:pt idx="1679">
                  <c:v>158</c:v>
                </c:pt>
                <c:pt idx="1680">
                  <c:v>158</c:v>
                </c:pt>
                <c:pt idx="1681">
                  <c:v>158</c:v>
                </c:pt>
                <c:pt idx="1682">
                  <c:v>158</c:v>
                </c:pt>
                <c:pt idx="1683">
                  <c:v>158</c:v>
                </c:pt>
                <c:pt idx="1684">
                  <c:v>158</c:v>
                </c:pt>
                <c:pt idx="1685">
                  <c:v>158</c:v>
                </c:pt>
                <c:pt idx="1686">
                  <c:v>158</c:v>
                </c:pt>
                <c:pt idx="1687">
                  <c:v>158</c:v>
                </c:pt>
                <c:pt idx="1688">
                  <c:v>158</c:v>
                </c:pt>
                <c:pt idx="1689">
                  <c:v>158</c:v>
                </c:pt>
                <c:pt idx="1690">
                  <c:v>158</c:v>
                </c:pt>
                <c:pt idx="1691">
                  <c:v>158</c:v>
                </c:pt>
                <c:pt idx="1692">
                  <c:v>158</c:v>
                </c:pt>
                <c:pt idx="1693">
                  <c:v>158</c:v>
                </c:pt>
                <c:pt idx="1694">
                  <c:v>158</c:v>
                </c:pt>
                <c:pt idx="1695">
                  <c:v>158</c:v>
                </c:pt>
                <c:pt idx="1696">
                  <c:v>158</c:v>
                </c:pt>
                <c:pt idx="1697">
                  <c:v>158</c:v>
                </c:pt>
                <c:pt idx="1698">
                  <c:v>158</c:v>
                </c:pt>
                <c:pt idx="1699">
                  <c:v>158</c:v>
                </c:pt>
                <c:pt idx="1700">
                  <c:v>158</c:v>
                </c:pt>
                <c:pt idx="1701">
                  <c:v>158</c:v>
                </c:pt>
                <c:pt idx="1702">
                  <c:v>158</c:v>
                </c:pt>
                <c:pt idx="1703">
                  <c:v>157</c:v>
                </c:pt>
                <c:pt idx="1704">
                  <c:v>157</c:v>
                </c:pt>
                <c:pt idx="1705">
                  <c:v>157</c:v>
                </c:pt>
                <c:pt idx="1706">
                  <c:v>157</c:v>
                </c:pt>
                <c:pt idx="1707">
                  <c:v>157</c:v>
                </c:pt>
                <c:pt idx="1708">
                  <c:v>157</c:v>
                </c:pt>
                <c:pt idx="1709">
                  <c:v>157</c:v>
                </c:pt>
                <c:pt idx="1710">
                  <c:v>157</c:v>
                </c:pt>
                <c:pt idx="1711">
                  <c:v>157</c:v>
                </c:pt>
                <c:pt idx="1712">
                  <c:v>157</c:v>
                </c:pt>
                <c:pt idx="1713">
                  <c:v>157</c:v>
                </c:pt>
                <c:pt idx="1714">
                  <c:v>157</c:v>
                </c:pt>
                <c:pt idx="1715">
                  <c:v>157</c:v>
                </c:pt>
                <c:pt idx="1716">
                  <c:v>157</c:v>
                </c:pt>
                <c:pt idx="1717">
                  <c:v>157</c:v>
                </c:pt>
                <c:pt idx="1718">
                  <c:v>157</c:v>
                </c:pt>
                <c:pt idx="1719">
                  <c:v>157</c:v>
                </c:pt>
                <c:pt idx="1720">
                  <c:v>157</c:v>
                </c:pt>
                <c:pt idx="1721">
                  <c:v>157</c:v>
                </c:pt>
                <c:pt idx="1722">
                  <c:v>157</c:v>
                </c:pt>
                <c:pt idx="1723">
                  <c:v>157</c:v>
                </c:pt>
                <c:pt idx="1724">
                  <c:v>157</c:v>
                </c:pt>
                <c:pt idx="1725">
                  <c:v>157</c:v>
                </c:pt>
                <c:pt idx="1726">
                  <c:v>157</c:v>
                </c:pt>
                <c:pt idx="1727">
                  <c:v>157</c:v>
                </c:pt>
                <c:pt idx="1728">
                  <c:v>157</c:v>
                </c:pt>
                <c:pt idx="1729">
                  <c:v>157</c:v>
                </c:pt>
                <c:pt idx="1730">
                  <c:v>157</c:v>
                </c:pt>
                <c:pt idx="1731">
                  <c:v>157</c:v>
                </c:pt>
                <c:pt idx="1732">
                  <c:v>157</c:v>
                </c:pt>
                <c:pt idx="1733">
                  <c:v>157</c:v>
                </c:pt>
                <c:pt idx="1734">
                  <c:v>157</c:v>
                </c:pt>
                <c:pt idx="1735">
                  <c:v>157</c:v>
                </c:pt>
                <c:pt idx="1736">
                  <c:v>157</c:v>
                </c:pt>
                <c:pt idx="1737">
                  <c:v>157</c:v>
                </c:pt>
                <c:pt idx="1738">
                  <c:v>157</c:v>
                </c:pt>
                <c:pt idx="1739">
                  <c:v>157</c:v>
                </c:pt>
                <c:pt idx="1740">
                  <c:v>157</c:v>
                </c:pt>
                <c:pt idx="1741">
                  <c:v>157</c:v>
                </c:pt>
                <c:pt idx="1742">
                  <c:v>157</c:v>
                </c:pt>
                <c:pt idx="1743">
                  <c:v>157</c:v>
                </c:pt>
                <c:pt idx="1744">
                  <c:v>157</c:v>
                </c:pt>
                <c:pt idx="1745">
                  <c:v>157</c:v>
                </c:pt>
                <c:pt idx="1746">
                  <c:v>157</c:v>
                </c:pt>
                <c:pt idx="1747">
                  <c:v>157</c:v>
                </c:pt>
                <c:pt idx="1748">
                  <c:v>157</c:v>
                </c:pt>
                <c:pt idx="1749">
                  <c:v>157</c:v>
                </c:pt>
                <c:pt idx="1750">
                  <c:v>157</c:v>
                </c:pt>
                <c:pt idx="1751">
                  <c:v>157</c:v>
                </c:pt>
                <c:pt idx="1752">
                  <c:v>157</c:v>
                </c:pt>
                <c:pt idx="1753">
                  <c:v>157</c:v>
                </c:pt>
                <c:pt idx="1754">
                  <c:v>157</c:v>
                </c:pt>
                <c:pt idx="1755">
                  <c:v>157</c:v>
                </c:pt>
                <c:pt idx="1756">
                  <c:v>157</c:v>
                </c:pt>
                <c:pt idx="1757">
                  <c:v>157</c:v>
                </c:pt>
                <c:pt idx="1758">
                  <c:v>157</c:v>
                </c:pt>
                <c:pt idx="1759">
                  <c:v>157</c:v>
                </c:pt>
                <c:pt idx="1760">
                  <c:v>157</c:v>
                </c:pt>
                <c:pt idx="1761">
                  <c:v>157</c:v>
                </c:pt>
                <c:pt idx="1762">
                  <c:v>157</c:v>
                </c:pt>
                <c:pt idx="1763">
                  <c:v>157</c:v>
                </c:pt>
                <c:pt idx="1764">
                  <c:v>157</c:v>
                </c:pt>
                <c:pt idx="1765">
                  <c:v>157</c:v>
                </c:pt>
                <c:pt idx="1766">
                  <c:v>157</c:v>
                </c:pt>
                <c:pt idx="1767">
                  <c:v>157</c:v>
                </c:pt>
                <c:pt idx="1768">
                  <c:v>157</c:v>
                </c:pt>
                <c:pt idx="1769">
                  <c:v>157</c:v>
                </c:pt>
                <c:pt idx="1770">
                  <c:v>157</c:v>
                </c:pt>
                <c:pt idx="1771">
                  <c:v>157</c:v>
                </c:pt>
                <c:pt idx="1772">
                  <c:v>157</c:v>
                </c:pt>
                <c:pt idx="1773">
                  <c:v>157</c:v>
                </c:pt>
                <c:pt idx="1774">
                  <c:v>157</c:v>
                </c:pt>
                <c:pt idx="1775">
                  <c:v>157</c:v>
                </c:pt>
                <c:pt idx="1776">
                  <c:v>157</c:v>
                </c:pt>
                <c:pt idx="1777">
                  <c:v>157</c:v>
                </c:pt>
                <c:pt idx="1778">
                  <c:v>157</c:v>
                </c:pt>
                <c:pt idx="1779">
                  <c:v>157</c:v>
                </c:pt>
                <c:pt idx="1780">
                  <c:v>157</c:v>
                </c:pt>
                <c:pt idx="1781">
                  <c:v>157</c:v>
                </c:pt>
                <c:pt idx="1782">
                  <c:v>157</c:v>
                </c:pt>
                <c:pt idx="1783">
                  <c:v>157</c:v>
                </c:pt>
                <c:pt idx="1784">
                  <c:v>157</c:v>
                </c:pt>
                <c:pt idx="1785">
                  <c:v>158</c:v>
                </c:pt>
                <c:pt idx="1786">
                  <c:v>158</c:v>
                </c:pt>
                <c:pt idx="1787">
                  <c:v>158</c:v>
                </c:pt>
                <c:pt idx="1788">
                  <c:v>158</c:v>
                </c:pt>
                <c:pt idx="1789">
                  <c:v>158</c:v>
                </c:pt>
                <c:pt idx="1790">
                  <c:v>158</c:v>
                </c:pt>
                <c:pt idx="1791">
                  <c:v>158</c:v>
                </c:pt>
                <c:pt idx="1792">
                  <c:v>158</c:v>
                </c:pt>
                <c:pt idx="1793">
                  <c:v>158</c:v>
                </c:pt>
                <c:pt idx="1794">
                  <c:v>158</c:v>
                </c:pt>
                <c:pt idx="1795">
                  <c:v>158</c:v>
                </c:pt>
                <c:pt idx="1796">
                  <c:v>158</c:v>
                </c:pt>
                <c:pt idx="1797">
                  <c:v>158</c:v>
                </c:pt>
                <c:pt idx="1798">
                  <c:v>159</c:v>
                </c:pt>
                <c:pt idx="1799">
                  <c:v>159</c:v>
                </c:pt>
                <c:pt idx="1800">
                  <c:v>159</c:v>
                </c:pt>
                <c:pt idx="1801">
                  <c:v>159</c:v>
                </c:pt>
                <c:pt idx="1802">
                  <c:v>159</c:v>
                </c:pt>
                <c:pt idx="1803">
                  <c:v>159</c:v>
                </c:pt>
                <c:pt idx="1804">
                  <c:v>159</c:v>
                </c:pt>
                <c:pt idx="1805">
                  <c:v>159</c:v>
                </c:pt>
                <c:pt idx="1806">
                  <c:v>159</c:v>
                </c:pt>
                <c:pt idx="1807">
                  <c:v>159</c:v>
                </c:pt>
                <c:pt idx="1808">
                  <c:v>159</c:v>
                </c:pt>
                <c:pt idx="1809">
                  <c:v>159</c:v>
                </c:pt>
                <c:pt idx="1810">
                  <c:v>159</c:v>
                </c:pt>
                <c:pt idx="1811">
                  <c:v>161</c:v>
                </c:pt>
                <c:pt idx="1812">
                  <c:v>161</c:v>
                </c:pt>
                <c:pt idx="1813">
                  <c:v>161</c:v>
                </c:pt>
                <c:pt idx="1814">
                  <c:v>161</c:v>
                </c:pt>
                <c:pt idx="1815">
                  <c:v>161</c:v>
                </c:pt>
                <c:pt idx="1816">
                  <c:v>161</c:v>
                </c:pt>
                <c:pt idx="1817">
                  <c:v>161</c:v>
                </c:pt>
                <c:pt idx="1818">
                  <c:v>161</c:v>
                </c:pt>
                <c:pt idx="1819">
                  <c:v>161</c:v>
                </c:pt>
                <c:pt idx="1820">
                  <c:v>161</c:v>
                </c:pt>
                <c:pt idx="1821">
                  <c:v>161</c:v>
                </c:pt>
                <c:pt idx="1822">
                  <c:v>161</c:v>
                </c:pt>
                <c:pt idx="1823">
                  <c:v>161</c:v>
                </c:pt>
                <c:pt idx="1824">
                  <c:v>161</c:v>
                </c:pt>
                <c:pt idx="1825">
                  <c:v>161</c:v>
                </c:pt>
                <c:pt idx="1826">
                  <c:v>161</c:v>
                </c:pt>
                <c:pt idx="1827">
                  <c:v>161</c:v>
                </c:pt>
                <c:pt idx="1828">
                  <c:v>161</c:v>
                </c:pt>
                <c:pt idx="1829">
                  <c:v>161</c:v>
                </c:pt>
                <c:pt idx="1830">
                  <c:v>161</c:v>
                </c:pt>
                <c:pt idx="1831">
                  <c:v>161</c:v>
                </c:pt>
                <c:pt idx="1832">
                  <c:v>161</c:v>
                </c:pt>
                <c:pt idx="1833">
                  <c:v>161</c:v>
                </c:pt>
                <c:pt idx="1834">
                  <c:v>161</c:v>
                </c:pt>
                <c:pt idx="1835">
                  <c:v>161</c:v>
                </c:pt>
                <c:pt idx="1836">
                  <c:v>161</c:v>
                </c:pt>
                <c:pt idx="1837">
                  <c:v>161</c:v>
                </c:pt>
                <c:pt idx="1838">
                  <c:v>161</c:v>
                </c:pt>
                <c:pt idx="1839">
                  <c:v>161</c:v>
                </c:pt>
                <c:pt idx="1840">
                  <c:v>161</c:v>
                </c:pt>
                <c:pt idx="1841">
                  <c:v>161</c:v>
                </c:pt>
                <c:pt idx="1842">
                  <c:v>161</c:v>
                </c:pt>
                <c:pt idx="1843">
                  <c:v>161</c:v>
                </c:pt>
                <c:pt idx="1844">
                  <c:v>161</c:v>
                </c:pt>
                <c:pt idx="1845">
                  <c:v>161</c:v>
                </c:pt>
                <c:pt idx="1846">
                  <c:v>161</c:v>
                </c:pt>
                <c:pt idx="1847">
                  <c:v>161</c:v>
                </c:pt>
                <c:pt idx="1848">
                  <c:v>161</c:v>
                </c:pt>
                <c:pt idx="1849">
                  <c:v>161</c:v>
                </c:pt>
                <c:pt idx="1850">
                  <c:v>162</c:v>
                </c:pt>
                <c:pt idx="1851">
                  <c:v>162</c:v>
                </c:pt>
                <c:pt idx="1852">
                  <c:v>162</c:v>
                </c:pt>
                <c:pt idx="1853">
                  <c:v>162</c:v>
                </c:pt>
                <c:pt idx="1854">
                  <c:v>162</c:v>
                </c:pt>
                <c:pt idx="1855">
                  <c:v>162</c:v>
                </c:pt>
                <c:pt idx="1856">
                  <c:v>162</c:v>
                </c:pt>
                <c:pt idx="1857">
                  <c:v>162</c:v>
                </c:pt>
                <c:pt idx="1858">
                  <c:v>162</c:v>
                </c:pt>
                <c:pt idx="1859">
                  <c:v>162</c:v>
                </c:pt>
                <c:pt idx="1860">
                  <c:v>162</c:v>
                </c:pt>
                <c:pt idx="1861">
                  <c:v>162</c:v>
                </c:pt>
                <c:pt idx="1862">
                  <c:v>162</c:v>
                </c:pt>
                <c:pt idx="1863">
                  <c:v>162</c:v>
                </c:pt>
                <c:pt idx="1864">
                  <c:v>162</c:v>
                </c:pt>
                <c:pt idx="1865">
                  <c:v>162</c:v>
                </c:pt>
                <c:pt idx="1866">
                  <c:v>162</c:v>
                </c:pt>
                <c:pt idx="1867">
                  <c:v>163</c:v>
                </c:pt>
                <c:pt idx="1868">
                  <c:v>163</c:v>
                </c:pt>
                <c:pt idx="1869">
                  <c:v>163</c:v>
                </c:pt>
                <c:pt idx="1870">
                  <c:v>163</c:v>
                </c:pt>
                <c:pt idx="1871">
                  <c:v>163</c:v>
                </c:pt>
                <c:pt idx="1872">
                  <c:v>163</c:v>
                </c:pt>
                <c:pt idx="1873">
                  <c:v>163</c:v>
                </c:pt>
                <c:pt idx="1874">
                  <c:v>163</c:v>
                </c:pt>
                <c:pt idx="1875">
                  <c:v>163</c:v>
                </c:pt>
                <c:pt idx="1876">
                  <c:v>163</c:v>
                </c:pt>
                <c:pt idx="1877">
                  <c:v>163</c:v>
                </c:pt>
                <c:pt idx="1878">
                  <c:v>163</c:v>
                </c:pt>
                <c:pt idx="1879">
                  <c:v>163</c:v>
                </c:pt>
                <c:pt idx="1880">
                  <c:v>163</c:v>
                </c:pt>
                <c:pt idx="1881">
                  <c:v>163</c:v>
                </c:pt>
                <c:pt idx="1882">
                  <c:v>163</c:v>
                </c:pt>
                <c:pt idx="1883">
                  <c:v>163</c:v>
                </c:pt>
                <c:pt idx="1884">
                  <c:v>163</c:v>
                </c:pt>
                <c:pt idx="1885">
                  <c:v>163</c:v>
                </c:pt>
                <c:pt idx="1886">
                  <c:v>165</c:v>
                </c:pt>
                <c:pt idx="1887">
                  <c:v>165</c:v>
                </c:pt>
                <c:pt idx="1888">
                  <c:v>165</c:v>
                </c:pt>
                <c:pt idx="1889">
                  <c:v>165</c:v>
                </c:pt>
                <c:pt idx="1890">
                  <c:v>165</c:v>
                </c:pt>
                <c:pt idx="1891">
                  <c:v>165</c:v>
                </c:pt>
                <c:pt idx="1892">
                  <c:v>165</c:v>
                </c:pt>
                <c:pt idx="1893">
                  <c:v>165</c:v>
                </c:pt>
                <c:pt idx="1894">
                  <c:v>165</c:v>
                </c:pt>
                <c:pt idx="1895">
                  <c:v>165</c:v>
                </c:pt>
                <c:pt idx="1896">
                  <c:v>165</c:v>
                </c:pt>
                <c:pt idx="1897">
                  <c:v>165</c:v>
                </c:pt>
                <c:pt idx="1898">
                  <c:v>165</c:v>
                </c:pt>
                <c:pt idx="1899">
                  <c:v>165</c:v>
                </c:pt>
                <c:pt idx="1900">
                  <c:v>165</c:v>
                </c:pt>
                <c:pt idx="1901">
                  <c:v>166</c:v>
                </c:pt>
                <c:pt idx="1902">
                  <c:v>166</c:v>
                </c:pt>
                <c:pt idx="1903">
                  <c:v>166</c:v>
                </c:pt>
                <c:pt idx="1904">
                  <c:v>166</c:v>
                </c:pt>
                <c:pt idx="1905">
                  <c:v>166</c:v>
                </c:pt>
                <c:pt idx="1906">
                  <c:v>166</c:v>
                </c:pt>
                <c:pt idx="1907">
                  <c:v>168</c:v>
                </c:pt>
                <c:pt idx="1908">
                  <c:v>168</c:v>
                </c:pt>
                <c:pt idx="1909">
                  <c:v>168</c:v>
                </c:pt>
                <c:pt idx="1910">
                  <c:v>168</c:v>
                </c:pt>
                <c:pt idx="1911">
                  <c:v>168</c:v>
                </c:pt>
                <c:pt idx="1912">
                  <c:v>168</c:v>
                </c:pt>
                <c:pt idx="1913">
                  <c:v>169</c:v>
                </c:pt>
                <c:pt idx="1914">
                  <c:v>170</c:v>
                </c:pt>
                <c:pt idx="1915">
                  <c:v>172</c:v>
                </c:pt>
                <c:pt idx="1916">
                  <c:v>171</c:v>
                </c:pt>
                <c:pt idx="1917">
                  <c:v>171</c:v>
                </c:pt>
                <c:pt idx="1918">
                  <c:v>171</c:v>
                </c:pt>
                <c:pt idx="1919">
                  <c:v>171</c:v>
                </c:pt>
                <c:pt idx="1920">
                  <c:v>171</c:v>
                </c:pt>
                <c:pt idx="1921">
                  <c:v>171</c:v>
                </c:pt>
                <c:pt idx="1922">
                  <c:v>171</c:v>
                </c:pt>
                <c:pt idx="1923">
                  <c:v>171</c:v>
                </c:pt>
                <c:pt idx="1924">
                  <c:v>171</c:v>
                </c:pt>
                <c:pt idx="1925">
                  <c:v>171</c:v>
                </c:pt>
                <c:pt idx="1926">
                  <c:v>171</c:v>
                </c:pt>
                <c:pt idx="1927">
                  <c:v>171</c:v>
                </c:pt>
                <c:pt idx="1928">
                  <c:v>171</c:v>
                </c:pt>
                <c:pt idx="1929">
                  <c:v>171</c:v>
                </c:pt>
                <c:pt idx="1930">
                  <c:v>174</c:v>
                </c:pt>
                <c:pt idx="1931">
                  <c:v>174</c:v>
                </c:pt>
                <c:pt idx="1932">
                  <c:v>174</c:v>
                </c:pt>
                <c:pt idx="1933">
                  <c:v>174</c:v>
                </c:pt>
                <c:pt idx="1934">
                  <c:v>174</c:v>
                </c:pt>
                <c:pt idx="1935">
                  <c:v>174</c:v>
                </c:pt>
                <c:pt idx="1936">
                  <c:v>174</c:v>
                </c:pt>
                <c:pt idx="1937">
                  <c:v>174</c:v>
                </c:pt>
                <c:pt idx="1938">
                  <c:v>174</c:v>
                </c:pt>
                <c:pt idx="1939">
                  <c:v>174</c:v>
                </c:pt>
                <c:pt idx="1940">
                  <c:v>174</c:v>
                </c:pt>
                <c:pt idx="1941">
                  <c:v>174</c:v>
                </c:pt>
                <c:pt idx="1942">
                  <c:v>174</c:v>
                </c:pt>
                <c:pt idx="1943">
                  <c:v>174</c:v>
                </c:pt>
                <c:pt idx="1944">
                  <c:v>174</c:v>
                </c:pt>
                <c:pt idx="1945">
                  <c:v>172</c:v>
                </c:pt>
                <c:pt idx="1946">
                  <c:v>172</c:v>
                </c:pt>
                <c:pt idx="1947">
                  <c:v>172</c:v>
                </c:pt>
                <c:pt idx="1948">
                  <c:v>172</c:v>
                </c:pt>
                <c:pt idx="1949">
                  <c:v>172</c:v>
                </c:pt>
                <c:pt idx="1950">
                  <c:v>172</c:v>
                </c:pt>
                <c:pt idx="1951">
                  <c:v>172</c:v>
                </c:pt>
                <c:pt idx="1952">
                  <c:v>172</c:v>
                </c:pt>
                <c:pt idx="1953">
                  <c:v>172</c:v>
                </c:pt>
                <c:pt idx="1954">
                  <c:v>172</c:v>
                </c:pt>
                <c:pt idx="1955">
                  <c:v>172</c:v>
                </c:pt>
                <c:pt idx="1956">
                  <c:v>173</c:v>
                </c:pt>
                <c:pt idx="1957">
                  <c:v>174</c:v>
                </c:pt>
                <c:pt idx="1958">
                  <c:v>174</c:v>
                </c:pt>
                <c:pt idx="1959">
                  <c:v>174</c:v>
                </c:pt>
                <c:pt idx="1960">
                  <c:v>174</c:v>
                </c:pt>
                <c:pt idx="1961">
                  <c:v>174</c:v>
                </c:pt>
                <c:pt idx="1962">
                  <c:v>174</c:v>
                </c:pt>
                <c:pt idx="1963">
                  <c:v>174</c:v>
                </c:pt>
                <c:pt idx="1964">
                  <c:v>174</c:v>
                </c:pt>
                <c:pt idx="1965">
                  <c:v>174</c:v>
                </c:pt>
                <c:pt idx="1966">
                  <c:v>174</c:v>
                </c:pt>
                <c:pt idx="1967">
                  <c:v>174</c:v>
                </c:pt>
                <c:pt idx="1968">
                  <c:v>174</c:v>
                </c:pt>
                <c:pt idx="1969">
                  <c:v>174</c:v>
                </c:pt>
                <c:pt idx="1970">
                  <c:v>176</c:v>
                </c:pt>
                <c:pt idx="1971">
                  <c:v>176</c:v>
                </c:pt>
                <c:pt idx="1972">
                  <c:v>179</c:v>
                </c:pt>
                <c:pt idx="1973">
                  <c:v>180</c:v>
                </c:pt>
                <c:pt idx="1974">
                  <c:v>180</c:v>
                </c:pt>
                <c:pt idx="1975">
                  <c:v>180</c:v>
                </c:pt>
                <c:pt idx="1976">
                  <c:v>180</c:v>
                </c:pt>
                <c:pt idx="1977">
                  <c:v>181</c:v>
                </c:pt>
                <c:pt idx="1978">
                  <c:v>181</c:v>
                </c:pt>
                <c:pt idx="1979">
                  <c:v>182</c:v>
                </c:pt>
                <c:pt idx="1980">
                  <c:v>184</c:v>
                </c:pt>
                <c:pt idx="1981">
                  <c:v>184</c:v>
                </c:pt>
                <c:pt idx="1982">
                  <c:v>184</c:v>
                </c:pt>
                <c:pt idx="1983">
                  <c:v>184</c:v>
                </c:pt>
                <c:pt idx="1984">
                  <c:v>184</c:v>
                </c:pt>
                <c:pt idx="1985">
                  <c:v>184</c:v>
                </c:pt>
                <c:pt idx="1986">
                  <c:v>184</c:v>
                </c:pt>
                <c:pt idx="1987">
                  <c:v>184</c:v>
                </c:pt>
                <c:pt idx="1988">
                  <c:v>184</c:v>
                </c:pt>
                <c:pt idx="1989">
                  <c:v>184</c:v>
                </c:pt>
                <c:pt idx="1990">
                  <c:v>184</c:v>
                </c:pt>
                <c:pt idx="1991">
                  <c:v>184</c:v>
                </c:pt>
                <c:pt idx="1992">
                  <c:v>184</c:v>
                </c:pt>
                <c:pt idx="1993">
                  <c:v>184</c:v>
                </c:pt>
                <c:pt idx="1994">
                  <c:v>184</c:v>
                </c:pt>
                <c:pt idx="1995">
                  <c:v>184</c:v>
                </c:pt>
                <c:pt idx="1996">
                  <c:v>186</c:v>
                </c:pt>
                <c:pt idx="1997">
                  <c:v>188</c:v>
                </c:pt>
                <c:pt idx="1998">
                  <c:v>188</c:v>
                </c:pt>
                <c:pt idx="1999">
                  <c:v>188</c:v>
                </c:pt>
                <c:pt idx="2000">
                  <c:v>188</c:v>
                </c:pt>
                <c:pt idx="2001">
                  <c:v>188</c:v>
                </c:pt>
                <c:pt idx="2002">
                  <c:v>188</c:v>
                </c:pt>
                <c:pt idx="2003">
                  <c:v>188</c:v>
                </c:pt>
                <c:pt idx="2004">
                  <c:v>187</c:v>
                </c:pt>
                <c:pt idx="2005">
                  <c:v>187</c:v>
                </c:pt>
                <c:pt idx="2006">
                  <c:v>187</c:v>
                </c:pt>
                <c:pt idx="2007">
                  <c:v>187</c:v>
                </c:pt>
                <c:pt idx="2008">
                  <c:v>187</c:v>
                </c:pt>
                <c:pt idx="2009">
                  <c:v>187</c:v>
                </c:pt>
                <c:pt idx="2010">
                  <c:v>187</c:v>
                </c:pt>
                <c:pt idx="2011">
                  <c:v>187</c:v>
                </c:pt>
                <c:pt idx="2012">
                  <c:v>187</c:v>
                </c:pt>
                <c:pt idx="2013">
                  <c:v>187</c:v>
                </c:pt>
                <c:pt idx="2014">
                  <c:v>187</c:v>
                </c:pt>
                <c:pt idx="2015">
                  <c:v>187</c:v>
                </c:pt>
                <c:pt idx="2016">
                  <c:v>187</c:v>
                </c:pt>
                <c:pt idx="2017">
                  <c:v>187</c:v>
                </c:pt>
                <c:pt idx="2018">
                  <c:v>187</c:v>
                </c:pt>
                <c:pt idx="2019">
                  <c:v>187</c:v>
                </c:pt>
                <c:pt idx="2020">
                  <c:v>187</c:v>
                </c:pt>
                <c:pt idx="2021">
                  <c:v>186</c:v>
                </c:pt>
                <c:pt idx="2022">
                  <c:v>186</c:v>
                </c:pt>
                <c:pt idx="2023">
                  <c:v>186</c:v>
                </c:pt>
                <c:pt idx="2024">
                  <c:v>186</c:v>
                </c:pt>
                <c:pt idx="2025">
                  <c:v>186</c:v>
                </c:pt>
                <c:pt idx="2026">
                  <c:v>186</c:v>
                </c:pt>
                <c:pt idx="2027">
                  <c:v>186</c:v>
                </c:pt>
                <c:pt idx="2028">
                  <c:v>186</c:v>
                </c:pt>
                <c:pt idx="2029">
                  <c:v>186</c:v>
                </c:pt>
                <c:pt idx="2030">
                  <c:v>186</c:v>
                </c:pt>
                <c:pt idx="2031">
                  <c:v>186</c:v>
                </c:pt>
                <c:pt idx="2032">
                  <c:v>186</c:v>
                </c:pt>
                <c:pt idx="2033">
                  <c:v>186</c:v>
                </c:pt>
                <c:pt idx="2034">
                  <c:v>186</c:v>
                </c:pt>
                <c:pt idx="2035">
                  <c:v>186</c:v>
                </c:pt>
                <c:pt idx="2036">
                  <c:v>186</c:v>
                </c:pt>
                <c:pt idx="2037">
                  <c:v>186</c:v>
                </c:pt>
                <c:pt idx="2038">
                  <c:v>186</c:v>
                </c:pt>
                <c:pt idx="2039">
                  <c:v>186</c:v>
                </c:pt>
                <c:pt idx="2040">
                  <c:v>186</c:v>
                </c:pt>
                <c:pt idx="2041">
                  <c:v>186</c:v>
                </c:pt>
                <c:pt idx="2042">
                  <c:v>186</c:v>
                </c:pt>
                <c:pt idx="2043">
                  <c:v>186</c:v>
                </c:pt>
                <c:pt idx="2044">
                  <c:v>186</c:v>
                </c:pt>
                <c:pt idx="2045">
                  <c:v>186</c:v>
                </c:pt>
                <c:pt idx="2046">
                  <c:v>186</c:v>
                </c:pt>
                <c:pt idx="2047">
                  <c:v>186</c:v>
                </c:pt>
                <c:pt idx="2048">
                  <c:v>186</c:v>
                </c:pt>
                <c:pt idx="2049">
                  <c:v>186</c:v>
                </c:pt>
                <c:pt idx="2050">
                  <c:v>186</c:v>
                </c:pt>
                <c:pt idx="2051">
                  <c:v>186</c:v>
                </c:pt>
                <c:pt idx="2052">
                  <c:v>186</c:v>
                </c:pt>
                <c:pt idx="2053">
                  <c:v>185</c:v>
                </c:pt>
                <c:pt idx="2054">
                  <c:v>185</c:v>
                </c:pt>
                <c:pt idx="2055">
                  <c:v>185</c:v>
                </c:pt>
                <c:pt idx="2056">
                  <c:v>185</c:v>
                </c:pt>
                <c:pt idx="2057">
                  <c:v>185</c:v>
                </c:pt>
                <c:pt idx="2058">
                  <c:v>185</c:v>
                </c:pt>
                <c:pt idx="2059">
                  <c:v>185</c:v>
                </c:pt>
                <c:pt idx="2060">
                  <c:v>185</c:v>
                </c:pt>
                <c:pt idx="2061">
                  <c:v>185</c:v>
                </c:pt>
                <c:pt idx="2062">
                  <c:v>185</c:v>
                </c:pt>
                <c:pt idx="2063">
                  <c:v>185</c:v>
                </c:pt>
                <c:pt idx="2064">
                  <c:v>185</c:v>
                </c:pt>
                <c:pt idx="2065">
                  <c:v>185</c:v>
                </c:pt>
                <c:pt idx="2066">
                  <c:v>185</c:v>
                </c:pt>
                <c:pt idx="2067">
                  <c:v>185</c:v>
                </c:pt>
                <c:pt idx="2068">
                  <c:v>185</c:v>
                </c:pt>
                <c:pt idx="2069">
                  <c:v>185</c:v>
                </c:pt>
                <c:pt idx="2070">
                  <c:v>186</c:v>
                </c:pt>
                <c:pt idx="2071">
                  <c:v>186</c:v>
                </c:pt>
                <c:pt idx="2072">
                  <c:v>186</c:v>
                </c:pt>
                <c:pt idx="2073">
                  <c:v>186</c:v>
                </c:pt>
                <c:pt idx="2074">
                  <c:v>187</c:v>
                </c:pt>
                <c:pt idx="2075">
                  <c:v>188</c:v>
                </c:pt>
                <c:pt idx="2076">
                  <c:v>188</c:v>
                </c:pt>
                <c:pt idx="2077">
                  <c:v>188</c:v>
                </c:pt>
                <c:pt idx="2078">
                  <c:v>188</c:v>
                </c:pt>
                <c:pt idx="2079">
                  <c:v>188</c:v>
                </c:pt>
                <c:pt idx="2080">
                  <c:v>188</c:v>
                </c:pt>
                <c:pt idx="2081">
                  <c:v>188</c:v>
                </c:pt>
                <c:pt idx="2082">
                  <c:v>188</c:v>
                </c:pt>
                <c:pt idx="2083">
                  <c:v>188</c:v>
                </c:pt>
                <c:pt idx="2084">
                  <c:v>188</c:v>
                </c:pt>
                <c:pt idx="2085">
                  <c:v>188</c:v>
                </c:pt>
                <c:pt idx="2086">
                  <c:v>188</c:v>
                </c:pt>
                <c:pt idx="2087">
                  <c:v>188</c:v>
                </c:pt>
                <c:pt idx="2088">
                  <c:v>188</c:v>
                </c:pt>
                <c:pt idx="2089">
                  <c:v>189</c:v>
                </c:pt>
                <c:pt idx="2090">
                  <c:v>191</c:v>
                </c:pt>
                <c:pt idx="2091">
                  <c:v>191</c:v>
                </c:pt>
                <c:pt idx="2092">
                  <c:v>191</c:v>
                </c:pt>
                <c:pt idx="2093">
                  <c:v>191</c:v>
                </c:pt>
                <c:pt idx="2094">
                  <c:v>191</c:v>
                </c:pt>
                <c:pt idx="2095">
                  <c:v>191</c:v>
                </c:pt>
                <c:pt idx="2096">
                  <c:v>191</c:v>
                </c:pt>
                <c:pt idx="2097">
                  <c:v>191</c:v>
                </c:pt>
                <c:pt idx="2098">
                  <c:v>191</c:v>
                </c:pt>
                <c:pt idx="2099">
                  <c:v>192</c:v>
                </c:pt>
                <c:pt idx="2100">
                  <c:v>192</c:v>
                </c:pt>
                <c:pt idx="2101">
                  <c:v>192</c:v>
                </c:pt>
                <c:pt idx="2102">
                  <c:v>192</c:v>
                </c:pt>
                <c:pt idx="2103">
                  <c:v>192</c:v>
                </c:pt>
                <c:pt idx="2104">
                  <c:v>192</c:v>
                </c:pt>
                <c:pt idx="2105">
                  <c:v>192</c:v>
                </c:pt>
                <c:pt idx="2106">
                  <c:v>192</c:v>
                </c:pt>
                <c:pt idx="2107">
                  <c:v>192</c:v>
                </c:pt>
                <c:pt idx="2108">
                  <c:v>192</c:v>
                </c:pt>
                <c:pt idx="2109">
                  <c:v>192</c:v>
                </c:pt>
                <c:pt idx="2110">
                  <c:v>192</c:v>
                </c:pt>
                <c:pt idx="2111">
                  <c:v>192</c:v>
                </c:pt>
                <c:pt idx="2112">
                  <c:v>192</c:v>
                </c:pt>
                <c:pt idx="2113">
                  <c:v>192</c:v>
                </c:pt>
                <c:pt idx="2114">
                  <c:v>192</c:v>
                </c:pt>
                <c:pt idx="2115">
                  <c:v>192</c:v>
                </c:pt>
                <c:pt idx="2116">
                  <c:v>192</c:v>
                </c:pt>
                <c:pt idx="2117">
                  <c:v>192</c:v>
                </c:pt>
                <c:pt idx="2118">
                  <c:v>192</c:v>
                </c:pt>
                <c:pt idx="2119">
                  <c:v>192</c:v>
                </c:pt>
                <c:pt idx="2120">
                  <c:v>192</c:v>
                </c:pt>
                <c:pt idx="2121">
                  <c:v>192</c:v>
                </c:pt>
                <c:pt idx="2122">
                  <c:v>192</c:v>
                </c:pt>
                <c:pt idx="2123">
                  <c:v>192</c:v>
                </c:pt>
                <c:pt idx="2124">
                  <c:v>192</c:v>
                </c:pt>
                <c:pt idx="2125">
                  <c:v>192</c:v>
                </c:pt>
                <c:pt idx="2126">
                  <c:v>192</c:v>
                </c:pt>
                <c:pt idx="2127">
                  <c:v>192</c:v>
                </c:pt>
                <c:pt idx="2128">
                  <c:v>192</c:v>
                </c:pt>
                <c:pt idx="2129">
                  <c:v>192</c:v>
                </c:pt>
                <c:pt idx="2130">
                  <c:v>192</c:v>
                </c:pt>
                <c:pt idx="2131">
                  <c:v>192</c:v>
                </c:pt>
                <c:pt idx="2132">
                  <c:v>192</c:v>
                </c:pt>
                <c:pt idx="2133">
                  <c:v>192</c:v>
                </c:pt>
                <c:pt idx="2134">
                  <c:v>192</c:v>
                </c:pt>
                <c:pt idx="2135">
                  <c:v>192</c:v>
                </c:pt>
                <c:pt idx="2136">
                  <c:v>192</c:v>
                </c:pt>
                <c:pt idx="2137">
                  <c:v>192</c:v>
                </c:pt>
                <c:pt idx="2138">
                  <c:v>192</c:v>
                </c:pt>
                <c:pt idx="2139">
                  <c:v>192</c:v>
                </c:pt>
                <c:pt idx="2140">
                  <c:v>192</c:v>
                </c:pt>
                <c:pt idx="2141">
                  <c:v>192</c:v>
                </c:pt>
                <c:pt idx="2142">
                  <c:v>192</c:v>
                </c:pt>
                <c:pt idx="2143">
                  <c:v>192</c:v>
                </c:pt>
                <c:pt idx="2144">
                  <c:v>192</c:v>
                </c:pt>
                <c:pt idx="2145">
                  <c:v>192</c:v>
                </c:pt>
                <c:pt idx="2146">
                  <c:v>192</c:v>
                </c:pt>
                <c:pt idx="2147">
                  <c:v>192</c:v>
                </c:pt>
                <c:pt idx="2148">
                  <c:v>192</c:v>
                </c:pt>
                <c:pt idx="2149">
                  <c:v>192</c:v>
                </c:pt>
                <c:pt idx="2150">
                  <c:v>192</c:v>
                </c:pt>
                <c:pt idx="2151">
                  <c:v>192</c:v>
                </c:pt>
                <c:pt idx="2152">
                  <c:v>192</c:v>
                </c:pt>
                <c:pt idx="2153">
                  <c:v>192</c:v>
                </c:pt>
                <c:pt idx="2154">
                  <c:v>192</c:v>
                </c:pt>
                <c:pt idx="2155">
                  <c:v>192</c:v>
                </c:pt>
                <c:pt idx="2156">
                  <c:v>192</c:v>
                </c:pt>
                <c:pt idx="2157">
                  <c:v>192</c:v>
                </c:pt>
                <c:pt idx="2158">
                  <c:v>192</c:v>
                </c:pt>
                <c:pt idx="2159">
                  <c:v>192</c:v>
                </c:pt>
                <c:pt idx="2160">
                  <c:v>192</c:v>
                </c:pt>
                <c:pt idx="2161">
                  <c:v>192</c:v>
                </c:pt>
                <c:pt idx="2162">
                  <c:v>192</c:v>
                </c:pt>
                <c:pt idx="2163">
                  <c:v>192</c:v>
                </c:pt>
                <c:pt idx="2164">
                  <c:v>192</c:v>
                </c:pt>
                <c:pt idx="2165">
                  <c:v>192</c:v>
                </c:pt>
                <c:pt idx="2166">
                  <c:v>192</c:v>
                </c:pt>
                <c:pt idx="2167">
                  <c:v>192</c:v>
                </c:pt>
                <c:pt idx="2168">
                  <c:v>192</c:v>
                </c:pt>
                <c:pt idx="2169">
                  <c:v>192</c:v>
                </c:pt>
                <c:pt idx="2170">
                  <c:v>192</c:v>
                </c:pt>
                <c:pt idx="2171">
                  <c:v>192</c:v>
                </c:pt>
                <c:pt idx="2172">
                  <c:v>192</c:v>
                </c:pt>
                <c:pt idx="2173">
                  <c:v>192</c:v>
                </c:pt>
                <c:pt idx="2174">
                  <c:v>192</c:v>
                </c:pt>
                <c:pt idx="2175">
                  <c:v>192</c:v>
                </c:pt>
                <c:pt idx="2176">
                  <c:v>192</c:v>
                </c:pt>
                <c:pt idx="2177">
                  <c:v>192</c:v>
                </c:pt>
                <c:pt idx="2178">
                  <c:v>192</c:v>
                </c:pt>
                <c:pt idx="2179">
                  <c:v>192</c:v>
                </c:pt>
                <c:pt idx="2180">
                  <c:v>192</c:v>
                </c:pt>
                <c:pt idx="2181">
                  <c:v>192</c:v>
                </c:pt>
                <c:pt idx="2182">
                  <c:v>192</c:v>
                </c:pt>
                <c:pt idx="2183">
                  <c:v>192</c:v>
                </c:pt>
                <c:pt idx="2184">
                  <c:v>192</c:v>
                </c:pt>
                <c:pt idx="2185">
                  <c:v>192</c:v>
                </c:pt>
                <c:pt idx="2186">
                  <c:v>192</c:v>
                </c:pt>
                <c:pt idx="2187">
                  <c:v>192</c:v>
                </c:pt>
                <c:pt idx="2188">
                  <c:v>192</c:v>
                </c:pt>
                <c:pt idx="2189">
                  <c:v>192</c:v>
                </c:pt>
                <c:pt idx="2190">
                  <c:v>192</c:v>
                </c:pt>
                <c:pt idx="2191">
                  <c:v>192</c:v>
                </c:pt>
                <c:pt idx="2192">
                  <c:v>192</c:v>
                </c:pt>
                <c:pt idx="2193">
                  <c:v>192</c:v>
                </c:pt>
                <c:pt idx="2194">
                  <c:v>192</c:v>
                </c:pt>
                <c:pt idx="2195">
                  <c:v>192</c:v>
                </c:pt>
                <c:pt idx="2196">
                  <c:v>192</c:v>
                </c:pt>
                <c:pt idx="2197">
                  <c:v>192</c:v>
                </c:pt>
                <c:pt idx="2198">
                  <c:v>192</c:v>
                </c:pt>
                <c:pt idx="2199">
                  <c:v>192</c:v>
                </c:pt>
                <c:pt idx="2200">
                  <c:v>192</c:v>
                </c:pt>
                <c:pt idx="2201">
                  <c:v>192</c:v>
                </c:pt>
                <c:pt idx="2202">
                  <c:v>192</c:v>
                </c:pt>
                <c:pt idx="2203">
                  <c:v>192</c:v>
                </c:pt>
                <c:pt idx="2204">
                  <c:v>192</c:v>
                </c:pt>
                <c:pt idx="2205">
                  <c:v>192</c:v>
                </c:pt>
                <c:pt idx="2206">
                  <c:v>192</c:v>
                </c:pt>
                <c:pt idx="2207">
                  <c:v>192</c:v>
                </c:pt>
                <c:pt idx="2208">
                  <c:v>192</c:v>
                </c:pt>
                <c:pt idx="2209">
                  <c:v>192</c:v>
                </c:pt>
                <c:pt idx="2210">
                  <c:v>192</c:v>
                </c:pt>
                <c:pt idx="2211">
                  <c:v>192</c:v>
                </c:pt>
                <c:pt idx="2212">
                  <c:v>192</c:v>
                </c:pt>
                <c:pt idx="2213">
                  <c:v>192</c:v>
                </c:pt>
                <c:pt idx="2214">
                  <c:v>192</c:v>
                </c:pt>
                <c:pt idx="2215">
                  <c:v>192</c:v>
                </c:pt>
                <c:pt idx="2216">
                  <c:v>192</c:v>
                </c:pt>
                <c:pt idx="2217">
                  <c:v>192</c:v>
                </c:pt>
                <c:pt idx="2218">
                  <c:v>192</c:v>
                </c:pt>
                <c:pt idx="2219">
                  <c:v>192</c:v>
                </c:pt>
                <c:pt idx="2220">
                  <c:v>192</c:v>
                </c:pt>
                <c:pt idx="2221">
                  <c:v>192</c:v>
                </c:pt>
                <c:pt idx="2222">
                  <c:v>192</c:v>
                </c:pt>
                <c:pt idx="2223">
                  <c:v>192</c:v>
                </c:pt>
                <c:pt idx="2224">
                  <c:v>192</c:v>
                </c:pt>
                <c:pt idx="2225">
                  <c:v>192</c:v>
                </c:pt>
                <c:pt idx="2226">
                  <c:v>192</c:v>
                </c:pt>
                <c:pt idx="2227">
                  <c:v>192</c:v>
                </c:pt>
                <c:pt idx="2228">
                  <c:v>192</c:v>
                </c:pt>
                <c:pt idx="2229">
                  <c:v>192</c:v>
                </c:pt>
                <c:pt idx="2230">
                  <c:v>192</c:v>
                </c:pt>
                <c:pt idx="2231">
                  <c:v>192</c:v>
                </c:pt>
                <c:pt idx="2232">
                  <c:v>192</c:v>
                </c:pt>
                <c:pt idx="2233">
                  <c:v>192</c:v>
                </c:pt>
                <c:pt idx="2234">
                  <c:v>192</c:v>
                </c:pt>
                <c:pt idx="2235">
                  <c:v>192</c:v>
                </c:pt>
                <c:pt idx="2236">
                  <c:v>192</c:v>
                </c:pt>
                <c:pt idx="2237">
                  <c:v>192</c:v>
                </c:pt>
                <c:pt idx="2238">
                  <c:v>192</c:v>
                </c:pt>
                <c:pt idx="2239">
                  <c:v>192</c:v>
                </c:pt>
                <c:pt idx="2240">
                  <c:v>192</c:v>
                </c:pt>
                <c:pt idx="2241">
                  <c:v>192</c:v>
                </c:pt>
                <c:pt idx="2242">
                  <c:v>192</c:v>
                </c:pt>
                <c:pt idx="2243">
                  <c:v>192</c:v>
                </c:pt>
                <c:pt idx="2244">
                  <c:v>192</c:v>
                </c:pt>
                <c:pt idx="2245">
                  <c:v>192</c:v>
                </c:pt>
                <c:pt idx="2246">
                  <c:v>192</c:v>
                </c:pt>
                <c:pt idx="2247">
                  <c:v>192</c:v>
                </c:pt>
                <c:pt idx="2248">
                  <c:v>192</c:v>
                </c:pt>
                <c:pt idx="2249">
                  <c:v>192</c:v>
                </c:pt>
                <c:pt idx="2250">
                  <c:v>192</c:v>
                </c:pt>
                <c:pt idx="2251">
                  <c:v>192</c:v>
                </c:pt>
                <c:pt idx="2252">
                  <c:v>192</c:v>
                </c:pt>
                <c:pt idx="2253">
                  <c:v>192</c:v>
                </c:pt>
                <c:pt idx="2254">
                  <c:v>192</c:v>
                </c:pt>
                <c:pt idx="2255">
                  <c:v>192</c:v>
                </c:pt>
                <c:pt idx="2256">
                  <c:v>192</c:v>
                </c:pt>
                <c:pt idx="2257">
                  <c:v>192</c:v>
                </c:pt>
                <c:pt idx="2258">
                  <c:v>192</c:v>
                </c:pt>
                <c:pt idx="2259">
                  <c:v>192</c:v>
                </c:pt>
                <c:pt idx="2260">
                  <c:v>192</c:v>
                </c:pt>
                <c:pt idx="2261">
                  <c:v>192</c:v>
                </c:pt>
                <c:pt idx="2262">
                  <c:v>192</c:v>
                </c:pt>
                <c:pt idx="2263">
                  <c:v>192</c:v>
                </c:pt>
                <c:pt idx="2264">
                  <c:v>192</c:v>
                </c:pt>
                <c:pt idx="2265">
                  <c:v>192</c:v>
                </c:pt>
                <c:pt idx="2266">
                  <c:v>192</c:v>
                </c:pt>
                <c:pt idx="2267">
                  <c:v>192</c:v>
                </c:pt>
                <c:pt idx="2268">
                  <c:v>192</c:v>
                </c:pt>
                <c:pt idx="2269">
                  <c:v>192</c:v>
                </c:pt>
                <c:pt idx="2270">
                  <c:v>192</c:v>
                </c:pt>
                <c:pt idx="2271">
                  <c:v>192</c:v>
                </c:pt>
                <c:pt idx="2272">
                  <c:v>192</c:v>
                </c:pt>
                <c:pt idx="2273">
                  <c:v>192</c:v>
                </c:pt>
                <c:pt idx="2274">
                  <c:v>192</c:v>
                </c:pt>
                <c:pt idx="2275">
                  <c:v>192</c:v>
                </c:pt>
                <c:pt idx="2276">
                  <c:v>192</c:v>
                </c:pt>
                <c:pt idx="2277">
                  <c:v>192</c:v>
                </c:pt>
                <c:pt idx="2278">
                  <c:v>192</c:v>
                </c:pt>
                <c:pt idx="2279">
                  <c:v>192</c:v>
                </c:pt>
                <c:pt idx="2280">
                  <c:v>192</c:v>
                </c:pt>
                <c:pt idx="2281">
                  <c:v>192</c:v>
                </c:pt>
                <c:pt idx="2282">
                  <c:v>192</c:v>
                </c:pt>
                <c:pt idx="2283">
                  <c:v>192</c:v>
                </c:pt>
                <c:pt idx="2284">
                  <c:v>192</c:v>
                </c:pt>
                <c:pt idx="2285">
                  <c:v>192</c:v>
                </c:pt>
                <c:pt idx="2286">
                  <c:v>192</c:v>
                </c:pt>
                <c:pt idx="2287">
                  <c:v>192</c:v>
                </c:pt>
                <c:pt idx="2288">
                  <c:v>192</c:v>
                </c:pt>
                <c:pt idx="2289">
                  <c:v>192</c:v>
                </c:pt>
                <c:pt idx="2290">
                  <c:v>192</c:v>
                </c:pt>
                <c:pt idx="2291">
                  <c:v>192</c:v>
                </c:pt>
                <c:pt idx="2292">
                  <c:v>192</c:v>
                </c:pt>
                <c:pt idx="2293">
                  <c:v>192</c:v>
                </c:pt>
                <c:pt idx="2294">
                  <c:v>192</c:v>
                </c:pt>
                <c:pt idx="2295">
                  <c:v>192</c:v>
                </c:pt>
                <c:pt idx="2296">
                  <c:v>192</c:v>
                </c:pt>
                <c:pt idx="2297">
                  <c:v>192</c:v>
                </c:pt>
                <c:pt idx="2298">
                  <c:v>192</c:v>
                </c:pt>
                <c:pt idx="2299">
                  <c:v>192</c:v>
                </c:pt>
                <c:pt idx="2300">
                  <c:v>192</c:v>
                </c:pt>
                <c:pt idx="2301">
                  <c:v>192</c:v>
                </c:pt>
                <c:pt idx="2302">
                  <c:v>192</c:v>
                </c:pt>
                <c:pt idx="2303">
                  <c:v>192</c:v>
                </c:pt>
                <c:pt idx="2304">
                  <c:v>192</c:v>
                </c:pt>
                <c:pt idx="2305">
                  <c:v>192</c:v>
                </c:pt>
                <c:pt idx="2306">
                  <c:v>192</c:v>
                </c:pt>
                <c:pt idx="2307">
                  <c:v>192</c:v>
                </c:pt>
                <c:pt idx="2308">
                  <c:v>192</c:v>
                </c:pt>
                <c:pt idx="2309">
                  <c:v>192</c:v>
                </c:pt>
                <c:pt idx="2310">
                  <c:v>192</c:v>
                </c:pt>
                <c:pt idx="2311">
                  <c:v>192</c:v>
                </c:pt>
                <c:pt idx="2312">
                  <c:v>192</c:v>
                </c:pt>
                <c:pt idx="2313">
                  <c:v>192</c:v>
                </c:pt>
                <c:pt idx="2314">
                  <c:v>192</c:v>
                </c:pt>
                <c:pt idx="2315">
                  <c:v>192</c:v>
                </c:pt>
                <c:pt idx="2316">
                  <c:v>193</c:v>
                </c:pt>
                <c:pt idx="2317">
                  <c:v>193</c:v>
                </c:pt>
                <c:pt idx="2318">
                  <c:v>193</c:v>
                </c:pt>
                <c:pt idx="2319">
                  <c:v>193</c:v>
                </c:pt>
                <c:pt idx="2320">
                  <c:v>193</c:v>
                </c:pt>
                <c:pt idx="2321">
                  <c:v>193</c:v>
                </c:pt>
                <c:pt idx="2322">
                  <c:v>193</c:v>
                </c:pt>
                <c:pt idx="2323">
                  <c:v>193</c:v>
                </c:pt>
                <c:pt idx="2324">
                  <c:v>194</c:v>
                </c:pt>
                <c:pt idx="2325">
                  <c:v>194</c:v>
                </c:pt>
                <c:pt idx="2326">
                  <c:v>194</c:v>
                </c:pt>
                <c:pt idx="2327">
                  <c:v>194</c:v>
                </c:pt>
                <c:pt idx="2328">
                  <c:v>194</c:v>
                </c:pt>
                <c:pt idx="2329">
                  <c:v>194</c:v>
                </c:pt>
                <c:pt idx="2330">
                  <c:v>194</c:v>
                </c:pt>
                <c:pt idx="2331">
                  <c:v>194</c:v>
                </c:pt>
                <c:pt idx="2332">
                  <c:v>194</c:v>
                </c:pt>
                <c:pt idx="2333">
                  <c:v>194</c:v>
                </c:pt>
                <c:pt idx="2334">
                  <c:v>194</c:v>
                </c:pt>
                <c:pt idx="2335">
                  <c:v>194</c:v>
                </c:pt>
                <c:pt idx="2336">
                  <c:v>194</c:v>
                </c:pt>
                <c:pt idx="2337">
                  <c:v>194</c:v>
                </c:pt>
                <c:pt idx="2338">
                  <c:v>195</c:v>
                </c:pt>
                <c:pt idx="2339">
                  <c:v>195</c:v>
                </c:pt>
                <c:pt idx="2340">
                  <c:v>195</c:v>
                </c:pt>
                <c:pt idx="2341">
                  <c:v>195</c:v>
                </c:pt>
                <c:pt idx="2342">
                  <c:v>195</c:v>
                </c:pt>
                <c:pt idx="2343">
                  <c:v>195</c:v>
                </c:pt>
                <c:pt idx="2344">
                  <c:v>195</c:v>
                </c:pt>
                <c:pt idx="2345">
                  <c:v>195</c:v>
                </c:pt>
                <c:pt idx="2346">
                  <c:v>195</c:v>
                </c:pt>
                <c:pt idx="2347">
                  <c:v>195</c:v>
                </c:pt>
                <c:pt idx="2348">
                  <c:v>195</c:v>
                </c:pt>
                <c:pt idx="2349">
                  <c:v>195</c:v>
                </c:pt>
                <c:pt idx="2350">
                  <c:v>195</c:v>
                </c:pt>
                <c:pt idx="2351">
                  <c:v>195</c:v>
                </c:pt>
                <c:pt idx="2352">
                  <c:v>198</c:v>
                </c:pt>
                <c:pt idx="2353">
                  <c:v>197</c:v>
                </c:pt>
                <c:pt idx="2354">
                  <c:v>199</c:v>
                </c:pt>
                <c:pt idx="2355">
                  <c:v>202</c:v>
                </c:pt>
                <c:pt idx="2356">
                  <c:v>202</c:v>
                </c:pt>
                <c:pt idx="2357">
                  <c:v>202</c:v>
                </c:pt>
                <c:pt idx="2358">
                  <c:v>202</c:v>
                </c:pt>
                <c:pt idx="2359">
                  <c:v>202</c:v>
                </c:pt>
                <c:pt idx="2360">
                  <c:v>202</c:v>
                </c:pt>
                <c:pt idx="2361">
                  <c:v>202</c:v>
                </c:pt>
                <c:pt idx="2362">
                  <c:v>202</c:v>
                </c:pt>
                <c:pt idx="2363">
                  <c:v>204</c:v>
                </c:pt>
                <c:pt idx="2364">
                  <c:v>203</c:v>
                </c:pt>
                <c:pt idx="2365">
                  <c:v>203</c:v>
                </c:pt>
                <c:pt idx="2366">
                  <c:v>203</c:v>
                </c:pt>
                <c:pt idx="2367">
                  <c:v>203</c:v>
                </c:pt>
                <c:pt idx="2368">
                  <c:v>203</c:v>
                </c:pt>
                <c:pt idx="2369">
                  <c:v>203</c:v>
                </c:pt>
                <c:pt idx="2370">
                  <c:v>204</c:v>
                </c:pt>
                <c:pt idx="2371">
                  <c:v>204</c:v>
                </c:pt>
                <c:pt idx="2372">
                  <c:v>204</c:v>
                </c:pt>
                <c:pt idx="2373">
                  <c:v>215</c:v>
                </c:pt>
                <c:pt idx="2374">
                  <c:v>215</c:v>
                </c:pt>
                <c:pt idx="2375">
                  <c:v>216</c:v>
                </c:pt>
                <c:pt idx="2376">
                  <c:v>216</c:v>
                </c:pt>
                <c:pt idx="2377">
                  <c:v>217</c:v>
                </c:pt>
                <c:pt idx="2378">
                  <c:v>216</c:v>
                </c:pt>
                <c:pt idx="2379">
                  <c:v>216</c:v>
                </c:pt>
                <c:pt idx="2380">
                  <c:v>217</c:v>
                </c:pt>
                <c:pt idx="2381">
                  <c:v>217</c:v>
                </c:pt>
                <c:pt idx="2382">
                  <c:v>217</c:v>
                </c:pt>
                <c:pt idx="2383">
                  <c:v>217</c:v>
                </c:pt>
                <c:pt idx="2384">
                  <c:v>224</c:v>
                </c:pt>
                <c:pt idx="2385">
                  <c:v>224</c:v>
                </c:pt>
                <c:pt idx="2386">
                  <c:v>224</c:v>
                </c:pt>
                <c:pt idx="2387">
                  <c:v>224</c:v>
                </c:pt>
                <c:pt idx="2388">
                  <c:v>224</c:v>
                </c:pt>
                <c:pt idx="2389">
                  <c:v>224</c:v>
                </c:pt>
                <c:pt idx="2390">
                  <c:v>224</c:v>
                </c:pt>
                <c:pt idx="2391">
                  <c:v>224</c:v>
                </c:pt>
                <c:pt idx="2392">
                  <c:v>224</c:v>
                </c:pt>
                <c:pt idx="2393">
                  <c:v>224</c:v>
                </c:pt>
                <c:pt idx="2394">
                  <c:v>224</c:v>
                </c:pt>
                <c:pt idx="2395">
                  <c:v>224</c:v>
                </c:pt>
                <c:pt idx="2396">
                  <c:v>224</c:v>
                </c:pt>
                <c:pt idx="2397">
                  <c:v>226</c:v>
                </c:pt>
                <c:pt idx="2398">
                  <c:v>226</c:v>
                </c:pt>
                <c:pt idx="2399">
                  <c:v>226</c:v>
                </c:pt>
                <c:pt idx="2400">
                  <c:v>226</c:v>
                </c:pt>
                <c:pt idx="2401">
                  <c:v>227</c:v>
                </c:pt>
                <c:pt idx="2402">
                  <c:v>227</c:v>
                </c:pt>
                <c:pt idx="2403">
                  <c:v>227</c:v>
                </c:pt>
                <c:pt idx="2404">
                  <c:v>227</c:v>
                </c:pt>
                <c:pt idx="2405">
                  <c:v>228</c:v>
                </c:pt>
                <c:pt idx="2406">
                  <c:v>228</c:v>
                </c:pt>
                <c:pt idx="2407">
                  <c:v>228</c:v>
                </c:pt>
                <c:pt idx="2408">
                  <c:v>229</c:v>
                </c:pt>
                <c:pt idx="2409">
                  <c:v>229</c:v>
                </c:pt>
                <c:pt idx="2410">
                  <c:v>229</c:v>
                </c:pt>
                <c:pt idx="2411">
                  <c:v>229</c:v>
                </c:pt>
                <c:pt idx="2412">
                  <c:v>229</c:v>
                </c:pt>
                <c:pt idx="2413">
                  <c:v>229</c:v>
                </c:pt>
                <c:pt idx="2414">
                  <c:v>229</c:v>
                </c:pt>
                <c:pt idx="2415">
                  <c:v>229</c:v>
                </c:pt>
                <c:pt idx="2416">
                  <c:v>231</c:v>
                </c:pt>
                <c:pt idx="2417">
                  <c:v>231</c:v>
                </c:pt>
                <c:pt idx="2418">
                  <c:v>231</c:v>
                </c:pt>
                <c:pt idx="2419">
                  <c:v>231</c:v>
                </c:pt>
                <c:pt idx="2420">
                  <c:v>231</c:v>
                </c:pt>
                <c:pt idx="2421">
                  <c:v>231</c:v>
                </c:pt>
                <c:pt idx="2422">
                  <c:v>231</c:v>
                </c:pt>
                <c:pt idx="2423">
                  <c:v>232</c:v>
                </c:pt>
                <c:pt idx="2424">
                  <c:v>232</c:v>
                </c:pt>
                <c:pt idx="2425">
                  <c:v>232</c:v>
                </c:pt>
                <c:pt idx="2426">
                  <c:v>232</c:v>
                </c:pt>
                <c:pt idx="2427">
                  <c:v>232</c:v>
                </c:pt>
                <c:pt idx="2428">
                  <c:v>232</c:v>
                </c:pt>
                <c:pt idx="2429">
                  <c:v>232</c:v>
                </c:pt>
                <c:pt idx="2430">
                  <c:v>232</c:v>
                </c:pt>
                <c:pt idx="2431">
                  <c:v>232</c:v>
                </c:pt>
                <c:pt idx="2432">
                  <c:v>232</c:v>
                </c:pt>
                <c:pt idx="2433">
                  <c:v>232</c:v>
                </c:pt>
                <c:pt idx="2434">
                  <c:v>232</c:v>
                </c:pt>
                <c:pt idx="2435">
                  <c:v>232</c:v>
                </c:pt>
                <c:pt idx="2436">
                  <c:v>232</c:v>
                </c:pt>
                <c:pt idx="2437">
                  <c:v>232</c:v>
                </c:pt>
                <c:pt idx="2438">
                  <c:v>232</c:v>
                </c:pt>
                <c:pt idx="2439">
                  <c:v>232</c:v>
                </c:pt>
                <c:pt idx="2440">
                  <c:v>232</c:v>
                </c:pt>
                <c:pt idx="2441">
                  <c:v>232</c:v>
                </c:pt>
                <c:pt idx="2442">
                  <c:v>232</c:v>
                </c:pt>
                <c:pt idx="2443">
                  <c:v>232</c:v>
                </c:pt>
                <c:pt idx="2444">
                  <c:v>232</c:v>
                </c:pt>
                <c:pt idx="2445">
                  <c:v>232</c:v>
                </c:pt>
                <c:pt idx="2446">
                  <c:v>232</c:v>
                </c:pt>
                <c:pt idx="2447">
                  <c:v>234</c:v>
                </c:pt>
                <c:pt idx="2448">
                  <c:v>234</c:v>
                </c:pt>
                <c:pt idx="2449">
                  <c:v>234</c:v>
                </c:pt>
                <c:pt idx="2450">
                  <c:v>234</c:v>
                </c:pt>
                <c:pt idx="2451">
                  <c:v>234</c:v>
                </c:pt>
                <c:pt idx="2452">
                  <c:v>234</c:v>
                </c:pt>
                <c:pt idx="2453">
                  <c:v>234</c:v>
                </c:pt>
                <c:pt idx="2454">
                  <c:v>234</c:v>
                </c:pt>
                <c:pt idx="2455">
                  <c:v>234</c:v>
                </c:pt>
                <c:pt idx="2456">
                  <c:v>234</c:v>
                </c:pt>
                <c:pt idx="2457">
                  <c:v>234</c:v>
                </c:pt>
                <c:pt idx="2458">
                  <c:v>234</c:v>
                </c:pt>
                <c:pt idx="2459">
                  <c:v>234</c:v>
                </c:pt>
                <c:pt idx="2460">
                  <c:v>243</c:v>
                </c:pt>
                <c:pt idx="2461">
                  <c:v>243</c:v>
                </c:pt>
                <c:pt idx="2462">
                  <c:v>243</c:v>
                </c:pt>
                <c:pt idx="2463">
                  <c:v>243</c:v>
                </c:pt>
                <c:pt idx="2464">
                  <c:v>242</c:v>
                </c:pt>
                <c:pt idx="2465">
                  <c:v>242</c:v>
                </c:pt>
                <c:pt idx="2466">
                  <c:v>249</c:v>
                </c:pt>
                <c:pt idx="2467">
                  <c:v>249</c:v>
                </c:pt>
                <c:pt idx="2468">
                  <c:v>249</c:v>
                </c:pt>
                <c:pt idx="2469">
                  <c:v>249</c:v>
                </c:pt>
                <c:pt idx="2470">
                  <c:v>249</c:v>
                </c:pt>
                <c:pt idx="2471">
                  <c:v>257</c:v>
                </c:pt>
                <c:pt idx="2472">
                  <c:v>257</c:v>
                </c:pt>
                <c:pt idx="2473">
                  <c:v>257</c:v>
                </c:pt>
                <c:pt idx="2474">
                  <c:v>257</c:v>
                </c:pt>
                <c:pt idx="2475">
                  <c:v>257</c:v>
                </c:pt>
                <c:pt idx="2476">
                  <c:v>257</c:v>
                </c:pt>
                <c:pt idx="2477">
                  <c:v>257</c:v>
                </c:pt>
                <c:pt idx="2478">
                  <c:v>257</c:v>
                </c:pt>
                <c:pt idx="2479">
                  <c:v>257</c:v>
                </c:pt>
                <c:pt idx="2480">
                  <c:v>262</c:v>
                </c:pt>
                <c:pt idx="2481">
                  <c:v>262</c:v>
                </c:pt>
                <c:pt idx="2482">
                  <c:v>262</c:v>
                </c:pt>
                <c:pt idx="2483">
                  <c:v>262</c:v>
                </c:pt>
                <c:pt idx="2484">
                  <c:v>262</c:v>
                </c:pt>
                <c:pt idx="2485">
                  <c:v>262</c:v>
                </c:pt>
                <c:pt idx="2486">
                  <c:v>262</c:v>
                </c:pt>
                <c:pt idx="2487">
                  <c:v>262</c:v>
                </c:pt>
                <c:pt idx="2488">
                  <c:v>262</c:v>
                </c:pt>
                <c:pt idx="2489">
                  <c:v>262</c:v>
                </c:pt>
                <c:pt idx="2490">
                  <c:v>262</c:v>
                </c:pt>
                <c:pt idx="2491">
                  <c:v>262</c:v>
                </c:pt>
                <c:pt idx="2492">
                  <c:v>262</c:v>
                </c:pt>
                <c:pt idx="2493">
                  <c:v>262</c:v>
                </c:pt>
                <c:pt idx="2494">
                  <c:v>263</c:v>
                </c:pt>
                <c:pt idx="2495">
                  <c:v>263</c:v>
                </c:pt>
                <c:pt idx="2496">
                  <c:v>264</c:v>
                </c:pt>
                <c:pt idx="2497">
                  <c:v>264</c:v>
                </c:pt>
                <c:pt idx="2498">
                  <c:v>264</c:v>
                </c:pt>
                <c:pt idx="2499">
                  <c:v>264</c:v>
                </c:pt>
                <c:pt idx="2500">
                  <c:v>264</c:v>
                </c:pt>
                <c:pt idx="2501">
                  <c:v>264</c:v>
                </c:pt>
                <c:pt idx="2502">
                  <c:v>264</c:v>
                </c:pt>
                <c:pt idx="2503">
                  <c:v>264</c:v>
                </c:pt>
                <c:pt idx="2504">
                  <c:v>264</c:v>
                </c:pt>
                <c:pt idx="2505">
                  <c:v>264</c:v>
                </c:pt>
                <c:pt idx="2506">
                  <c:v>264</c:v>
                </c:pt>
                <c:pt idx="2507">
                  <c:v>264</c:v>
                </c:pt>
                <c:pt idx="2508">
                  <c:v>267</c:v>
                </c:pt>
                <c:pt idx="2509">
                  <c:v>267</c:v>
                </c:pt>
                <c:pt idx="2510">
                  <c:v>267</c:v>
                </c:pt>
                <c:pt idx="2511">
                  <c:v>267</c:v>
                </c:pt>
                <c:pt idx="2512">
                  <c:v>267</c:v>
                </c:pt>
                <c:pt idx="2513">
                  <c:v>267</c:v>
                </c:pt>
                <c:pt idx="2514">
                  <c:v>267</c:v>
                </c:pt>
                <c:pt idx="2515">
                  <c:v>267</c:v>
                </c:pt>
                <c:pt idx="2516">
                  <c:v>267</c:v>
                </c:pt>
                <c:pt idx="2517">
                  <c:v>267</c:v>
                </c:pt>
                <c:pt idx="2518">
                  <c:v>267</c:v>
                </c:pt>
                <c:pt idx="2519">
                  <c:v>267</c:v>
                </c:pt>
                <c:pt idx="2520">
                  <c:v>267</c:v>
                </c:pt>
                <c:pt idx="2521">
                  <c:v>267</c:v>
                </c:pt>
                <c:pt idx="2522">
                  <c:v>269</c:v>
                </c:pt>
                <c:pt idx="2523">
                  <c:v>269</c:v>
                </c:pt>
                <c:pt idx="2524">
                  <c:v>269</c:v>
                </c:pt>
                <c:pt idx="2525">
                  <c:v>269</c:v>
                </c:pt>
                <c:pt idx="2526">
                  <c:v>269</c:v>
                </c:pt>
                <c:pt idx="2527">
                  <c:v>269</c:v>
                </c:pt>
                <c:pt idx="2528">
                  <c:v>269</c:v>
                </c:pt>
                <c:pt idx="2529">
                  <c:v>269</c:v>
                </c:pt>
                <c:pt idx="2530">
                  <c:v>269</c:v>
                </c:pt>
                <c:pt idx="2531">
                  <c:v>269</c:v>
                </c:pt>
                <c:pt idx="2532">
                  <c:v>269</c:v>
                </c:pt>
                <c:pt idx="2533">
                  <c:v>269</c:v>
                </c:pt>
                <c:pt idx="2534">
                  <c:v>269</c:v>
                </c:pt>
                <c:pt idx="2535">
                  <c:v>269</c:v>
                </c:pt>
                <c:pt idx="2536">
                  <c:v>269</c:v>
                </c:pt>
                <c:pt idx="2537">
                  <c:v>269</c:v>
                </c:pt>
                <c:pt idx="2538">
                  <c:v>269</c:v>
                </c:pt>
                <c:pt idx="2539">
                  <c:v>269</c:v>
                </c:pt>
                <c:pt idx="2540">
                  <c:v>269</c:v>
                </c:pt>
                <c:pt idx="2541">
                  <c:v>269</c:v>
                </c:pt>
                <c:pt idx="2542">
                  <c:v>269</c:v>
                </c:pt>
                <c:pt idx="2543">
                  <c:v>269</c:v>
                </c:pt>
                <c:pt idx="2544">
                  <c:v>269</c:v>
                </c:pt>
                <c:pt idx="2545">
                  <c:v>270</c:v>
                </c:pt>
                <c:pt idx="2546">
                  <c:v>270</c:v>
                </c:pt>
                <c:pt idx="2547">
                  <c:v>270</c:v>
                </c:pt>
                <c:pt idx="2548">
                  <c:v>270</c:v>
                </c:pt>
                <c:pt idx="2549">
                  <c:v>270</c:v>
                </c:pt>
                <c:pt idx="2550">
                  <c:v>270</c:v>
                </c:pt>
                <c:pt idx="2551">
                  <c:v>270</c:v>
                </c:pt>
                <c:pt idx="2552">
                  <c:v>270</c:v>
                </c:pt>
                <c:pt idx="2553">
                  <c:v>274</c:v>
                </c:pt>
                <c:pt idx="2554">
                  <c:v>274</c:v>
                </c:pt>
                <c:pt idx="2555">
                  <c:v>274</c:v>
                </c:pt>
                <c:pt idx="2556">
                  <c:v>274</c:v>
                </c:pt>
                <c:pt idx="2557">
                  <c:v>274</c:v>
                </c:pt>
                <c:pt idx="2558">
                  <c:v>274</c:v>
                </c:pt>
                <c:pt idx="2559">
                  <c:v>274</c:v>
                </c:pt>
                <c:pt idx="2560">
                  <c:v>274</c:v>
                </c:pt>
                <c:pt idx="2561">
                  <c:v>274</c:v>
                </c:pt>
                <c:pt idx="2562">
                  <c:v>274</c:v>
                </c:pt>
                <c:pt idx="2563">
                  <c:v>274</c:v>
                </c:pt>
                <c:pt idx="2564">
                  <c:v>274</c:v>
                </c:pt>
                <c:pt idx="2565">
                  <c:v>274</c:v>
                </c:pt>
                <c:pt idx="2566">
                  <c:v>278</c:v>
                </c:pt>
                <c:pt idx="2567">
                  <c:v>278</c:v>
                </c:pt>
                <c:pt idx="2568">
                  <c:v>278</c:v>
                </c:pt>
                <c:pt idx="2569">
                  <c:v>278</c:v>
                </c:pt>
                <c:pt idx="2570">
                  <c:v>278</c:v>
                </c:pt>
                <c:pt idx="2571">
                  <c:v>279</c:v>
                </c:pt>
                <c:pt idx="2572">
                  <c:v>279</c:v>
                </c:pt>
                <c:pt idx="2573">
                  <c:v>279</c:v>
                </c:pt>
                <c:pt idx="2574">
                  <c:v>279</c:v>
                </c:pt>
                <c:pt idx="2575">
                  <c:v>279</c:v>
                </c:pt>
                <c:pt idx="2576">
                  <c:v>279</c:v>
                </c:pt>
                <c:pt idx="2577">
                  <c:v>279</c:v>
                </c:pt>
                <c:pt idx="2578">
                  <c:v>279</c:v>
                </c:pt>
                <c:pt idx="2579">
                  <c:v>279</c:v>
                </c:pt>
                <c:pt idx="2580">
                  <c:v>279</c:v>
                </c:pt>
                <c:pt idx="2581">
                  <c:v>279</c:v>
                </c:pt>
                <c:pt idx="2582">
                  <c:v>279</c:v>
                </c:pt>
                <c:pt idx="2583">
                  <c:v>279</c:v>
                </c:pt>
                <c:pt idx="2584">
                  <c:v>281</c:v>
                </c:pt>
                <c:pt idx="2585">
                  <c:v>281</c:v>
                </c:pt>
                <c:pt idx="2586">
                  <c:v>281</c:v>
                </c:pt>
                <c:pt idx="2587">
                  <c:v>286</c:v>
                </c:pt>
                <c:pt idx="2588">
                  <c:v>286</c:v>
                </c:pt>
                <c:pt idx="2589">
                  <c:v>286</c:v>
                </c:pt>
                <c:pt idx="2590">
                  <c:v>286</c:v>
                </c:pt>
                <c:pt idx="2591">
                  <c:v>286</c:v>
                </c:pt>
                <c:pt idx="2592">
                  <c:v>286</c:v>
                </c:pt>
                <c:pt idx="2593">
                  <c:v>291</c:v>
                </c:pt>
                <c:pt idx="2594">
                  <c:v>291</c:v>
                </c:pt>
                <c:pt idx="2595">
                  <c:v>291</c:v>
                </c:pt>
                <c:pt idx="2596">
                  <c:v>291</c:v>
                </c:pt>
                <c:pt idx="2597">
                  <c:v>291</c:v>
                </c:pt>
                <c:pt idx="2598">
                  <c:v>291</c:v>
                </c:pt>
                <c:pt idx="2599">
                  <c:v>291</c:v>
                </c:pt>
                <c:pt idx="2600">
                  <c:v>291</c:v>
                </c:pt>
                <c:pt idx="2601">
                  <c:v>291</c:v>
                </c:pt>
                <c:pt idx="2602">
                  <c:v>291</c:v>
                </c:pt>
                <c:pt idx="2603">
                  <c:v>291</c:v>
                </c:pt>
                <c:pt idx="2604">
                  <c:v>291</c:v>
                </c:pt>
                <c:pt idx="2605">
                  <c:v>291</c:v>
                </c:pt>
                <c:pt idx="2606">
                  <c:v>291</c:v>
                </c:pt>
                <c:pt idx="2607">
                  <c:v>291</c:v>
                </c:pt>
                <c:pt idx="2608">
                  <c:v>291</c:v>
                </c:pt>
                <c:pt idx="2609">
                  <c:v>291</c:v>
                </c:pt>
                <c:pt idx="2610">
                  <c:v>291</c:v>
                </c:pt>
                <c:pt idx="2611">
                  <c:v>291</c:v>
                </c:pt>
                <c:pt idx="2612">
                  <c:v>291</c:v>
                </c:pt>
                <c:pt idx="2613">
                  <c:v>291</c:v>
                </c:pt>
                <c:pt idx="2614">
                  <c:v>292</c:v>
                </c:pt>
                <c:pt idx="2615">
                  <c:v>292</c:v>
                </c:pt>
                <c:pt idx="2616">
                  <c:v>292</c:v>
                </c:pt>
                <c:pt idx="2617">
                  <c:v>292</c:v>
                </c:pt>
                <c:pt idx="2618">
                  <c:v>292</c:v>
                </c:pt>
                <c:pt idx="2619">
                  <c:v>292</c:v>
                </c:pt>
                <c:pt idx="2620">
                  <c:v>292</c:v>
                </c:pt>
                <c:pt idx="2621">
                  <c:v>292</c:v>
                </c:pt>
                <c:pt idx="2622">
                  <c:v>292</c:v>
                </c:pt>
                <c:pt idx="2623">
                  <c:v>292</c:v>
                </c:pt>
                <c:pt idx="2624">
                  <c:v>292</c:v>
                </c:pt>
                <c:pt idx="2625">
                  <c:v>292</c:v>
                </c:pt>
                <c:pt idx="2626">
                  <c:v>292</c:v>
                </c:pt>
                <c:pt idx="2627">
                  <c:v>292</c:v>
                </c:pt>
                <c:pt idx="2628">
                  <c:v>292</c:v>
                </c:pt>
                <c:pt idx="2629">
                  <c:v>292</c:v>
                </c:pt>
                <c:pt idx="2630">
                  <c:v>292</c:v>
                </c:pt>
                <c:pt idx="2631">
                  <c:v>292</c:v>
                </c:pt>
                <c:pt idx="2632">
                  <c:v>292</c:v>
                </c:pt>
                <c:pt idx="2633">
                  <c:v>292</c:v>
                </c:pt>
                <c:pt idx="2634">
                  <c:v>292</c:v>
                </c:pt>
                <c:pt idx="2635">
                  <c:v>293</c:v>
                </c:pt>
                <c:pt idx="2636">
                  <c:v>293</c:v>
                </c:pt>
                <c:pt idx="2637">
                  <c:v>293</c:v>
                </c:pt>
                <c:pt idx="2638">
                  <c:v>293</c:v>
                </c:pt>
                <c:pt idx="2639">
                  <c:v>293</c:v>
                </c:pt>
                <c:pt idx="2640">
                  <c:v>293</c:v>
                </c:pt>
                <c:pt idx="2641">
                  <c:v>293</c:v>
                </c:pt>
                <c:pt idx="2642">
                  <c:v>293</c:v>
                </c:pt>
                <c:pt idx="2643">
                  <c:v>297</c:v>
                </c:pt>
                <c:pt idx="2644">
                  <c:v>297</c:v>
                </c:pt>
                <c:pt idx="2645">
                  <c:v>297</c:v>
                </c:pt>
                <c:pt idx="2646">
                  <c:v>297</c:v>
                </c:pt>
                <c:pt idx="2647">
                  <c:v>297</c:v>
                </c:pt>
                <c:pt idx="2648">
                  <c:v>297</c:v>
                </c:pt>
                <c:pt idx="2649">
                  <c:v>297</c:v>
                </c:pt>
                <c:pt idx="2650">
                  <c:v>297</c:v>
                </c:pt>
                <c:pt idx="2651">
                  <c:v>301</c:v>
                </c:pt>
                <c:pt idx="2652">
                  <c:v>301</c:v>
                </c:pt>
                <c:pt idx="2653">
                  <c:v>301</c:v>
                </c:pt>
                <c:pt idx="2654">
                  <c:v>301</c:v>
                </c:pt>
                <c:pt idx="2655">
                  <c:v>301</c:v>
                </c:pt>
                <c:pt idx="2656">
                  <c:v>301</c:v>
                </c:pt>
                <c:pt idx="2657">
                  <c:v>301</c:v>
                </c:pt>
                <c:pt idx="2658">
                  <c:v>301</c:v>
                </c:pt>
                <c:pt idx="2659">
                  <c:v>301</c:v>
                </c:pt>
                <c:pt idx="2660">
                  <c:v>301</c:v>
                </c:pt>
                <c:pt idx="2661">
                  <c:v>301</c:v>
                </c:pt>
                <c:pt idx="2662">
                  <c:v>301</c:v>
                </c:pt>
                <c:pt idx="2663">
                  <c:v>301</c:v>
                </c:pt>
                <c:pt idx="2664">
                  <c:v>301</c:v>
                </c:pt>
                <c:pt idx="2665">
                  <c:v>301</c:v>
                </c:pt>
                <c:pt idx="2666">
                  <c:v>301</c:v>
                </c:pt>
                <c:pt idx="2667">
                  <c:v>301</c:v>
                </c:pt>
                <c:pt idx="2668">
                  <c:v>301</c:v>
                </c:pt>
                <c:pt idx="2669">
                  <c:v>301</c:v>
                </c:pt>
                <c:pt idx="2670">
                  <c:v>302</c:v>
                </c:pt>
                <c:pt idx="2671">
                  <c:v>302</c:v>
                </c:pt>
                <c:pt idx="2672">
                  <c:v>302</c:v>
                </c:pt>
                <c:pt idx="2673">
                  <c:v>302</c:v>
                </c:pt>
                <c:pt idx="2674">
                  <c:v>307</c:v>
                </c:pt>
                <c:pt idx="2675">
                  <c:v>307</c:v>
                </c:pt>
                <c:pt idx="2676">
                  <c:v>307</c:v>
                </c:pt>
                <c:pt idx="2677">
                  <c:v>307</c:v>
                </c:pt>
                <c:pt idx="2678">
                  <c:v>307</c:v>
                </c:pt>
                <c:pt idx="2679">
                  <c:v>307</c:v>
                </c:pt>
                <c:pt idx="2680">
                  <c:v>307</c:v>
                </c:pt>
                <c:pt idx="2681">
                  <c:v>307</c:v>
                </c:pt>
                <c:pt idx="2682">
                  <c:v>307</c:v>
                </c:pt>
                <c:pt idx="2683">
                  <c:v>307</c:v>
                </c:pt>
                <c:pt idx="2684">
                  <c:v>307</c:v>
                </c:pt>
                <c:pt idx="2685">
                  <c:v>307</c:v>
                </c:pt>
                <c:pt idx="2686">
                  <c:v>307</c:v>
                </c:pt>
                <c:pt idx="2687">
                  <c:v>307</c:v>
                </c:pt>
                <c:pt idx="2688">
                  <c:v>307</c:v>
                </c:pt>
                <c:pt idx="2689">
                  <c:v>307</c:v>
                </c:pt>
                <c:pt idx="2690">
                  <c:v>307</c:v>
                </c:pt>
                <c:pt idx="2691">
                  <c:v>307</c:v>
                </c:pt>
                <c:pt idx="2692">
                  <c:v>307</c:v>
                </c:pt>
                <c:pt idx="2693">
                  <c:v>307</c:v>
                </c:pt>
                <c:pt idx="2694">
                  <c:v>307</c:v>
                </c:pt>
                <c:pt idx="2695">
                  <c:v>307</c:v>
                </c:pt>
                <c:pt idx="2696">
                  <c:v>307</c:v>
                </c:pt>
                <c:pt idx="2697">
                  <c:v>307</c:v>
                </c:pt>
                <c:pt idx="2698">
                  <c:v>307</c:v>
                </c:pt>
                <c:pt idx="2699">
                  <c:v>307</c:v>
                </c:pt>
                <c:pt idx="2700">
                  <c:v>307</c:v>
                </c:pt>
                <c:pt idx="2701">
                  <c:v>307</c:v>
                </c:pt>
                <c:pt idx="2702">
                  <c:v>307</c:v>
                </c:pt>
                <c:pt idx="2703">
                  <c:v>307</c:v>
                </c:pt>
                <c:pt idx="2704">
                  <c:v>307</c:v>
                </c:pt>
                <c:pt idx="2705">
                  <c:v>307</c:v>
                </c:pt>
                <c:pt idx="2706">
                  <c:v>307</c:v>
                </c:pt>
                <c:pt idx="2707">
                  <c:v>307</c:v>
                </c:pt>
                <c:pt idx="2708">
                  <c:v>307</c:v>
                </c:pt>
                <c:pt idx="2709">
                  <c:v>307</c:v>
                </c:pt>
                <c:pt idx="2710">
                  <c:v>307</c:v>
                </c:pt>
                <c:pt idx="2711">
                  <c:v>307</c:v>
                </c:pt>
                <c:pt idx="2712">
                  <c:v>307</c:v>
                </c:pt>
                <c:pt idx="2713">
                  <c:v>307</c:v>
                </c:pt>
                <c:pt idx="2714">
                  <c:v>307</c:v>
                </c:pt>
                <c:pt idx="2715">
                  <c:v>307</c:v>
                </c:pt>
                <c:pt idx="2716">
                  <c:v>307</c:v>
                </c:pt>
                <c:pt idx="2717">
                  <c:v>307</c:v>
                </c:pt>
                <c:pt idx="2718">
                  <c:v>307</c:v>
                </c:pt>
                <c:pt idx="2719">
                  <c:v>307</c:v>
                </c:pt>
                <c:pt idx="2720">
                  <c:v>307</c:v>
                </c:pt>
                <c:pt idx="2721">
                  <c:v>307</c:v>
                </c:pt>
                <c:pt idx="2722">
                  <c:v>307</c:v>
                </c:pt>
                <c:pt idx="2723">
                  <c:v>307</c:v>
                </c:pt>
                <c:pt idx="2724">
                  <c:v>307</c:v>
                </c:pt>
                <c:pt idx="2725">
                  <c:v>307</c:v>
                </c:pt>
                <c:pt idx="2726">
                  <c:v>307</c:v>
                </c:pt>
                <c:pt idx="2727">
                  <c:v>307</c:v>
                </c:pt>
                <c:pt idx="2728">
                  <c:v>307</c:v>
                </c:pt>
                <c:pt idx="2729">
                  <c:v>307</c:v>
                </c:pt>
                <c:pt idx="2730">
                  <c:v>307</c:v>
                </c:pt>
                <c:pt idx="2731">
                  <c:v>307</c:v>
                </c:pt>
                <c:pt idx="2732">
                  <c:v>307</c:v>
                </c:pt>
                <c:pt idx="2733">
                  <c:v>307</c:v>
                </c:pt>
                <c:pt idx="2734">
                  <c:v>307</c:v>
                </c:pt>
                <c:pt idx="2735">
                  <c:v>307</c:v>
                </c:pt>
                <c:pt idx="2736">
                  <c:v>307</c:v>
                </c:pt>
                <c:pt idx="2737">
                  <c:v>307</c:v>
                </c:pt>
                <c:pt idx="2738">
                  <c:v>307</c:v>
                </c:pt>
                <c:pt idx="2739">
                  <c:v>308</c:v>
                </c:pt>
                <c:pt idx="2740">
                  <c:v>308</c:v>
                </c:pt>
                <c:pt idx="2741">
                  <c:v>308</c:v>
                </c:pt>
                <c:pt idx="2742">
                  <c:v>308</c:v>
                </c:pt>
                <c:pt idx="2743">
                  <c:v>308</c:v>
                </c:pt>
                <c:pt idx="2744">
                  <c:v>310</c:v>
                </c:pt>
                <c:pt idx="2745">
                  <c:v>310</c:v>
                </c:pt>
                <c:pt idx="2746">
                  <c:v>310</c:v>
                </c:pt>
                <c:pt idx="2747">
                  <c:v>316</c:v>
                </c:pt>
                <c:pt idx="2748">
                  <c:v>324</c:v>
                </c:pt>
                <c:pt idx="2749">
                  <c:v>324</c:v>
                </c:pt>
                <c:pt idx="2750">
                  <c:v>325</c:v>
                </c:pt>
                <c:pt idx="2751">
                  <c:v>325</c:v>
                </c:pt>
                <c:pt idx="2752">
                  <c:v>328</c:v>
                </c:pt>
                <c:pt idx="2753">
                  <c:v>333</c:v>
                </c:pt>
                <c:pt idx="2754">
                  <c:v>336</c:v>
                </c:pt>
                <c:pt idx="2755">
                  <c:v>336</c:v>
                </c:pt>
                <c:pt idx="2756">
                  <c:v>336</c:v>
                </c:pt>
                <c:pt idx="2757">
                  <c:v>336</c:v>
                </c:pt>
                <c:pt idx="2758">
                  <c:v>336</c:v>
                </c:pt>
                <c:pt idx="2759">
                  <c:v>336</c:v>
                </c:pt>
                <c:pt idx="2760">
                  <c:v>336</c:v>
                </c:pt>
                <c:pt idx="2761">
                  <c:v>346</c:v>
                </c:pt>
                <c:pt idx="2762">
                  <c:v>346</c:v>
                </c:pt>
                <c:pt idx="2763">
                  <c:v>346</c:v>
                </c:pt>
                <c:pt idx="2764">
                  <c:v>346</c:v>
                </c:pt>
                <c:pt idx="2765">
                  <c:v>349</c:v>
                </c:pt>
                <c:pt idx="2766">
                  <c:v>349</c:v>
                </c:pt>
                <c:pt idx="2767">
                  <c:v>350</c:v>
                </c:pt>
                <c:pt idx="2768">
                  <c:v>350</c:v>
                </c:pt>
                <c:pt idx="2769">
                  <c:v>349</c:v>
                </c:pt>
                <c:pt idx="2770">
                  <c:v>349</c:v>
                </c:pt>
                <c:pt idx="2771">
                  <c:v>349</c:v>
                </c:pt>
                <c:pt idx="2772">
                  <c:v>349</c:v>
                </c:pt>
                <c:pt idx="2773">
                  <c:v>348</c:v>
                </c:pt>
                <c:pt idx="2774">
                  <c:v>348</c:v>
                </c:pt>
                <c:pt idx="2775">
                  <c:v>351</c:v>
                </c:pt>
                <c:pt idx="2776">
                  <c:v>351</c:v>
                </c:pt>
                <c:pt idx="2777">
                  <c:v>351</c:v>
                </c:pt>
                <c:pt idx="2778">
                  <c:v>351</c:v>
                </c:pt>
                <c:pt idx="2779">
                  <c:v>351</c:v>
                </c:pt>
                <c:pt idx="2780">
                  <c:v>351</c:v>
                </c:pt>
                <c:pt idx="2781">
                  <c:v>351</c:v>
                </c:pt>
                <c:pt idx="2782">
                  <c:v>351</c:v>
                </c:pt>
                <c:pt idx="2783">
                  <c:v>351</c:v>
                </c:pt>
                <c:pt idx="2784">
                  <c:v>351</c:v>
                </c:pt>
                <c:pt idx="2785">
                  <c:v>351</c:v>
                </c:pt>
                <c:pt idx="2786">
                  <c:v>351</c:v>
                </c:pt>
                <c:pt idx="2787">
                  <c:v>359</c:v>
                </c:pt>
                <c:pt idx="2788">
                  <c:v>359</c:v>
                </c:pt>
                <c:pt idx="2789">
                  <c:v>359</c:v>
                </c:pt>
                <c:pt idx="2790">
                  <c:v>359</c:v>
                </c:pt>
                <c:pt idx="2791">
                  <c:v>359</c:v>
                </c:pt>
                <c:pt idx="2792">
                  <c:v>359</c:v>
                </c:pt>
                <c:pt idx="2793">
                  <c:v>359</c:v>
                </c:pt>
                <c:pt idx="2794">
                  <c:v>359</c:v>
                </c:pt>
                <c:pt idx="2795">
                  <c:v>359</c:v>
                </c:pt>
                <c:pt idx="2796">
                  <c:v>359</c:v>
                </c:pt>
                <c:pt idx="2797">
                  <c:v>359</c:v>
                </c:pt>
                <c:pt idx="2798">
                  <c:v>359</c:v>
                </c:pt>
                <c:pt idx="2799">
                  <c:v>359</c:v>
                </c:pt>
                <c:pt idx="2800">
                  <c:v>360</c:v>
                </c:pt>
                <c:pt idx="2801">
                  <c:v>361</c:v>
                </c:pt>
                <c:pt idx="2802">
                  <c:v>361</c:v>
                </c:pt>
                <c:pt idx="2803">
                  <c:v>361</c:v>
                </c:pt>
                <c:pt idx="2804">
                  <c:v>361</c:v>
                </c:pt>
                <c:pt idx="2805">
                  <c:v>361</c:v>
                </c:pt>
                <c:pt idx="2806">
                  <c:v>361</c:v>
                </c:pt>
                <c:pt idx="2807">
                  <c:v>362</c:v>
                </c:pt>
                <c:pt idx="2808">
                  <c:v>363</c:v>
                </c:pt>
                <c:pt idx="2809">
                  <c:v>363</c:v>
                </c:pt>
                <c:pt idx="2810">
                  <c:v>367</c:v>
                </c:pt>
                <c:pt idx="2811">
                  <c:v>368</c:v>
                </c:pt>
                <c:pt idx="2812">
                  <c:v>368</c:v>
                </c:pt>
                <c:pt idx="2813">
                  <c:v>368</c:v>
                </c:pt>
                <c:pt idx="2814">
                  <c:v>368</c:v>
                </c:pt>
                <c:pt idx="2815">
                  <c:v>368</c:v>
                </c:pt>
                <c:pt idx="2816">
                  <c:v>368</c:v>
                </c:pt>
                <c:pt idx="2817">
                  <c:v>368</c:v>
                </c:pt>
                <c:pt idx="2818">
                  <c:v>369</c:v>
                </c:pt>
                <c:pt idx="2819">
                  <c:v>369</c:v>
                </c:pt>
                <c:pt idx="2820">
                  <c:v>369</c:v>
                </c:pt>
                <c:pt idx="2821">
                  <c:v>369</c:v>
                </c:pt>
                <c:pt idx="2822">
                  <c:v>369</c:v>
                </c:pt>
                <c:pt idx="2823">
                  <c:v>369</c:v>
                </c:pt>
                <c:pt idx="2824">
                  <c:v>369</c:v>
                </c:pt>
                <c:pt idx="2825">
                  <c:v>370</c:v>
                </c:pt>
                <c:pt idx="2826">
                  <c:v>369</c:v>
                </c:pt>
                <c:pt idx="2827">
                  <c:v>369</c:v>
                </c:pt>
                <c:pt idx="2828">
                  <c:v>369</c:v>
                </c:pt>
                <c:pt idx="2829">
                  <c:v>369</c:v>
                </c:pt>
                <c:pt idx="2830">
                  <c:v>369</c:v>
                </c:pt>
                <c:pt idx="2831">
                  <c:v>369</c:v>
                </c:pt>
                <c:pt idx="2832">
                  <c:v>369</c:v>
                </c:pt>
                <c:pt idx="2833">
                  <c:v>371</c:v>
                </c:pt>
                <c:pt idx="2834">
                  <c:v>371</c:v>
                </c:pt>
                <c:pt idx="2835">
                  <c:v>371</c:v>
                </c:pt>
                <c:pt idx="2836">
                  <c:v>371</c:v>
                </c:pt>
                <c:pt idx="2837">
                  <c:v>371</c:v>
                </c:pt>
                <c:pt idx="2838">
                  <c:v>371</c:v>
                </c:pt>
                <c:pt idx="2839">
                  <c:v>371</c:v>
                </c:pt>
                <c:pt idx="2840">
                  <c:v>371</c:v>
                </c:pt>
                <c:pt idx="2841">
                  <c:v>371</c:v>
                </c:pt>
                <c:pt idx="2842">
                  <c:v>371</c:v>
                </c:pt>
                <c:pt idx="2843">
                  <c:v>372</c:v>
                </c:pt>
                <c:pt idx="2844">
                  <c:v>372</c:v>
                </c:pt>
                <c:pt idx="2845">
                  <c:v>371</c:v>
                </c:pt>
                <c:pt idx="2846">
                  <c:v>371</c:v>
                </c:pt>
                <c:pt idx="2847">
                  <c:v>371</c:v>
                </c:pt>
                <c:pt idx="2848">
                  <c:v>371</c:v>
                </c:pt>
                <c:pt idx="2849">
                  <c:v>371</c:v>
                </c:pt>
                <c:pt idx="2850">
                  <c:v>371</c:v>
                </c:pt>
                <c:pt idx="2851">
                  <c:v>371</c:v>
                </c:pt>
                <c:pt idx="2852">
                  <c:v>371</c:v>
                </c:pt>
                <c:pt idx="2853">
                  <c:v>371</c:v>
                </c:pt>
                <c:pt idx="2854">
                  <c:v>371</c:v>
                </c:pt>
                <c:pt idx="2855">
                  <c:v>371</c:v>
                </c:pt>
                <c:pt idx="2856">
                  <c:v>371</c:v>
                </c:pt>
                <c:pt idx="2857">
                  <c:v>371</c:v>
                </c:pt>
                <c:pt idx="2858">
                  <c:v>371</c:v>
                </c:pt>
                <c:pt idx="2859">
                  <c:v>371</c:v>
                </c:pt>
                <c:pt idx="2860">
                  <c:v>371</c:v>
                </c:pt>
                <c:pt idx="2861">
                  <c:v>371</c:v>
                </c:pt>
                <c:pt idx="2862">
                  <c:v>370</c:v>
                </c:pt>
                <c:pt idx="2863">
                  <c:v>371</c:v>
                </c:pt>
                <c:pt idx="2864">
                  <c:v>371</c:v>
                </c:pt>
                <c:pt idx="2865">
                  <c:v>371</c:v>
                </c:pt>
                <c:pt idx="2866">
                  <c:v>371</c:v>
                </c:pt>
                <c:pt idx="2867">
                  <c:v>371</c:v>
                </c:pt>
                <c:pt idx="2868">
                  <c:v>371</c:v>
                </c:pt>
                <c:pt idx="2869">
                  <c:v>371</c:v>
                </c:pt>
                <c:pt idx="2870">
                  <c:v>371</c:v>
                </c:pt>
                <c:pt idx="2871">
                  <c:v>371</c:v>
                </c:pt>
                <c:pt idx="2872">
                  <c:v>371</c:v>
                </c:pt>
                <c:pt idx="2873">
                  <c:v>371</c:v>
                </c:pt>
                <c:pt idx="2874">
                  <c:v>371</c:v>
                </c:pt>
                <c:pt idx="2875">
                  <c:v>371</c:v>
                </c:pt>
                <c:pt idx="2876">
                  <c:v>372</c:v>
                </c:pt>
                <c:pt idx="2877">
                  <c:v>372</c:v>
                </c:pt>
                <c:pt idx="2878">
                  <c:v>372</c:v>
                </c:pt>
                <c:pt idx="2879">
                  <c:v>372</c:v>
                </c:pt>
                <c:pt idx="2880">
                  <c:v>374</c:v>
                </c:pt>
                <c:pt idx="2881">
                  <c:v>374</c:v>
                </c:pt>
                <c:pt idx="2882">
                  <c:v>374</c:v>
                </c:pt>
                <c:pt idx="2883">
                  <c:v>374</c:v>
                </c:pt>
                <c:pt idx="2884">
                  <c:v>374</c:v>
                </c:pt>
                <c:pt idx="2885">
                  <c:v>378</c:v>
                </c:pt>
                <c:pt idx="2886">
                  <c:v>378</c:v>
                </c:pt>
                <c:pt idx="2887">
                  <c:v>379</c:v>
                </c:pt>
                <c:pt idx="2888">
                  <c:v>379</c:v>
                </c:pt>
                <c:pt idx="2889">
                  <c:v>380</c:v>
                </c:pt>
                <c:pt idx="2890">
                  <c:v>380</c:v>
                </c:pt>
                <c:pt idx="2891">
                  <c:v>380</c:v>
                </c:pt>
                <c:pt idx="2892">
                  <c:v>380</c:v>
                </c:pt>
                <c:pt idx="2893">
                  <c:v>380</c:v>
                </c:pt>
                <c:pt idx="2894">
                  <c:v>379</c:v>
                </c:pt>
                <c:pt idx="2895">
                  <c:v>379</c:v>
                </c:pt>
                <c:pt idx="2896">
                  <c:v>379</c:v>
                </c:pt>
                <c:pt idx="2897">
                  <c:v>379</c:v>
                </c:pt>
                <c:pt idx="2898">
                  <c:v>380</c:v>
                </c:pt>
                <c:pt idx="2899">
                  <c:v>380</c:v>
                </c:pt>
                <c:pt idx="2900">
                  <c:v>384</c:v>
                </c:pt>
                <c:pt idx="2901">
                  <c:v>388</c:v>
                </c:pt>
                <c:pt idx="2902">
                  <c:v>388</c:v>
                </c:pt>
                <c:pt idx="2903">
                  <c:v>388</c:v>
                </c:pt>
                <c:pt idx="2904">
                  <c:v>393</c:v>
                </c:pt>
                <c:pt idx="2905">
                  <c:v>393</c:v>
                </c:pt>
                <c:pt idx="2906">
                  <c:v>393</c:v>
                </c:pt>
                <c:pt idx="2907">
                  <c:v>392</c:v>
                </c:pt>
                <c:pt idx="2908">
                  <c:v>392</c:v>
                </c:pt>
                <c:pt idx="2909">
                  <c:v>395</c:v>
                </c:pt>
                <c:pt idx="2910">
                  <c:v>397</c:v>
                </c:pt>
                <c:pt idx="2911">
                  <c:v>397</c:v>
                </c:pt>
                <c:pt idx="2912">
                  <c:v>398</c:v>
                </c:pt>
                <c:pt idx="2913">
                  <c:v>399</c:v>
                </c:pt>
                <c:pt idx="2914">
                  <c:v>403</c:v>
                </c:pt>
                <c:pt idx="2915">
                  <c:v>403</c:v>
                </c:pt>
                <c:pt idx="2916">
                  <c:v>404</c:v>
                </c:pt>
                <c:pt idx="2917">
                  <c:v>406</c:v>
                </c:pt>
                <c:pt idx="2918">
                  <c:v>406</c:v>
                </c:pt>
                <c:pt idx="2919">
                  <c:v>406</c:v>
                </c:pt>
                <c:pt idx="2920">
                  <c:v>408</c:v>
                </c:pt>
                <c:pt idx="2921">
                  <c:v>408</c:v>
                </c:pt>
                <c:pt idx="2922">
                  <c:v>414</c:v>
                </c:pt>
                <c:pt idx="2923">
                  <c:v>414</c:v>
                </c:pt>
                <c:pt idx="2924">
                  <c:v>414</c:v>
                </c:pt>
                <c:pt idx="2925">
                  <c:v>413</c:v>
                </c:pt>
                <c:pt idx="2926">
                  <c:v>413</c:v>
                </c:pt>
                <c:pt idx="2927">
                  <c:v>413</c:v>
                </c:pt>
                <c:pt idx="2928">
                  <c:v>413</c:v>
                </c:pt>
                <c:pt idx="2929">
                  <c:v>413</c:v>
                </c:pt>
                <c:pt idx="2930">
                  <c:v>415</c:v>
                </c:pt>
                <c:pt idx="2931">
                  <c:v>415</c:v>
                </c:pt>
                <c:pt idx="2932">
                  <c:v>415</c:v>
                </c:pt>
                <c:pt idx="2933">
                  <c:v>414</c:v>
                </c:pt>
                <c:pt idx="2934">
                  <c:v>416</c:v>
                </c:pt>
                <c:pt idx="2935">
                  <c:v>419</c:v>
                </c:pt>
                <c:pt idx="2936">
                  <c:v>419</c:v>
                </c:pt>
                <c:pt idx="2937">
                  <c:v>419</c:v>
                </c:pt>
                <c:pt idx="2938">
                  <c:v>419</c:v>
                </c:pt>
                <c:pt idx="2939">
                  <c:v>419</c:v>
                </c:pt>
                <c:pt idx="2940">
                  <c:v>419</c:v>
                </c:pt>
                <c:pt idx="2941">
                  <c:v>419</c:v>
                </c:pt>
                <c:pt idx="2942">
                  <c:v>419</c:v>
                </c:pt>
                <c:pt idx="2943">
                  <c:v>419</c:v>
                </c:pt>
                <c:pt idx="2944">
                  <c:v>419</c:v>
                </c:pt>
                <c:pt idx="2945">
                  <c:v>419</c:v>
                </c:pt>
                <c:pt idx="2946">
                  <c:v>419</c:v>
                </c:pt>
                <c:pt idx="2947">
                  <c:v>419</c:v>
                </c:pt>
                <c:pt idx="2948">
                  <c:v>420</c:v>
                </c:pt>
                <c:pt idx="2949">
                  <c:v>420</c:v>
                </c:pt>
                <c:pt idx="2950">
                  <c:v>419</c:v>
                </c:pt>
                <c:pt idx="2951">
                  <c:v>419</c:v>
                </c:pt>
                <c:pt idx="2952">
                  <c:v>421</c:v>
                </c:pt>
                <c:pt idx="2953">
                  <c:v>422</c:v>
                </c:pt>
                <c:pt idx="2954">
                  <c:v>423</c:v>
                </c:pt>
                <c:pt idx="2955">
                  <c:v>423</c:v>
                </c:pt>
                <c:pt idx="2956">
                  <c:v>424</c:v>
                </c:pt>
                <c:pt idx="2957">
                  <c:v>424</c:v>
                </c:pt>
                <c:pt idx="2958">
                  <c:v>426</c:v>
                </c:pt>
                <c:pt idx="2959">
                  <c:v>427</c:v>
                </c:pt>
                <c:pt idx="2960">
                  <c:v>427</c:v>
                </c:pt>
                <c:pt idx="2961">
                  <c:v>427</c:v>
                </c:pt>
                <c:pt idx="2962">
                  <c:v>427</c:v>
                </c:pt>
                <c:pt idx="2963">
                  <c:v>427</c:v>
                </c:pt>
                <c:pt idx="2964">
                  <c:v>426</c:v>
                </c:pt>
                <c:pt idx="2965">
                  <c:v>427</c:v>
                </c:pt>
                <c:pt idx="2966">
                  <c:v>426</c:v>
                </c:pt>
                <c:pt idx="2967">
                  <c:v>426</c:v>
                </c:pt>
                <c:pt idx="2968">
                  <c:v>426</c:v>
                </c:pt>
                <c:pt idx="2969">
                  <c:v>426</c:v>
                </c:pt>
                <c:pt idx="2970">
                  <c:v>426</c:v>
                </c:pt>
                <c:pt idx="2971">
                  <c:v>428</c:v>
                </c:pt>
                <c:pt idx="2972">
                  <c:v>428</c:v>
                </c:pt>
                <c:pt idx="2973">
                  <c:v>428</c:v>
                </c:pt>
                <c:pt idx="2974">
                  <c:v>428</c:v>
                </c:pt>
                <c:pt idx="2975">
                  <c:v>428</c:v>
                </c:pt>
                <c:pt idx="2976">
                  <c:v>428</c:v>
                </c:pt>
                <c:pt idx="2977">
                  <c:v>428</c:v>
                </c:pt>
                <c:pt idx="2978">
                  <c:v>428</c:v>
                </c:pt>
                <c:pt idx="2979">
                  <c:v>428</c:v>
                </c:pt>
                <c:pt idx="2980">
                  <c:v>428</c:v>
                </c:pt>
                <c:pt idx="2981">
                  <c:v>428</c:v>
                </c:pt>
                <c:pt idx="2982">
                  <c:v>428</c:v>
                </c:pt>
                <c:pt idx="2983">
                  <c:v>428</c:v>
                </c:pt>
                <c:pt idx="2984">
                  <c:v>428</c:v>
                </c:pt>
                <c:pt idx="2985">
                  <c:v>428</c:v>
                </c:pt>
                <c:pt idx="2986">
                  <c:v>428</c:v>
                </c:pt>
                <c:pt idx="2987">
                  <c:v>428</c:v>
                </c:pt>
                <c:pt idx="2988">
                  <c:v>429</c:v>
                </c:pt>
                <c:pt idx="2989">
                  <c:v>429</c:v>
                </c:pt>
                <c:pt idx="2990">
                  <c:v>429</c:v>
                </c:pt>
                <c:pt idx="2991">
                  <c:v>429</c:v>
                </c:pt>
                <c:pt idx="2992">
                  <c:v>429</c:v>
                </c:pt>
                <c:pt idx="2993">
                  <c:v>429</c:v>
                </c:pt>
                <c:pt idx="2994">
                  <c:v>429</c:v>
                </c:pt>
                <c:pt idx="2995">
                  <c:v>429</c:v>
                </c:pt>
                <c:pt idx="2996">
                  <c:v>429</c:v>
                </c:pt>
                <c:pt idx="2997">
                  <c:v>429</c:v>
                </c:pt>
                <c:pt idx="2998">
                  <c:v>429</c:v>
                </c:pt>
                <c:pt idx="2999">
                  <c:v>431</c:v>
                </c:pt>
                <c:pt idx="3000">
                  <c:v>432</c:v>
                </c:pt>
                <c:pt idx="3001">
                  <c:v>432</c:v>
                </c:pt>
                <c:pt idx="3002">
                  <c:v>432</c:v>
                </c:pt>
                <c:pt idx="3003">
                  <c:v>432</c:v>
                </c:pt>
                <c:pt idx="3004">
                  <c:v>432</c:v>
                </c:pt>
                <c:pt idx="3005">
                  <c:v>432</c:v>
                </c:pt>
                <c:pt idx="3006">
                  <c:v>432</c:v>
                </c:pt>
                <c:pt idx="3007">
                  <c:v>432</c:v>
                </c:pt>
                <c:pt idx="3008">
                  <c:v>435</c:v>
                </c:pt>
                <c:pt idx="3009">
                  <c:v>435</c:v>
                </c:pt>
                <c:pt idx="3010">
                  <c:v>435</c:v>
                </c:pt>
                <c:pt idx="3011">
                  <c:v>435</c:v>
                </c:pt>
                <c:pt idx="3012">
                  <c:v>436</c:v>
                </c:pt>
                <c:pt idx="3013">
                  <c:v>436</c:v>
                </c:pt>
                <c:pt idx="3014">
                  <c:v>436</c:v>
                </c:pt>
                <c:pt idx="3015">
                  <c:v>436</c:v>
                </c:pt>
                <c:pt idx="3016">
                  <c:v>436</c:v>
                </c:pt>
                <c:pt idx="3017">
                  <c:v>436</c:v>
                </c:pt>
                <c:pt idx="3018">
                  <c:v>436</c:v>
                </c:pt>
                <c:pt idx="3019">
                  <c:v>436</c:v>
                </c:pt>
                <c:pt idx="3020">
                  <c:v>436</c:v>
                </c:pt>
                <c:pt idx="3021">
                  <c:v>436</c:v>
                </c:pt>
                <c:pt idx="3022">
                  <c:v>436</c:v>
                </c:pt>
                <c:pt idx="3023">
                  <c:v>436</c:v>
                </c:pt>
                <c:pt idx="3024">
                  <c:v>436</c:v>
                </c:pt>
                <c:pt idx="3025">
                  <c:v>436</c:v>
                </c:pt>
                <c:pt idx="3026">
                  <c:v>436</c:v>
                </c:pt>
                <c:pt idx="3027">
                  <c:v>439</c:v>
                </c:pt>
                <c:pt idx="3028">
                  <c:v>439</c:v>
                </c:pt>
                <c:pt idx="3029">
                  <c:v>439</c:v>
                </c:pt>
                <c:pt idx="3030">
                  <c:v>439</c:v>
                </c:pt>
                <c:pt idx="3031">
                  <c:v>439</c:v>
                </c:pt>
                <c:pt idx="3032">
                  <c:v>439</c:v>
                </c:pt>
                <c:pt idx="3033">
                  <c:v>439</c:v>
                </c:pt>
                <c:pt idx="3034">
                  <c:v>439</c:v>
                </c:pt>
                <c:pt idx="3035">
                  <c:v>439</c:v>
                </c:pt>
                <c:pt idx="3036">
                  <c:v>439</c:v>
                </c:pt>
                <c:pt idx="3037">
                  <c:v>437</c:v>
                </c:pt>
                <c:pt idx="3038">
                  <c:v>437</c:v>
                </c:pt>
                <c:pt idx="3039">
                  <c:v>437</c:v>
                </c:pt>
                <c:pt idx="3040">
                  <c:v>437</c:v>
                </c:pt>
                <c:pt idx="3041">
                  <c:v>437</c:v>
                </c:pt>
                <c:pt idx="3042">
                  <c:v>437</c:v>
                </c:pt>
                <c:pt idx="3043">
                  <c:v>437</c:v>
                </c:pt>
                <c:pt idx="3044">
                  <c:v>437</c:v>
                </c:pt>
                <c:pt idx="3045">
                  <c:v>437</c:v>
                </c:pt>
                <c:pt idx="3046">
                  <c:v>437</c:v>
                </c:pt>
                <c:pt idx="3047">
                  <c:v>439</c:v>
                </c:pt>
                <c:pt idx="3048">
                  <c:v>439</c:v>
                </c:pt>
                <c:pt idx="3049">
                  <c:v>439</c:v>
                </c:pt>
                <c:pt idx="3050">
                  <c:v>438</c:v>
                </c:pt>
                <c:pt idx="3051">
                  <c:v>438</c:v>
                </c:pt>
                <c:pt idx="3052">
                  <c:v>439</c:v>
                </c:pt>
                <c:pt idx="3053">
                  <c:v>439</c:v>
                </c:pt>
                <c:pt idx="3054">
                  <c:v>439</c:v>
                </c:pt>
                <c:pt idx="3055">
                  <c:v>439</c:v>
                </c:pt>
                <c:pt idx="3056">
                  <c:v>439</c:v>
                </c:pt>
                <c:pt idx="3057">
                  <c:v>439</c:v>
                </c:pt>
                <c:pt idx="3058">
                  <c:v>439</c:v>
                </c:pt>
                <c:pt idx="3059">
                  <c:v>440</c:v>
                </c:pt>
                <c:pt idx="3060">
                  <c:v>440</c:v>
                </c:pt>
                <c:pt idx="3061">
                  <c:v>440</c:v>
                </c:pt>
                <c:pt idx="3062">
                  <c:v>442</c:v>
                </c:pt>
                <c:pt idx="3063">
                  <c:v>442</c:v>
                </c:pt>
                <c:pt idx="3064">
                  <c:v>442</c:v>
                </c:pt>
                <c:pt idx="3065">
                  <c:v>441</c:v>
                </c:pt>
                <c:pt idx="3066">
                  <c:v>441</c:v>
                </c:pt>
                <c:pt idx="3067">
                  <c:v>441</c:v>
                </c:pt>
                <c:pt idx="3068">
                  <c:v>441</c:v>
                </c:pt>
                <c:pt idx="3069">
                  <c:v>441</c:v>
                </c:pt>
                <c:pt idx="3070">
                  <c:v>441</c:v>
                </c:pt>
                <c:pt idx="3071">
                  <c:v>441</c:v>
                </c:pt>
                <c:pt idx="3072">
                  <c:v>441</c:v>
                </c:pt>
                <c:pt idx="3073">
                  <c:v>441</c:v>
                </c:pt>
                <c:pt idx="3074">
                  <c:v>441</c:v>
                </c:pt>
                <c:pt idx="3075">
                  <c:v>442</c:v>
                </c:pt>
                <c:pt idx="3076">
                  <c:v>446</c:v>
                </c:pt>
                <c:pt idx="3077">
                  <c:v>446</c:v>
                </c:pt>
                <c:pt idx="3078">
                  <c:v>446</c:v>
                </c:pt>
                <c:pt idx="3079">
                  <c:v>447</c:v>
                </c:pt>
                <c:pt idx="3080">
                  <c:v>447</c:v>
                </c:pt>
                <c:pt idx="3081">
                  <c:v>447</c:v>
                </c:pt>
                <c:pt idx="3082">
                  <c:v>451</c:v>
                </c:pt>
                <c:pt idx="3083">
                  <c:v>451</c:v>
                </c:pt>
                <c:pt idx="3084">
                  <c:v>451</c:v>
                </c:pt>
                <c:pt idx="3085">
                  <c:v>451</c:v>
                </c:pt>
                <c:pt idx="3086">
                  <c:v>452</c:v>
                </c:pt>
                <c:pt idx="3087">
                  <c:v>452</c:v>
                </c:pt>
                <c:pt idx="3088">
                  <c:v>452</c:v>
                </c:pt>
                <c:pt idx="3089">
                  <c:v>452</c:v>
                </c:pt>
                <c:pt idx="3090">
                  <c:v>452</c:v>
                </c:pt>
                <c:pt idx="3091">
                  <c:v>452</c:v>
                </c:pt>
                <c:pt idx="3092">
                  <c:v>452</c:v>
                </c:pt>
                <c:pt idx="3093">
                  <c:v>452</c:v>
                </c:pt>
                <c:pt idx="3094">
                  <c:v>452</c:v>
                </c:pt>
                <c:pt idx="3095">
                  <c:v>452</c:v>
                </c:pt>
                <c:pt idx="3096">
                  <c:v>452</c:v>
                </c:pt>
                <c:pt idx="3097">
                  <c:v>452</c:v>
                </c:pt>
                <c:pt idx="3098">
                  <c:v>452</c:v>
                </c:pt>
                <c:pt idx="3099">
                  <c:v>452</c:v>
                </c:pt>
                <c:pt idx="3100">
                  <c:v>452</c:v>
                </c:pt>
                <c:pt idx="3101">
                  <c:v>452</c:v>
                </c:pt>
                <c:pt idx="3102">
                  <c:v>452</c:v>
                </c:pt>
                <c:pt idx="3103">
                  <c:v>452</c:v>
                </c:pt>
                <c:pt idx="3104">
                  <c:v>452</c:v>
                </c:pt>
                <c:pt idx="3105">
                  <c:v>452</c:v>
                </c:pt>
                <c:pt idx="3106">
                  <c:v>452</c:v>
                </c:pt>
                <c:pt idx="3107">
                  <c:v>452</c:v>
                </c:pt>
                <c:pt idx="3108">
                  <c:v>452</c:v>
                </c:pt>
                <c:pt idx="3109">
                  <c:v>452</c:v>
                </c:pt>
                <c:pt idx="3110">
                  <c:v>452</c:v>
                </c:pt>
                <c:pt idx="3111">
                  <c:v>452</c:v>
                </c:pt>
                <c:pt idx="3112">
                  <c:v>452</c:v>
                </c:pt>
                <c:pt idx="3113">
                  <c:v>452</c:v>
                </c:pt>
                <c:pt idx="3114">
                  <c:v>453</c:v>
                </c:pt>
                <c:pt idx="3115">
                  <c:v>453</c:v>
                </c:pt>
                <c:pt idx="3116">
                  <c:v>453</c:v>
                </c:pt>
                <c:pt idx="3117">
                  <c:v>453</c:v>
                </c:pt>
                <c:pt idx="3118">
                  <c:v>454</c:v>
                </c:pt>
                <c:pt idx="3119">
                  <c:v>455</c:v>
                </c:pt>
                <c:pt idx="3120">
                  <c:v>456</c:v>
                </c:pt>
                <c:pt idx="3121">
                  <c:v>457</c:v>
                </c:pt>
                <c:pt idx="3122">
                  <c:v>458</c:v>
                </c:pt>
                <c:pt idx="3123">
                  <c:v>458</c:v>
                </c:pt>
                <c:pt idx="3124">
                  <c:v>458</c:v>
                </c:pt>
                <c:pt idx="3125">
                  <c:v>458</c:v>
                </c:pt>
                <c:pt idx="3126">
                  <c:v>458</c:v>
                </c:pt>
                <c:pt idx="3127">
                  <c:v>458</c:v>
                </c:pt>
                <c:pt idx="3128">
                  <c:v>459</c:v>
                </c:pt>
                <c:pt idx="3129">
                  <c:v>459</c:v>
                </c:pt>
                <c:pt idx="3130">
                  <c:v>459</c:v>
                </c:pt>
                <c:pt idx="3131">
                  <c:v>459</c:v>
                </c:pt>
                <c:pt idx="3132">
                  <c:v>458</c:v>
                </c:pt>
                <c:pt idx="3133">
                  <c:v>458</c:v>
                </c:pt>
                <c:pt idx="3134">
                  <c:v>458</c:v>
                </c:pt>
                <c:pt idx="3135">
                  <c:v>458</c:v>
                </c:pt>
                <c:pt idx="3136">
                  <c:v>458</c:v>
                </c:pt>
                <c:pt idx="3137">
                  <c:v>458</c:v>
                </c:pt>
                <c:pt idx="3138">
                  <c:v>458</c:v>
                </c:pt>
                <c:pt idx="3139">
                  <c:v>459</c:v>
                </c:pt>
                <c:pt idx="3140">
                  <c:v>462</c:v>
                </c:pt>
                <c:pt idx="3141">
                  <c:v>462</c:v>
                </c:pt>
                <c:pt idx="3142">
                  <c:v>462</c:v>
                </c:pt>
                <c:pt idx="3143">
                  <c:v>461</c:v>
                </c:pt>
                <c:pt idx="3144">
                  <c:v>461</c:v>
                </c:pt>
                <c:pt idx="3145">
                  <c:v>461</c:v>
                </c:pt>
                <c:pt idx="3146">
                  <c:v>459</c:v>
                </c:pt>
                <c:pt idx="3147">
                  <c:v>463</c:v>
                </c:pt>
                <c:pt idx="3148">
                  <c:v>463</c:v>
                </c:pt>
                <c:pt idx="3149">
                  <c:v>464</c:v>
                </c:pt>
                <c:pt idx="3150">
                  <c:v>464</c:v>
                </c:pt>
                <c:pt idx="3151">
                  <c:v>464</c:v>
                </c:pt>
                <c:pt idx="3152">
                  <c:v>464</c:v>
                </c:pt>
                <c:pt idx="3153">
                  <c:v>464</c:v>
                </c:pt>
                <c:pt idx="3154">
                  <c:v>464</c:v>
                </c:pt>
                <c:pt idx="3155">
                  <c:v>464</c:v>
                </c:pt>
                <c:pt idx="3156">
                  <c:v>465</c:v>
                </c:pt>
                <c:pt idx="3157">
                  <c:v>464</c:v>
                </c:pt>
                <c:pt idx="3158">
                  <c:v>464</c:v>
                </c:pt>
                <c:pt idx="3159">
                  <c:v>464</c:v>
                </c:pt>
                <c:pt idx="3160">
                  <c:v>464</c:v>
                </c:pt>
                <c:pt idx="3161">
                  <c:v>464</c:v>
                </c:pt>
                <c:pt idx="3162">
                  <c:v>464</c:v>
                </c:pt>
                <c:pt idx="3163">
                  <c:v>464</c:v>
                </c:pt>
                <c:pt idx="3164">
                  <c:v>464</c:v>
                </c:pt>
                <c:pt idx="3165">
                  <c:v>465</c:v>
                </c:pt>
                <c:pt idx="3166">
                  <c:v>469</c:v>
                </c:pt>
                <c:pt idx="3167">
                  <c:v>471</c:v>
                </c:pt>
                <c:pt idx="3168">
                  <c:v>471</c:v>
                </c:pt>
                <c:pt idx="3169">
                  <c:v>471</c:v>
                </c:pt>
                <c:pt idx="3170">
                  <c:v>471</c:v>
                </c:pt>
                <c:pt idx="3171">
                  <c:v>471</c:v>
                </c:pt>
                <c:pt idx="3172">
                  <c:v>471</c:v>
                </c:pt>
                <c:pt idx="3173">
                  <c:v>471</c:v>
                </c:pt>
                <c:pt idx="3174">
                  <c:v>471</c:v>
                </c:pt>
                <c:pt idx="3175">
                  <c:v>471</c:v>
                </c:pt>
                <c:pt idx="3176">
                  <c:v>471</c:v>
                </c:pt>
                <c:pt idx="3177">
                  <c:v>470</c:v>
                </c:pt>
                <c:pt idx="3178">
                  <c:v>470</c:v>
                </c:pt>
                <c:pt idx="3179">
                  <c:v>470</c:v>
                </c:pt>
                <c:pt idx="3180">
                  <c:v>471</c:v>
                </c:pt>
                <c:pt idx="3181">
                  <c:v>474</c:v>
                </c:pt>
                <c:pt idx="3182">
                  <c:v>476</c:v>
                </c:pt>
                <c:pt idx="3183">
                  <c:v>476</c:v>
                </c:pt>
                <c:pt idx="3184">
                  <c:v>476</c:v>
                </c:pt>
                <c:pt idx="3185">
                  <c:v>476</c:v>
                </c:pt>
                <c:pt idx="3186">
                  <c:v>476</c:v>
                </c:pt>
                <c:pt idx="3187">
                  <c:v>476</c:v>
                </c:pt>
                <c:pt idx="3188">
                  <c:v>476</c:v>
                </c:pt>
                <c:pt idx="3189">
                  <c:v>479</c:v>
                </c:pt>
                <c:pt idx="3190">
                  <c:v>487</c:v>
                </c:pt>
                <c:pt idx="3191">
                  <c:v>487</c:v>
                </c:pt>
                <c:pt idx="3192">
                  <c:v>487</c:v>
                </c:pt>
                <c:pt idx="3193">
                  <c:v>487</c:v>
                </c:pt>
                <c:pt idx="3194">
                  <c:v>487</c:v>
                </c:pt>
                <c:pt idx="3195">
                  <c:v>487</c:v>
                </c:pt>
                <c:pt idx="3196">
                  <c:v>487</c:v>
                </c:pt>
                <c:pt idx="3197">
                  <c:v>487</c:v>
                </c:pt>
                <c:pt idx="3198">
                  <c:v>487</c:v>
                </c:pt>
                <c:pt idx="3199">
                  <c:v>487</c:v>
                </c:pt>
                <c:pt idx="3200">
                  <c:v>487</c:v>
                </c:pt>
                <c:pt idx="3201">
                  <c:v>487</c:v>
                </c:pt>
                <c:pt idx="3202">
                  <c:v>488</c:v>
                </c:pt>
                <c:pt idx="3203">
                  <c:v>488</c:v>
                </c:pt>
                <c:pt idx="3204">
                  <c:v>488</c:v>
                </c:pt>
                <c:pt idx="3205">
                  <c:v>488</c:v>
                </c:pt>
                <c:pt idx="3206">
                  <c:v>488</c:v>
                </c:pt>
                <c:pt idx="3207">
                  <c:v>488</c:v>
                </c:pt>
                <c:pt idx="3208">
                  <c:v>488</c:v>
                </c:pt>
                <c:pt idx="3209">
                  <c:v>488</c:v>
                </c:pt>
                <c:pt idx="3210">
                  <c:v>488</c:v>
                </c:pt>
                <c:pt idx="3211">
                  <c:v>488</c:v>
                </c:pt>
                <c:pt idx="3212">
                  <c:v>488</c:v>
                </c:pt>
                <c:pt idx="3213">
                  <c:v>488</c:v>
                </c:pt>
                <c:pt idx="3214">
                  <c:v>488</c:v>
                </c:pt>
                <c:pt idx="3215">
                  <c:v>488</c:v>
                </c:pt>
                <c:pt idx="3216">
                  <c:v>488</c:v>
                </c:pt>
                <c:pt idx="3217">
                  <c:v>488</c:v>
                </c:pt>
                <c:pt idx="3218">
                  <c:v>488</c:v>
                </c:pt>
                <c:pt idx="3219">
                  <c:v>488</c:v>
                </c:pt>
                <c:pt idx="3220">
                  <c:v>489</c:v>
                </c:pt>
                <c:pt idx="3221">
                  <c:v>489</c:v>
                </c:pt>
                <c:pt idx="3222">
                  <c:v>489</c:v>
                </c:pt>
                <c:pt idx="3223">
                  <c:v>489</c:v>
                </c:pt>
                <c:pt idx="3224">
                  <c:v>489</c:v>
                </c:pt>
                <c:pt idx="3225">
                  <c:v>491</c:v>
                </c:pt>
                <c:pt idx="3226">
                  <c:v>491</c:v>
                </c:pt>
                <c:pt idx="3227">
                  <c:v>491</c:v>
                </c:pt>
                <c:pt idx="3228">
                  <c:v>491</c:v>
                </c:pt>
                <c:pt idx="3229">
                  <c:v>491</c:v>
                </c:pt>
                <c:pt idx="3230">
                  <c:v>491</c:v>
                </c:pt>
                <c:pt idx="3231">
                  <c:v>491</c:v>
                </c:pt>
                <c:pt idx="3232">
                  <c:v>491</c:v>
                </c:pt>
                <c:pt idx="3233">
                  <c:v>492</c:v>
                </c:pt>
                <c:pt idx="3234">
                  <c:v>492</c:v>
                </c:pt>
                <c:pt idx="3235">
                  <c:v>492</c:v>
                </c:pt>
                <c:pt idx="3236">
                  <c:v>492</c:v>
                </c:pt>
                <c:pt idx="3237">
                  <c:v>492</c:v>
                </c:pt>
                <c:pt idx="3238">
                  <c:v>492</c:v>
                </c:pt>
                <c:pt idx="3239">
                  <c:v>492</c:v>
                </c:pt>
                <c:pt idx="3240">
                  <c:v>492</c:v>
                </c:pt>
                <c:pt idx="3241">
                  <c:v>492</c:v>
                </c:pt>
                <c:pt idx="3242">
                  <c:v>492</c:v>
                </c:pt>
                <c:pt idx="3243">
                  <c:v>492</c:v>
                </c:pt>
                <c:pt idx="3244">
                  <c:v>492</c:v>
                </c:pt>
                <c:pt idx="3245">
                  <c:v>492</c:v>
                </c:pt>
                <c:pt idx="3246">
                  <c:v>492</c:v>
                </c:pt>
                <c:pt idx="3247">
                  <c:v>492</c:v>
                </c:pt>
                <c:pt idx="3248">
                  <c:v>492</c:v>
                </c:pt>
                <c:pt idx="3249">
                  <c:v>492</c:v>
                </c:pt>
                <c:pt idx="3250">
                  <c:v>492</c:v>
                </c:pt>
                <c:pt idx="3251">
                  <c:v>492</c:v>
                </c:pt>
                <c:pt idx="3252">
                  <c:v>492</c:v>
                </c:pt>
                <c:pt idx="3253">
                  <c:v>492</c:v>
                </c:pt>
                <c:pt idx="3254">
                  <c:v>492</c:v>
                </c:pt>
                <c:pt idx="3255">
                  <c:v>492</c:v>
                </c:pt>
                <c:pt idx="3256">
                  <c:v>492</c:v>
                </c:pt>
                <c:pt idx="3257">
                  <c:v>492</c:v>
                </c:pt>
                <c:pt idx="3258">
                  <c:v>492</c:v>
                </c:pt>
                <c:pt idx="3259">
                  <c:v>492</c:v>
                </c:pt>
                <c:pt idx="3260">
                  <c:v>492</c:v>
                </c:pt>
                <c:pt idx="3261">
                  <c:v>492</c:v>
                </c:pt>
                <c:pt idx="3262">
                  <c:v>492</c:v>
                </c:pt>
                <c:pt idx="3263">
                  <c:v>492</c:v>
                </c:pt>
                <c:pt idx="3264">
                  <c:v>491</c:v>
                </c:pt>
                <c:pt idx="3265">
                  <c:v>491</c:v>
                </c:pt>
                <c:pt idx="3266">
                  <c:v>491</c:v>
                </c:pt>
                <c:pt idx="3267">
                  <c:v>491</c:v>
                </c:pt>
                <c:pt idx="3268">
                  <c:v>491</c:v>
                </c:pt>
                <c:pt idx="3269">
                  <c:v>492</c:v>
                </c:pt>
                <c:pt idx="3270">
                  <c:v>493</c:v>
                </c:pt>
                <c:pt idx="3271">
                  <c:v>494</c:v>
                </c:pt>
                <c:pt idx="3272">
                  <c:v>491</c:v>
                </c:pt>
                <c:pt idx="3273">
                  <c:v>491</c:v>
                </c:pt>
                <c:pt idx="3274">
                  <c:v>491</c:v>
                </c:pt>
                <c:pt idx="3275">
                  <c:v>492</c:v>
                </c:pt>
                <c:pt idx="3276">
                  <c:v>492</c:v>
                </c:pt>
                <c:pt idx="3277">
                  <c:v>492</c:v>
                </c:pt>
                <c:pt idx="3278">
                  <c:v>492</c:v>
                </c:pt>
                <c:pt idx="3279">
                  <c:v>491</c:v>
                </c:pt>
                <c:pt idx="3280">
                  <c:v>491</c:v>
                </c:pt>
                <c:pt idx="3281">
                  <c:v>491</c:v>
                </c:pt>
                <c:pt idx="3282">
                  <c:v>491</c:v>
                </c:pt>
                <c:pt idx="3283">
                  <c:v>491</c:v>
                </c:pt>
                <c:pt idx="3284">
                  <c:v>491</c:v>
                </c:pt>
                <c:pt idx="3285">
                  <c:v>491</c:v>
                </c:pt>
                <c:pt idx="3286">
                  <c:v>491</c:v>
                </c:pt>
                <c:pt idx="3287">
                  <c:v>491</c:v>
                </c:pt>
                <c:pt idx="3288">
                  <c:v>491</c:v>
                </c:pt>
                <c:pt idx="3289">
                  <c:v>491</c:v>
                </c:pt>
                <c:pt idx="3290">
                  <c:v>491</c:v>
                </c:pt>
                <c:pt idx="3291">
                  <c:v>491</c:v>
                </c:pt>
                <c:pt idx="3292">
                  <c:v>491</c:v>
                </c:pt>
                <c:pt idx="3293">
                  <c:v>493</c:v>
                </c:pt>
                <c:pt idx="3294">
                  <c:v>493</c:v>
                </c:pt>
                <c:pt idx="3295">
                  <c:v>493</c:v>
                </c:pt>
                <c:pt idx="3296">
                  <c:v>493</c:v>
                </c:pt>
                <c:pt idx="3297">
                  <c:v>493</c:v>
                </c:pt>
                <c:pt idx="3298">
                  <c:v>493</c:v>
                </c:pt>
                <c:pt idx="3299">
                  <c:v>493</c:v>
                </c:pt>
                <c:pt idx="3300">
                  <c:v>493</c:v>
                </c:pt>
                <c:pt idx="3301">
                  <c:v>492</c:v>
                </c:pt>
                <c:pt idx="3302">
                  <c:v>491</c:v>
                </c:pt>
                <c:pt idx="3303">
                  <c:v>491</c:v>
                </c:pt>
                <c:pt idx="3304">
                  <c:v>492</c:v>
                </c:pt>
                <c:pt idx="3305">
                  <c:v>493</c:v>
                </c:pt>
                <c:pt idx="3306">
                  <c:v>493</c:v>
                </c:pt>
                <c:pt idx="3307">
                  <c:v>493</c:v>
                </c:pt>
                <c:pt idx="3308">
                  <c:v>493</c:v>
                </c:pt>
                <c:pt idx="3309">
                  <c:v>492</c:v>
                </c:pt>
                <c:pt idx="3310">
                  <c:v>492</c:v>
                </c:pt>
                <c:pt idx="3311">
                  <c:v>492</c:v>
                </c:pt>
                <c:pt idx="3312">
                  <c:v>492</c:v>
                </c:pt>
                <c:pt idx="3313">
                  <c:v>491</c:v>
                </c:pt>
                <c:pt idx="3314">
                  <c:v>491</c:v>
                </c:pt>
                <c:pt idx="3315">
                  <c:v>491</c:v>
                </c:pt>
                <c:pt idx="3316">
                  <c:v>492</c:v>
                </c:pt>
                <c:pt idx="3317">
                  <c:v>492</c:v>
                </c:pt>
                <c:pt idx="3318">
                  <c:v>492</c:v>
                </c:pt>
                <c:pt idx="3319">
                  <c:v>492</c:v>
                </c:pt>
                <c:pt idx="3320">
                  <c:v>492</c:v>
                </c:pt>
                <c:pt idx="3321">
                  <c:v>493</c:v>
                </c:pt>
                <c:pt idx="3322">
                  <c:v>496</c:v>
                </c:pt>
                <c:pt idx="3323">
                  <c:v>496</c:v>
                </c:pt>
                <c:pt idx="3324">
                  <c:v>496</c:v>
                </c:pt>
                <c:pt idx="3325">
                  <c:v>496</c:v>
                </c:pt>
                <c:pt idx="3326">
                  <c:v>496</c:v>
                </c:pt>
                <c:pt idx="3327">
                  <c:v>496</c:v>
                </c:pt>
                <c:pt idx="3328">
                  <c:v>496</c:v>
                </c:pt>
                <c:pt idx="3329">
                  <c:v>496</c:v>
                </c:pt>
                <c:pt idx="3330">
                  <c:v>496</c:v>
                </c:pt>
                <c:pt idx="3331">
                  <c:v>496</c:v>
                </c:pt>
                <c:pt idx="3332">
                  <c:v>496</c:v>
                </c:pt>
                <c:pt idx="3333">
                  <c:v>496</c:v>
                </c:pt>
                <c:pt idx="3334">
                  <c:v>496</c:v>
                </c:pt>
                <c:pt idx="3335">
                  <c:v>496</c:v>
                </c:pt>
                <c:pt idx="3336">
                  <c:v>496</c:v>
                </c:pt>
                <c:pt idx="3337">
                  <c:v>496</c:v>
                </c:pt>
                <c:pt idx="3338">
                  <c:v>495</c:v>
                </c:pt>
                <c:pt idx="3339">
                  <c:v>495</c:v>
                </c:pt>
                <c:pt idx="3340">
                  <c:v>495</c:v>
                </c:pt>
                <c:pt idx="3341">
                  <c:v>495</c:v>
                </c:pt>
                <c:pt idx="3342">
                  <c:v>495</c:v>
                </c:pt>
                <c:pt idx="3343">
                  <c:v>495</c:v>
                </c:pt>
                <c:pt idx="3344">
                  <c:v>495</c:v>
                </c:pt>
                <c:pt idx="3345">
                  <c:v>495</c:v>
                </c:pt>
                <c:pt idx="3346">
                  <c:v>495</c:v>
                </c:pt>
                <c:pt idx="3347">
                  <c:v>495</c:v>
                </c:pt>
                <c:pt idx="3348">
                  <c:v>495</c:v>
                </c:pt>
                <c:pt idx="3349">
                  <c:v>495</c:v>
                </c:pt>
                <c:pt idx="3350">
                  <c:v>495</c:v>
                </c:pt>
                <c:pt idx="3351">
                  <c:v>499</c:v>
                </c:pt>
                <c:pt idx="3352">
                  <c:v>499</c:v>
                </c:pt>
                <c:pt idx="3353">
                  <c:v>499</c:v>
                </c:pt>
                <c:pt idx="3354">
                  <c:v>497</c:v>
                </c:pt>
                <c:pt idx="3355">
                  <c:v>497</c:v>
                </c:pt>
                <c:pt idx="3356">
                  <c:v>497</c:v>
                </c:pt>
                <c:pt idx="3357">
                  <c:v>497</c:v>
                </c:pt>
                <c:pt idx="3358">
                  <c:v>497</c:v>
                </c:pt>
                <c:pt idx="3359">
                  <c:v>497</c:v>
                </c:pt>
                <c:pt idx="3360">
                  <c:v>497</c:v>
                </c:pt>
                <c:pt idx="3361">
                  <c:v>497</c:v>
                </c:pt>
                <c:pt idx="3362">
                  <c:v>497</c:v>
                </c:pt>
                <c:pt idx="3363">
                  <c:v>497</c:v>
                </c:pt>
                <c:pt idx="3364">
                  <c:v>497</c:v>
                </c:pt>
                <c:pt idx="3365">
                  <c:v>497</c:v>
                </c:pt>
                <c:pt idx="3366">
                  <c:v>497</c:v>
                </c:pt>
                <c:pt idx="3367">
                  <c:v>497</c:v>
                </c:pt>
                <c:pt idx="3368">
                  <c:v>497</c:v>
                </c:pt>
                <c:pt idx="3369">
                  <c:v>497</c:v>
                </c:pt>
                <c:pt idx="3370">
                  <c:v>497</c:v>
                </c:pt>
                <c:pt idx="3371">
                  <c:v>497</c:v>
                </c:pt>
                <c:pt idx="3372">
                  <c:v>497</c:v>
                </c:pt>
                <c:pt idx="3373">
                  <c:v>497</c:v>
                </c:pt>
                <c:pt idx="3374">
                  <c:v>497</c:v>
                </c:pt>
                <c:pt idx="3375">
                  <c:v>497</c:v>
                </c:pt>
                <c:pt idx="3376">
                  <c:v>497</c:v>
                </c:pt>
                <c:pt idx="3377">
                  <c:v>497</c:v>
                </c:pt>
                <c:pt idx="3378">
                  <c:v>497</c:v>
                </c:pt>
                <c:pt idx="3379">
                  <c:v>497</c:v>
                </c:pt>
                <c:pt idx="3380">
                  <c:v>497</c:v>
                </c:pt>
                <c:pt idx="3381">
                  <c:v>497</c:v>
                </c:pt>
                <c:pt idx="3382">
                  <c:v>497</c:v>
                </c:pt>
                <c:pt idx="3383">
                  <c:v>498</c:v>
                </c:pt>
                <c:pt idx="3384">
                  <c:v>498</c:v>
                </c:pt>
                <c:pt idx="3385">
                  <c:v>498</c:v>
                </c:pt>
                <c:pt idx="3386">
                  <c:v>499</c:v>
                </c:pt>
                <c:pt idx="3387">
                  <c:v>499</c:v>
                </c:pt>
                <c:pt idx="3388">
                  <c:v>501</c:v>
                </c:pt>
                <c:pt idx="3389">
                  <c:v>501</c:v>
                </c:pt>
                <c:pt idx="3390">
                  <c:v>501</c:v>
                </c:pt>
                <c:pt idx="3391">
                  <c:v>506</c:v>
                </c:pt>
                <c:pt idx="3392">
                  <c:v>506</c:v>
                </c:pt>
                <c:pt idx="3393">
                  <c:v>505</c:v>
                </c:pt>
                <c:pt idx="3394">
                  <c:v>505</c:v>
                </c:pt>
                <c:pt idx="3395">
                  <c:v>505</c:v>
                </c:pt>
                <c:pt idx="3396">
                  <c:v>505</c:v>
                </c:pt>
                <c:pt idx="3397">
                  <c:v>505</c:v>
                </c:pt>
                <c:pt idx="3398">
                  <c:v>505</c:v>
                </c:pt>
                <c:pt idx="3399">
                  <c:v>506</c:v>
                </c:pt>
                <c:pt idx="3400">
                  <c:v>506</c:v>
                </c:pt>
                <c:pt idx="3401">
                  <c:v>506</c:v>
                </c:pt>
                <c:pt idx="3402">
                  <c:v>506</c:v>
                </c:pt>
                <c:pt idx="3403">
                  <c:v>506</c:v>
                </c:pt>
                <c:pt idx="3404">
                  <c:v>506</c:v>
                </c:pt>
                <c:pt idx="3405">
                  <c:v>506</c:v>
                </c:pt>
                <c:pt idx="3406">
                  <c:v>506</c:v>
                </c:pt>
                <c:pt idx="3407">
                  <c:v>506</c:v>
                </c:pt>
                <c:pt idx="3408">
                  <c:v>505</c:v>
                </c:pt>
                <c:pt idx="3409">
                  <c:v>505</c:v>
                </c:pt>
                <c:pt idx="3410">
                  <c:v>506</c:v>
                </c:pt>
                <c:pt idx="3411">
                  <c:v>506</c:v>
                </c:pt>
                <c:pt idx="3412">
                  <c:v>506</c:v>
                </c:pt>
                <c:pt idx="3413">
                  <c:v>506</c:v>
                </c:pt>
                <c:pt idx="3414">
                  <c:v>506</c:v>
                </c:pt>
                <c:pt idx="3415">
                  <c:v>506</c:v>
                </c:pt>
                <c:pt idx="3416">
                  <c:v>506</c:v>
                </c:pt>
                <c:pt idx="3417">
                  <c:v>506</c:v>
                </c:pt>
                <c:pt idx="3418">
                  <c:v>506</c:v>
                </c:pt>
                <c:pt idx="3419">
                  <c:v>506</c:v>
                </c:pt>
                <c:pt idx="3420">
                  <c:v>506</c:v>
                </c:pt>
                <c:pt idx="3421">
                  <c:v>506</c:v>
                </c:pt>
                <c:pt idx="3422">
                  <c:v>506</c:v>
                </c:pt>
                <c:pt idx="3423">
                  <c:v>506</c:v>
                </c:pt>
                <c:pt idx="3424">
                  <c:v>506</c:v>
                </c:pt>
                <c:pt idx="3425">
                  <c:v>506</c:v>
                </c:pt>
                <c:pt idx="3426">
                  <c:v>506</c:v>
                </c:pt>
                <c:pt idx="3427">
                  <c:v>506</c:v>
                </c:pt>
                <c:pt idx="3428">
                  <c:v>506</c:v>
                </c:pt>
                <c:pt idx="3429">
                  <c:v>506</c:v>
                </c:pt>
                <c:pt idx="3430">
                  <c:v>506</c:v>
                </c:pt>
                <c:pt idx="3431">
                  <c:v>506</c:v>
                </c:pt>
                <c:pt idx="3432">
                  <c:v>506</c:v>
                </c:pt>
                <c:pt idx="3433">
                  <c:v>506</c:v>
                </c:pt>
                <c:pt idx="3434">
                  <c:v>506</c:v>
                </c:pt>
                <c:pt idx="3435">
                  <c:v>506</c:v>
                </c:pt>
                <c:pt idx="3436">
                  <c:v>506</c:v>
                </c:pt>
                <c:pt idx="3437">
                  <c:v>506</c:v>
                </c:pt>
                <c:pt idx="3438">
                  <c:v>505</c:v>
                </c:pt>
                <c:pt idx="3439">
                  <c:v>505</c:v>
                </c:pt>
                <c:pt idx="3440">
                  <c:v>505</c:v>
                </c:pt>
                <c:pt idx="3441">
                  <c:v>506</c:v>
                </c:pt>
                <c:pt idx="3442">
                  <c:v>508</c:v>
                </c:pt>
                <c:pt idx="3443">
                  <c:v>508</c:v>
                </c:pt>
                <c:pt idx="3444">
                  <c:v>508</c:v>
                </c:pt>
                <c:pt idx="3445">
                  <c:v>508</c:v>
                </c:pt>
                <c:pt idx="3446">
                  <c:v>508</c:v>
                </c:pt>
                <c:pt idx="3447">
                  <c:v>508</c:v>
                </c:pt>
                <c:pt idx="3448">
                  <c:v>510</c:v>
                </c:pt>
                <c:pt idx="3449">
                  <c:v>510</c:v>
                </c:pt>
                <c:pt idx="3450">
                  <c:v>509</c:v>
                </c:pt>
                <c:pt idx="3451">
                  <c:v>508</c:v>
                </c:pt>
                <c:pt idx="3452">
                  <c:v>507</c:v>
                </c:pt>
                <c:pt idx="3453">
                  <c:v>508</c:v>
                </c:pt>
                <c:pt idx="3454">
                  <c:v>508</c:v>
                </c:pt>
                <c:pt idx="3455">
                  <c:v>510</c:v>
                </c:pt>
                <c:pt idx="3456">
                  <c:v>510</c:v>
                </c:pt>
                <c:pt idx="3457">
                  <c:v>510</c:v>
                </c:pt>
                <c:pt idx="3458">
                  <c:v>510</c:v>
                </c:pt>
                <c:pt idx="3459">
                  <c:v>510</c:v>
                </c:pt>
                <c:pt idx="3460">
                  <c:v>510</c:v>
                </c:pt>
                <c:pt idx="3461">
                  <c:v>512</c:v>
                </c:pt>
                <c:pt idx="3462">
                  <c:v>515</c:v>
                </c:pt>
                <c:pt idx="3463">
                  <c:v>516</c:v>
                </c:pt>
                <c:pt idx="3464">
                  <c:v>516</c:v>
                </c:pt>
                <c:pt idx="3465">
                  <c:v>516</c:v>
                </c:pt>
                <c:pt idx="3466">
                  <c:v>516</c:v>
                </c:pt>
                <c:pt idx="3467">
                  <c:v>515</c:v>
                </c:pt>
                <c:pt idx="3468">
                  <c:v>515</c:v>
                </c:pt>
                <c:pt idx="3469">
                  <c:v>515</c:v>
                </c:pt>
                <c:pt idx="3470">
                  <c:v>518</c:v>
                </c:pt>
                <c:pt idx="3471">
                  <c:v>518</c:v>
                </c:pt>
                <c:pt idx="3472">
                  <c:v>518</c:v>
                </c:pt>
                <c:pt idx="3473">
                  <c:v>518</c:v>
                </c:pt>
                <c:pt idx="3474">
                  <c:v>518</c:v>
                </c:pt>
                <c:pt idx="3475">
                  <c:v>518</c:v>
                </c:pt>
                <c:pt idx="3476">
                  <c:v>518</c:v>
                </c:pt>
                <c:pt idx="3477">
                  <c:v>517</c:v>
                </c:pt>
                <c:pt idx="3478">
                  <c:v>517</c:v>
                </c:pt>
                <c:pt idx="3479">
                  <c:v>519</c:v>
                </c:pt>
                <c:pt idx="3480">
                  <c:v>519</c:v>
                </c:pt>
                <c:pt idx="3481">
                  <c:v>519</c:v>
                </c:pt>
                <c:pt idx="3482">
                  <c:v>519</c:v>
                </c:pt>
                <c:pt idx="3483">
                  <c:v>519</c:v>
                </c:pt>
                <c:pt idx="3484">
                  <c:v>519</c:v>
                </c:pt>
                <c:pt idx="3485">
                  <c:v>519</c:v>
                </c:pt>
                <c:pt idx="3486">
                  <c:v>519</c:v>
                </c:pt>
                <c:pt idx="3487">
                  <c:v>520</c:v>
                </c:pt>
                <c:pt idx="3488">
                  <c:v>520</c:v>
                </c:pt>
                <c:pt idx="3489">
                  <c:v>520</c:v>
                </c:pt>
                <c:pt idx="3490">
                  <c:v>520</c:v>
                </c:pt>
                <c:pt idx="3491">
                  <c:v>521</c:v>
                </c:pt>
                <c:pt idx="3492">
                  <c:v>521</c:v>
                </c:pt>
                <c:pt idx="3493">
                  <c:v>534</c:v>
                </c:pt>
                <c:pt idx="3494">
                  <c:v>534</c:v>
                </c:pt>
                <c:pt idx="3495">
                  <c:v>534</c:v>
                </c:pt>
                <c:pt idx="3496">
                  <c:v>534</c:v>
                </c:pt>
                <c:pt idx="3497">
                  <c:v>534</c:v>
                </c:pt>
                <c:pt idx="3498">
                  <c:v>534</c:v>
                </c:pt>
                <c:pt idx="3499">
                  <c:v>534</c:v>
                </c:pt>
                <c:pt idx="3500">
                  <c:v>534</c:v>
                </c:pt>
                <c:pt idx="3501">
                  <c:v>536</c:v>
                </c:pt>
                <c:pt idx="3502">
                  <c:v>555</c:v>
                </c:pt>
                <c:pt idx="3503">
                  <c:v>568</c:v>
                </c:pt>
                <c:pt idx="3504">
                  <c:v>568</c:v>
                </c:pt>
                <c:pt idx="3505">
                  <c:v>567</c:v>
                </c:pt>
                <c:pt idx="3506">
                  <c:v>567</c:v>
                </c:pt>
                <c:pt idx="3507">
                  <c:v>567</c:v>
                </c:pt>
                <c:pt idx="3508">
                  <c:v>571</c:v>
                </c:pt>
                <c:pt idx="3509">
                  <c:v>571</c:v>
                </c:pt>
                <c:pt idx="3510">
                  <c:v>572</c:v>
                </c:pt>
                <c:pt idx="3511">
                  <c:v>572</c:v>
                </c:pt>
                <c:pt idx="3512">
                  <c:v>572</c:v>
                </c:pt>
                <c:pt idx="3513">
                  <c:v>572</c:v>
                </c:pt>
                <c:pt idx="3514">
                  <c:v>572</c:v>
                </c:pt>
                <c:pt idx="3515">
                  <c:v>572</c:v>
                </c:pt>
                <c:pt idx="3516">
                  <c:v>572</c:v>
                </c:pt>
                <c:pt idx="3517">
                  <c:v>572</c:v>
                </c:pt>
                <c:pt idx="3518">
                  <c:v>572</c:v>
                </c:pt>
                <c:pt idx="3519">
                  <c:v>572</c:v>
                </c:pt>
                <c:pt idx="3520">
                  <c:v>571</c:v>
                </c:pt>
                <c:pt idx="3521">
                  <c:v>571</c:v>
                </c:pt>
                <c:pt idx="3522">
                  <c:v>571</c:v>
                </c:pt>
                <c:pt idx="3523">
                  <c:v>571</c:v>
                </c:pt>
                <c:pt idx="3524">
                  <c:v>573</c:v>
                </c:pt>
                <c:pt idx="3525">
                  <c:v>576</c:v>
                </c:pt>
                <c:pt idx="3526">
                  <c:v>578</c:v>
                </c:pt>
                <c:pt idx="3527">
                  <c:v>581</c:v>
                </c:pt>
                <c:pt idx="3528">
                  <c:v>582</c:v>
                </c:pt>
                <c:pt idx="3529">
                  <c:v>582</c:v>
                </c:pt>
                <c:pt idx="3530">
                  <c:v>582</c:v>
                </c:pt>
                <c:pt idx="3531">
                  <c:v>582</c:v>
                </c:pt>
                <c:pt idx="3532">
                  <c:v>583</c:v>
                </c:pt>
                <c:pt idx="3533">
                  <c:v>583</c:v>
                </c:pt>
                <c:pt idx="3534">
                  <c:v>581</c:v>
                </c:pt>
                <c:pt idx="3535">
                  <c:v>580</c:v>
                </c:pt>
                <c:pt idx="3536">
                  <c:v>581</c:v>
                </c:pt>
                <c:pt idx="3537">
                  <c:v>581</c:v>
                </c:pt>
                <c:pt idx="3538">
                  <c:v>580</c:v>
                </c:pt>
                <c:pt idx="3539">
                  <c:v>580</c:v>
                </c:pt>
                <c:pt idx="3540">
                  <c:v>580</c:v>
                </c:pt>
                <c:pt idx="3541">
                  <c:v>580</c:v>
                </c:pt>
                <c:pt idx="3542">
                  <c:v>579</c:v>
                </c:pt>
                <c:pt idx="3543">
                  <c:v>579</c:v>
                </c:pt>
                <c:pt idx="3544">
                  <c:v>579</c:v>
                </c:pt>
                <c:pt idx="3545">
                  <c:v>579</c:v>
                </c:pt>
                <c:pt idx="3546">
                  <c:v>579</c:v>
                </c:pt>
                <c:pt idx="3547">
                  <c:v>578</c:v>
                </c:pt>
                <c:pt idx="3548">
                  <c:v>579</c:v>
                </c:pt>
                <c:pt idx="3549">
                  <c:v>579</c:v>
                </c:pt>
                <c:pt idx="3550">
                  <c:v>579</c:v>
                </c:pt>
                <c:pt idx="3551">
                  <c:v>579</c:v>
                </c:pt>
                <c:pt idx="3552">
                  <c:v>577</c:v>
                </c:pt>
                <c:pt idx="3553">
                  <c:v>577</c:v>
                </c:pt>
                <c:pt idx="3554">
                  <c:v>576</c:v>
                </c:pt>
                <c:pt idx="3555">
                  <c:v>578</c:v>
                </c:pt>
                <c:pt idx="3556">
                  <c:v>577</c:v>
                </c:pt>
                <c:pt idx="3557">
                  <c:v>577</c:v>
                </c:pt>
                <c:pt idx="3558">
                  <c:v>577</c:v>
                </c:pt>
                <c:pt idx="3559">
                  <c:v>577</c:v>
                </c:pt>
                <c:pt idx="3560">
                  <c:v>577</c:v>
                </c:pt>
                <c:pt idx="3561">
                  <c:v>577</c:v>
                </c:pt>
                <c:pt idx="3562">
                  <c:v>577</c:v>
                </c:pt>
                <c:pt idx="3563">
                  <c:v>577</c:v>
                </c:pt>
                <c:pt idx="3564">
                  <c:v>577</c:v>
                </c:pt>
                <c:pt idx="3565">
                  <c:v>577</c:v>
                </c:pt>
                <c:pt idx="3566">
                  <c:v>578</c:v>
                </c:pt>
                <c:pt idx="3567">
                  <c:v>578</c:v>
                </c:pt>
                <c:pt idx="3568">
                  <c:v>578</c:v>
                </c:pt>
                <c:pt idx="3569">
                  <c:v>578</c:v>
                </c:pt>
                <c:pt idx="3570">
                  <c:v>580</c:v>
                </c:pt>
                <c:pt idx="3571">
                  <c:v>574</c:v>
                </c:pt>
                <c:pt idx="3572">
                  <c:v>576</c:v>
                </c:pt>
                <c:pt idx="3573">
                  <c:v>581</c:v>
                </c:pt>
                <c:pt idx="3574">
                  <c:v>581</c:v>
                </c:pt>
                <c:pt idx="3575">
                  <c:v>581</c:v>
                </c:pt>
                <c:pt idx="3576">
                  <c:v>580</c:v>
                </c:pt>
                <c:pt idx="3577">
                  <c:v>580</c:v>
                </c:pt>
                <c:pt idx="3578">
                  <c:v>580</c:v>
                </c:pt>
                <c:pt idx="3579">
                  <c:v>579</c:v>
                </c:pt>
                <c:pt idx="3580">
                  <c:v>579</c:v>
                </c:pt>
                <c:pt idx="3581">
                  <c:v>579</c:v>
                </c:pt>
                <c:pt idx="3582">
                  <c:v>579</c:v>
                </c:pt>
                <c:pt idx="3583">
                  <c:v>579</c:v>
                </c:pt>
                <c:pt idx="3584">
                  <c:v>579</c:v>
                </c:pt>
                <c:pt idx="3585">
                  <c:v>579</c:v>
                </c:pt>
                <c:pt idx="3586">
                  <c:v>579</c:v>
                </c:pt>
                <c:pt idx="3587">
                  <c:v>577</c:v>
                </c:pt>
                <c:pt idx="3588">
                  <c:v>578</c:v>
                </c:pt>
                <c:pt idx="3589">
                  <c:v>578</c:v>
                </c:pt>
                <c:pt idx="3590">
                  <c:v>578</c:v>
                </c:pt>
                <c:pt idx="3591">
                  <c:v>578</c:v>
                </c:pt>
                <c:pt idx="3592">
                  <c:v>579</c:v>
                </c:pt>
                <c:pt idx="3593">
                  <c:v>580</c:v>
                </c:pt>
                <c:pt idx="3594">
                  <c:v>579</c:v>
                </c:pt>
                <c:pt idx="3595">
                  <c:v>580</c:v>
                </c:pt>
                <c:pt idx="3596">
                  <c:v>580</c:v>
                </c:pt>
                <c:pt idx="3597">
                  <c:v>581</c:v>
                </c:pt>
                <c:pt idx="3598">
                  <c:v>582</c:v>
                </c:pt>
                <c:pt idx="3599">
                  <c:v>581</c:v>
                </c:pt>
                <c:pt idx="3600">
                  <c:v>581</c:v>
                </c:pt>
                <c:pt idx="3601">
                  <c:v>581</c:v>
                </c:pt>
                <c:pt idx="3602">
                  <c:v>581</c:v>
                </c:pt>
                <c:pt idx="3603">
                  <c:v>580</c:v>
                </c:pt>
                <c:pt idx="3604">
                  <c:v>580</c:v>
                </c:pt>
                <c:pt idx="3605">
                  <c:v>580</c:v>
                </c:pt>
                <c:pt idx="3606">
                  <c:v>580</c:v>
                </c:pt>
                <c:pt idx="3607">
                  <c:v>580</c:v>
                </c:pt>
                <c:pt idx="3608">
                  <c:v>580</c:v>
                </c:pt>
                <c:pt idx="3609">
                  <c:v>585</c:v>
                </c:pt>
                <c:pt idx="3610">
                  <c:v>587</c:v>
                </c:pt>
                <c:pt idx="3611">
                  <c:v>587</c:v>
                </c:pt>
                <c:pt idx="3612">
                  <c:v>587</c:v>
                </c:pt>
                <c:pt idx="3613">
                  <c:v>587</c:v>
                </c:pt>
                <c:pt idx="3614">
                  <c:v>587</c:v>
                </c:pt>
                <c:pt idx="3615">
                  <c:v>585</c:v>
                </c:pt>
                <c:pt idx="3616">
                  <c:v>585</c:v>
                </c:pt>
                <c:pt idx="3617">
                  <c:v>582</c:v>
                </c:pt>
                <c:pt idx="3618">
                  <c:v>582</c:v>
                </c:pt>
                <c:pt idx="3619">
                  <c:v>581</c:v>
                </c:pt>
                <c:pt idx="3620">
                  <c:v>581</c:v>
                </c:pt>
                <c:pt idx="3621">
                  <c:v>581</c:v>
                </c:pt>
                <c:pt idx="3622">
                  <c:v>578</c:v>
                </c:pt>
                <c:pt idx="3623">
                  <c:v>578</c:v>
                </c:pt>
                <c:pt idx="3624">
                  <c:v>578</c:v>
                </c:pt>
                <c:pt idx="3625">
                  <c:v>578</c:v>
                </c:pt>
                <c:pt idx="3626">
                  <c:v>577</c:v>
                </c:pt>
                <c:pt idx="3627">
                  <c:v>584</c:v>
                </c:pt>
                <c:pt idx="3628">
                  <c:v>584</c:v>
                </c:pt>
                <c:pt idx="3629">
                  <c:v>583</c:v>
                </c:pt>
                <c:pt idx="3630">
                  <c:v>583</c:v>
                </c:pt>
                <c:pt idx="3631">
                  <c:v>582</c:v>
                </c:pt>
                <c:pt idx="3632">
                  <c:v>579</c:v>
                </c:pt>
                <c:pt idx="3633">
                  <c:v>583</c:v>
                </c:pt>
                <c:pt idx="3634">
                  <c:v>584</c:v>
                </c:pt>
                <c:pt idx="3635">
                  <c:v>585</c:v>
                </c:pt>
                <c:pt idx="3636">
                  <c:v>584</c:v>
                </c:pt>
                <c:pt idx="3637">
                  <c:v>585</c:v>
                </c:pt>
                <c:pt idx="3638">
                  <c:v>585</c:v>
                </c:pt>
                <c:pt idx="3639">
                  <c:v>585</c:v>
                </c:pt>
                <c:pt idx="3640">
                  <c:v>584</c:v>
                </c:pt>
                <c:pt idx="3641">
                  <c:v>584</c:v>
                </c:pt>
                <c:pt idx="3642">
                  <c:v>582</c:v>
                </c:pt>
                <c:pt idx="3643">
                  <c:v>581</c:v>
                </c:pt>
                <c:pt idx="3644">
                  <c:v>581</c:v>
                </c:pt>
                <c:pt idx="3645">
                  <c:v>580</c:v>
                </c:pt>
                <c:pt idx="3646">
                  <c:v>580</c:v>
                </c:pt>
                <c:pt idx="3647">
                  <c:v>580</c:v>
                </c:pt>
                <c:pt idx="3648">
                  <c:v>580</c:v>
                </c:pt>
                <c:pt idx="3649">
                  <c:v>580</c:v>
                </c:pt>
                <c:pt idx="3650">
                  <c:v>577</c:v>
                </c:pt>
                <c:pt idx="3651">
                  <c:v>577</c:v>
                </c:pt>
                <c:pt idx="3652">
                  <c:v>577</c:v>
                </c:pt>
                <c:pt idx="3653">
                  <c:v>577</c:v>
                </c:pt>
                <c:pt idx="3654">
                  <c:v>577</c:v>
                </c:pt>
                <c:pt idx="3655">
                  <c:v>578</c:v>
                </c:pt>
                <c:pt idx="3656">
                  <c:v>578</c:v>
                </c:pt>
                <c:pt idx="3657">
                  <c:v>578</c:v>
                </c:pt>
                <c:pt idx="3658">
                  <c:v>577</c:v>
                </c:pt>
                <c:pt idx="3659">
                  <c:v>577</c:v>
                </c:pt>
                <c:pt idx="3660">
                  <c:v>577</c:v>
                </c:pt>
                <c:pt idx="3661">
                  <c:v>577</c:v>
                </c:pt>
                <c:pt idx="3662">
                  <c:v>577</c:v>
                </c:pt>
                <c:pt idx="3663">
                  <c:v>577</c:v>
                </c:pt>
                <c:pt idx="3664">
                  <c:v>577</c:v>
                </c:pt>
                <c:pt idx="3665">
                  <c:v>576</c:v>
                </c:pt>
                <c:pt idx="3666">
                  <c:v>576</c:v>
                </c:pt>
                <c:pt idx="3667">
                  <c:v>576</c:v>
                </c:pt>
                <c:pt idx="3668">
                  <c:v>576</c:v>
                </c:pt>
                <c:pt idx="3669">
                  <c:v>576</c:v>
                </c:pt>
                <c:pt idx="3670">
                  <c:v>576</c:v>
                </c:pt>
                <c:pt idx="3671">
                  <c:v>575</c:v>
                </c:pt>
                <c:pt idx="3672">
                  <c:v>576</c:v>
                </c:pt>
                <c:pt idx="3673">
                  <c:v>576</c:v>
                </c:pt>
                <c:pt idx="3674">
                  <c:v>576</c:v>
                </c:pt>
                <c:pt idx="3675">
                  <c:v>576</c:v>
                </c:pt>
                <c:pt idx="3676">
                  <c:v>576</c:v>
                </c:pt>
                <c:pt idx="3677">
                  <c:v>576</c:v>
                </c:pt>
                <c:pt idx="3678">
                  <c:v>576</c:v>
                </c:pt>
                <c:pt idx="3679">
                  <c:v>576</c:v>
                </c:pt>
                <c:pt idx="3680">
                  <c:v>575</c:v>
                </c:pt>
                <c:pt idx="3681">
                  <c:v>576</c:v>
                </c:pt>
                <c:pt idx="3682">
                  <c:v>576</c:v>
                </c:pt>
                <c:pt idx="3683">
                  <c:v>578</c:v>
                </c:pt>
                <c:pt idx="3684">
                  <c:v>579</c:v>
                </c:pt>
                <c:pt idx="3685">
                  <c:v>578</c:v>
                </c:pt>
                <c:pt idx="3686">
                  <c:v>579</c:v>
                </c:pt>
                <c:pt idx="3687">
                  <c:v>577</c:v>
                </c:pt>
                <c:pt idx="3688">
                  <c:v>577</c:v>
                </c:pt>
                <c:pt idx="3689">
                  <c:v>577</c:v>
                </c:pt>
                <c:pt idx="3690">
                  <c:v>577</c:v>
                </c:pt>
                <c:pt idx="3691">
                  <c:v>577</c:v>
                </c:pt>
                <c:pt idx="3692">
                  <c:v>580</c:v>
                </c:pt>
                <c:pt idx="3693">
                  <c:v>580</c:v>
                </c:pt>
                <c:pt idx="3694">
                  <c:v>579</c:v>
                </c:pt>
                <c:pt idx="3695">
                  <c:v>579</c:v>
                </c:pt>
                <c:pt idx="3696">
                  <c:v>579</c:v>
                </c:pt>
                <c:pt idx="3697">
                  <c:v>574</c:v>
                </c:pt>
                <c:pt idx="3698">
                  <c:v>574</c:v>
                </c:pt>
                <c:pt idx="3699">
                  <c:v>574</c:v>
                </c:pt>
                <c:pt idx="3700">
                  <c:v>574</c:v>
                </c:pt>
                <c:pt idx="3701">
                  <c:v>573</c:v>
                </c:pt>
                <c:pt idx="3702">
                  <c:v>573</c:v>
                </c:pt>
                <c:pt idx="3703">
                  <c:v>573</c:v>
                </c:pt>
                <c:pt idx="3704">
                  <c:v>573</c:v>
                </c:pt>
                <c:pt idx="3705">
                  <c:v>573</c:v>
                </c:pt>
                <c:pt idx="3706">
                  <c:v>573</c:v>
                </c:pt>
                <c:pt idx="3707">
                  <c:v>572</c:v>
                </c:pt>
                <c:pt idx="3708">
                  <c:v>572</c:v>
                </c:pt>
                <c:pt idx="3709">
                  <c:v>572</c:v>
                </c:pt>
                <c:pt idx="3710">
                  <c:v>572</c:v>
                </c:pt>
                <c:pt idx="3711">
                  <c:v>572</c:v>
                </c:pt>
                <c:pt idx="3712">
                  <c:v>572</c:v>
                </c:pt>
                <c:pt idx="3713">
                  <c:v>573</c:v>
                </c:pt>
                <c:pt idx="3714">
                  <c:v>573</c:v>
                </c:pt>
                <c:pt idx="3715">
                  <c:v>573</c:v>
                </c:pt>
                <c:pt idx="3716">
                  <c:v>573</c:v>
                </c:pt>
                <c:pt idx="3717">
                  <c:v>573</c:v>
                </c:pt>
                <c:pt idx="3718">
                  <c:v>573</c:v>
                </c:pt>
                <c:pt idx="3719">
                  <c:v>573</c:v>
                </c:pt>
                <c:pt idx="3720">
                  <c:v>573</c:v>
                </c:pt>
                <c:pt idx="3721">
                  <c:v>576</c:v>
                </c:pt>
                <c:pt idx="3722">
                  <c:v>575</c:v>
                </c:pt>
                <c:pt idx="3723">
                  <c:v>575</c:v>
                </c:pt>
                <c:pt idx="3724">
                  <c:v>575</c:v>
                </c:pt>
                <c:pt idx="3725">
                  <c:v>575</c:v>
                </c:pt>
                <c:pt idx="3726">
                  <c:v>575</c:v>
                </c:pt>
                <c:pt idx="3727">
                  <c:v>575</c:v>
                </c:pt>
                <c:pt idx="3728">
                  <c:v>575</c:v>
                </c:pt>
                <c:pt idx="3729">
                  <c:v>575</c:v>
                </c:pt>
                <c:pt idx="3730">
                  <c:v>576</c:v>
                </c:pt>
                <c:pt idx="3731">
                  <c:v>578</c:v>
                </c:pt>
                <c:pt idx="3732">
                  <c:v>576</c:v>
                </c:pt>
                <c:pt idx="3733">
                  <c:v>576</c:v>
                </c:pt>
                <c:pt idx="3734">
                  <c:v>576</c:v>
                </c:pt>
                <c:pt idx="3735">
                  <c:v>575</c:v>
                </c:pt>
                <c:pt idx="3736">
                  <c:v>575</c:v>
                </c:pt>
                <c:pt idx="3737">
                  <c:v>575</c:v>
                </c:pt>
                <c:pt idx="3738">
                  <c:v>574</c:v>
                </c:pt>
                <c:pt idx="3739">
                  <c:v>571</c:v>
                </c:pt>
                <c:pt idx="3740">
                  <c:v>570</c:v>
                </c:pt>
                <c:pt idx="3741">
                  <c:v>571</c:v>
                </c:pt>
                <c:pt idx="3742">
                  <c:v>572</c:v>
                </c:pt>
                <c:pt idx="3743">
                  <c:v>572</c:v>
                </c:pt>
                <c:pt idx="3744">
                  <c:v>571</c:v>
                </c:pt>
                <c:pt idx="3745">
                  <c:v>572</c:v>
                </c:pt>
                <c:pt idx="3746">
                  <c:v>572</c:v>
                </c:pt>
                <c:pt idx="3747">
                  <c:v>572</c:v>
                </c:pt>
                <c:pt idx="3748">
                  <c:v>572</c:v>
                </c:pt>
                <c:pt idx="3749">
                  <c:v>572</c:v>
                </c:pt>
                <c:pt idx="3750">
                  <c:v>572</c:v>
                </c:pt>
                <c:pt idx="3751">
                  <c:v>572</c:v>
                </c:pt>
                <c:pt idx="3752">
                  <c:v>573</c:v>
                </c:pt>
                <c:pt idx="3753">
                  <c:v>573</c:v>
                </c:pt>
                <c:pt idx="3754">
                  <c:v>573</c:v>
                </c:pt>
                <c:pt idx="3755">
                  <c:v>573</c:v>
                </c:pt>
                <c:pt idx="3756">
                  <c:v>573</c:v>
                </c:pt>
                <c:pt idx="3757">
                  <c:v>573</c:v>
                </c:pt>
                <c:pt idx="3758">
                  <c:v>574</c:v>
                </c:pt>
                <c:pt idx="3759">
                  <c:v>574</c:v>
                </c:pt>
                <c:pt idx="3760">
                  <c:v>574</c:v>
                </c:pt>
                <c:pt idx="3761">
                  <c:v>574</c:v>
                </c:pt>
                <c:pt idx="3762">
                  <c:v>575</c:v>
                </c:pt>
                <c:pt idx="3763">
                  <c:v>575</c:v>
                </c:pt>
                <c:pt idx="3764">
                  <c:v>576</c:v>
                </c:pt>
                <c:pt idx="3765">
                  <c:v>576</c:v>
                </c:pt>
                <c:pt idx="3766">
                  <c:v>574</c:v>
                </c:pt>
                <c:pt idx="3767">
                  <c:v>573</c:v>
                </c:pt>
                <c:pt idx="3768">
                  <c:v>568</c:v>
                </c:pt>
                <c:pt idx="3769">
                  <c:v>568</c:v>
                </c:pt>
                <c:pt idx="3770">
                  <c:v>566</c:v>
                </c:pt>
                <c:pt idx="3771">
                  <c:v>569</c:v>
                </c:pt>
                <c:pt idx="3772">
                  <c:v>570</c:v>
                </c:pt>
                <c:pt idx="3773">
                  <c:v>569</c:v>
                </c:pt>
                <c:pt idx="3774">
                  <c:v>569</c:v>
                </c:pt>
                <c:pt idx="3775">
                  <c:v>569</c:v>
                </c:pt>
                <c:pt idx="3776">
                  <c:v>569</c:v>
                </c:pt>
                <c:pt idx="3777">
                  <c:v>568</c:v>
                </c:pt>
                <c:pt idx="3778">
                  <c:v>567</c:v>
                </c:pt>
                <c:pt idx="3779">
                  <c:v>567</c:v>
                </c:pt>
                <c:pt idx="3780">
                  <c:v>565</c:v>
                </c:pt>
                <c:pt idx="3781">
                  <c:v>565</c:v>
                </c:pt>
                <c:pt idx="3782">
                  <c:v>565</c:v>
                </c:pt>
                <c:pt idx="3783">
                  <c:v>565</c:v>
                </c:pt>
                <c:pt idx="3784">
                  <c:v>565</c:v>
                </c:pt>
                <c:pt idx="3785">
                  <c:v>565</c:v>
                </c:pt>
                <c:pt idx="3786">
                  <c:v>563</c:v>
                </c:pt>
                <c:pt idx="3787">
                  <c:v>562</c:v>
                </c:pt>
                <c:pt idx="3788">
                  <c:v>562</c:v>
                </c:pt>
                <c:pt idx="3789">
                  <c:v>562</c:v>
                </c:pt>
                <c:pt idx="3790">
                  <c:v>563</c:v>
                </c:pt>
                <c:pt idx="3791">
                  <c:v>563</c:v>
                </c:pt>
                <c:pt idx="3792">
                  <c:v>562</c:v>
                </c:pt>
                <c:pt idx="3793">
                  <c:v>562</c:v>
                </c:pt>
                <c:pt idx="3794">
                  <c:v>562</c:v>
                </c:pt>
                <c:pt idx="3795">
                  <c:v>561</c:v>
                </c:pt>
                <c:pt idx="3796">
                  <c:v>560</c:v>
                </c:pt>
                <c:pt idx="3797">
                  <c:v>560</c:v>
                </c:pt>
                <c:pt idx="3798">
                  <c:v>560</c:v>
                </c:pt>
                <c:pt idx="3799">
                  <c:v>560</c:v>
                </c:pt>
                <c:pt idx="3800">
                  <c:v>560</c:v>
                </c:pt>
                <c:pt idx="3801">
                  <c:v>559</c:v>
                </c:pt>
                <c:pt idx="3802">
                  <c:v>559</c:v>
                </c:pt>
                <c:pt idx="3803">
                  <c:v>559</c:v>
                </c:pt>
                <c:pt idx="3804">
                  <c:v>559</c:v>
                </c:pt>
                <c:pt idx="3805">
                  <c:v>559</c:v>
                </c:pt>
                <c:pt idx="3806">
                  <c:v>559</c:v>
                </c:pt>
                <c:pt idx="3807">
                  <c:v>559</c:v>
                </c:pt>
                <c:pt idx="3808">
                  <c:v>559</c:v>
                </c:pt>
                <c:pt idx="3809">
                  <c:v>559</c:v>
                </c:pt>
                <c:pt idx="3810">
                  <c:v>559</c:v>
                </c:pt>
                <c:pt idx="3811">
                  <c:v>559</c:v>
                </c:pt>
                <c:pt idx="3812">
                  <c:v>559</c:v>
                </c:pt>
                <c:pt idx="3813">
                  <c:v>559</c:v>
                </c:pt>
                <c:pt idx="3814">
                  <c:v>559</c:v>
                </c:pt>
                <c:pt idx="3815">
                  <c:v>559</c:v>
                </c:pt>
                <c:pt idx="3816">
                  <c:v>559</c:v>
                </c:pt>
                <c:pt idx="3817">
                  <c:v>559</c:v>
                </c:pt>
                <c:pt idx="3818">
                  <c:v>559</c:v>
                </c:pt>
                <c:pt idx="3819">
                  <c:v>560</c:v>
                </c:pt>
                <c:pt idx="3820">
                  <c:v>559</c:v>
                </c:pt>
                <c:pt idx="3821">
                  <c:v>559</c:v>
                </c:pt>
                <c:pt idx="3822">
                  <c:v>559</c:v>
                </c:pt>
                <c:pt idx="3823">
                  <c:v>559</c:v>
                </c:pt>
                <c:pt idx="3824">
                  <c:v>559</c:v>
                </c:pt>
                <c:pt idx="3825">
                  <c:v>559</c:v>
                </c:pt>
                <c:pt idx="3826">
                  <c:v>559</c:v>
                </c:pt>
                <c:pt idx="3827">
                  <c:v>558</c:v>
                </c:pt>
                <c:pt idx="3828">
                  <c:v>558</c:v>
                </c:pt>
                <c:pt idx="3829">
                  <c:v>558</c:v>
                </c:pt>
                <c:pt idx="3830">
                  <c:v>558</c:v>
                </c:pt>
                <c:pt idx="3831">
                  <c:v>558</c:v>
                </c:pt>
                <c:pt idx="3832">
                  <c:v>558</c:v>
                </c:pt>
                <c:pt idx="3833">
                  <c:v>558</c:v>
                </c:pt>
                <c:pt idx="3834">
                  <c:v>558</c:v>
                </c:pt>
                <c:pt idx="3835">
                  <c:v>558</c:v>
                </c:pt>
                <c:pt idx="3836">
                  <c:v>558</c:v>
                </c:pt>
                <c:pt idx="3837">
                  <c:v>558</c:v>
                </c:pt>
                <c:pt idx="3838">
                  <c:v>558</c:v>
                </c:pt>
                <c:pt idx="3839">
                  <c:v>558</c:v>
                </c:pt>
                <c:pt idx="3840">
                  <c:v>558</c:v>
                </c:pt>
                <c:pt idx="3841">
                  <c:v>558</c:v>
                </c:pt>
                <c:pt idx="3842">
                  <c:v>558</c:v>
                </c:pt>
                <c:pt idx="3843">
                  <c:v>558</c:v>
                </c:pt>
                <c:pt idx="3844">
                  <c:v>554</c:v>
                </c:pt>
                <c:pt idx="3845">
                  <c:v>554</c:v>
                </c:pt>
                <c:pt idx="3846">
                  <c:v>548</c:v>
                </c:pt>
                <c:pt idx="3847">
                  <c:v>548</c:v>
                </c:pt>
                <c:pt idx="3848">
                  <c:v>548</c:v>
                </c:pt>
                <c:pt idx="3849">
                  <c:v>549</c:v>
                </c:pt>
                <c:pt idx="3850">
                  <c:v>549</c:v>
                </c:pt>
                <c:pt idx="3851">
                  <c:v>549</c:v>
                </c:pt>
                <c:pt idx="3852">
                  <c:v>549</c:v>
                </c:pt>
                <c:pt idx="3853">
                  <c:v>549</c:v>
                </c:pt>
                <c:pt idx="3854">
                  <c:v>549</c:v>
                </c:pt>
                <c:pt idx="3855">
                  <c:v>550</c:v>
                </c:pt>
                <c:pt idx="3856">
                  <c:v>550</c:v>
                </c:pt>
                <c:pt idx="3857">
                  <c:v>550</c:v>
                </c:pt>
                <c:pt idx="3858">
                  <c:v>550</c:v>
                </c:pt>
                <c:pt idx="3859">
                  <c:v>550</c:v>
                </c:pt>
                <c:pt idx="3860">
                  <c:v>550</c:v>
                </c:pt>
                <c:pt idx="3861">
                  <c:v>549</c:v>
                </c:pt>
                <c:pt idx="3862">
                  <c:v>549</c:v>
                </c:pt>
                <c:pt idx="3863">
                  <c:v>555</c:v>
                </c:pt>
                <c:pt idx="3864">
                  <c:v>555</c:v>
                </c:pt>
                <c:pt idx="3865">
                  <c:v>556</c:v>
                </c:pt>
                <c:pt idx="3866">
                  <c:v>556</c:v>
                </c:pt>
                <c:pt idx="3867">
                  <c:v>553</c:v>
                </c:pt>
                <c:pt idx="3868">
                  <c:v>552</c:v>
                </c:pt>
                <c:pt idx="3869">
                  <c:v>552</c:v>
                </c:pt>
                <c:pt idx="3870">
                  <c:v>550</c:v>
                </c:pt>
                <c:pt idx="3871">
                  <c:v>550</c:v>
                </c:pt>
                <c:pt idx="3872">
                  <c:v>550</c:v>
                </c:pt>
                <c:pt idx="3873">
                  <c:v>549</c:v>
                </c:pt>
                <c:pt idx="3874">
                  <c:v>549</c:v>
                </c:pt>
                <c:pt idx="3875">
                  <c:v>549</c:v>
                </c:pt>
                <c:pt idx="3876">
                  <c:v>549</c:v>
                </c:pt>
                <c:pt idx="3877">
                  <c:v>547</c:v>
                </c:pt>
                <c:pt idx="3878">
                  <c:v>547</c:v>
                </c:pt>
                <c:pt idx="3879">
                  <c:v>547</c:v>
                </c:pt>
                <c:pt idx="3880">
                  <c:v>547</c:v>
                </c:pt>
                <c:pt idx="3881">
                  <c:v>546</c:v>
                </c:pt>
                <c:pt idx="3882">
                  <c:v>546</c:v>
                </c:pt>
                <c:pt idx="3883">
                  <c:v>546</c:v>
                </c:pt>
                <c:pt idx="3884">
                  <c:v>546</c:v>
                </c:pt>
                <c:pt idx="3885">
                  <c:v>546</c:v>
                </c:pt>
                <c:pt idx="3886">
                  <c:v>546</c:v>
                </c:pt>
                <c:pt idx="3887">
                  <c:v>546</c:v>
                </c:pt>
                <c:pt idx="3888">
                  <c:v>546</c:v>
                </c:pt>
                <c:pt idx="3889">
                  <c:v>546</c:v>
                </c:pt>
                <c:pt idx="3890">
                  <c:v>546</c:v>
                </c:pt>
                <c:pt idx="3891">
                  <c:v>546</c:v>
                </c:pt>
                <c:pt idx="3892">
                  <c:v>546</c:v>
                </c:pt>
                <c:pt idx="3893">
                  <c:v>543</c:v>
                </c:pt>
                <c:pt idx="3894">
                  <c:v>544</c:v>
                </c:pt>
                <c:pt idx="3895">
                  <c:v>546</c:v>
                </c:pt>
                <c:pt idx="3896">
                  <c:v>546</c:v>
                </c:pt>
                <c:pt idx="3897">
                  <c:v>544</c:v>
                </c:pt>
                <c:pt idx="3898">
                  <c:v>543</c:v>
                </c:pt>
                <c:pt idx="3899">
                  <c:v>546</c:v>
                </c:pt>
                <c:pt idx="3900">
                  <c:v>544</c:v>
                </c:pt>
                <c:pt idx="3901">
                  <c:v>543</c:v>
                </c:pt>
                <c:pt idx="3902">
                  <c:v>544</c:v>
                </c:pt>
                <c:pt idx="3903">
                  <c:v>542</c:v>
                </c:pt>
                <c:pt idx="3904">
                  <c:v>540</c:v>
                </c:pt>
                <c:pt idx="3905">
                  <c:v>540</c:v>
                </c:pt>
                <c:pt idx="3906">
                  <c:v>535</c:v>
                </c:pt>
                <c:pt idx="3907">
                  <c:v>534</c:v>
                </c:pt>
                <c:pt idx="3908">
                  <c:v>534</c:v>
                </c:pt>
                <c:pt idx="3909">
                  <c:v>532</c:v>
                </c:pt>
                <c:pt idx="3910">
                  <c:v>529</c:v>
                </c:pt>
                <c:pt idx="3911">
                  <c:v>529</c:v>
                </c:pt>
                <c:pt idx="3912">
                  <c:v>529</c:v>
                </c:pt>
                <c:pt idx="3913">
                  <c:v>529</c:v>
                </c:pt>
                <c:pt idx="3914">
                  <c:v>528</c:v>
                </c:pt>
                <c:pt idx="3915">
                  <c:v>528</c:v>
                </c:pt>
                <c:pt idx="3916">
                  <c:v>528</c:v>
                </c:pt>
                <c:pt idx="3917">
                  <c:v>525</c:v>
                </c:pt>
                <c:pt idx="3918">
                  <c:v>523</c:v>
                </c:pt>
                <c:pt idx="3919">
                  <c:v>522</c:v>
                </c:pt>
                <c:pt idx="3920">
                  <c:v>521</c:v>
                </c:pt>
                <c:pt idx="3921">
                  <c:v>522</c:v>
                </c:pt>
                <c:pt idx="3922">
                  <c:v>521</c:v>
                </c:pt>
                <c:pt idx="3923">
                  <c:v>519</c:v>
                </c:pt>
                <c:pt idx="3924">
                  <c:v>518</c:v>
                </c:pt>
                <c:pt idx="3925">
                  <c:v>516</c:v>
                </c:pt>
                <c:pt idx="3926">
                  <c:v>514</c:v>
                </c:pt>
                <c:pt idx="3927">
                  <c:v>516</c:v>
                </c:pt>
                <c:pt idx="3928">
                  <c:v>516</c:v>
                </c:pt>
                <c:pt idx="3929">
                  <c:v>516</c:v>
                </c:pt>
                <c:pt idx="3930">
                  <c:v>510</c:v>
                </c:pt>
                <c:pt idx="3931">
                  <c:v>510</c:v>
                </c:pt>
                <c:pt idx="3932">
                  <c:v>510</c:v>
                </c:pt>
                <c:pt idx="3933">
                  <c:v>510</c:v>
                </c:pt>
                <c:pt idx="3934">
                  <c:v>507</c:v>
                </c:pt>
                <c:pt idx="3935">
                  <c:v>507</c:v>
                </c:pt>
                <c:pt idx="3936">
                  <c:v>498</c:v>
                </c:pt>
                <c:pt idx="3937">
                  <c:v>498</c:v>
                </c:pt>
                <c:pt idx="3938">
                  <c:v>498</c:v>
                </c:pt>
                <c:pt idx="3939">
                  <c:v>497</c:v>
                </c:pt>
                <c:pt idx="3940">
                  <c:v>494</c:v>
                </c:pt>
                <c:pt idx="3941">
                  <c:v>494</c:v>
                </c:pt>
                <c:pt idx="3942">
                  <c:v>495</c:v>
                </c:pt>
                <c:pt idx="3943">
                  <c:v>490</c:v>
                </c:pt>
                <c:pt idx="3944">
                  <c:v>489</c:v>
                </c:pt>
                <c:pt idx="3945">
                  <c:v>489</c:v>
                </c:pt>
                <c:pt idx="3946">
                  <c:v>493</c:v>
                </c:pt>
                <c:pt idx="3947">
                  <c:v>493</c:v>
                </c:pt>
                <c:pt idx="3948">
                  <c:v>493</c:v>
                </c:pt>
                <c:pt idx="3949">
                  <c:v>493</c:v>
                </c:pt>
                <c:pt idx="3950">
                  <c:v>492</c:v>
                </c:pt>
                <c:pt idx="3951">
                  <c:v>490</c:v>
                </c:pt>
                <c:pt idx="3952">
                  <c:v>490</c:v>
                </c:pt>
                <c:pt idx="3953">
                  <c:v>492</c:v>
                </c:pt>
                <c:pt idx="3954">
                  <c:v>490</c:v>
                </c:pt>
                <c:pt idx="3955">
                  <c:v>490</c:v>
                </c:pt>
                <c:pt idx="3956">
                  <c:v>490</c:v>
                </c:pt>
                <c:pt idx="3957">
                  <c:v>490</c:v>
                </c:pt>
                <c:pt idx="3958">
                  <c:v>490</c:v>
                </c:pt>
                <c:pt idx="3959">
                  <c:v>490</c:v>
                </c:pt>
                <c:pt idx="3960">
                  <c:v>490</c:v>
                </c:pt>
                <c:pt idx="3961">
                  <c:v>489</c:v>
                </c:pt>
                <c:pt idx="3962">
                  <c:v>488</c:v>
                </c:pt>
                <c:pt idx="3963">
                  <c:v>488</c:v>
                </c:pt>
                <c:pt idx="3964">
                  <c:v>486</c:v>
                </c:pt>
                <c:pt idx="3965">
                  <c:v>486</c:v>
                </c:pt>
                <c:pt idx="3966">
                  <c:v>485</c:v>
                </c:pt>
                <c:pt idx="3967">
                  <c:v>485</c:v>
                </c:pt>
                <c:pt idx="3968">
                  <c:v>484</c:v>
                </c:pt>
                <c:pt idx="3969">
                  <c:v>484</c:v>
                </c:pt>
                <c:pt idx="3970">
                  <c:v>484</c:v>
                </c:pt>
                <c:pt idx="3971">
                  <c:v>484</c:v>
                </c:pt>
                <c:pt idx="3972">
                  <c:v>484</c:v>
                </c:pt>
                <c:pt idx="3973">
                  <c:v>484</c:v>
                </c:pt>
                <c:pt idx="3974">
                  <c:v>484</c:v>
                </c:pt>
                <c:pt idx="3975">
                  <c:v>484</c:v>
                </c:pt>
                <c:pt idx="3976">
                  <c:v>484</c:v>
                </c:pt>
                <c:pt idx="3977">
                  <c:v>484</c:v>
                </c:pt>
                <c:pt idx="3978">
                  <c:v>484</c:v>
                </c:pt>
                <c:pt idx="3979">
                  <c:v>483</c:v>
                </c:pt>
                <c:pt idx="3980">
                  <c:v>483</c:v>
                </c:pt>
                <c:pt idx="3981">
                  <c:v>485</c:v>
                </c:pt>
                <c:pt idx="3982">
                  <c:v>487</c:v>
                </c:pt>
                <c:pt idx="3983">
                  <c:v>487</c:v>
                </c:pt>
                <c:pt idx="3984">
                  <c:v>486</c:v>
                </c:pt>
                <c:pt idx="3985">
                  <c:v>487</c:v>
                </c:pt>
                <c:pt idx="3986">
                  <c:v>483</c:v>
                </c:pt>
                <c:pt idx="3987">
                  <c:v>483</c:v>
                </c:pt>
                <c:pt idx="3988">
                  <c:v>479</c:v>
                </c:pt>
                <c:pt idx="3989">
                  <c:v>477</c:v>
                </c:pt>
                <c:pt idx="3990">
                  <c:v>477</c:v>
                </c:pt>
                <c:pt idx="3991">
                  <c:v>474</c:v>
                </c:pt>
                <c:pt idx="3992">
                  <c:v>473</c:v>
                </c:pt>
                <c:pt idx="3993">
                  <c:v>474</c:v>
                </c:pt>
                <c:pt idx="3994">
                  <c:v>474</c:v>
                </c:pt>
                <c:pt idx="3995">
                  <c:v>475</c:v>
                </c:pt>
                <c:pt idx="3996">
                  <c:v>475</c:v>
                </c:pt>
                <c:pt idx="3997">
                  <c:v>474</c:v>
                </c:pt>
                <c:pt idx="3998">
                  <c:v>474</c:v>
                </c:pt>
                <c:pt idx="3999">
                  <c:v>474</c:v>
                </c:pt>
                <c:pt idx="4000">
                  <c:v>474</c:v>
                </c:pt>
                <c:pt idx="4001">
                  <c:v>473</c:v>
                </c:pt>
                <c:pt idx="4002">
                  <c:v>473</c:v>
                </c:pt>
                <c:pt idx="4003">
                  <c:v>473</c:v>
                </c:pt>
                <c:pt idx="4004">
                  <c:v>473</c:v>
                </c:pt>
                <c:pt idx="4005">
                  <c:v>473</c:v>
                </c:pt>
                <c:pt idx="4006">
                  <c:v>473</c:v>
                </c:pt>
                <c:pt idx="4007">
                  <c:v>473</c:v>
                </c:pt>
                <c:pt idx="4008">
                  <c:v>472</c:v>
                </c:pt>
                <c:pt idx="4009">
                  <c:v>472</c:v>
                </c:pt>
                <c:pt idx="4010">
                  <c:v>471</c:v>
                </c:pt>
                <c:pt idx="4011">
                  <c:v>464</c:v>
                </c:pt>
                <c:pt idx="4012">
                  <c:v>463</c:v>
                </c:pt>
                <c:pt idx="4013">
                  <c:v>452</c:v>
                </c:pt>
                <c:pt idx="4014">
                  <c:v>450</c:v>
                </c:pt>
                <c:pt idx="4015">
                  <c:v>446</c:v>
                </c:pt>
                <c:pt idx="4016">
                  <c:v>446</c:v>
                </c:pt>
                <c:pt idx="4017">
                  <c:v>445</c:v>
                </c:pt>
                <c:pt idx="4018">
                  <c:v>446</c:v>
                </c:pt>
                <c:pt idx="4019">
                  <c:v>444</c:v>
                </c:pt>
                <c:pt idx="4020">
                  <c:v>442</c:v>
                </c:pt>
                <c:pt idx="4021">
                  <c:v>441</c:v>
                </c:pt>
                <c:pt idx="4022">
                  <c:v>441</c:v>
                </c:pt>
                <c:pt idx="4023">
                  <c:v>442</c:v>
                </c:pt>
                <c:pt idx="4024">
                  <c:v>442</c:v>
                </c:pt>
                <c:pt idx="4025">
                  <c:v>442</c:v>
                </c:pt>
                <c:pt idx="4026">
                  <c:v>440</c:v>
                </c:pt>
                <c:pt idx="4027">
                  <c:v>443</c:v>
                </c:pt>
                <c:pt idx="4028">
                  <c:v>428</c:v>
                </c:pt>
                <c:pt idx="4029">
                  <c:v>420</c:v>
                </c:pt>
                <c:pt idx="4030">
                  <c:v>409</c:v>
                </c:pt>
                <c:pt idx="4031">
                  <c:v>400</c:v>
                </c:pt>
                <c:pt idx="4032">
                  <c:v>400</c:v>
                </c:pt>
                <c:pt idx="4033">
                  <c:v>396</c:v>
                </c:pt>
                <c:pt idx="4034">
                  <c:v>394</c:v>
                </c:pt>
                <c:pt idx="4035">
                  <c:v>394</c:v>
                </c:pt>
                <c:pt idx="4036">
                  <c:v>391</c:v>
                </c:pt>
                <c:pt idx="4037">
                  <c:v>390</c:v>
                </c:pt>
                <c:pt idx="4038">
                  <c:v>387</c:v>
                </c:pt>
                <c:pt idx="4039">
                  <c:v>382</c:v>
                </c:pt>
                <c:pt idx="4040">
                  <c:v>382</c:v>
                </c:pt>
                <c:pt idx="4041">
                  <c:v>381</c:v>
                </c:pt>
                <c:pt idx="4042">
                  <c:v>375</c:v>
                </c:pt>
                <c:pt idx="4043">
                  <c:v>370</c:v>
                </c:pt>
                <c:pt idx="4044">
                  <c:v>368</c:v>
                </c:pt>
                <c:pt idx="4045">
                  <c:v>367</c:v>
                </c:pt>
                <c:pt idx="4046">
                  <c:v>366</c:v>
                </c:pt>
                <c:pt idx="4047">
                  <c:v>366</c:v>
                </c:pt>
                <c:pt idx="4048">
                  <c:v>365</c:v>
                </c:pt>
                <c:pt idx="4049">
                  <c:v>365</c:v>
                </c:pt>
                <c:pt idx="4050">
                  <c:v>362</c:v>
                </c:pt>
                <c:pt idx="4051">
                  <c:v>357</c:v>
                </c:pt>
                <c:pt idx="4052">
                  <c:v>355</c:v>
                </c:pt>
                <c:pt idx="4053">
                  <c:v>348</c:v>
                </c:pt>
                <c:pt idx="4054">
                  <c:v>348</c:v>
                </c:pt>
                <c:pt idx="4055">
                  <c:v>348</c:v>
                </c:pt>
                <c:pt idx="4056">
                  <c:v>346</c:v>
                </c:pt>
                <c:pt idx="4057">
                  <c:v>344</c:v>
                </c:pt>
                <c:pt idx="4058">
                  <c:v>343</c:v>
                </c:pt>
                <c:pt idx="4059">
                  <c:v>343</c:v>
                </c:pt>
                <c:pt idx="4060">
                  <c:v>343</c:v>
                </c:pt>
                <c:pt idx="4061">
                  <c:v>342</c:v>
                </c:pt>
                <c:pt idx="4062">
                  <c:v>342</c:v>
                </c:pt>
                <c:pt idx="4063">
                  <c:v>342</c:v>
                </c:pt>
                <c:pt idx="4064">
                  <c:v>341</c:v>
                </c:pt>
                <c:pt idx="4065">
                  <c:v>340</c:v>
                </c:pt>
                <c:pt idx="4066">
                  <c:v>339</c:v>
                </c:pt>
                <c:pt idx="4067">
                  <c:v>338</c:v>
                </c:pt>
                <c:pt idx="4068">
                  <c:v>338</c:v>
                </c:pt>
                <c:pt idx="4069">
                  <c:v>338</c:v>
                </c:pt>
                <c:pt idx="4070">
                  <c:v>338</c:v>
                </c:pt>
                <c:pt idx="4071">
                  <c:v>334</c:v>
                </c:pt>
                <c:pt idx="4072">
                  <c:v>332</c:v>
                </c:pt>
                <c:pt idx="4073">
                  <c:v>331</c:v>
                </c:pt>
                <c:pt idx="4074">
                  <c:v>331</c:v>
                </c:pt>
                <c:pt idx="4075">
                  <c:v>331</c:v>
                </c:pt>
                <c:pt idx="4076">
                  <c:v>331</c:v>
                </c:pt>
                <c:pt idx="4077">
                  <c:v>331</c:v>
                </c:pt>
                <c:pt idx="4078">
                  <c:v>328</c:v>
                </c:pt>
                <c:pt idx="4079">
                  <c:v>328</c:v>
                </c:pt>
                <c:pt idx="4080">
                  <c:v>324</c:v>
                </c:pt>
                <c:pt idx="4081">
                  <c:v>320</c:v>
                </c:pt>
                <c:pt idx="4082">
                  <c:v>320</c:v>
                </c:pt>
                <c:pt idx="4083">
                  <c:v>320</c:v>
                </c:pt>
                <c:pt idx="4084">
                  <c:v>320</c:v>
                </c:pt>
                <c:pt idx="4085">
                  <c:v>320</c:v>
                </c:pt>
                <c:pt idx="4086">
                  <c:v>320</c:v>
                </c:pt>
                <c:pt idx="4087">
                  <c:v>320</c:v>
                </c:pt>
                <c:pt idx="4088">
                  <c:v>320</c:v>
                </c:pt>
                <c:pt idx="4089">
                  <c:v>312</c:v>
                </c:pt>
                <c:pt idx="4090">
                  <c:v>312</c:v>
                </c:pt>
                <c:pt idx="4091">
                  <c:v>311</c:v>
                </c:pt>
                <c:pt idx="4092">
                  <c:v>308</c:v>
                </c:pt>
                <c:pt idx="4093">
                  <c:v>296</c:v>
                </c:pt>
                <c:pt idx="4094">
                  <c:v>294</c:v>
                </c:pt>
                <c:pt idx="4095">
                  <c:v>294</c:v>
                </c:pt>
                <c:pt idx="4096">
                  <c:v>294</c:v>
                </c:pt>
                <c:pt idx="4097">
                  <c:v>294</c:v>
                </c:pt>
                <c:pt idx="4098">
                  <c:v>293</c:v>
                </c:pt>
                <c:pt idx="4099">
                  <c:v>292</c:v>
                </c:pt>
                <c:pt idx="4100">
                  <c:v>289</c:v>
                </c:pt>
                <c:pt idx="4101">
                  <c:v>289</c:v>
                </c:pt>
                <c:pt idx="4102">
                  <c:v>289</c:v>
                </c:pt>
                <c:pt idx="4103">
                  <c:v>289</c:v>
                </c:pt>
                <c:pt idx="4104">
                  <c:v>289</c:v>
                </c:pt>
                <c:pt idx="4105">
                  <c:v>289</c:v>
                </c:pt>
                <c:pt idx="4106">
                  <c:v>289</c:v>
                </c:pt>
                <c:pt idx="4107">
                  <c:v>289</c:v>
                </c:pt>
                <c:pt idx="4108">
                  <c:v>289</c:v>
                </c:pt>
                <c:pt idx="4109">
                  <c:v>289</c:v>
                </c:pt>
                <c:pt idx="4110">
                  <c:v>289</c:v>
                </c:pt>
                <c:pt idx="4111">
                  <c:v>289</c:v>
                </c:pt>
                <c:pt idx="4112">
                  <c:v>289</c:v>
                </c:pt>
                <c:pt idx="4113">
                  <c:v>289</c:v>
                </c:pt>
                <c:pt idx="4114">
                  <c:v>289</c:v>
                </c:pt>
                <c:pt idx="4115">
                  <c:v>288</c:v>
                </c:pt>
                <c:pt idx="4116">
                  <c:v>287</c:v>
                </c:pt>
                <c:pt idx="4117">
                  <c:v>287</c:v>
                </c:pt>
                <c:pt idx="4118">
                  <c:v>287</c:v>
                </c:pt>
                <c:pt idx="4119">
                  <c:v>287</c:v>
                </c:pt>
                <c:pt idx="4120">
                  <c:v>287</c:v>
                </c:pt>
                <c:pt idx="4121">
                  <c:v>285</c:v>
                </c:pt>
                <c:pt idx="4122">
                  <c:v>284</c:v>
                </c:pt>
                <c:pt idx="4123">
                  <c:v>284</c:v>
                </c:pt>
                <c:pt idx="4124">
                  <c:v>284</c:v>
                </c:pt>
                <c:pt idx="4125">
                  <c:v>284</c:v>
                </c:pt>
                <c:pt idx="4126">
                  <c:v>284</c:v>
                </c:pt>
                <c:pt idx="4127">
                  <c:v>268</c:v>
                </c:pt>
                <c:pt idx="4128">
                  <c:v>268</c:v>
                </c:pt>
                <c:pt idx="4129">
                  <c:v>260</c:v>
                </c:pt>
                <c:pt idx="4130">
                  <c:v>256</c:v>
                </c:pt>
                <c:pt idx="4131">
                  <c:v>255</c:v>
                </c:pt>
                <c:pt idx="4132">
                  <c:v>248</c:v>
                </c:pt>
                <c:pt idx="4133">
                  <c:v>250</c:v>
                </c:pt>
                <c:pt idx="4134">
                  <c:v>246</c:v>
                </c:pt>
                <c:pt idx="4135">
                  <c:v>239</c:v>
                </c:pt>
                <c:pt idx="4136">
                  <c:v>239</c:v>
                </c:pt>
                <c:pt idx="4137">
                  <c:v>239</c:v>
                </c:pt>
                <c:pt idx="4138">
                  <c:v>234</c:v>
                </c:pt>
                <c:pt idx="4139">
                  <c:v>234</c:v>
                </c:pt>
                <c:pt idx="4140">
                  <c:v>234</c:v>
                </c:pt>
                <c:pt idx="4141">
                  <c:v>220</c:v>
                </c:pt>
                <c:pt idx="4142">
                  <c:v>216</c:v>
                </c:pt>
                <c:pt idx="4143">
                  <c:v>213</c:v>
                </c:pt>
                <c:pt idx="4144">
                  <c:v>213</c:v>
                </c:pt>
                <c:pt idx="4145">
                  <c:v>214</c:v>
                </c:pt>
                <c:pt idx="4146">
                  <c:v>214</c:v>
                </c:pt>
                <c:pt idx="4147">
                  <c:v>214</c:v>
                </c:pt>
                <c:pt idx="4148">
                  <c:v>214</c:v>
                </c:pt>
                <c:pt idx="4149">
                  <c:v>214</c:v>
                </c:pt>
                <c:pt idx="4150">
                  <c:v>205</c:v>
                </c:pt>
                <c:pt idx="4151">
                  <c:v>204</c:v>
                </c:pt>
                <c:pt idx="4152">
                  <c:v>204</c:v>
                </c:pt>
                <c:pt idx="4153">
                  <c:v>203</c:v>
                </c:pt>
                <c:pt idx="4154">
                  <c:v>198</c:v>
                </c:pt>
                <c:pt idx="4155">
                  <c:v>184</c:v>
                </c:pt>
                <c:pt idx="4156">
                  <c:v>181</c:v>
                </c:pt>
                <c:pt idx="4157">
                  <c:v>179</c:v>
                </c:pt>
                <c:pt idx="4158">
                  <c:v>171</c:v>
                </c:pt>
                <c:pt idx="4159">
                  <c:v>168</c:v>
                </c:pt>
                <c:pt idx="4160">
                  <c:v>165</c:v>
                </c:pt>
                <c:pt idx="4161">
                  <c:v>157</c:v>
                </c:pt>
                <c:pt idx="4162">
                  <c:v>149</c:v>
                </c:pt>
                <c:pt idx="4163">
                  <c:v>141</c:v>
                </c:pt>
                <c:pt idx="4164">
                  <c:v>139</c:v>
                </c:pt>
                <c:pt idx="4165">
                  <c:v>135</c:v>
                </c:pt>
                <c:pt idx="4166">
                  <c:v>133</c:v>
                </c:pt>
                <c:pt idx="4167">
                  <c:v>128</c:v>
                </c:pt>
                <c:pt idx="4168">
                  <c:v>128</c:v>
                </c:pt>
                <c:pt idx="4169">
                  <c:v>126</c:v>
                </c:pt>
                <c:pt idx="4170">
                  <c:v>126</c:v>
                </c:pt>
                <c:pt idx="4171">
                  <c:v>126</c:v>
                </c:pt>
                <c:pt idx="4172">
                  <c:v>125</c:v>
                </c:pt>
                <c:pt idx="4173">
                  <c:v>120</c:v>
                </c:pt>
                <c:pt idx="4174">
                  <c:v>118</c:v>
                </c:pt>
                <c:pt idx="4175">
                  <c:v>116</c:v>
                </c:pt>
                <c:pt idx="4176">
                  <c:v>111</c:v>
                </c:pt>
                <c:pt idx="4177">
                  <c:v>111</c:v>
                </c:pt>
                <c:pt idx="4178">
                  <c:v>111</c:v>
                </c:pt>
                <c:pt idx="4179">
                  <c:v>109</c:v>
                </c:pt>
                <c:pt idx="4180">
                  <c:v>105</c:v>
                </c:pt>
                <c:pt idx="4181">
                  <c:v>102</c:v>
                </c:pt>
                <c:pt idx="4182">
                  <c:v>92</c:v>
                </c:pt>
                <c:pt idx="4183">
                  <c:v>87</c:v>
                </c:pt>
                <c:pt idx="4184">
                  <c:v>84</c:v>
                </c:pt>
                <c:pt idx="4185">
                  <c:v>83</c:v>
                </c:pt>
                <c:pt idx="4186">
                  <c:v>82</c:v>
                </c:pt>
                <c:pt idx="4187">
                  <c:v>81</c:v>
                </c:pt>
                <c:pt idx="4188">
                  <c:v>72</c:v>
                </c:pt>
                <c:pt idx="4189">
                  <c:v>67</c:v>
                </c:pt>
                <c:pt idx="4190">
                  <c:v>63</c:v>
                </c:pt>
                <c:pt idx="4191">
                  <c:v>62</c:v>
                </c:pt>
                <c:pt idx="4192">
                  <c:v>61</c:v>
                </c:pt>
                <c:pt idx="4193">
                  <c:v>60</c:v>
                </c:pt>
                <c:pt idx="4194">
                  <c:v>56</c:v>
                </c:pt>
                <c:pt idx="4195">
                  <c:v>56</c:v>
                </c:pt>
                <c:pt idx="4196">
                  <c:v>56</c:v>
                </c:pt>
                <c:pt idx="4197">
                  <c:v>56</c:v>
                </c:pt>
                <c:pt idx="4198">
                  <c:v>56</c:v>
                </c:pt>
                <c:pt idx="4199">
                  <c:v>47</c:v>
                </c:pt>
                <c:pt idx="4200">
                  <c:v>47</c:v>
                </c:pt>
                <c:pt idx="4201">
                  <c:v>47</c:v>
                </c:pt>
                <c:pt idx="4202">
                  <c:v>36</c:v>
                </c:pt>
                <c:pt idx="4203">
                  <c:v>32</c:v>
                </c:pt>
              </c:numCache>
            </c:numRef>
          </c:val>
          <c:smooth val="0"/>
          <c:extLst>
            <c:ext xmlns:c16="http://schemas.microsoft.com/office/drawing/2014/chart" uri="{C3380CC4-5D6E-409C-BE32-E72D297353CC}">
              <c16:uniqueId val="{00000002-6294-42B4-AF5D-FAD33E072343}"/>
            </c:ext>
          </c:extLst>
        </c:ser>
        <c:ser>
          <c:idx val="3"/>
          <c:order val="3"/>
          <c:tx>
            <c:strRef>
              <c:f>ActiveGroupsNumberPerMemberTop2!$E$1</c:f>
              <c:strCache>
                <c:ptCount val="1"/>
                <c:pt idx="0">
                  <c:v>4379102</c:v>
                </c:pt>
              </c:strCache>
            </c:strRef>
          </c:tx>
          <c:spPr>
            <a:ln w="28575" cap="rnd">
              <a:solidFill>
                <a:schemeClr val="accent1">
                  <a:lumMod val="6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ActiveGroupsNumberPerMemberTop2!$E$2:$E$4205</c:f>
              <c:numCache>
                <c:formatCode>General</c:formatCode>
                <c:ptCount val="4204"/>
                <c:pt idx="408">
                  <c:v>0</c:v>
                </c:pt>
                <c:pt idx="409">
                  <c:v>9</c:v>
                </c:pt>
                <c:pt idx="410">
                  <c:v>10</c:v>
                </c:pt>
                <c:pt idx="411">
                  <c:v>10</c:v>
                </c:pt>
                <c:pt idx="412">
                  <c:v>10</c:v>
                </c:pt>
                <c:pt idx="413">
                  <c:v>10</c:v>
                </c:pt>
                <c:pt idx="414">
                  <c:v>10</c:v>
                </c:pt>
                <c:pt idx="415">
                  <c:v>10</c:v>
                </c:pt>
                <c:pt idx="416">
                  <c:v>12</c:v>
                </c:pt>
                <c:pt idx="417">
                  <c:v>12</c:v>
                </c:pt>
                <c:pt idx="418">
                  <c:v>13</c:v>
                </c:pt>
                <c:pt idx="419">
                  <c:v>13</c:v>
                </c:pt>
                <c:pt idx="420">
                  <c:v>13</c:v>
                </c:pt>
                <c:pt idx="421">
                  <c:v>13</c:v>
                </c:pt>
                <c:pt idx="422">
                  <c:v>13</c:v>
                </c:pt>
                <c:pt idx="423">
                  <c:v>13</c:v>
                </c:pt>
                <c:pt idx="424">
                  <c:v>13</c:v>
                </c:pt>
                <c:pt idx="425">
                  <c:v>13</c:v>
                </c:pt>
                <c:pt idx="426">
                  <c:v>13</c:v>
                </c:pt>
                <c:pt idx="427">
                  <c:v>13</c:v>
                </c:pt>
                <c:pt idx="428">
                  <c:v>13</c:v>
                </c:pt>
                <c:pt idx="429">
                  <c:v>13</c:v>
                </c:pt>
                <c:pt idx="430">
                  <c:v>14</c:v>
                </c:pt>
                <c:pt idx="431">
                  <c:v>15</c:v>
                </c:pt>
                <c:pt idx="432">
                  <c:v>15</c:v>
                </c:pt>
                <c:pt idx="433">
                  <c:v>15</c:v>
                </c:pt>
                <c:pt idx="434">
                  <c:v>15</c:v>
                </c:pt>
                <c:pt idx="435">
                  <c:v>15</c:v>
                </c:pt>
                <c:pt idx="436">
                  <c:v>15</c:v>
                </c:pt>
                <c:pt idx="437">
                  <c:v>15</c:v>
                </c:pt>
                <c:pt idx="438">
                  <c:v>15</c:v>
                </c:pt>
                <c:pt idx="439">
                  <c:v>15</c:v>
                </c:pt>
                <c:pt idx="440">
                  <c:v>15</c:v>
                </c:pt>
                <c:pt idx="441">
                  <c:v>15</c:v>
                </c:pt>
                <c:pt idx="442">
                  <c:v>15</c:v>
                </c:pt>
                <c:pt idx="443">
                  <c:v>15</c:v>
                </c:pt>
                <c:pt idx="444">
                  <c:v>15</c:v>
                </c:pt>
                <c:pt idx="445">
                  <c:v>17</c:v>
                </c:pt>
                <c:pt idx="446">
                  <c:v>17</c:v>
                </c:pt>
                <c:pt idx="447">
                  <c:v>17</c:v>
                </c:pt>
                <c:pt idx="448">
                  <c:v>17</c:v>
                </c:pt>
                <c:pt idx="449">
                  <c:v>17</c:v>
                </c:pt>
                <c:pt idx="450">
                  <c:v>17</c:v>
                </c:pt>
                <c:pt idx="451">
                  <c:v>17</c:v>
                </c:pt>
                <c:pt idx="452">
                  <c:v>17</c:v>
                </c:pt>
                <c:pt idx="453">
                  <c:v>17</c:v>
                </c:pt>
                <c:pt idx="454">
                  <c:v>17</c:v>
                </c:pt>
                <c:pt idx="455">
                  <c:v>17</c:v>
                </c:pt>
                <c:pt idx="456">
                  <c:v>17</c:v>
                </c:pt>
                <c:pt idx="457">
                  <c:v>17</c:v>
                </c:pt>
                <c:pt idx="458">
                  <c:v>17</c:v>
                </c:pt>
                <c:pt idx="459">
                  <c:v>17</c:v>
                </c:pt>
                <c:pt idx="460">
                  <c:v>17</c:v>
                </c:pt>
                <c:pt idx="461">
                  <c:v>17</c:v>
                </c:pt>
                <c:pt idx="462">
                  <c:v>17</c:v>
                </c:pt>
                <c:pt idx="463">
                  <c:v>17</c:v>
                </c:pt>
                <c:pt idx="464">
                  <c:v>17</c:v>
                </c:pt>
                <c:pt idx="465">
                  <c:v>17</c:v>
                </c:pt>
                <c:pt idx="466">
                  <c:v>17</c:v>
                </c:pt>
                <c:pt idx="467">
                  <c:v>17</c:v>
                </c:pt>
                <c:pt idx="468">
                  <c:v>17</c:v>
                </c:pt>
                <c:pt idx="469">
                  <c:v>17</c:v>
                </c:pt>
                <c:pt idx="470">
                  <c:v>17</c:v>
                </c:pt>
                <c:pt idx="471">
                  <c:v>17</c:v>
                </c:pt>
                <c:pt idx="472">
                  <c:v>17</c:v>
                </c:pt>
                <c:pt idx="473">
                  <c:v>17</c:v>
                </c:pt>
                <c:pt idx="474">
                  <c:v>17</c:v>
                </c:pt>
                <c:pt idx="475">
                  <c:v>17</c:v>
                </c:pt>
                <c:pt idx="476">
                  <c:v>17</c:v>
                </c:pt>
                <c:pt idx="477">
                  <c:v>17</c:v>
                </c:pt>
                <c:pt idx="478">
                  <c:v>17</c:v>
                </c:pt>
                <c:pt idx="479">
                  <c:v>17</c:v>
                </c:pt>
                <c:pt idx="480">
                  <c:v>17</c:v>
                </c:pt>
                <c:pt idx="481">
                  <c:v>17</c:v>
                </c:pt>
                <c:pt idx="482">
                  <c:v>17</c:v>
                </c:pt>
                <c:pt idx="483">
                  <c:v>17</c:v>
                </c:pt>
                <c:pt idx="484">
                  <c:v>17</c:v>
                </c:pt>
                <c:pt idx="485">
                  <c:v>17</c:v>
                </c:pt>
                <c:pt idx="486">
                  <c:v>17</c:v>
                </c:pt>
                <c:pt idx="487">
                  <c:v>17</c:v>
                </c:pt>
                <c:pt idx="488">
                  <c:v>17</c:v>
                </c:pt>
                <c:pt idx="489">
                  <c:v>17</c:v>
                </c:pt>
                <c:pt idx="490">
                  <c:v>17</c:v>
                </c:pt>
                <c:pt idx="491">
                  <c:v>17</c:v>
                </c:pt>
                <c:pt idx="492">
                  <c:v>17</c:v>
                </c:pt>
                <c:pt idx="493">
                  <c:v>17</c:v>
                </c:pt>
                <c:pt idx="494">
                  <c:v>17</c:v>
                </c:pt>
                <c:pt idx="495">
                  <c:v>17</c:v>
                </c:pt>
                <c:pt idx="496">
                  <c:v>17</c:v>
                </c:pt>
                <c:pt idx="497">
                  <c:v>17</c:v>
                </c:pt>
                <c:pt idx="498">
                  <c:v>17</c:v>
                </c:pt>
                <c:pt idx="499">
                  <c:v>17</c:v>
                </c:pt>
                <c:pt idx="500">
                  <c:v>17</c:v>
                </c:pt>
                <c:pt idx="501">
                  <c:v>17</c:v>
                </c:pt>
                <c:pt idx="502">
                  <c:v>17</c:v>
                </c:pt>
                <c:pt idx="503">
                  <c:v>17</c:v>
                </c:pt>
                <c:pt idx="504">
                  <c:v>17</c:v>
                </c:pt>
                <c:pt idx="505">
                  <c:v>17</c:v>
                </c:pt>
                <c:pt idx="506">
                  <c:v>17</c:v>
                </c:pt>
                <c:pt idx="507">
                  <c:v>17</c:v>
                </c:pt>
                <c:pt idx="508">
                  <c:v>17</c:v>
                </c:pt>
                <c:pt idx="509">
                  <c:v>17</c:v>
                </c:pt>
                <c:pt idx="510">
                  <c:v>17</c:v>
                </c:pt>
                <c:pt idx="511">
                  <c:v>17</c:v>
                </c:pt>
                <c:pt idx="512">
                  <c:v>18</c:v>
                </c:pt>
                <c:pt idx="513">
                  <c:v>18</c:v>
                </c:pt>
                <c:pt idx="514">
                  <c:v>18</c:v>
                </c:pt>
                <c:pt idx="515">
                  <c:v>18</c:v>
                </c:pt>
                <c:pt idx="516">
                  <c:v>18</c:v>
                </c:pt>
                <c:pt idx="517">
                  <c:v>18</c:v>
                </c:pt>
                <c:pt idx="518">
                  <c:v>18</c:v>
                </c:pt>
                <c:pt idx="519">
                  <c:v>18</c:v>
                </c:pt>
                <c:pt idx="520">
                  <c:v>18</c:v>
                </c:pt>
                <c:pt idx="521">
                  <c:v>18</c:v>
                </c:pt>
                <c:pt idx="522">
                  <c:v>18</c:v>
                </c:pt>
                <c:pt idx="523">
                  <c:v>18</c:v>
                </c:pt>
                <c:pt idx="524">
                  <c:v>18</c:v>
                </c:pt>
                <c:pt idx="525">
                  <c:v>18</c:v>
                </c:pt>
                <c:pt idx="526">
                  <c:v>18</c:v>
                </c:pt>
                <c:pt idx="527">
                  <c:v>18</c:v>
                </c:pt>
                <c:pt idx="528">
                  <c:v>18</c:v>
                </c:pt>
                <c:pt idx="529">
                  <c:v>18</c:v>
                </c:pt>
                <c:pt idx="530">
                  <c:v>18</c:v>
                </c:pt>
                <c:pt idx="531">
                  <c:v>18</c:v>
                </c:pt>
                <c:pt idx="532">
                  <c:v>18</c:v>
                </c:pt>
                <c:pt idx="533">
                  <c:v>18</c:v>
                </c:pt>
                <c:pt idx="534">
                  <c:v>18</c:v>
                </c:pt>
                <c:pt idx="535">
                  <c:v>18</c:v>
                </c:pt>
                <c:pt idx="536">
                  <c:v>18</c:v>
                </c:pt>
                <c:pt idx="537">
                  <c:v>18</c:v>
                </c:pt>
                <c:pt idx="538">
                  <c:v>18</c:v>
                </c:pt>
                <c:pt idx="539">
                  <c:v>18</c:v>
                </c:pt>
                <c:pt idx="540">
                  <c:v>18</c:v>
                </c:pt>
                <c:pt idx="541">
                  <c:v>18</c:v>
                </c:pt>
                <c:pt idx="542">
                  <c:v>18</c:v>
                </c:pt>
                <c:pt idx="543">
                  <c:v>18</c:v>
                </c:pt>
                <c:pt idx="544">
                  <c:v>18</c:v>
                </c:pt>
                <c:pt idx="545">
                  <c:v>18</c:v>
                </c:pt>
                <c:pt idx="546">
                  <c:v>18</c:v>
                </c:pt>
                <c:pt idx="547">
                  <c:v>18</c:v>
                </c:pt>
                <c:pt idx="548">
                  <c:v>18</c:v>
                </c:pt>
                <c:pt idx="549">
                  <c:v>18</c:v>
                </c:pt>
                <c:pt idx="550">
                  <c:v>18</c:v>
                </c:pt>
                <c:pt idx="551">
                  <c:v>18</c:v>
                </c:pt>
                <c:pt idx="552">
                  <c:v>18</c:v>
                </c:pt>
                <c:pt idx="553">
                  <c:v>18</c:v>
                </c:pt>
                <c:pt idx="554">
                  <c:v>18</c:v>
                </c:pt>
                <c:pt idx="555">
                  <c:v>18</c:v>
                </c:pt>
                <c:pt idx="556">
                  <c:v>18</c:v>
                </c:pt>
                <c:pt idx="557">
                  <c:v>18</c:v>
                </c:pt>
                <c:pt idx="558">
                  <c:v>18</c:v>
                </c:pt>
                <c:pt idx="559">
                  <c:v>18</c:v>
                </c:pt>
                <c:pt idx="560">
                  <c:v>18</c:v>
                </c:pt>
                <c:pt idx="561">
                  <c:v>18</c:v>
                </c:pt>
                <c:pt idx="562">
                  <c:v>18</c:v>
                </c:pt>
                <c:pt idx="563">
                  <c:v>18</c:v>
                </c:pt>
                <c:pt idx="564">
                  <c:v>18</c:v>
                </c:pt>
                <c:pt idx="565">
                  <c:v>18</c:v>
                </c:pt>
                <c:pt idx="566">
                  <c:v>18</c:v>
                </c:pt>
                <c:pt idx="567">
                  <c:v>18</c:v>
                </c:pt>
                <c:pt idx="568">
                  <c:v>18</c:v>
                </c:pt>
                <c:pt idx="569">
                  <c:v>18</c:v>
                </c:pt>
                <c:pt idx="570">
                  <c:v>18</c:v>
                </c:pt>
                <c:pt idx="571">
                  <c:v>18</c:v>
                </c:pt>
                <c:pt idx="572">
                  <c:v>18</c:v>
                </c:pt>
                <c:pt idx="573">
                  <c:v>18</c:v>
                </c:pt>
                <c:pt idx="574">
                  <c:v>18</c:v>
                </c:pt>
                <c:pt idx="575">
                  <c:v>18</c:v>
                </c:pt>
                <c:pt idx="576">
                  <c:v>18</c:v>
                </c:pt>
                <c:pt idx="577">
                  <c:v>18</c:v>
                </c:pt>
                <c:pt idx="578">
                  <c:v>18</c:v>
                </c:pt>
                <c:pt idx="579">
                  <c:v>18</c:v>
                </c:pt>
                <c:pt idx="580">
                  <c:v>18</c:v>
                </c:pt>
                <c:pt idx="581">
                  <c:v>18</c:v>
                </c:pt>
                <c:pt idx="582">
                  <c:v>18</c:v>
                </c:pt>
                <c:pt idx="583">
                  <c:v>18</c:v>
                </c:pt>
                <c:pt idx="584">
                  <c:v>18</c:v>
                </c:pt>
                <c:pt idx="585">
                  <c:v>18</c:v>
                </c:pt>
                <c:pt idx="586">
                  <c:v>18</c:v>
                </c:pt>
                <c:pt idx="587">
                  <c:v>18</c:v>
                </c:pt>
                <c:pt idx="588">
                  <c:v>18</c:v>
                </c:pt>
                <c:pt idx="589">
                  <c:v>18</c:v>
                </c:pt>
                <c:pt idx="590">
                  <c:v>18</c:v>
                </c:pt>
                <c:pt idx="591">
                  <c:v>18</c:v>
                </c:pt>
                <c:pt idx="592">
                  <c:v>18</c:v>
                </c:pt>
                <c:pt idx="593">
                  <c:v>18</c:v>
                </c:pt>
                <c:pt idx="594">
                  <c:v>18</c:v>
                </c:pt>
                <c:pt idx="595">
                  <c:v>18</c:v>
                </c:pt>
                <c:pt idx="596">
                  <c:v>18</c:v>
                </c:pt>
                <c:pt idx="597">
                  <c:v>18</c:v>
                </c:pt>
                <c:pt idx="598">
                  <c:v>18</c:v>
                </c:pt>
                <c:pt idx="599">
                  <c:v>18</c:v>
                </c:pt>
                <c:pt idx="600">
                  <c:v>18</c:v>
                </c:pt>
                <c:pt idx="601">
                  <c:v>18</c:v>
                </c:pt>
                <c:pt idx="602">
                  <c:v>18</c:v>
                </c:pt>
                <c:pt idx="603">
                  <c:v>18</c:v>
                </c:pt>
                <c:pt idx="604">
                  <c:v>18</c:v>
                </c:pt>
                <c:pt idx="605">
                  <c:v>18</c:v>
                </c:pt>
                <c:pt idx="606">
                  <c:v>18</c:v>
                </c:pt>
                <c:pt idx="607">
                  <c:v>18</c:v>
                </c:pt>
                <c:pt idx="608">
                  <c:v>18</c:v>
                </c:pt>
                <c:pt idx="609">
                  <c:v>18</c:v>
                </c:pt>
                <c:pt idx="610">
                  <c:v>19</c:v>
                </c:pt>
                <c:pt idx="611">
                  <c:v>19</c:v>
                </c:pt>
                <c:pt idx="612">
                  <c:v>19</c:v>
                </c:pt>
                <c:pt idx="613">
                  <c:v>19</c:v>
                </c:pt>
                <c:pt idx="614">
                  <c:v>19</c:v>
                </c:pt>
                <c:pt idx="615">
                  <c:v>19</c:v>
                </c:pt>
                <c:pt idx="616">
                  <c:v>19</c:v>
                </c:pt>
                <c:pt idx="617">
                  <c:v>19</c:v>
                </c:pt>
                <c:pt idx="618">
                  <c:v>19</c:v>
                </c:pt>
                <c:pt idx="619">
                  <c:v>19</c:v>
                </c:pt>
                <c:pt idx="620">
                  <c:v>19</c:v>
                </c:pt>
                <c:pt idx="621">
                  <c:v>19</c:v>
                </c:pt>
                <c:pt idx="622">
                  <c:v>19</c:v>
                </c:pt>
                <c:pt idx="623">
                  <c:v>19</c:v>
                </c:pt>
                <c:pt idx="624">
                  <c:v>19</c:v>
                </c:pt>
                <c:pt idx="625">
                  <c:v>19</c:v>
                </c:pt>
                <c:pt idx="626">
                  <c:v>19</c:v>
                </c:pt>
                <c:pt idx="627">
                  <c:v>19</c:v>
                </c:pt>
                <c:pt idx="628">
                  <c:v>19</c:v>
                </c:pt>
                <c:pt idx="629">
                  <c:v>19</c:v>
                </c:pt>
                <c:pt idx="630">
                  <c:v>19</c:v>
                </c:pt>
                <c:pt idx="631">
                  <c:v>19</c:v>
                </c:pt>
                <c:pt idx="632">
                  <c:v>19</c:v>
                </c:pt>
                <c:pt idx="633">
                  <c:v>19</c:v>
                </c:pt>
                <c:pt idx="634">
                  <c:v>19</c:v>
                </c:pt>
                <c:pt idx="635">
                  <c:v>19</c:v>
                </c:pt>
                <c:pt idx="636">
                  <c:v>19</c:v>
                </c:pt>
                <c:pt idx="637">
                  <c:v>19</c:v>
                </c:pt>
                <c:pt idx="638">
                  <c:v>19</c:v>
                </c:pt>
                <c:pt idx="639">
                  <c:v>19</c:v>
                </c:pt>
                <c:pt idx="640">
                  <c:v>19</c:v>
                </c:pt>
                <c:pt idx="641">
                  <c:v>19</c:v>
                </c:pt>
                <c:pt idx="642">
                  <c:v>19</c:v>
                </c:pt>
                <c:pt idx="643">
                  <c:v>19</c:v>
                </c:pt>
                <c:pt idx="644">
                  <c:v>19</c:v>
                </c:pt>
                <c:pt idx="645">
                  <c:v>19</c:v>
                </c:pt>
                <c:pt idx="646">
                  <c:v>19</c:v>
                </c:pt>
                <c:pt idx="647">
                  <c:v>19</c:v>
                </c:pt>
                <c:pt idx="648">
                  <c:v>19</c:v>
                </c:pt>
                <c:pt idx="649">
                  <c:v>19</c:v>
                </c:pt>
                <c:pt idx="650">
                  <c:v>19</c:v>
                </c:pt>
                <c:pt idx="651">
                  <c:v>19</c:v>
                </c:pt>
                <c:pt idx="652">
                  <c:v>19</c:v>
                </c:pt>
                <c:pt idx="653">
                  <c:v>19</c:v>
                </c:pt>
                <c:pt idx="654">
                  <c:v>19</c:v>
                </c:pt>
                <c:pt idx="655">
                  <c:v>19</c:v>
                </c:pt>
                <c:pt idx="656">
                  <c:v>19</c:v>
                </c:pt>
                <c:pt idx="657">
                  <c:v>19</c:v>
                </c:pt>
                <c:pt idx="658">
                  <c:v>19</c:v>
                </c:pt>
                <c:pt idx="659">
                  <c:v>20</c:v>
                </c:pt>
                <c:pt idx="660">
                  <c:v>20</c:v>
                </c:pt>
                <c:pt idx="661">
                  <c:v>20</c:v>
                </c:pt>
                <c:pt idx="662">
                  <c:v>20</c:v>
                </c:pt>
                <c:pt idx="663">
                  <c:v>20</c:v>
                </c:pt>
                <c:pt idx="664">
                  <c:v>20</c:v>
                </c:pt>
                <c:pt idx="665">
                  <c:v>20</c:v>
                </c:pt>
                <c:pt idx="666">
                  <c:v>20</c:v>
                </c:pt>
                <c:pt idx="667">
                  <c:v>20</c:v>
                </c:pt>
                <c:pt idx="668">
                  <c:v>20</c:v>
                </c:pt>
                <c:pt idx="669">
                  <c:v>20</c:v>
                </c:pt>
                <c:pt idx="670">
                  <c:v>20</c:v>
                </c:pt>
                <c:pt idx="671">
                  <c:v>20</c:v>
                </c:pt>
                <c:pt idx="672">
                  <c:v>20</c:v>
                </c:pt>
                <c:pt idx="673">
                  <c:v>20</c:v>
                </c:pt>
                <c:pt idx="674">
                  <c:v>21</c:v>
                </c:pt>
                <c:pt idx="675">
                  <c:v>21</c:v>
                </c:pt>
                <c:pt idx="676">
                  <c:v>21</c:v>
                </c:pt>
                <c:pt idx="677">
                  <c:v>21</c:v>
                </c:pt>
                <c:pt idx="678">
                  <c:v>21</c:v>
                </c:pt>
                <c:pt idx="679">
                  <c:v>21</c:v>
                </c:pt>
                <c:pt idx="680">
                  <c:v>21</c:v>
                </c:pt>
                <c:pt idx="681">
                  <c:v>21</c:v>
                </c:pt>
                <c:pt idx="682">
                  <c:v>21</c:v>
                </c:pt>
                <c:pt idx="683">
                  <c:v>21</c:v>
                </c:pt>
                <c:pt idx="684">
                  <c:v>21</c:v>
                </c:pt>
                <c:pt idx="685">
                  <c:v>21</c:v>
                </c:pt>
                <c:pt idx="686">
                  <c:v>21</c:v>
                </c:pt>
                <c:pt idx="687">
                  <c:v>21</c:v>
                </c:pt>
                <c:pt idx="688">
                  <c:v>21</c:v>
                </c:pt>
                <c:pt idx="689">
                  <c:v>21</c:v>
                </c:pt>
                <c:pt idx="690">
                  <c:v>21</c:v>
                </c:pt>
                <c:pt idx="691">
                  <c:v>21</c:v>
                </c:pt>
                <c:pt idx="692">
                  <c:v>21</c:v>
                </c:pt>
                <c:pt idx="693">
                  <c:v>21</c:v>
                </c:pt>
                <c:pt idx="694">
                  <c:v>21</c:v>
                </c:pt>
                <c:pt idx="695">
                  <c:v>21</c:v>
                </c:pt>
                <c:pt idx="696">
                  <c:v>21</c:v>
                </c:pt>
                <c:pt idx="697">
                  <c:v>21</c:v>
                </c:pt>
                <c:pt idx="698">
                  <c:v>21</c:v>
                </c:pt>
                <c:pt idx="699">
                  <c:v>21</c:v>
                </c:pt>
                <c:pt idx="700">
                  <c:v>21</c:v>
                </c:pt>
                <c:pt idx="701">
                  <c:v>21</c:v>
                </c:pt>
                <c:pt idx="702">
                  <c:v>21</c:v>
                </c:pt>
                <c:pt idx="703">
                  <c:v>21</c:v>
                </c:pt>
                <c:pt idx="704">
                  <c:v>21</c:v>
                </c:pt>
                <c:pt idx="705">
                  <c:v>22</c:v>
                </c:pt>
                <c:pt idx="706">
                  <c:v>22</c:v>
                </c:pt>
                <c:pt idx="707">
                  <c:v>22</c:v>
                </c:pt>
                <c:pt idx="708">
                  <c:v>22</c:v>
                </c:pt>
                <c:pt idx="709">
                  <c:v>22</c:v>
                </c:pt>
                <c:pt idx="710">
                  <c:v>23</c:v>
                </c:pt>
                <c:pt idx="711">
                  <c:v>23</c:v>
                </c:pt>
                <c:pt idx="712">
                  <c:v>23</c:v>
                </c:pt>
                <c:pt idx="713">
                  <c:v>23</c:v>
                </c:pt>
                <c:pt idx="714">
                  <c:v>23</c:v>
                </c:pt>
                <c:pt idx="715">
                  <c:v>23</c:v>
                </c:pt>
                <c:pt idx="716">
                  <c:v>23</c:v>
                </c:pt>
                <c:pt idx="717">
                  <c:v>23</c:v>
                </c:pt>
                <c:pt idx="718">
                  <c:v>23</c:v>
                </c:pt>
                <c:pt idx="719">
                  <c:v>23</c:v>
                </c:pt>
                <c:pt idx="720">
                  <c:v>23</c:v>
                </c:pt>
                <c:pt idx="721">
                  <c:v>23</c:v>
                </c:pt>
                <c:pt idx="722">
                  <c:v>23</c:v>
                </c:pt>
                <c:pt idx="723">
                  <c:v>23</c:v>
                </c:pt>
                <c:pt idx="724">
                  <c:v>23</c:v>
                </c:pt>
                <c:pt idx="725">
                  <c:v>23</c:v>
                </c:pt>
                <c:pt idx="726">
                  <c:v>23</c:v>
                </c:pt>
                <c:pt idx="727">
                  <c:v>23</c:v>
                </c:pt>
                <c:pt idx="728">
                  <c:v>23</c:v>
                </c:pt>
                <c:pt idx="729">
                  <c:v>23</c:v>
                </c:pt>
                <c:pt idx="730">
                  <c:v>23</c:v>
                </c:pt>
                <c:pt idx="731">
                  <c:v>23</c:v>
                </c:pt>
                <c:pt idx="732">
                  <c:v>23</c:v>
                </c:pt>
                <c:pt idx="733">
                  <c:v>23</c:v>
                </c:pt>
                <c:pt idx="734">
                  <c:v>23</c:v>
                </c:pt>
                <c:pt idx="735">
                  <c:v>23</c:v>
                </c:pt>
                <c:pt idx="736">
                  <c:v>23</c:v>
                </c:pt>
                <c:pt idx="737">
                  <c:v>23</c:v>
                </c:pt>
                <c:pt idx="738">
                  <c:v>23</c:v>
                </c:pt>
                <c:pt idx="739">
                  <c:v>23</c:v>
                </c:pt>
                <c:pt idx="740">
                  <c:v>23</c:v>
                </c:pt>
                <c:pt idx="741">
                  <c:v>23</c:v>
                </c:pt>
                <c:pt idx="742">
                  <c:v>23</c:v>
                </c:pt>
                <c:pt idx="743">
                  <c:v>23</c:v>
                </c:pt>
                <c:pt idx="744">
                  <c:v>23</c:v>
                </c:pt>
                <c:pt idx="745">
                  <c:v>23</c:v>
                </c:pt>
                <c:pt idx="746">
                  <c:v>23</c:v>
                </c:pt>
                <c:pt idx="747">
                  <c:v>23</c:v>
                </c:pt>
                <c:pt idx="748">
                  <c:v>23</c:v>
                </c:pt>
                <c:pt idx="749">
                  <c:v>23</c:v>
                </c:pt>
                <c:pt idx="750">
                  <c:v>23</c:v>
                </c:pt>
                <c:pt idx="751">
                  <c:v>23</c:v>
                </c:pt>
                <c:pt idx="752">
                  <c:v>23</c:v>
                </c:pt>
                <c:pt idx="753">
                  <c:v>23</c:v>
                </c:pt>
                <c:pt idx="754">
                  <c:v>23</c:v>
                </c:pt>
                <c:pt idx="755">
                  <c:v>23</c:v>
                </c:pt>
                <c:pt idx="756">
                  <c:v>23</c:v>
                </c:pt>
                <c:pt idx="757">
                  <c:v>23</c:v>
                </c:pt>
                <c:pt idx="758">
                  <c:v>23</c:v>
                </c:pt>
                <c:pt idx="759">
                  <c:v>23</c:v>
                </c:pt>
                <c:pt idx="760">
                  <c:v>23</c:v>
                </c:pt>
                <c:pt idx="761">
                  <c:v>23</c:v>
                </c:pt>
                <c:pt idx="762">
                  <c:v>23</c:v>
                </c:pt>
                <c:pt idx="763">
                  <c:v>23</c:v>
                </c:pt>
                <c:pt idx="764">
                  <c:v>23</c:v>
                </c:pt>
                <c:pt idx="765">
                  <c:v>23</c:v>
                </c:pt>
                <c:pt idx="766">
                  <c:v>23</c:v>
                </c:pt>
                <c:pt idx="767">
                  <c:v>23</c:v>
                </c:pt>
                <c:pt idx="768">
                  <c:v>23</c:v>
                </c:pt>
                <c:pt idx="769">
                  <c:v>23</c:v>
                </c:pt>
                <c:pt idx="770">
                  <c:v>23</c:v>
                </c:pt>
                <c:pt idx="771">
                  <c:v>23</c:v>
                </c:pt>
                <c:pt idx="772">
                  <c:v>23</c:v>
                </c:pt>
                <c:pt idx="773">
                  <c:v>23</c:v>
                </c:pt>
                <c:pt idx="774">
                  <c:v>23</c:v>
                </c:pt>
                <c:pt idx="775">
                  <c:v>23</c:v>
                </c:pt>
                <c:pt idx="776">
                  <c:v>23</c:v>
                </c:pt>
                <c:pt idx="777">
                  <c:v>23</c:v>
                </c:pt>
                <c:pt idx="778">
                  <c:v>23</c:v>
                </c:pt>
                <c:pt idx="779">
                  <c:v>23</c:v>
                </c:pt>
                <c:pt idx="780">
                  <c:v>23</c:v>
                </c:pt>
                <c:pt idx="781">
                  <c:v>23</c:v>
                </c:pt>
                <c:pt idx="782">
                  <c:v>23</c:v>
                </c:pt>
                <c:pt idx="783">
                  <c:v>23</c:v>
                </c:pt>
                <c:pt idx="784">
                  <c:v>23</c:v>
                </c:pt>
                <c:pt idx="785">
                  <c:v>23</c:v>
                </c:pt>
                <c:pt idx="786">
                  <c:v>23</c:v>
                </c:pt>
                <c:pt idx="787">
                  <c:v>23</c:v>
                </c:pt>
                <c:pt idx="788">
                  <c:v>23</c:v>
                </c:pt>
                <c:pt idx="789">
                  <c:v>23</c:v>
                </c:pt>
                <c:pt idx="790">
                  <c:v>23</c:v>
                </c:pt>
                <c:pt idx="791">
                  <c:v>23</c:v>
                </c:pt>
                <c:pt idx="792">
                  <c:v>23</c:v>
                </c:pt>
                <c:pt idx="793">
                  <c:v>23</c:v>
                </c:pt>
                <c:pt idx="794">
                  <c:v>23</c:v>
                </c:pt>
                <c:pt idx="795">
                  <c:v>23</c:v>
                </c:pt>
                <c:pt idx="796">
                  <c:v>23</c:v>
                </c:pt>
                <c:pt idx="797">
                  <c:v>23</c:v>
                </c:pt>
                <c:pt idx="798">
                  <c:v>23</c:v>
                </c:pt>
                <c:pt idx="799">
                  <c:v>23</c:v>
                </c:pt>
                <c:pt idx="800">
                  <c:v>23</c:v>
                </c:pt>
                <c:pt idx="801">
                  <c:v>23</c:v>
                </c:pt>
                <c:pt idx="802">
                  <c:v>23</c:v>
                </c:pt>
                <c:pt idx="803">
                  <c:v>23</c:v>
                </c:pt>
                <c:pt idx="804">
                  <c:v>23</c:v>
                </c:pt>
                <c:pt idx="805">
                  <c:v>23</c:v>
                </c:pt>
                <c:pt idx="806">
                  <c:v>23</c:v>
                </c:pt>
                <c:pt idx="807">
                  <c:v>23</c:v>
                </c:pt>
                <c:pt idx="808">
                  <c:v>23</c:v>
                </c:pt>
                <c:pt idx="809">
                  <c:v>23</c:v>
                </c:pt>
                <c:pt idx="810">
                  <c:v>23</c:v>
                </c:pt>
                <c:pt idx="811">
                  <c:v>23</c:v>
                </c:pt>
                <c:pt idx="812">
                  <c:v>23</c:v>
                </c:pt>
                <c:pt idx="813">
                  <c:v>23</c:v>
                </c:pt>
                <c:pt idx="814">
                  <c:v>23</c:v>
                </c:pt>
                <c:pt idx="815">
                  <c:v>23</c:v>
                </c:pt>
                <c:pt idx="816">
                  <c:v>23</c:v>
                </c:pt>
                <c:pt idx="817">
                  <c:v>23</c:v>
                </c:pt>
                <c:pt idx="818">
                  <c:v>23</c:v>
                </c:pt>
                <c:pt idx="819">
                  <c:v>23</c:v>
                </c:pt>
                <c:pt idx="820">
                  <c:v>23</c:v>
                </c:pt>
                <c:pt idx="821">
                  <c:v>23</c:v>
                </c:pt>
                <c:pt idx="822">
                  <c:v>23</c:v>
                </c:pt>
                <c:pt idx="823">
                  <c:v>23</c:v>
                </c:pt>
                <c:pt idx="824">
                  <c:v>26</c:v>
                </c:pt>
                <c:pt idx="825">
                  <c:v>26</c:v>
                </c:pt>
                <c:pt idx="826">
                  <c:v>27</c:v>
                </c:pt>
                <c:pt idx="827">
                  <c:v>31</c:v>
                </c:pt>
                <c:pt idx="828">
                  <c:v>36</c:v>
                </c:pt>
                <c:pt idx="829">
                  <c:v>36</c:v>
                </c:pt>
                <c:pt idx="830">
                  <c:v>36</c:v>
                </c:pt>
                <c:pt idx="831">
                  <c:v>36</c:v>
                </c:pt>
                <c:pt idx="832">
                  <c:v>36</c:v>
                </c:pt>
                <c:pt idx="833">
                  <c:v>36</c:v>
                </c:pt>
                <c:pt idx="834">
                  <c:v>36</c:v>
                </c:pt>
                <c:pt idx="835">
                  <c:v>36</c:v>
                </c:pt>
                <c:pt idx="836">
                  <c:v>37</c:v>
                </c:pt>
                <c:pt idx="837">
                  <c:v>37</c:v>
                </c:pt>
                <c:pt idx="838">
                  <c:v>38</c:v>
                </c:pt>
                <c:pt idx="839">
                  <c:v>38</c:v>
                </c:pt>
                <c:pt idx="840">
                  <c:v>38</c:v>
                </c:pt>
                <c:pt idx="841">
                  <c:v>38</c:v>
                </c:pt>
                <c:pt idx="842">
                  <c:v>38</c:v>
                </c:pt>
                <c:pt idx="843">
                  <c:v>39</c:v>
                </c:pt>
                <c:pt idx="844">
                  <c:v>39</c:v>
                </c:pt>
                <c:pt idx="845">
                  <c:v>39</c:v>
                </c:pt>
                <c:pt idx="846">
                  <c:v>39</c:v>
                </c:pt>
                <c:pt idx="847">
                  <c:v>39</c:v>
                </c:pt>
                <c:pt idx="848">
                  <c:v>39</c:v>
                </c:pt>
                <c:pt idx="849">
                  <c:v>40</c:v>
                </c:pt>
                <c:pt idx="850">
                  <c:v>40</c:v>
                </c:pt>
                <c:pt idx="851">
                  <c:v>40</c:v>
                </c:pt>
                <c:pt idx="852">
                  <c:v>40</c:v>
                </c:pt>
                <c:pt idx="853">
                  <c:v>40</c:v>
                </c:pt>
                <c:pt idx="854">
                  <c:v>40</c:v>
                </c:pt>
                <c:pt idx="855">
                  <c:v>40</c:v>
                </c:pt>
                <c:pt idx="856">
                  <c:v>40</c:v>
                </c:pt>
                <c:pt idx="857">
                  <c:v>40</c:v>
                </c:pt>
                <c:pt idx="858">
                  <c:v>40</c:v>
                </c:pt>
                <c:pt idx="859">
                  <c:v>40</c:v>
                </c:pt>
                <c:pt idx="860">
                  <c:v>41</c:v>
                </c:pt>
                <c:pt idx="861">
                  <c:v>41</c:v>
                </c:pt>
                <c:pt idx="862">
                  <c:v>41</c:v>
                </c:pt>
                <c:pt idx="863">
                  <c:v>42</c:v>
                </c:pt>
                <c:pt idx="864">
                  <c:v>42</c:v>
                </c:pt>
                <c:pt idx="865">
                  <c:v>42</c:v>
                </c:pt>
                <c:pt idx="866">
                  <c:v>42</c:v>
                </c:pt>
                <c:pt idx="867">
                  <c:v>42</c:v>
                </c:pt>
                <c:pt idx="868">
                  <c:v>42</c:v>
                </c:pt>
                <c:pt idx="869">
                  <c:v>42</c:v>
                </c:pt>
                <c:pt idx="870">
                  <c:v>42</c:v>
                </c:pt>
                <c:pt idx="871">
                  <c:v>43</c:v>
                </c:pt>
                <c:pt idx="872">
                  <c:v>43</c:v>
                </c:pt>
                <c:pt idx="873">
                  <c:v>43</c:v>
                </c:pt>
                <c:pt idx="874">
                  <c:v>43</c:v>
                </c:pt>
                <c:pt idx="875">
                  <c:v>43</c:v>
                </c:pt>
                <c:pt idx="876">
                  <c:v>43</c:v>
                </c:pt>
                <c:pt idx="877">
                  <c:v>43</c:v>
                </c:pt>
                <c:pt idx="878">
                  <c:v>43</c:v>
                </c:pt>
                <c:pt idx="879">
                  <c:v>43</c:v>
                </c:pt>
                <c:pt idx="880">
                  <c:v>43</c:v>
                </c:pt>
                <c:pt idx="881">
                  <c:v>43</c:v>
                </c:pt>
                <c:pt idx="882">
                  <c:v>43</c:v>
                </c:pt>
                <c:pt idx="883">
                  <c:v>44</c:v>
                </c:pt>
                <c:pt idx="884">
                  <c:v>44</c:v>
                </c:pt>
                <c:pt idx="885">
                  <c:v>44</c:v>
                </c:pt>
                <c:pt idx="886">
                  <c:v>44</c:v>
                </c:pt>
                <c:pt idx="887">
                  <c:v>44</c:v>
                </c:pt>
                <c:pt idx="888">
                  <c:v>44</c:v>
                </c:pt>
                <c:pt idx="889">
                  <c:v>44</c:v>
                </c:pt>
                <c:pt idx="890">
                  <c:v>44</c:v>
                </c:pt>
                <c:pt idx="891">
                  <c:v>44</c:v>
                </c:pt>
                <c:pt idx="892">
                  <c:v>44</c:v>
                </c:pt>
                <c:pt idx="893">
                  <c:v>44</c:v>
                </c:pt>
                <c:pt idx="894">
                  <c:v>44</c:v>
                </c:pt>
                <c:pt idx="895">
                  <c:v>44</c:v>
                </c:pt>
                <c:pt idx="896">
                  <c:v>44</c:v>
                </c:pt>
                <c:pt idx="897">
                  <c:v>44</c:v>
                </c:pt>
                <c:pt idx="898">
                  <c:v>44</c:v>
                </c:pt>
                <c:pt idx="899">
                  <c:v>44</c:v>
                </c:pt>
                <c:pt idx="900">
                  <c:v>44</c:v>
                </c:pt>
                <c:pt idx="901">
                  <c:v>44</c:v>
                </c:pt>
                <c:pt idx="902">
                  <c:v>44</c:v>
                </c:pt>
                <c:pt idx="903">
                  <c:v>44</c:v>
                </c:pt>
                <c:pt idx="904">
                  <c:v>44</c:v>
                </c:pt>
                <c:pt idx="905">
                  <c:v>44</c:v>
                </c:pt>
                <c:pt idx="906">
                  <c:v>44</c:v>
                </c:pt>
                <c:pt idx="907">
                  <c:v>44</c:v>
                </c:pt>
                <c:pt idx="908">
                  <c:v>44</c:v>
                </c:pt>
                <c:pt idx="909">
                  <c:v>44</c:v>
                </c:pt>
                <c:pt idx="910">
                  <c:v>44</c:v>
                </c:pt>
                <c:pt idx="911">
                  <c:v>44</c:v>
                </c:pt>
                <c:pt idx="912">
                  <c:v>44</c:v>
                </c:pt>
                <c:pt idx="913">
                  <c:v>44</c:v>
                </c:pt>
                <c:pt idx="914">
                  <c:v>44</c:v>
                </c:pt>
                <c:pt idx="915">
                  <c:v>44</c:v>
                </c:pt>
                <c:pt idx="916">
                  <c:v>44</c:v>
                </c:pt>
                <c:pt idx="917">
                  <c:v>44</c:v>
                </c:pt>
                <c:pt idx="918">
                  <c:v>44</c:v>
                </c:pt>
                <c:pt idx="919">
                  <c:v>44</c:v>
                </c:pt>
                <c:pt idx="920">
                  <c:v>44</c:v>
                </c:pt>
                <c:pt idx="921">
                  <c:v>44</c:v>
                </c:pt>
                <c:pt idx="922">
                  <c:v>44</c:v>
                </c:pt>
                <c:pt idx="923">
                  <c:v>44</c:v>
                </c:pt>
                <c:pt idx="924">
                  <c:v>44</c:v>
                </c:pt>
                <c:pt idx="925">
                  <c:v>45</c:v>
                </c:pt>
                <c:pt idx="926">
                  <c:v>45</c:v>
                </c:pt>
                <c:pt idx="927">
                  <c:v>45</c:v>
                </c:pt>
                <c:pt idx="928">
                  <c:v>45</c:v>
                </c:pt>
                <c:pt idx="929">
                  <c:v>45</c:v>
                </c:pt>
                <c:pt idx="930">
                  <c:v>45</c:v>
                </c:pt>
                <c:pt idx="931">
                  <c:v>45</c:v>
                </c:pt>
                <c:pt idx="932">
                  <c:v>45</c:v>
                </c:pt>
                <c:pt idx="933">
                  <c:v>45</c:v>
                </c:pt>
                <c:pt idx="934">
                  <c:v>45</c:v>
                </c:pt>
                <c:pt idx="935">
                  <c:v>45</c:v>
                </c:pt>
                <c:pt idx="936">
                  <c:v>45</c:v>
                </c:pt>
                <c:pt idx="937">
                  <c:v>45</c:v>
                </c:pt>
                <c:pt idx="938">
                  <c:v>45</c:v>
                </c:pt>
                <c:pt idx="939">
                  <c:v>45</c:v>
                </c:pt>
                <c:pt idx="940">
                  <c:v>45</c:v>
                </c:pt>
                <c:pt idx="941">
                  <c:v>45</c:v>
                </c:pt>
                <c:pt idx="942">
                  <c:v>45</c:v>
                </c:pt>
                <c:pt idx="943">
                  <c:v>45</c:v>
                </c:pt>
                <c:pt idx="944">
                  <c:v>45</c:v>
                </c:pt>
                <c:pt idx="945">
                  <c:v>45</c:v>
                </c:pt>
                <c:pt idx="946">
                  <c:v>45</c:v>
                </c:pt>
                <c:pt idx="947">
                  <c:v>45</c:v>
                </c:pt>
                <c:pt idx="948">
                  <c:v>45</c:v>
                </c:pt>
                <c:pt idx="949">
                  <c:v>45</c:v>
                </c:pt>
                <c:pt idx="950">
                  <c:v>45</c:v>
                </c:pt>
                <c:pt idx="951">
                  <c:v>45</c:v>
                </c:pt>
                <c:pt idx="952">
                  <c:v>46</c:v>
                </c:pt>
                <c:pt idx="953">
                  <c:v>46</c:v>
                </c:pt>
                <c:pt idx="954">
                  <c:v>46</c:v>
                </c:pt>
                <c:pt idx="955">
                  <c:v>46</c:v>
                </c:pt>
                <c:pt idx="956">
                  <c:v>46</c:v>
                </c:pt>
                <c:pt idx="957">
                  <c:v>49</c:v>
                </c:pt>
                <c:pt idx="958">
                  <c:v>49</c:v>
                </c:pt>
                <c:pt idx="959">
                  <c:v>51</c:v>
                </c:pt>
                <c:pt idx="960">
                  <c:v>51</c:v>
                </c:pt>
                <c:pt idx="961">
                  <c:v>51</c:v>
                </c:pt>
                <c:pt idx="962">
                  <c:v>51</c:v>
                </c:pt>
                <c:pt idx="963">
                  <c:v>51</c:v>
                </c:pt>
                <c:pt idx="964">
                  <c:v>51</c:v>
                </c:pt>
                <c:pt idx="965">
                  <c:v>51</c:v>
                </c:pt>
                <c:pt idx="966">
                  <c:v>51</c:v>
                </c:pt>
                <c:pt idx="967">
                  <c:v>51</c:v>
                </c:pt>
                <c:pt idx="968">
                  <c:v>51</c:v>
                </c:pt>
                <c:pt idx="969">
                  <c:v>52</c:v>
                </c:pt>
                <c:pt idx="970">
                  <c:v>52</c:v>
                </c:pt>
                <c:pt idx="971">
                  <c:v>52</c:v>
                </c:pt>
                <c:pt idx="972">
                  <c:v>52</c:v>
                </c:pt>
                <c:pt idx="973">
                  <c:v>52</c:v>
                </c:pt>
                <c:pt idx="974">
                  <c:v>52</c:v>
                </c:pt>
                <c:pt idx="975">
                  <c:v>52</c:v>
                </c:pt>
                <c:pt idx="976">
                  <c:v>52</c:v>
                </c:pt>
                <c:pt idx="977">
                  <c:v>52</c:v>
                </c:pt>
                <c:pt idx="978">
                  <c:v>52</c:v>
                </c:pt>
                <c:pt idx="979">
                  <c:v>52</c:v>
                </c:pt>
                <c:pt idx="980">
                  <c:v>52</c:v>
                </c:pt>
                <c:pt idx="981">
                  <c:v>52</c:v>
                </c:pt>
                <c:pt idx="982">
                  <c:v>52</c:v>
                </c:pt>
                <c:pt idx="983">
                  <c:v>52</c:v>
                </c:pt>
                <c:pt idx="984">
                  <c:v>52</c:v>
                </c:pt>
                <c:pt idx="985">
                  <c:v>52</c:v>
                </c:pt>
                <c:pt idx="986">
                  <c:v>52</c:v>
                </c:pt>
                <c:pt idx="987">
                  <c:v>52</c:v>
                </c:pt>
                <c:pt idx="988">
                  <c:v>52</c:v>
                </c:pt>
                <c:pt idx="989">
                  <c:v>52</c:v>
                </c:pt>
                <c:pt idx="990">
                  <c:v>52</c:v>
                </c:pt>
                <c:pt idx="991">
                  <c:v>52</c:v>
                </c:pt>
                <c:pt idx="992">
                  <c:v>52</c:v>
                </c:pt>
                <c:pt idx="993">
                  <c:v>52</c:v>
                </c:pt>
                <c:pt idx="994">
                  <c:v>52</c:v>
                </c:pt>
                <c:pt idx="995">
                  <c:v>52</c:v>
                </c:pt>
                <c:pt idx="996">
                  <c:v>52</c:v>
                </c:pt>
                <c:pt idx="997">
                  <c:v>52</c:v>
                </c:pt>
                <c:pt idx="998">
                  <c:v>52</c:v>
                </c:pt>
                <c:pt idx="999">
                  <c:v>52</c:v>
                </c:pt>
                <c:pt idx="1000">
                  <c:v>52</c:v>
                </c:pt>
                <c:pt idx="1001">
                  <c:v>52</c:v>
                </c:pt>
                <c:pt idx="1002">
                  <c:v>52</c:v>
                </c:pt>
                <c:pt idx="1003">
                  <c:v>52</c:v>
                </c:pt>
                <c:pt idx="1004">
                  <c:v>52</c:v>
                </c:pt>
                <c:pt idx="1005">
                  <c:v>52</c:v>
                </c:pt>
                <c:pt idx="1006">
                  <c:v>52</c:v>
                </c:pt>
                <c:pt idx="1007">
                  <c:v>52</c:v>
                </c:pt>
                <c:pt idx="1008">
                  <c:v>52</c:v>
                </c:pt>
                <c:pt idx="1009">
                  <c:v>52</c:v>
                </c:pt>
                <c:pt idx="1010">
                  <c:v>52</c:v>
                </c:pt>
                <c:pt idx="1011">
                  <c:v>52</c:v>
                </c:pt>
                <c:pt idx="1012">
                  <c:v>52</c:v>
                </c:pt>
                <c:pt idx="1013">
                  <c:v>54</c:v>
                </c:pt>
                <c:pt idx="1014">
                  <c:v>54</c:v>
                </c:pt>
                <c:pt idx="1015">
                  <c:v>54</c:v>
                </c:pt>
                <c:pt idx="1016">
                  <c:v>54</c:v>
                </c:pt>
                <c:pt idx="1017">
                  <c:v>54</c:v>
                </c:pt>
                <c:pt idx="1018">
                  <c:v>54</c:v>
                </c:pt>
                <c:pt idx="1019">
                  <c:v>54</c:v>
                </c:pt>
                <c:pt idx="1020">
                  <c:v>54</c:v>
                </c:pt>
                <c:pt idx="1021">
                  <c:v>54</c:v>
                </c:pt>
                <c:pt idx="1022">
                  <c:v>54</c:v>
                </c:pt>
                <c:pt idx="1023">
                  <c:v>54</c:v>
                </c:pt>
                <c:pt idx="1024">
                  <c:v>54</c:v>
                </c:pt>
                <c:pt idx="1025">
                  <c:v>54</c:v>
                </c:pt>
                <c:pt idx="1026">
                  <c:v>54</c:v>
                </c:pt>
                <c:pt idx="1027">
                  <c:v>54</c:v>
                </c:pt>
                <c:pt idx="1028">
                  <c:v>54</c:v>
                </c:pt>
                <c:pt idx="1029">
                  <c:v>54</c:v>
                </c:pt>
                <c:pt idx="1030">
                  <c:v>54</c:v>
                </c:pt>
                <c:pt idx="1031">
                  <c:v>54</c:v>
                </c:pt>
                <c:pt idx="1032">
                  <c:v>54</c:v>
                </c:pt>
                <c:pt idx="1033">
                  <c:v>54</c:v>
                </c:pt>
                <c:pt idx="1034">
                  <c:v>54</c:v>
                </c:pt>
                <c:pt idx="1035">
                  <c:v>54</c:v>
                </c:pt>
                <c:pt idx="1036">
                  <c:v>54</c:v>
                </c:pt>
                <c:pt idx="1037">
                  <c:v>54</c:v>
                </c:pt>
                <c:pt idx="1038">
                  <c:v>54</c:v>
                </c:pt>
                <c:pt idx="1039">
                  <c:v>53</c:v>
                </c:pt>
                <c:pt idx="1040">
                  <c:v>53</c:v>
                </c:pt>
                <c:pt idx="1041">
                  <c:v>53</c:v>
                </c:pt>
                <c:pt idx="1042">
                  <c:v>53</c:v>
                </c:pt>
                <c:pt idx="1043">
                  <c:v>53</c:v>
                </c:pt>
                <c:pt idx="1044">
                  <c:v>53</c:v>
                </c:pt>
                <c:pt idx="1045">
                  <c:v>53</c:v>
                </c:pt>
                <c:pt idx="1046">
                  <c:v>54</c:v>
                </c:pt>
                <c:pt idx="1047">
                  <c:v>54</c:v>
                </c:pt>
                <c:pt idx="1048">
                  <c:v>54</c:v>
                </c:pt>
                <c:pt idx="1049">
                  <c:v>54</c:v>
                </c:pt>
                <c:pt idx="1050">
                  <c:v>54</c:v>
                </c:pt>
                <c:pt idx="1051">
                  <c:v>55</c:v>
                </c:pt>
                <c:pt idx="1052">
                  <c:v>55</c:v>
                </c:pt>
                <c:pt idx="1053">
                  <c:v>55</c:v>
                </c:pt>
                <c:pt idx="1054">
                  <c:v>55</c:v>
                </c:pt>
                <c:pt idx="1055">
                  <c:v>55</c:v>
                </c:pt>
                <c:pt idx="1056">
                  <c:v>55</c:v>
                </c:pt>
                <c:pt idx="1057">
                  <c:v>55</c:v>
                </c:pt>
                <c:pt idx="1058">
                  <c:v>55</c:v>
                </c:pt>
                <c:pt idx="1059">
                  <c:v>56</c:v>
                </c:pt>
                <c:pt idx="1060">
                  <c:v>57</c:v>
                </c:pt>
                <c:pt idx="1061">
                  <c:v>57</c:v>
                </c:pt>
                <c:pt idx="1062">
                  <c:v>57</c:v>
                </c:pt>
                <c:pt idx="1063">
                  <c:v>57</c:v>
                </c:pt>
                <c:pt idx="1064">
                  <c:v>57</c:v>
                </c:pt>
                <c:pt idx="1065">
                  <c:v>57</c:v>
                </c:pt>
                <c:pt idx="1066">
                  <c:v>57</c:v>
                </c:pt>
                <c:pt idx="1067">
                  <c:v>57</c:v>
                </c:pt>
                <c:pt idx="1068">
                  <c:v>57</c:v>
                </c:pt>
                <c:pt idx="1069">
                  <c:v>57</c:v>
                </c:pt>
                <c:pt idx="1070">
                  <c:v>57</c:v>
                </c:pt>
                <c:pt idx="1071">
                  <c:v>58</c:v>
                </c:pt>
                <c:pt idx="1072">
                  <c:v>59</c:v>
                </c:pt>
                <c:pt idx="1073">
                  <c:v>59</c:v>
                </c:pt>
                <c:pt idx="1074">
                  <c:v>59</c:v>
                </c:pt>
                <c:pt idx="1075">
                  <c:v>59</c:v>
                </c:pt>
                <c:pt idx="1076">
                  <c:v>59</c:v>
                </c:pt>
                <c:pt idx="1077">
                  <c:v>59</c:v>
                </c:pt>
                <c:pt idx="1078">
                  <c:v>59</c:v>
                </c:pt>
                <c:pt idx="1079">
                  <c:v>59</c:v>
                </c:pt>
                <c:pt idx="1080">
                  <c:v>59</c:v>
                </c:pt>
                <c:pt idx="1081">
                  <c:v>59</c:v>
                </c:pt>
                <c:pt idx="1082">
                  <c:v>59</c:v>
                </c:pt>
                <c:pt idx="1083">
                  <c:v>59</c:v>
                </c:pt>
                <c:pt idx="1084">
                  <c:v>60</c:v>
                </c:pt>
                <c:pt idx="1085">
                  <c:v>60</c:v>
                </c:pt>
                <c:pt idx="1086">
                  <c:v>60</c:v>
                </c:pt>
                <c:pt idx="1087">
                  <c:v>60</c:v>
                </c:pt>
                <c:pt idx="1088">
                  <c:v>60</c:v>
                </c:pt>
                <c:pt idx="1089">
                  <c:v>60</c:v>
                </c:pt>
                <c:pt idx="1090">
                  <c:v>60</c:v>
                </c:pt>
                <c:pt idx="1091">
                  <c:v>60</c:v>
                </c:pt>
                <c:pt idx="1092">
                  <c:v>60</c:v>
                </c:pt>
                <c:pt idx="1093">
                  <c:v>60</c:v>
                </c:pt>
                <c:pt idx="1094">
                  <c:v>60</c:v>
                </c:pt>
                <c:pt idx="1095">
                  <c:v>60</c:v>
                </c:pt>
                <c:pt idx="1096">
                  <c:v>60</c:v>
                </c:pt>
                <c:pt idx="1097">
                  <c:v>60</c:v>
                </c:pt>
                <c:pt idx="1098">
                  <c:v>60</c:v>
                </c:pt>
                <c:pt idx="1099">
                  <c:v>60</c:v>
                </c:pt>
                <c:pt idx="1100">
                  <c:v>60</c:v>
                </c:pt>
                <c:pt idx="1101">
                  <c:v>60</c:v>
                </c:pt>
                <c:pt idx="1102">
                  <c:v>60</c:v>
                </c:pt>
                <c:pt idx="1103">
                  <c:v>60</c:v>
                </c:pt>
                <c:pt idx="1104">
                  <c:v>60</c:v>
                </c:pt>
                <c:pt idx="1105">
                  <c:v>60</c:v>
                </c:pt>
                <c:pt idx="1106">
                  <c:v>60</c:v>
                </c:pt>
                <c:pt idx="1107">
                  <c:v>60</c:v>
                </c:pt>
                <c:pt idx="1108">
                  <c:v>60</c:v>
                </c:pt>
                <c:pt idx="1109">
                  <c:v>60</c:v>
                </c:pt>
                <c:pt idx="1110">
                  <c:v>60</c:v>
                </c:pt>
                <c:pt idx="1111">
                  <c:v>60</c:v>
                </c:pt>
                <c:pt idx="1112">
                  <c:v>60</c:v>
                </c:pt>
                <c:pt idx="1113">
                  <c:v>60</c:v>
                </c:pt>
                <c:pt idx="1114">
                  <c:v>60</c:v>
                </c:pt>
                <c:pt idx="1115">
                  <c:v>60</c:v>
                </c:pt>
                <c:pt idx="1116">
                  <c:v>60</c:v>
                </c:pt>
                <c:pt idx="1117">
                  <c:v>60</c:v>
                </c:pt>
                <c:pt idx="1118">
                  <c:v>60</c:v>
                </c:pt>
                <c:pt idx="1119">
                  <c:v>60</c:v>
                </c:pt>
                <c:pt idx="1120">
                  <c:v>60</c:v>
                </c:pt>
                <c:pt idx="1121">
                  <c:v>60</c:v>
                </c:pt>
                <c:pt idx="1122">
                  <c:v>60</c:v>
                </c:pt>
                <c:pt idx="1123">
                  <c:v>60</c:v>
                </c:pt>
                <c:pt idx="1124">
                  <c:v>60</c:v>
                </c:pt>
                <c:pt idx="1125">
                  <c:v>60</c:v>
                </c:pt>
                <c:pt idx="1126">
                  <c:v>60</c:v>
                </c:pt>
                <c:pt idx="1127">
                  <c:v>60</c:v>
                </c:pt>
                <c:pt idx="1128">
                  <c:v>60</c:v>
                </c:pt>
                <c:pt idx="1129">
                  <c:v>60</c:v>
                </c:pt>
                <c:pt idx="1130">
                  <c:v>60</c:v>
                </c:pt>
                <c:pt idx="1131">
                  <c:v>60</c:v>
                </c:pt>
                <c:pt idx="1132">
                  <c:v>60</c:v>
                </c:pt>
                <c:pt idx="1133">
                  <c:v>60</c:v>
                </c:pt>
                <c:pt idx="1134">
                  <c:v>60</c:v>
                </c:pt>
                <c:pt idx="1135">
                  <c:v>60</c:v>
                </c:pt>
                <c:pt idx="1136">
                  <c:v>60</c:v>
                </c:pt>
                <c:pt idx="1137">
                  <c:v>60</c:v>
                </c:pt>
                <c:pt idx="1138">
                  <c:v>60</c:v>
                </c:pt>
                <c:pt idx="1139">
                  <c:v>60</c:v>
                </c:pt>
                <c:pt idx="1140">
                  <c:v>60</c:v>
                </c:pt>
                <c:pt idx="1141">
                  <c:v>60</c:v>
                </c:pt>
                <c:pt idx="1142">
                  <c:v>60</c:v>
                </c:pt>
                <c:pt idx="1143">
                  <c:v>60</c:v>
                </c:pt>
                <c:pt idx="1144">
                  <c:v>60</c:v>
                </c:pt>
                <c:pt idx="1145">
                  <c:v>60</c:v>
                </c:pt>
                <c:pt idx="1146">
                  <c:v>60</c:v>
                </c:pt>
                <c:pt idx="1147">
                  <c:v>60</c:v>
                </c:pt>
                <c:pt idx="1148">
                  <c:v>60</c:v>
                </c:pt>
                <c:pt idx="1149">
                  <c:v>60</c:v>
                </c:pt>
                <c:pt idx="1150">
                  <c:v>60</c:v>
                </c:pt>
                <c:pt idx="1151">
                  <c:v>60</c:v>
                </c:pt>
                <c:pt idx="1152">
                  <c:v>60</c:v>
                </c:pt>
                <c:pt idx="1153">
                  <c:v>60</c:v>
                </c:pt>
                <c:pt idx="1154">
                  <c:v>60</c:v>
                </c:pt>
                <c:pt idx="1155">
                  <c:v>60</c:v>
                </c:pt>
                <c:pt idx="1156">
                  <c:v>60</c:v>
                </c:pt>
                <c:pt idx="1157">
                  <c:v>60</c:v>
                </c:pt>
                <c:pt idx="1158">
                  <c:v>60</c:v>
                </c:pt>
                <c:pt idx="1159">
                  <c:v>60</c:v>
                </c:pt>
                <c:pt idx="1160">
                  <c:v>60</c:v>
                </c:pt>
                <c:pt idx="1161">
                  <c:v>60</c:v>
                </c:pt>
                <c:pt idx="1162">
                  <c:v>60</c:v>
                </c:pt>
                <c:pt idx="1163">
                  <c:v>60</c:v>
                </c:pt>
                <c:pt idx="1164">
                  <c:v>59</c:v>
                </c:pt>
                <c:pt idx="1165">
                  <c:v>59</c:v>
                </c:pt>
                <c:pt idx="1166">
                  <c:v>59</c:v>
                </c:pt>
                <c:pt idx="1167">
                  <c:v>59</c:v>
                </c:pt>
                <c:pt idx="1168">
                  <c:v>59</c:v>
                </c:pt>
                <c:pt idx="1169">
                  <c:v>59</c:v>
                </c:pt>
                <c:pt idx="1170">
                  <c:v>59</c:v>
                </c:pt>
                <c:pt idx="1171">
                  <c:v>59</c:v>
                </c:pt>
                <c:pt idx="1172">
                  <c:v>59</c:v>
                </c:pt>
                <c:pt idx="1173">
                  <c:v>59</c:v>
                </c:pt>
                <c:pt idx="1174">
                  <c:v>59</c:v>
                </c:pt>
                <c:pt idx="1175">
                  <c:v>59</c:v>
                </c:pt>
                <c:pt idx="1176">
                  <c:v>59</c:v>
                </c:pt>
                <c:pt idx="1177">
                  <c:v>59</c:v>
                </c:pt>
                <c:pt idx="1178">
                  <c:v>59</c:v>
                </c:pt>
                <c:pt idx="1179">
                  <c:v>59</c:v>
                </c:pt>
                <c:pt idx="1180">
                  <c:v>59</c:v>
                </c:pt>
                <c:pt idx="1181">
                  <c:v>59</c:v>
                </c:pt>
                <c:pt idx="1182">
                  <c:v>59</c:v>
                </c:pt>
                <c:pt idx="1183">
                  <c:v>59</c:v>
                </c:pt>
                <c:pt idx="1184">
                  <c:v>59</c:v>
                </c:pt>
                <c:pt idx="1185">
                  <c:v>59</c:v>
                </c:pt>
                <c:pt idx="1186">
                  <c:v>59</c:v>
                </c:pt>
                <c:pt idx="1187">
                  <c:v>59</c:v>
                </c:pt>
                <c:pt idx="1188">
                  <c:v>59</c:v>
                </c:pt>
                <c:pt idx="1189">
                  <c:v>59</c:v>
                </c:pt>
                <c:pt idx="1190">
                  <c:v>59</c:v>
                </c:pt>
                <c:pt idx="1191">
                  <c:v>59</c:v>
                </c:pt>
                <c:pt idx="1192">
                  <c:v>59</c:v>
                </c:pt>
                <c:pt idx="1193">
                  <c:v>59</c:v>
                </c:pt>
                <c:pt idx="1194">
                  <c:v>59</c:v>
                </c:pt>
                <c:pt idx="1195">
                  <c:v>59</c:v>
                </c:pt>
                <c:pt idx="1196">
                  <c:v>59</c:v>
                </c:pt>
                <c:pt idx="1197">
                  <c:v>59</c:v>
                </c:pt>
                <c:pt idx="1198">
                  <c:v>59</c:v>
                </c:pt>
                <c:pt idx="1199">
                  <c:v>59</c:v>
                </c:pt>
                <c:pt idx="1200">
                  <c:v>59</c:v>
                </c:pt>
                <c:pt idx="1201">
                  <c:v>59</c:v>
                </c:pt>
                <c:pt idx="1202">
                  <c:v>59</c:v>
                </c:pt>
                <c:pt idx="1203">
                  <c:v>59</c:v>
                </c:pt>
                <c:pt idx="1204">
                  <c:v>59</c:v>
                </c:pt>
                <c:pt idx="1205">
                  <c:v>59</c:v>
                </c:pt>
                <c:pt idx="1206">
                  <c:v>59</c:v>
                </c:pt>
                <c:pt idx="1207">
                  <c:v>59</c:v>
                </c:pt>
                <c:pt idx="1208">
                  <c:v>59</c:v>
                </c:pt>
                <c:pt idx="1209">
                  <c:v>59</c:v>
                </c:pt>
                <c:pt idx="1210">
                  <c:v>59</c:v>
                </c:pt>
                <c:pt idx="1211">
                  <c:v>59</c:v>
                </c:pt>
                <c:pt idx="1212">
                  <c:v>59</c:v>
                </c:pt>
                <c:pt idx="1213">
                  <c:v>59</c:v>
                </c:pt>
                <c:pt idx="1214">
                  <c:v>59</c:v>
                </c:pt>
                <c:pt idx="1215">
                  <c:v>59</c:v>
                </c:pt>
                <c:pt idx="1216">
                  <c:v>59</c:v>
                </c:pt>
                <c:pt idx="1217">
                  <c:v>59</c:v>
                </c:pt>
                <c:pt idx="1218">
                  <c:v>59</c:v>
                </c:pt>
                <c:pt idx="1219">
                  <c:v>59</c:v>
                </c:pt>
                <c:pt idx="1220">
                  <c:v>59</c:v>
                </c:pt>
                <c:pt idx="1221">
                  <c:v>59</c:v>
                </c:pt>
                <c:pt idx="1222">
                  <c:v>59</c:v>
                </c:pt>
                <c:pt idx="1223">
                  <c:v>59</c:v>
                </c:pt>
                <c:pt idx="1224">
                  <c:v>59</c:v>
                </c:pt>
                <c:pt idx="1225">
                  <c:v>59</c:v>
                </c:pt>
                <c:pt idx="1226">
                  <c:v>59</c:v>
                </c:pt>
                <c:pt idx="1227">
                  <c:v>59</c:v>
                </c:pt>
                <c:pt idx="1228">
                  <c:v>59</c:v>
                </c:pt>
                <c:pt idx="1229">
                  <c:v>59</c:v>
                </c:pt>
                <c:pt idx="1230">
                  <c:v>59</c:v>
                </c:pt>
                <c:pt idx="1231">
                  <c:v>59</c:v>
                </c:pt>
                <c:pt idx="1232">
                  <c:v>59</c:v>
                </c:pt>
                <c:pt idx="1233">
                  <c:v>59</c:v>
                </c:pt>
                <c:pt idx="1234">
                  <c:v>60</c:v>
                </c:pt>
                <c:pt idx="1235">
                  <c:v>60</c:v>
                </c:pt>
                <c:pt idx="1236">
                  <c:v>60</c:v>
                </c:pt>
                <c:pt idx="1237">
                  <c:v>60</c:v>
                </c:pt>
                <c:pt idx="1238">
                  <c:v>60</c:v>
                </c:pt>
                <c:pt idx="1239">
                  <c:v>60</c:v>
                </c:pt>
                <c:pt idx="1240">
                  <c:v>60</c:v>
                </c:pt>
                <c:pt idx="1241">
                  <c:v>60</c:v>
                </c:pt>
                <c:pt idx="1242">
                  <c:v>60</c:v>
                </c:pt>
                <c:pt idx="1243">
                  <c:v>60</c:v>
                </c:pt>
                <c:pt idx="1244">
                  <c:v>60</c:v>
                </c:pt>
                <c:pt idx="1245">
                  <c:v>60</c:v>
                </c:pt>
                <c:pt idx="1246">
                  <c:v>60</c:v>
                </c:pt>
                <c:pt idx="1247">
                  <c:v>61</c:v>
                </c:pt>
                <c:pt idx="1248">
                  <c:v>61</c:v>
                </c:pt>
                <c:pt idx="1249">
                  <c:v>61</c:v>
                </c:pt>
                <c:pt idx="1250">
                  <c:v>61</c:v>
                </c:pt>
                <c:pt idx="1251">
                  <c:v>61</c:v>
                </c:pt>
                <c:pt idx="1252">
                  <c:v>61</c:v>
                </c:pt>
                <c:pt idx="1253">
                  <c:v>61</c:v>
                </c:pt>
                <c:pt idx="1254">
                  <c:v>61</c:v>
                </c:pt>
                <c:pt idx="1255">
                  <c:v>61</c:v>
                </c:pt>
                <c:pt idx="1256">
                  <c:v>61</c:v>
                </c:pt>
                <c:pt idx="1257">
                  <c:v>61</c:v>
                </c:pt>
                <c:pt idx="1258">
                  <c:v>61</c:v>
                </c:pt>
                <c:pt idx="1259">
                  <c:v>61</c:v>
                </c:pt>
                <c:pt idx="1260">
                  <c:v>61</c:v>
                </c:pt>
                <c:pt idx="1261">
                  <c:v>61</c:v>
                </c:pt>
                <c:pt idx="1262">
                  <c:v>61</c:v>
                </c:pt>
                <c:pt idx="1263">
                  <c:v>61</c:v>
                </c:pt>
                <c:pt idx="1264">
                  <c:v>61</c:v>
                </c:pt>
                <c:pt idx="1265">
                  <c:v>61</c:v>
                </c:pt>
                <c:pt idx="1266">
                  <c:v>61</c:v>
                </c:pt>
                <c:pt idx="1267">
                  <c:v>61</c:v>
                </c:pt>
                <c:pt idx="1268">
                  <c:v>61</c:v>
                </c:pt>
                <c:pt idx="1269">
                  <c:v>61</c:v>
                </c:pt>
                <c:pt idx="1270">
                  <c:v>61</c:v>
                </c:pt>
                <c:pt idx="1271">
                  <c:v>61</c:v>
                </c:pt>
                <c:pt idx="1272">
                  <c:v>61</c:v>
                </c:pt>
                <c:pt idx="1273">
                  <c:v>61</c:v>
                </c:pt>
                <c:pt idx="1274">
                  <c:v>61</c:v>
                </c:pt>
                <c:pt idx="1275">
                  <c:v>61</c:v>
                </c:pt>
                <c:pt idx="1276">
                  <c:v>61</c:v>
                </c:pt>
                <c:pt idx="1277">
                  <c:v>61</c:v>
                </c:pt>
                <c:pt idx="1278">
                  <c:v>61</c:v>
                </c:pt>
                <c:pt idx="1279">
                  <c:v>61</c:v>
                </c:pt>
                <c:pt idx="1280">
                  <c:v>61</c:v>
                </c:pt>
                <c:pt idx="1281">
                  <c:v>61</c:v>
                </c:pt>
                <c:pt idx="1282">
                  <c:v>61</c:v>
                </c:pt>
                <c:pt idx="1283">
                  <c:v>61</c:v>
                </c:pt>
                <c:pt idx="1284">
                  <c:v>61</c:v>
                </c:pt>
                <c:pt idx="1285">
                  <c:v>62</c:v>
                </c:pt>
                <c:pt idx="1286">
                  <c:v>62</c:v>
                </c:pt>
                <c:pt idx="1287">
                  <c:v>62</c:v>
                </c:pt>
                <c:pt idx="1288">
                  <c:v>62</c:v>
                </c:pt>
                <c:pt idx="1289">
                  <c:v>63</c:v>
                </c:pt>
                <c:pt idx="1290">
                  <c:v>63</c:v>
                </c:pt>
                <c:pt idx="1291">
                  <c:v>63</c:v>
                </c:pt>
                <c:pt idx="1292">
                  <c:v>63</c:v>
                </c:pt>
                <c:pt idx="1293">
                  <c:v>63</c:v>
                </c:pt>
                <c:pt idx="1294">
                  <c:v>63</c:v>
                </c:pt>
                <c:pt idx="1295">
                  <c:v>63</c:v>
                </c:pt>
                <c:pt idx="1296">
                  <c:v>63</c:v>
                </c:pt>
                <c:pt idx="1297">
                  <c:v>63</c:v>
                </c:pt>
                <c:pt idx="1298">
                  <c:v>63</c:v>
                </c:pt>
                <c:pt idx="1299">
                  <c:v>63</c:v>
                </c:pt>
                <c:pt idx="1300">
                  <c:v>63</c:v>
                </c:pt>
                <c:pt idx="1301">
                  <c:v>63</c:v>
                </c:pt>
                <c:pt idx="1302">
                  <c:v>63</c:v>
                </c:pt>
                <c:pt idx="1303">
                  <c:v>63</c:v>
                </c:pt>
                <c:pt idx="1304">
                  <c:v>63</c:v>
                </c:pt>
                <c:pt idx="1305">
                  <c:v>62</c:v>
                </c:pt>
                <c:pt idx="1306">
                  <c:v>62</c:v>
                </c:pt>
                <c:pt idx="1307">
                  <c:v>62</c:v>
                </c:pt>
                <c:pt idx="1308">
                  <c:v>62</c:v>
                </c:pt>
                <c:pt idx="1309">
                  <c:v>62</c:v>
                </c:pt>
                <c:pt idx="1310">
                  <c:v>62</c:v>
                </c:pt>
                <c:pt idx="1311">
                  <c:v>62</c:v>
                </c:pt>
                <c:pt idx="1312">
                  <c:v>62</c:v>
                </c:pt>
                <c:pt idx="1313">
                  <c:v>62</c:v>
                </c:pt>
                <c:pt idx="1314">
                  <c:v>62</c:v>
                </c:pt>
                <c:pt idx="1315">
                  <c:v>62</c:v>
                </c:pt>
                <c:pt idx="1316">
                  <c:v>62</c:v>
                </c:pt>
                <c:pt idx="1317">
                  <c:v>62</c:v>
                </c:pt>
                <c:pt idx="1318">
                  <c:v>62</c:v>
                </c:pt>
                <c:pt idx="1319">
                  <c:v>62</c:v>
                </c:pt>
                <c:pt idx="1320">
                  <c:v>62</c:v>
                </c:pt>
                <c:pt idx="1321">
                  <c:v>62</c:v>
                </c:pt>
                <c:pt idx="1322">
                  <c:v>62</c:v>
                </c:pt>
                <c:pt idx="1323">
                  <c:v>62</c:v>
                </c:pt>
                <c:pt idx="1324">
                  <c:v>62</c:v>
                </c:pt>
                <c:pt idx="1325">
                  <c:v>62</c:v>
                </c:pt>
                <c:pt idx="1326">
                  <c:v>62</c:v>
                </c:pt>
                <c:pt idx="1327">
                  <c:v>62</c:v>
                </c:pt>
                <c:pt idx="1328">
                  <c:v>62</c:v>
                </c:pt>
                <c:pt idx="1329">
                  <c:v>62</c:v>
                </c:pt>
                <c:pt idx="1330">
                  <c:v>62</c:v>
                </c:pt>
                <c:pt idx="1331">
                  <c:v>62</c:v>
                </c:pt>
                <c:pt idx="1332">
                  <c:v>62</c:v>
                </c:pt>
                <c:pt idx="1333">
                  <c:v>62</c:v>
                </c:pt>
                <c:pt idx="1334">
                  <c:v>62</c:v>
                </c:pt>
                <c:pt idx="1335">
                  <c:v>62</c:v>
                </c:pt>
                <c:pt idx="1336">
                  <c:v>62</c:v>
                </c:pt>
                <c:pt idx="1337">
                  <c:v>62</c:v>
                </c:pt>
                <c:pt idx="1338">
                  <c:v>62</c:v>
                </c:pt>
                <c:pt idx="1339">
                  <c:v>62</c:v>
                </c:pt>
                <c:pt idx="1340">
                  <c:v>62</c:v>
                </c:pt>
                <c:pt idx="1341">
                  <c:v>62</c:v>
                </c:pt>
                <c:pt idx="1342">
                  <c:v>62</c:v>
                </c:pt>
                <c:pt idx="1343">
                  <c:v>62</c:v>
                </c:pt>
                <c:pt idx="1344">
                  <c:v>62</c:v>
                </c:pt>
                <c:pt idx="1345">
                  <c:v>62</c:v>
                </c:pt>
                <c:pt idx="1346">
                  <c:v>62</c:v>
                </c:pt>
                <c:pt idx="1347">
                  <c:v>62</c:v>
                </c:pt>
                <c:pt idx="1348">
                  <c:v>62</c:v>
                </c:pt>
                <c:pt idx="1349">
                  <c:v>62</c:v>
                </c:pt>
                <c:pt idx="1350">
                  <c:v>62</c:v>
                </c:pt>
                <c:pt idx="1351">
                  <c:v>62</c:v>
                </c:pt>
                <c:pt idx="1352">
                  <c:v>62</c:v>
                </c:pt>
                <c:pt idx="1353">
                  <c:v>62</c:v>
                </c:pt>
                <c:pt idx="1354">
                  <c:v>62</c:v>
                </c:pt>
                <c:pt idx="1355">
                  <c:v>62</c:v>
                </c:pt>
                <c:pt idx="1356">
                  <c:v>62</c:v>
                </c:pt>
                <c:pt idx="1357">
                  <c:v>62</c:v>
                </c:pt>
                <c:pt idx="1358">
                  <c:v>62</c:v>
                </c:pt>
                <c:pt idx="1359">
                  <c:v>63</c:v>
                </c:pt>
                <c:pt idx="1360">
                  <c:v>63</c:v>
                </c:pt>
                <c:pt idx="1361">
                  <c:v>63</c:v>
                </c:pt>
                <c:pt idx="1362">
                  <c:v>63</c:v>
                </c:pt>
                <c:pt idx="1363">
                  <c:v>63</c:v>
                </c:pt>
                <c:pt idx="1364">
                  <c:v>63</c:v>
                </c:pt>
                <c:pt idx="1365">
                  <c:v>63</c:v>
                </c:pt>
                <c:pt idx="1366">
                  <c:v>64</c:v>
                </c:pt>
                <c:pt idx="1367">
                  <c:v>64</c:v>
                </c:pt>
                <c:pt idx="1368">
                  <c:v>64</c:v>
                </c:pt>
                <c:pt idx="1369">
                  <c:v>64</c:v>
                </c:pt>
                <c:pt idx="1370">
                  <c:v>64</c:v>
                </c:pt>
                <c:pt idx="1371">
                  <c:v>64</c:v>
                </c:pt>
                <c:pt idx="1372">
                  <c:v>64</c:v>
                </c:pt>
                <c:pt idx="1373">
                  <c:v>64</c:v>
                </c:pt>
                <c:pt idx="1374">
                  <c:v>64</c:v>
                </c:pt>
                <c:pt idx="1375">
                  <c:v>65</c:v>
                </c:pt>
                <c:pt idx="1376">
                  <c:v>65</c:v>
                </c:pt>
                <c:pt idx="1377">
                  <c:v>65</c:v>
                </c:pt>
                <c:pt idx="1378">
                  <c:v>65</c:v>
                </c:pt>
                <c:pt idx="1379">
                  <c:v>65</c:v>
                </c:pt>
                <c:pt idx="1380">
                  <c:v>65</c:v>
                </c:pt>
                <c:pt idx="1381">
                  <c:v>65</c:v>
                </c:pt>
                <c:pt idx="1382">
                  <c:v>65</c:v>
                </c:pt>
                <c:pt idx="1383">
                  <c:v>65</c:v>
                </c:pt>
                <c:pt idx="1384">
                  <c:v>65</c:v>
                </c:pt>
                <c:pt idx="1385">
                  <c:v>65</c:v>
                </c:pt>
                <c:pt idx="1386">
                  <c:v>65</c:v>
                </c:pt>
                <c:pt idx="1387">
                  <c:v>65</c:v>
                </c:pt>
                <c:pt idx="1388">
                  <c:v>65</c:v>
                </c:pt>
                <c:pt idx="1389">
                  <c:v>65</c:v>
                </c:pt>
                <c:pt idx="1390">
                  <c:v>65</c:v>
                </c:pt>
                <c:pt idx="1391">
                  <c:v>65</c:v>
                </c:pt>
                <c:pt idx="1392">
                  <c:v>65</c:v>
                </c:pt>
                <c:pt idx="1393">
                  <c:v>65</c:v>
                </c:pt>
                <c:pt idx="1394">
                  <c:v>65</c:v>
                </c:pt>
                <c:pt idx="1395">
                  <c:v>65</c:v>
                </c:pt>
                <c:pt idx="1396">
                  <c:v>65</c:v>
                </c:pt>
                <c:pt idx="1397">
                  <c:v>65</c:v>
                </c:pt>
                <c:pt idx="1398">
                  <c:v>65</c:v>
                </c:pt>
                <c:pt idx="1399">
                  <c:v>65</c:v>
                </c:pt>
                <c:pt idx="1400">
                  <c:v>65</c:v>
                </c:pt>
                <c:pt idx="1401">
                  <c:v>65</c:v>
                </c:pt>
                <c:pt idx="1402">
                  <c:v>65</c:v>
                </c:pt>
                <c:pt idx="1403">
                  <c:v>65</c:v>
                </c:pt>
                <c:pt idx="1404">
                  <c:v>65</c:v>
                </c:pt>
                <c:pt idx="1405">
                  <c:v>65</c:v>
                </c:pt>
                <c:pt idx="1406">
                  <c:v>65</c:v>
                </c:pt>
                <c:pt idx="1407">
                  <c:v>65</c:v>
                </c:pt>
                <c:pt idx="1408">
                  <c:v>65</c:v>
                </c:pt>
                <c:pt idx="1409">
                  <c:v>65</c:v>
                </c:pt>
                <c:pt idx="1410">
                  <c:v>65</c:v>
                </c:pt>
                <c:pt idx="1411">
                  <c:v>65</c:v>
                </c:pt>
                <c:pt idx="1412">
                  <c:v>65</c:v>
                </c:pt>
                <c:pt idx="1413">
                  <c:v>65</c:v>
                </c:pt>
                <c:pt idx="1414">
                  <c:v>65</c:v>
                </c:pt>
                <c:pt idx="1415">
                  <c:v>65</c:v>
                </c:pt>
                <c:pt idx="1416">
                  <c:v>65</c:v>
                </c:pt>
                <c:pt idx="1417">
                  <c:v>66</c:v>
                </c:pt>
                <c:pt idx="1418">
                  <c:v>66</c:v>
                </c:pt>
                <c:pt idx="1419">
                  <c:v>70</c:v>
                </c:pt>
                <c:pt idx="1420">
                  <c:v>70</c:v>
                </c:pt>
                <c:pt idx="1421">
                  <c:v>71</c:v>
                </c:pt>
                <c:pt idx="1422">
                  <c:v>71</c:v>
                </c:pt>
                <c:pt idx="1423">
                  <c:v>71</c:v>
                </c:pt>
                <c:pt idx="1424">
                  <c:v>71</c:v>
                </c:pt>
                <c:pt idx="1425">
                  <c:v>71</c:v>
                </c:pt>
                <c:pt idx="1426">
                  <c:v>71</c:v>
                </c:pt>
                <c:pt idx="1427">
                  <c:v>71</c:v>
                </c:pt>
                <c:pt idx="1428">
                  <c:v>71</c:v>
                </c:pt>
                <c:pt idx="1429">
                  <c:v>71</c:v>
                </c:pt>
                <c:pt idx="1430">
                  <c:v>71</c:v>
                </c:pt>
                <c:pt idx="1431">
                  <c:v>71</c:v>
                </c:pt>
                <c:pt idx="1432">
                  <c:v>71</c:v>
                </c:pt>
                <c:pt idx="1433">
                  <c:v>71</c:v>
                </c:pt>
                <c:pt idx="1434">
                  <c:v>71</c:v>
                </c:pt>
                <c:pt idx="1435">
                  <c:v>71</c:v>
                </c:pt>
                <c:pt idx="1436">
                  <c:v>71</c:v>
                </c:pt>
                <c:pt idx="1437">
                  <c:v>72</c:v>
                </c:pt>
                <c:pt idx="1438">
                  <c:v>72</c:v>
                </c:pt>
                <c:pt idx="1439">
                  <c:v>72</c:v>
                </c:pt>
                <c:pt idx="1440">
                  <c:v>72</c:v>
                </c:pt>
                <c:pt idx="1441">
                  <c:v>72</c:v>
                </c:pt>
                <c:pt idx="1442">
                  <c:v>72</c:v>
                </c:pt>
                <c:pt idx="1443">
                  <c:v>72</c:v>
                </c:pt>
                <c:pt idx="1444">
                  <c:v>72</c:v>
                </c:pt>
                <c:pt idx="1445">
                  <c:v>72</c:v>
                </c:pt>
                <c:pt idx="1446">
                  <c:v>72</c:v>
                </c:pt>
                <c:pt idx="1447">
                  <c:v>72</c:v>
                </c:pt>
                <c:pt idx="1448">
                  <c:v>72</c:v>
                </c:pt>
                <c:pt idx="1449">
                  <c:v>72</c:v>
                </c:pt>
                <c:pt idx="1450">
                  <c:v>73</c:v>
                </c:pt>
                <c:pt idx="1451">
                  <c:v>73</c:v>
                </c:pt>
                <c:pt idx="1452">
                  <c:v>73</c:v>
                </c:pt>
                <c:pt idx="1453">
                  <c:v>73</c:v>
                </c:pt>
                <c:pt idx="1454">
                  <c:v>73</c:v>
                </c:pt>
                <c:pt idx="1455">
                  <c:v>73</c:v>
                </c:pt>
                <c:pt idx="1456">
                  <c:v>73</c:v>
                </c:pt>
                <c:pt idx="1457">
                  <c:v>74</c:v>
                </c:pt>
                <c:pt idx="1458">
                  <c:v>74</c:v>
                </c:pt>
                <c:pt idx="1459">
                  <c:v>74</c:v>
                </c:pt>
                <c:pt idx="1460">
                  <c:v>74</c:v>
                </c:pt>
                <c:pt idx="1461">
                  <c:v>74</c:v>
                </c:pt>
                <c:pt idx="1462">
                  <c:v>74</c:v>
                </c:pt>
                <c:pt idx="1463">
                  <c:v>74</c:v>
                </c:pt>
                <c:pt idx="1464">
                  <c:v>74</c:v>
                </c:pt>
                <c:pt idx="1465">
                  <c:v>74</c:v>
                </c:pt>
                <c:pt idx="1466">
                  <c:v>74</c:v>
                </c:pt>
                <c:pt idx="1467">
                  <c:v>74</c:v>
                </c:pt>
                <c:pt idx="1468">
                  <c:v>74</c:v>
                </c:pt>
                <c:pt idx="1469">
                  <c:v>74</c:v>
                </c:pt>
                <c:pt idx="1470">
                  <c:v>77</c:v>
                </c:pt>
                <c:pt idx="1471">
                  <c:v>77</c:v>
                </c:pt>
                <c:pt idx="1472">
                  <c:v>77</c:v>
                </c:pt>
                <c:pt idx="1473">
                  <c:v>77</c:v>
                </c:pt>
                <c:pt idx="1474">
                  <c:v>77</c:v>
                </c:pt>
                <c:pt idx="1475">
                  <c:v>77</c:v>
                </c:pt>
                <c:pt idx="1476">
                  <c:v>77</c:v>
                </c:pt>
                <c:pt idx="1477">
                  <c:v>77</c:v>
                </c:pt>
                <c:pt idx="1478">
                  <c:v>77</c:v>
                </c:pt>
                <c:pt idx="1479">
                  <c:v>77</c:v>
                </c:pt>
                <c:pt idx="1480">
                  <c:v>77</c:v>
                </c:pt>
                <c:pt idx="1481">
                  <c:v>77</c:v>
                </c:pt>
                <c:pt idx="1482">
                  <c:v>77</c:v>
                </c:pt>
                <c:pt idx="1483">
                  <c:v>76</c:v>
                </c:pt>
                <c:pt idx="1484">
                  <c:v>76</c:v>
                </c:pt>
                <c:pt idx="1485">
                  <c:v>76</c:v>
                </c:pt>
                <c:pt idx="1486">
                  <c:v>76</c:v>
                </c:pt>
                <c:pt idx="1487">
                  <c:v>76</c:v>
                </c:pt>
                <c:pt idx="1488">
                  <c:v>76</c:v>
                </c:pt>
                <c:pt idx="1489">
                  <c:v>76</c:v>
                </c:pt>
                <c:pt idx="1490">
                  <c:v>76</c:v>
                </c:pt>
                <c:pt idx="1491">
                  <c:v>76</c:v>
                </c:pt>
                <c:pt idx="1492">
                  <c:v>77</c:v>
                </c:pt>
                <c:pt idx="1493">
                  <c:v>88</c:v>
                </c:pt>
                <c:pt idx="1494">
                  <c:v>91</c:v>
                </c:pt>
                <c:pt idx="1495">
                  <c:v>91</c:v>
                </c:pt>
                <c:pt idx="1496">
                  <c:v>91</c:v>
                </c:pt>
                <c:pt idx="1497">
                  <c:v>92</c:v>
                </c:pt>
                <c:pt idx="1498">
                  <c:v>92</c:v>
                </c:pt>
                <c:pt idx="1499">
                  <c:v>92</c:v>
                </c:pt>
                <c:pt idx="1500">
                  <c:v>92</c:v>
                </c:pt>
                <c:pt idx="1501">
                  <c:v>99</c:v>
                </c:pt>
                <c:pt idx="1502">
                  <c:v>99</c:v>
                </c:pt>
                <c:pt idx="1503">
                  <c:v>99</c:v>
                </c:pt>
                <c:pt idx="1504">
                  <c:v>99</c:v>
                </c:pt>
                <c:pt idx="1505">
                  <c:v>99</c:v>
                </c:pt>
                <c:pt idx="1506">
                  <c:v>99</c:v>
                </c:pt>
                <c:pt idx="1507">
                  <c:v>99</c:v>
                </c:pt>
                <c:pt idx="1508">
                  <c:v>100</c:v>
                </c:pt>
                <c:pt idx="1509">
                  <c:v>100</c:v>
                </c:pt>
                <c:pt idx="1510">
                  <c:v>100</c:v>
                </c:pt>
                <c:pt idx="1511">
                  <c:v>100</c:v>
                </c:pt>
                <c:pt idx="1512">
                  <c:v>100</c:v>
                </c:pt>
                <c:pt idx="1513">
                  <c:v>100</c:v>
                </c:pt>
                <c:pt idx="1514">
                  <c:v>100</c:v>
                </c:pt>
                <c:pt idx="1515">
                  <c:v>102</c:v>
                </c:pt>
                <c:pt idx="1516">
                  <c:v>102</c:v>
                </c:pt>
                <c:pt idx="1517">
                  <c:v>102</c:v>
                </c:pt>
                <c:pt idx="1518">
                  <c:v>102</c:v>
                </c:pt>
                <c:pt idx="1519">
                  <c:v>102</c:v>
                </c:pt>
                <c:pt idx="1520">
                  <c:v>102</c:v>
                </c:pt>
                <c:pt idx="1521">
                  <c:v>102</c:v>
                </c:pt>
                <c:pt idx="1522">
                  <c:v>102</c:v>
                </c:pt>
                <c:pt idx="1523">
                  <c:v>102</c:v>
                </c:pt>
                <c:pt idx="1524">
                  <c:v>102</c:v>
                </c:pt>
                <c:pt idx="1525">
                  <c:v>102</c:v>
                </c:pt>
                <c:pt idx="1526">
                  <c:v>102</c:v>
                </c:pt>
                <c:pt idx="1527">
                  <c:v>102</c:v>
                </c:pt>
                <c:pt idx="1528">
                  <c:v>102</c:v>
                </c:pt>
                <c:pt idx="1529">
                  <c:v>102</c:v>
                </c:pt>
                <c:pt idx="1530">
                  <c:v>102</c:v>
                </c:pt>
                <c:pt idx="1531">
                  <c:v>103</c:v>
                </c:pt>
                <c:pt idx="1532">
                  <c:v>103</c:v>
                </c:pt>
                <c:pt idx="1533">
                  <c:v>103</c:v>
                </c:pt>
                <c:pt idx="1534">
                  <c:v>103</c:v>
                </c:pt>
                <c:pt idx="1535">
                  <c:v>103</c:v>
                </c:pt>
                <c:pt idx="1536">
                  <c:v>103</c:v>
                </c:pt>
                <c:pt idx="1537">
                  <c:v>103</c:v>
                </c:pt>
                <c:pt idx="1538">
                  <c:v>112</c:v>
                </c:pt>
                <c:pt idx="1539">
                  <c:v>117</c:v>
                </c:pt>
                <c:pt idx="1540">
                  <c:v>117</c:v>
                </c:pt>
                <c:pt idx="1541">
                  <c:v>123</c:v>
                </c:pt>
                <c:pt idx="1542">
                  <c:v>123</c:v>
                </c:pt>
                <c:pt idx="1543">
                  <c:v>123</c:v>
                </c:pt>
                <c:pt idx="1544">
                  <c:v>129</c:v>
                </c:pt>
                <c:pt idx="1545">
                  <c:v>137</c:v>
                </c:pt>
                <c:pt idx="1546">
                  <c:v>142</c:v>
                </c:pt>
                <c:pt idx="1547">
                  <c:v>142</c:v>
                </c:pt>
                <c:pt idx="1548">
                  <c:v>147</c:v>
                </c:pt>
                <c:pt idx="1549">
                  <c:v>149</c:v>
                </c:pt>
                <c:pt idx="1550">
                  <c:v>152</c:v>
                </c:pt>
                <c:pt idx="1551">
                  <c:v>152</c:v>
                </c:pt>
                <c:pt idx="1552">
                  <c:v>160</c:v>
                </c:pt>
                <c:pt idx="1553">
                  <c:v>160</c:v>
                </c:pt>
                <c:pt idx="1554">
                  <c:v>164</c:v>
                </c:pt>
                <c:pt idx="1555">
                  <c:v>167</c:v>
                </c:pt>
                <c:pt idx="1556">
                  <c:v>167</c:v>
                </c:pt>
                <c:pt idx="1557">
                  <c:v>167</c:v>
                </c:pt>
                <c:pt idx="1558">
                  <c:v>173</c:v>
                </c:pt>
                <c:pt idx="1559">
                  <c:v>173</c:v>
                </c:pt>
                <c:pt idx="1560">
                  <c:v>173</c:v>
                </c:pt>
                <c:pt idx="1561">
                  <c:v>173</c:v>
                </c:pt>
                <c:pt idx="1562">
                  <c:v>175</c:v>
                </c:pt>
                <c:pt idx="1563">
                  <c:v>175</c:v>
                </c:pt>
                <c:pt idx="1564">
                  <c:v>178</c:v>
                </c:pt>
                <c:pt idx="1565">
                  <c:v>179</c:v>
                </c:pt>
                <c:pt idx="1566">
                  <c:v>179</c:v>
                </c:pt>
                <c:pt idx="1567">
                  <c:v>179</c:v>
                </c:pt>
                <c:pt idx="1568">
                  <c:v>179</c:v>
                </c:pt>
                <c:pt idx="1569">
                  <c:v>180</c:v>
                </c:pt>
                <c:pt idx="1570">
                  <c:v>180</c:v>
                </c:pt>
                <c:pt idx="1571">
                  <c:v>181</c:v>
                </c:pt>
                <c:pt idx="1572">
                  <c:v>181</c:v>
                </c:pt>
                <c:pt idx="1573">
                  <c:v>184</c:v>
                </c:pt>
                <c:pt idx="1574">
                  <c:v>184</c:v>
                </c:pt>
                <c:pt idx="1575">
                  <c:v>184</c:v>
                </c:pt>
                <c:pt idx="1576">
                  <c:v>184</c:v>
                </c:pt>
                <c:pt idx="1577">
                  <c:v>185</c:v>
                </c:pt>
                <c:pt idx="1578">
                  <c:v>186</c:v>
                </c:pt>
                <c:pt idx="1579">
                  <c:v>185</c:v>
                </c:pt>
                <c:pt idx="1580">
                  <c:v>185</c:v>
                </c:pt>
                <c:pt idx="1581">
                  <c:v>185</c:v>
                </c:pt>
                <c:pt idx="1582">
                  <c:v>185</c:v>
                </c:pt>
                <c:pt idx="1583">
                  <c:v>185</c:v>
                </c:pt>
                <c:pt idx="1584">
                  <c:v>185</c:v>
                </c:pt>
                <c:pt idx="1585">
                  <c:v>186</c:v>
                </c:pt>
                <c:pt idx="1586">
                  <c:v>186</c:v>
                </c:pt>
                <c:pt idx="1587">
                  <c:v>186</c:v>
                </c:pt>
                <c:pt idx="1588">
                  <c:v>186</c:v>
                </c:pt>
                <c:pt idx="1589">
                  <c:v>186</c:v>
                </c:pt>
                <c:pt idx="1590">
                  <c:v>186</c:v>
                </c:pt>
                <c:pt idx="1591">
                  <c:v>186</c:v>
                </c:pt>
                <c:pt idx="1592">
                  <c:v>186</c:v>
                </c:pt>
                <c:pt idx="1593">
                  <c:v>187</c:v>
                </c:pt>
                <c:pt idx="1594">
                  <c:v>187</c:v>
                </c:pt>
                <c:pt idx="1595">
                  <c:v>187</c:v>
                </c:pt>
                <c:pt idx="1596">
                  <c:v>187</c:v>
                </c:pt>
                <c:pt idx="1597">
                  <c:v>187</c:v>
                </c:pt>
                <c:pt idx="1598">
                  <c:v>187</c:v>
                </c:pt>
                <c:pt idx="1599">
                  <c:v>187</c:v>
                </c:pt>
                <c:pt idx="1600">
                  <c:v>187</c:v>
                </c:pt>
                <c:pt idx="1601">
                  <c:v>187</c:v>
                </c:pt>
                <c:pt idx="1602">
                  <c:v>187</c:v>
                </c:pt>
                <c:pt idx="1603">
                  <c:v>187</c:v>
                </c:pt>
                <c:pt idx="1604">
                  <c:v>187</c:v>
                </c:pt>
                <c:pt idx="1605">
                  <c:v>187</c:v>
                </c:pt>
                <c:pt idx="1606">
                  <c:v>187</c:v>
                </c:pt>
                <c:pt idx="1607">
                  <c:v>187</c:v>
                </c:pt>
                <c:pt idx="1608">
                  <c:v>187</c:v>
                </c:pt>
                <c:pt idx="1609">
                  <c:v>187</c:v>
                </c:pt>
                <c:pt idx="1610">
                  <c:v>187</c:v>
                </c:pt>
                <c:pt idx="1611">
                  <c:v>187</c:v>
                </c:pt>
                <c:pt idx="1612">
                  <c:v>187</c:v>
                </c:pt>
                <c:pt idx="1613">
                  <c:v>187</c:v>
                </c:pt>
                <c:pt idx="1614">
                  <c:v>187</c:v>
                </c:pt>
                <c:pt idx="1615">
                  <c:v>187</c:v>
                </c:pt>
                <c:pt idx="1616">
                  <c:v>188</c:v>
                </c:pt>
                <c:pt idx="1617">
                  <c:v>188</c:v>
                </c:pt>
                <c:pt idx="1618">
                  <c:v>188</c:v>
                </c:pt>
                <c:pt idx="1619">
                  <c:v>188</c:v>
                </c:pt>
                <c:pt idx="1620">
                  <c:v>188</c:v>
                </c:pt>
                <c:pt idx="1621">
                  <c:v>188</c:v>
                </c:pt>
                <c:pt idx="1622">
                  <c:v>188</c:v>
                </c:pt>
                <c:pt idx="1623">
                  <c:v>188</c:v>
                </c:pt>
                <c:pt idx="1624">
                  <c:v>188</c:v>
                </c:pt>
                <c:pt idx="1625">
                  <c:v>188</c:v>
                </c:pt>
                <c:pt idx="1626">
                  <c:v>188</c:v>
                </c:pt>
                <c:pt idx="1627">
                  <c:v>188</c:v>
                </c:pt>
                <c:pt idx="1628">
                  <c:v>188</c:v>
                </c:pt>
                <c:pt idx="1629">
                  <c:v>188</c:v>
                </c:pt>
                <c:pt idx="1630">
                  <c:v>188</c:v>
                </c:pt>
                <c:pt idx="1631">
                  <c:v>188</c:v>
                </c:pt>
                <c:pt idx="1632">
                  <c:v>188</c:v>
                </c:pt>
                <c:pt idx="1633">
                  <c:v>188</c:v>
                </c:pt>
                <c:pt idx="1634">
                  <c:v>188</c:v>
                </c:pt>
                <c:pt idx="1635">
                  <c:v>188</c:v>
                </c:pt>
                <c:pt idx="1636">
                  <c:v>188</c:v>
                </c:pt>
                <c:pt idx="1637">
                  <c:v>188</c:v>
                </c:pt>
                <c:pt idx="1638">
                  <c:v>188</c:v>
                </c:pt>
                <c:pt idx="1639">
                  <c:v>188</c:v>
                </c:pt>
                <c:pt idx="1640">
                  <c:v>188</c:v>
                </c:pt>
                <c:pt idx="1641">
                  <c:v>189</c:v>
                </c:pt>
                <c:pt idx="1642">
                  <c:v>189</c:v>
                </c:pt>
                <c:pt idx="1643">
                  <c:v>189</c:v>
                </c:pt>
                <c:pt idx="1644">
                  <c:v>189</c:v>
                </c:pt>
                <c:pt idx="1645">
                  <c:v>189</c:v>
                </c:pt>
                <c:pt idx="1646">
                  <c:v>189</c:v>
                </c:pt>
                <c:pt idx="1647">
                  <c:v>189</c:v>
                </c:pt>
                <c:pt idx="1648">
                  <c:v>189</c:v>
                </c:pt>
                <c:pt idx="1649">
                  <c:v>189</c:v>
                </c:pt>
                <c:pt idx="1650">
                  <c:v>189</c:v>
                </c:pt>
                <c:pt idx="1651">
                  <c:v>189</c:v>
                </c:pt>
                <c:pt idx="1652">
                  <c:v>189</c:v>
                </c:pt>
                <c:pt idx="1653">
                  <c:v>189</c:v>
                </c:pt>
                <c:pt idx="1654">
                  <c:v>189</c:v>
                </c:pt>
                <c:pt idx="1655">
                  <c:v>189</c:v>
                </c:pt>
                <c:pt idx="1656">
                  <c:v>189</c:v>
                </c:pt>
                <c:pt idx="1657">
                  <c:v>191</c:v>
                </c:pt>
                <c:pt idx="1658">
                  <c:v>191</c:v>
                </c:pt>
                <c:pt idx="1659">
                  <c:v>191</c:v>
                </c:pt>
                <c:pt idx="1660">
                  <c:v>191</c:v>
                </c:pt>
                <c:pt idx="1661">
                  <c:v>191</c:v>
                </c:pt>
                <c:pt idx="1662">
                  <c:v>191</c:v>
                </c:pt>
                <c:pt idx="1663">
                  <c:v>191</c:v>
                </c:pt>
                <c:pt idx="1664">
                  <c:v>191</c:v>
                </c:pt>
                <c:pt idx="1665">
                  <c:v>191</c:v>
                </c:pt>
                <c:pt idx="1666">
                  <c:v>191</c:v>
                </c:pt>
                <c:pt idx="1667">
                  <c:v>191</c:v>
                </c:pt>
                <c:pt idx="1668">
                  <c:v>191</c:v>
                </c:pt>
                <c:pt idx="1669">
                  <c:v>191</c:v>
                </c:pt>
                <c:pt idx="1670">
                  <c:v>191</c:v>
                </c:pt>
                <c:pt idx="1671">
                  <c:v>191</c:v>
                </c:pt>
                <c:pt idx="1672">
                  <c:v>191</c:v>
                </c:pt>
                <c:pt idx="1673">
                  <c:v>191</c:v>
                </c:pt>
                <c:pt idx="1674">
                  <c:v>191</c:v>
                </c:pt>
                <c:pt idx="1675">
                  <c:v>191</c:v>
                </c:pt>
                <c:pt idx="1676">
                  <c:v>191</c:v>
                </c:pt>
                <c:pt idx="1677">
                  <c:v>191</c:v>
                </c:pt>
                <c:pt idx="1678">
                  <c:v>191</c:v>
                </c:pt>
                <c:pt idx="1679">
                  <c:v>191</c:v>
                </c:pt>
                <c:pt idx="1680">
                  <c:v>191</c:v>
                </c:pt>
                <c:pt idx="1681">
                  <c:v>191</c:v>
                </c:pt>
                <c:pt idx="1682">
                  <c:v>191</c:v>
                </c:pt>
                <c:pt idx="1683">
                  <c:v>191</c:v>
                </c:pt>
                <c:pt idx="1684">
                  <c:v>191</c:v>
                </c:pt>
                <c:pt idx="1685">
                  <c:v>191</c:v>
                </c:pt>
                <c:pt idx="1686">
                  <c:v>191</c:v>
                </c:pt>
                <c:pt idx="1687">
                  <c:v>191</c:v>
                </c:pt>
                <c:pt idx="1688">
                  <c:v>191</c:v>
                </c:pt>
                <c:pt idx="1689">
                  <c:v>191</c:v>
                </c:pt>
                <c:pt idx="1690">
                  <c:v>191</c:v>
                </c:pt>
                <c:pt idx="1691">
                  <c:v>191</c:v>
                </c:pt>
                <c:pt idx="1692">
                  <c:v>191</c:v>
                </c:pt>
                <c:pt idx="1693">
                  <c:v>191</c:v>
                </c:pt>
                <c:pt idx="1694">
                  <c:v>191</c:v>
                </c:pt>
                <c:pt idx="1695">
                  <c:v>191</c:v>
                </c:pt>
                <c:pt idx="1696">
                  <c:v>191</c:v>
                </c:pt>
                <c:pt idx="1697">
                  <c:v>191</c:v>
                </c:pt>
                <c:pt idx="1698">
                  <c:v>191</c:v>
                </c:pt>
                <c:pt idx="1699">
                  <c:v>191</c:v>
                </c:pt>
                <c:pt idx="1700">
                  <c:v>191</c:v>
                </c:pt>
                <c:pt idx="1701">
                  <c:v>191</c:v>
                </c:pt>
                <c:pt idx="1702">
                  <c:v>191</c:v>
                </c:pt>
                <c:pt idx="1703">
                  <c:v>191</c:v>
                </c:pt>
                <c:pt idx="1704">
                  <c:v>191</c:v>
                </c:pt>
                <c:pt idx="1705">
                  <c:v>191</c:v>
                </c:pt>
                <c:pt idx="1706">
                  <c:v>191</c:v>
                </c:pt>
                <c:pt idx="1707">
                  <c:v>191</c:v>
                </c:pt>
                <c:pt idx="1708">
                  <c:v>191</c:v>
                </c:pt>
                <c:pt idx="1709">
                  <c:v>191</c:v>
                </c:pt>
                <c:pt idx="1710">
                  <c:v>191</c:v>
                </c:pt>
                <c:pt idx="1711">
                  <c:v>191</c:v>
                </c:pt>
                <c:pt idx="1712">
                  <c:v>191</c:v>
                </c:pt>
                <c:pt idx="1713">
                  <c:v>192</c:v>
                </c:pt>
                <c:pt idx="1714">
                  <c:v>192</c:v>
                </c:pt>
                <c:pt idx="1715">
                  <c:v>192</c:v>
                </c:pt>
                <c:pt idx="1716">
                  <c:v>196</c:v>
                </c:pt>
                <c:pt idx="1717">
                  <c:v>196</c:v>
                </c:pt>
                <c:pt idx="1718">
                  <c:v>201</c:v>
                </c:pt>
                <c:pt idx="1719">
                  <c:v>201</c:v>
                </c:pt>
                <c:pt idx="1720">
                  <c:v>201</c:v>
                </c:pt>
                <c:pt idx="1721">
                  <c:v>201</c:v>
                </c:pt>
                <c:pt idx="1722">
                  <c:v>201</c:v>
                </c:pt>
                <c:pt idx="1723">
                  <c:v>201</c:v>
                </c:pt>
                <c:pt idx="1724">
                  <c:v>201</c:v>
                </c:pt>
                <c:pt idx="1725">
                  <c:v>201</c:v>
                </c:pt>
                <c:pt idx="1726">
                  <c:v>201</c:v>
                </c:pt>
                <c:pt idx="1727">
                  <c:v>201</c:v>
                </c:pt>
                <c:pt idx="1728">
                  <c:v>202</c:v>
                </c:pt>
                <c:pt idx="1729">
                  <c:v>202</c:v>
                </c:pt>
                <c:pt idx="1730">
                  <c:v>201</c:v>
                </c:pt>
                <c:pt idx="1731">
                  <c:v>201</c:v>
                </c:pt>
                <c:pt idx="1732">
                  <c:v>201</c:v>
                </c:pt>
                <c:pt idx="1733">
                  <c:v>201</c:v>
                </c:pt>
                <c:pt idx="1734">
                  <c:v>201</c:v>
                </c:pt>
                <c:pt idx="1735">
                  <c:v>201</c:v>
                </c:pt>
                <c:pt idx="1736">
                  <c:v>201</c:v>
                </c:pt>
                <c:pt idx="1737">
                  <c:v>201</c:v>
                </c:pt>
                <c:pt idx="1738">
                  <c:v>203</c:v>
                </c:pt>
                <c:pt idx="1739">
                  <c:v>203</c:v>
                </c:pt>
                <c:pt idx="1740">
                  <c:v>203</c:v>
                </c:pt>
                <c:pt idx="1741">
                  <c:v>205</c:v>
                </c:pt>
                <c:pt idx="1742">
                  <c:v>205</c:v>
                </c:pt>
                <c:pt idx="1743">
                  <c:v>205</c:v>
                </c:pt>
                <c:pt idx="1744">
                  <c:v>205</c:v>
                </c:pt>
                <c:pt idx="1745">
                  <c:v>205</c:v>
                </c:pt>
                <c:pt idx="1746">
                  <c:v>205</c:v>
                </c:pt>
                <c:pt idx="1747">
                  <c:v>205</c:v>
                </c:pt>
                <c:pt idx="1748">
                  <c:v>206</c:v>
                </c:pt>
                <c:pt idx="1749">
                  <c:v>206</c:v>
                </c:pt>
                <c:pt idx="1750">
                  <c:v>206</c:v>
                </c:pt>
                <c:pt idx="1751">
                  <c:v>206</c:v>
                </c:pt>
                <c:pt idx="1752">
                  <c:v>207</c:v>
                </c:pt>
                <c:pt idx="1753">
                  <c:v>207</c:v>
                </c:pt>
                <c:pt idx="1754">
                  <c:v>207</c:v>
                </c:pt>
                <c:pt idx="1755">
                  <c:v>207</c:v>
                </c:pt>
                <c:pt idx="1756">
                  <c:v>207</c:v>
                </c:pt>
                <c:pt idx="1757">
                  <c:v>207</c:v>
                </c:pt>
                <c:pt idx="1758">
                  <c:v>207</c:v>
                </c:pt>
                <c:pt idx="1759">
                  <c:v>207</c:v>
                </c:pt>
                <c:pt idx="1760">
                  <c:v>207</c:v>
                </c:pt>
                <c:pt idx="1761">
                  <c:v>207</c:v>
                </c:pt>
                <c:pt idx="1762">
                  <c:v>207</c:v>
                </c:pt>
                <c:pt idx="1763">
                  <c:v>207</c:v>
                </c:pt>
                <c:pt idx="1764">
                  <c:v>207</c:v>
                </c:pt>
                <c:pt idx="1765">
                  <c:v>207</c:v>
                </c:pt>
                <c:pt idx="1766">
                  <c:v>207</c:v>
                </c:pt>
                <c:pt idx="1767">
                  <c:v>207</c:v>
                </c:pt>
                <c:pt idx="1768">
                  <c:v>207</c:v>
                </c:pt>
                <c:pt idx="1769">
                  <c:v>207</c:v>
                </c:pt>
                <c:pt idx="1770">
                  <c:v>207</c:v>
                </c:pt>
                <c:pt idx="1771">
                  <c:v>208</c:v>
                </c:pt>
                <c:pt idx="1772">
                  <c:v>208</c:v>
                </c:pt>
                <c:pt idx="1773">
                  <c:v>208</c:v>
                </c:pt>
                <c:pt idx="1774">
                  <c:v>213</c:v>
                </c:pt>
                <c:pt idx="1775">
                  <c:v>212</c:v>
                </c:pt>
                <c:pt idx="1776">
                  <c:v>212</c:v>
                </c:pt>
                <c:pt idx="1777">
                  <c:v>212</c:v>
                </c:pt>
                <c:pt idx="1778">
                  <c:v>212</c:v>
                </c:pt>
                <c:pt idx="1779">
                  <c:v>211</c:v>
                </c:pt>
                <c:pt idx="1780">
                  <c:v>208</c:v>
                </c:pt>
                <c:pt idx="1781">
                  <c:v>209</c:v>
                </c:pt>
                <c:pt idx="1782">
                  <c:v>211</c:v>
                </c:pt>
                <c:pt idx="1783">
                  <c:v>211</c:v>
                </c:pt>
                <c:pt idx="1784">
                  <c:v>211</c:v>
                </c:pt>
                <c:pt idx="1785">
                  <c:v>211</c:v>
                </c:pt>
                <c:pt idx="1786">
                  <c:v>211</c:v>
                </c:pt>
                <c:pt idx="1787">
                  <c:v>211</c:v>
                </c:pt>
                <c:pt idx="1788">
                  <c:v>211</c:v>
                </c:pt>
                <c:pt idx="1789">
                  <c:v>211</c:v>
                </c:pt>
                <c:pt idx="1790">
                  <c:v>211</c:v>
                </c:pt>
                <c:pt idx="1791">
                  <c:v>211</c:v>
                </c:pt>
                <c:pt idx="1792">
                  <c:v>211</c:v>
                </c:pt>
                <c:pt idx="1793">
                  <c:v>211</c:v>
                </c:pt>
                <c:pt idx="1794">
                  <c:v>211</c:v>
                </c:pt>
                <c:pt idx="1795">
                  <c:v>211</c:v>
                </c:pt>
                <c:pt idx="1796">
                  <c:v>211</c:v>
                </c:pt>
                <c:pt idx="1797">
                  <c:v>211</c:v>
                </c:pt>
                <c:pt idx="1798">
                  <c:v>211</c:v>
                </c:pt>
                <c:pt idx="1799">
                  <c:v>211</c:v>
                </c:pt>
                <c:pt idx="1800">
                  <c:v>211</c:v>
                </c:pt>
                <c:pt idx="1801">
                  <c:v>211</c:v>
                </c:pt>
                <c:pt idx="1802">
                  <c:v>211</c:v>
                </c:pt>
                <c:pt idx="1803">
                  <c:v>211</c:v>
                </c:pt>
                <c:pt idx="1804">
                  <c:v>211</c:v>
                </c:pt>
                <c:pt idx="1805">
                  <c:v>211</c:v>
                </c:pt>
                <c:pt idx="1806">
                  <c:v>211</c:v>
                </c:pt>
                <c:pt idx="1807">
                  <c:v>211</c:v>
                </c:pt>
                <c:pt idx="1808">
                  <c:v>211</c:v>
                </c:pt>
                <c:pt idx="1809">
                  <c:v>211</c:v>
                </c:pt>
                <c:pt idx="1810">
                  <c:v>211</c:v>
                </c:pt>
                <c:pt idx="1811">
                  <c:v>212</c:v>
                </c:pt>
                <c:pt idx="1812">
                  <c:v>212</c:v>
                </c:pt>
                <c:pt idx="1813">
                  <c:v>212</c:v>
                </c:pt>
                <c:pt idx="1814">
                  <c:v>212</c:v>
                </c:pt>
                <c:pt idx="1815">
                  <c:v>212</c:v>
                </c:pt>
                <c:pt idx="1816">
                  <c:v>212</c:v>
                </c:pt>
                <c:pt idx="1817">
                  <c:v>212</c:v>
                </c:pt>
                <c:pt idx="1818">
                  <c:v>212</c:v>
                </c:pt>
                <c:pt idx="1819">
                  <c:v>212</c:v>
                </c:pt>
                <c:pt idx="1820">
                  <c:v>212</c:v>
                </c:pt>
                <c:pt idx="1821">
                  <c:v>211</c:v>
                </c:pt>
                <c:pt idx="1822">
                  <c:v>211</c:v>
                </c:pt>
                <c:pt idx="1823">
                  <c:v>211</c:v>
                </c:pt>
                <c:pt idx="1824">
                  <c:v>211</c:v>
                </c:pt>
                <c:pt idx="1825">
                  <c:v>211</c:v>
                </c:pt>
                <c:pt idx="1826">
                  <c:v>211</c:v>
                </c:pt>
                <c:pt idx="1827">
                  <c:v>211</c:v>
                </c:pt>
                <c:pt idx="1828">
                  <c:v>210</c:v>
                </c:pt>
                <c:pt idx="1829">
                  <c:v>210</c:v>
                </c:pt>
                <c:pt idx="1830">
                  <c:v>210</c:v>
                </c:pt>
                <c:pt idx="1831">
                  <c:v>210</c:v>
                </c:pt>
                <c:pt idx="1832">
                  <c:v>210</c:v>
                </c:pt>
                <c:pt idx="1833">
                  <c:v>210</c:v>
                </c:pt>
                <c:pt idx="1834">
                  <c:v>210</c:v>
                </c:pt>
                <c:pt idx="1835">
                  <c:v>210</c:v>
                </c:pt>
                <c:pt idx="1836">
                  <c:v>210</c:v>
                </c:pt>
                <c:pt idx="1837">
                  <c:v>211</c:v>
                </c:pt>
                <c:pt idx="1838">
                  <c:v>211</c:v>
                </c:pt>
                <c:pt idx="1839">
                  <c:v>211</c:v>
                </c:pt>
                <c:pt idx="1840">
                  <c:v>211</c:v>
                </c:pt>
                <c:pt idx="1841">
                  <c:v>211</c:v>
                </c:pt>
                <c:pt idx="1842">
                  <c:v>211</c:v>
                </c:pt>
                <c:pt idx="1843">
                  <c:v>211</c:v>
                </c:pt>
                <c:pt idx="1844">
                  <c:v>211</c:v>
                </c:pt>
                <c:pt idx="1845">
                  <c:v>211</c:v>
                </c:pt>
                <c:pt idx="1846">
                  <c:v>211</c:v>
                </c:pt>
                <c:pt idx="1847">
                  <c:v>211</c:v>
                </c:pt>
                <c:pt idx="1848">
                  <c:v>211</c:v>
                </c:pt>
                <c:pt idx="1849">
                  <c:v>211</c:v>
                </c:pt>
                <c:pt idx="1850">
                  <c:v>211</c:v>
                </c:pt>
                <c:pt idx="1851">
                  <c:v>211</c:v>
                </c:pt>
                <c:pt idx="1852">
                  <c:v>211</c:v>
                </c:pt>
                <c:pt idx="1853">
                  <c:v>211</c:v>
                </c:pt>
                <c:pt idx="1854">
                  <c:v>211</c:v>
                </c:pt>
                <c:pt idx="1855">
                  <c:v>211</c:v>
                </c:pt>
                <c:pt idx="1856">
                  <c:v>211</c:v>
                </c:pt>
                <c:pt idx="1857">
                  <c:v>211</c:v>
                </c:pt>
                <c:pt idx="1858">
                  <c:v>212</c:v>
                </c:pt>
                <c:pt idx="1859">
                  <c:v>213</c:v>
                </c:pt>
                <c:pt idx="1860">
                  <c:v>214</c:v>
                </c:pt>
                <c:pt idx="1861">
                  <c:v>214</c:v>
                </c:pt>
                <c:pt idx="1862">
                  <c:v>214</c:v>
                </c:pt>
                <c:pt idx="1863">
                  <c:v>214</c:v>
                </c:pt>
                <c:pt idx="1864">
                  <c:v>214</c:v>
                </c:pt>
                <c:pt idx="1865">
                  <c:v>214</c:v>
                </c:pt>
                <c:pt idx="1866">
                  <c:v>214</c:v>
                </c:pt>
                <c:pt idx="1867">
                  <c:v>214</c:v>
                </c:pt>
                <c:pt idx="1868">
                  <c:v>213</c:v>
                </c:pt>
                <c:pt idx="1869">
                  <c:v>213</c:v>
                </c:pt>
                <c:pt idx="1870">
                  <c:v>215</c:v>
                </c:pt>
                <c:pt idx="1871">
                  <c:v>216</c:v>
                </c:pt>
                <c:pt idx="1872">
                  <c:v>216</c:v>
                </c:pt>
                <c:pt idx="1873">
                  <c:v>216</c:v>
                </c:pt>
                <c:pt idx="1874">
                  <c:v>216</c:v>
                </c:pt>
                <c:pt idx="1875">
                  <c:v>216</c:v>
                </c:pt>
                <c:pt idx="1876">
                  <c:v>216</c:v>
                </c:pt>
                <c:pt idx="1877">
                  <c:v>216</c:v>
                </c:pt>
                <c:pt idx="1878">
                  <c:v>215</c:v>
                </c:pt>
                <c:pt idx="1879">
                  <c:v>215</c:v>
                </c:pt>
                <c:pt idx="1880">
                  <c:v>215</c:v>
                </c:pt>
                <c:pt idx="1881">
                  <c:v>215</c:v>
                </c:pt>
                <c:pt idx="1882">
                  <c:v>215</c:v>
                </c:pt>
                <c:pt idx="1883">
                  <c:v>215</c:v>
                </c:pt>
                <c:pt idx="1884">
                  <c:v>215</c:v>
                </c:pt>
                <c:pt idx="1885">
                  <c:v>215</c:v>
                </c:pt>
                <c:pt idx="1886">
                  <c:v>215</c:v>
                </c:pt>
                <c:pt idx="1887">
                  <c:v>216</c:v>
                </c:pt>
                <c:pt idx="1888">
                  <c:v>217</c:v>
                </c:pt>
                <c:pt idx="1889">
                  <c:v>217</c:v>
                </c:pt>
                <c:pt idx="1890">
                  <c:v>217</c:v>
                </c:pt>
                <c:pt idx="1891">
                  <c:v>217</c:v>
                </c:pt>
                <c:pt idx="1892">
                  <c:v>217</c:v>
                </c:pt>
                <c:pt idx="1893">
                  <c:v>217</c:v>
                </c:pt>
                <c:pt idx="1894">
                  <c:v>217</c:v>
                </c:pt>
                <c:pt idx="1895">
                  <c:v>217</c:v>
                </c:pt>
                <c:pt idx="1896">
                  <c:v>217</c:v>
                </c:pt>
                <c:pt idx="1897">
                  <c:v>217</c:v>
                </c:pt>
                <c:pt idx="1898">
                  <c:v>218</c:v>
                </c:pt>
                <c:pt idx="1899">
                  <c:v>218</c:v>
                </c:pt>
                <c:pt idx="1900">
                  <c:v>218</c:v>
                </c:pt>
                <c:pt idx="1901">
                  <c:v>218</c:v>
                </c:pt>
                <c:pt idx="1902">
                  <c:v>219</c:v>
                </c:pt>
                <c:pt idx="1903">
                  <c:v>220</c:v>
                </c:pt>
                <c:pt idx="1904">
                  <c:v>220</c:v>
                </c:pt>
                <c:pt idx="1905">
                  <c:v>220</c:v>
                </c:pt>
                <c:pt idx="1906">
                  <c:v>220</c:v>
                </c:pt>
                <c:pt idx="1907">
                  <c:v>220</c:v>
                </c:pt>
                <c:pt idx="1908">
                  <c:v>220</c:v>
                </c:pt>
                <c:pt idx="1909">
                  <c:v>220</c:v>
                </c:pt>
                <c:pt idx="1910">
                  <c:v>220</c:v>
                </c:pt>
                <c:pt idx="1911">
                  <c:v>220</c:v>
                </c:pt>
                <c:pt idx="1912">
                  <c:v>220</c:v>
                </c:pt>
                <c:pt idx="1913">
                  <c:v>219</c:v>
                </c:pt>
                <c:pt idx="1914">
                  <c:v>220</c:v>
                </c:pt>
                <c:pt idx="1915">
                  <c:v>220</c:v>
                </c:pt>
                <c:pt idx="1916">
                  <c:v>219</c:v>
                </c:pt>
                <c:pt idx="1917">
                  <c:v>219</c:v>
                </c:pt>
                <c:pt idx="1918">
                  <c:v>219</c:v>
                </c:pt>
                <c:pt idx="1919">
                  <c:v>219</c:v>
                </c:pt>
                <c:pt idx="1920">
                  <c:v>219</c:v>
                </c:pt>
                <c:pt idx="1921">
                  <c:v>220</c:v>
                </c:pt>
                <c:pt idx="1922">
                  <c:v>220</c:v>
                </c:pt>
                <c:pt idx="1923">
                  <c:v>221</c:v>
                </c:pt>
                <c:pt idx="1924">
                  <c:v>221</c:v>
                </c:pt>
                <c:pt idx="1925">
                  <c:v>221</c:v>
                </c:pt>
                <c:pt idx="1926">
                  <c:v>221</c:v>
                </c:pt>
                <c:pt idx="1927">
                  <c:v>221</c:v>
                </c:pt>
                <c:pt idx="1928">
                  <c:v>221</c:v>
                </c:pt>
                <c:pt idx="1929">
                  <c:v>221</c:v>
                </c:pt>
                <c:pt idx="1930">
                  <c:v>221</c:v>
                </c:pt>
                <c:pt idx="1931">
                  <c:v>221</c:v>
                </c:pt>
                <c:pt idx="1932">
                  <c:v>221</c:v>
                </c:pt>
                <c:pt idx="1933">
                  <c:v>220</c:v>
                </c:pt>
                <c:pt idx="1934">
                  <c:v>220</c:v>
                </c:pt>
                <c:pt idx="1935">
                  <c:v>220</c:v>
                </c:pt>
                <c:pt idx="1936">
                  <c:v>220</c:v>
                </c:pt>
                <c:pt idx="1937">
                  <c:v>221</c:v>
                </c:pt>
                <c:pt idx="1938">
                  <c:v>221</c:v>
                </c:pt>
                <c:pt idx="1939">
                  <c:v>221</c:v>
                </c:pt>
                <c:pt idx="1940">
                  <c:v>221</c:v>
                </c:pt>
                <c:pt idx="1941">
                  <c:v>221</c:v>
                </c:pt>
                <c:pt idx="1942">
                  <c:v>221</c:v>
                </c:pt>
                <c:pt idx="1943">
                  <c:v>221</c:v>
                </c:pt>
                <c:pt idx="1944">
                  <c:v>221</c:v>
                </c:pt>
                <c:pt idx="1945">
                  <c:v>221</c:v>
                </c:pt>
                <c:pt idx="1946">
                  <c:v>221</c:v>
                </c:pt>
                <c:pt idx="1947">
                  <c:v>221</c:v>
                </c:pt>
                <c:pt idx="1948">
                  <c:v>221</c:v>
                </c:pt>
                <c:pt idx="1949">
                  <c:v>221</c:v>
                </c:pt>
                <c:pt idx="1950">
                  <c:v>221</c:v>
                </c:pt>
                <c:pt idx="1951">
                  <c:v>221</c:v>
                </c:pt>
                <c:pt idx="1952">
                  <c:v>221</c:v>
                </c:pt>
                <c:pt idx="1953">
                  <c:v>221</c:v>
                </c:pt>
                <c:pt idx="1954">
                  <c:v>221</c:v>
                </c:pt>
                <c:pt idx="1955">
                  <c:v>221</c:v>
                </c:pt>
                <c:pt idx="1956">
                  <c:v>221</c:v>
                </c:pt>
                <c:pt idx="1957">
                  <c:v>221</c:v>
                </c:pt>
                <c:pt idx="1958">
                  <c:v>221</c:v>
                </c:pt>
                <c:pt idx="1959">
                  <c:v>221</c:v>
                </c:pt>
                <c:pt idx="1960">
                  <c:v>221</c:v>
                </c:pt>
                <c:pt idx="1961">
                  <c:v>221</c:v>
                </c:pt>
                <c:pt idx="1962">
                  <c:v>221</c:v>
                </c:pt>
                <c:pt idx="1963">
                  <c:v>221</c:v>
                </c:pt>
                <c:pt idx="1964">
                  <c:v>221</c:v>
                </c:pt>
                <c:pt idx="1965">
                  <c:v>221</c:v>
                </c:pt>
                <c:pt idx="1966">
                  <c:v>221</c:v>
                </c:pt>
                <c:pt idx="1967">
                  <c:v>221</c:v>
                </c:pt>
                <c:pt idx="1968">
                  <c:v>221</c:v>
                </c:pt>
                <c:pt idx="1969">
                  <c:v>221</c:v>
                </c:pt>
                <c:pt idx="1970">
                  <c:v>221</c:v>
                </c:pt>
                <c:pt idx="1971">
                  <c:v>221</c:v>
                </c:pt>
                <c:pt idx="1972">
                  <c:v>221</c:v>
                </c:pt>
                <c:pt idx="1973">
                  <c:v>221</c:v>
                </c:pt>
                <c:pt idx="1974">
                  <c:v>221</c:v>
                </c:pt>
                <c:pt idx="1975">
                  <c:v>221</c:v>
                </c:pt>
                <c:pt idx="1976">
                  <c:v>221</c:v>
                </c:pt>
                <c:pt idx="1977">
                  <c:v>221</c:v>
                </c:pt>
                <c:pt idx="1978">
                  <c:v>221</c:v>
                </c:pt>
                <c:pt idx="1979">
                  <c:v>221</c:v>
                </c:pt>
                <c:pt idx="1980">
                  <c:v>221</c:v>
                </c:pt>
                <c:pt idx="1981">
                  <c:v>221</c:v>
                </c:pt>
                <c:pt idx="1982">
                  <c:v>221</c:v>
                </c:pt>
                <c:pt idx="1983">
                  <c:v>221</c:v>
                </c:pt>
                <c:pt idx="1984">
                  <c:v>221</c:v>
                </c:pt>
                <c:pt idx="1985">
                  <c:v>221</c:v>
                </c:pt>
                <c:pt idx="1986">
                  <c:v>221</c:v>
                </c:pt>
                <c:pt idx="1987">
                  <c:v>221</c:v>
                </c:pt>
                <c:pt idx="1988">
                  <c:v>221</c:v>
                </c:pt>
                <c:pt idx="1989">
                  <c:v>221</c:v>
                </c:pt>
                <c:pt idx="1990">
                  <c:v>221</c:v>
                </c:pt>
                <c:pt idx="1991">
                  <c:v>221</c:v>
                </c:pt>
                <c:pt idx="1992">
                  <c:v>221</c:v>
                </c:pt>
                <c:pt idx="1993">
                  <c:v>221</c:v>
                </c:pt>
                <c:pt idx="1994">
                  <c:v>221</c:v>
                </c:pt>
                <c:pt idx="1995">
                  <c:v>221</c:v>
                </c:pt>
                <c:pt idx="1996">
                  <c:v>221</c:v>
                </c:pt>
                <c:pt idx="1997">
                  <c:v>221</c:v>
                </c:pt>
                <c:pt idx="1998">
                  <c:v>221</c:v>
                </c:pt>
                <c:pt idx="1999">
                  <c:v>221</c:v>
                </c:pt>
                <c:pt idx="2000">
                  <c:v>221</c:v>
                </c:pt>
                <c:pt idx="2001">
                  <c:v>221</c:v>
                </c:pt>
                <c:pt idx="2002">
                  <c:v>221</c:v>
                </c:pt>
                <c:pt idx="2003">
                  <c:v>221</c:v>
                </c:pt>
                <c:pt idx="2004">
                  <c:v>221</c:v>
                </c:pt>
                <c:pt idx="2005">
                  <c:v>221</c:v>
                </c:pt>
                <c:pt idx="2006">
                  <c:v>220</c:v>
                </c:pt>
                <c:pt idx="2007">
                  <c:v>220</c:v>
                </c:pt>
                <c:pt idx="2008">
                  <c:v>220</c:v>
                </c:pt>
                <c:pt idx="2009">
                  <c:v>220</c:v>
                </c:pt>
                <c:pt idx="2010">
                  <c:v>220</c:v>
                </c:pt>
                <c:pt idx="2011">
                  <c:v>220</c:v>
                </c:pt>
                <c:pt idx="2012">
                  <c:v>220</c:v>
                </c:pt>
                <c:pt idx="2013">
                  <c:v>220</c:v>
                </c:pt>
                <c:pt idx="2014">
                  <c:v>220</c:v>
                </c:pt>
                <c:pt idx="2015">
                  <c:v>220</c:v>
                </c:pt>
                <c:pt idx="2016">
                  <c:v>220</c:v>
                </c:pt>
                <c:pt idx="2017">
                  <c:v>220</c:v>
                </c:pt>
                <c:pt idx="2018">
                  <c:v>220</c:v>
                </c:pt>
                <c:pt idx="2019">
                  <c:v>220</c:v>
                </c:pt>
                <c:pt idx="2020">
                  <c:v>220</c:v>
                </c:pt>
                <c:pt idx="2021">
                  <c:v>220</c:v>
                </c:pt>
                <c:pt idx="2022">
                  <c:v>220</c:v>
                </c:pt>
                <c:pt idx="2023">
                  <c:v>220</c:v>
                </c:pt>
                <c:pt idx="2024">
                  <c:v>220</c:v>
                </c:pt>
                <c:pt idx="2025">
                  <c:v>220</c:v>
                </c:pt>
                <c:pt idx="2026">
                  <c:v>220</c:v>
                </c:pt>
                <c:pt idx="2027">
                  <c:v>220</c:v>
                </c:pt>
                <c:pt idx="2028">
                  <c:v>220</c:v>
                </c:pt>
                <c:pt idx="2029">
                  <c:v>220</c:v>
                </c:pt>
                <c:pt idx="2030">
                  <c:v>220</c:v>
                </c:pt>
                <c:pt idx="2031">
                  <c:v>220</c:v>
                </c:pt>
                <c:pt idx="2032">
                  <c:v>220</c:v>
                </c:pt>
                <c:pt idx="2033">
                  <c:v>220</c:v>
                </c:pt>
                <c:pt idx="2034">
                  <c:v>220</c:v>
                </c:pt>
                <c:pt idx="2035">
                  <c:v>220</c:v>
                </c:pt>
                <c:pt idx="2036">
                  <c:v>220</c:v>
                </c:pt>
                <c:pt idx="2037">
                  <c:v>220</c:v>
                </c:pt>
                <c:pt idx="2038">
                  <c:v>220</c:v>
                </c:pt>
                <c:pt idx="2039">
                  <c:v>220</c:v>
                </c:pt>
                <c:pt idx="2040">
                  <c:v>220</c:v>
                </c:pt>
                <c:pt idx="2041">
                  <c:v>220</c:v>
                </c:pt>
                <c:pt idx="2042">
                  <c:v>220</c:v>
                </c:pt>
                <c:pt idx="2043">
                  <c:v>219</c:v>
                </c:pt>
                <c:pt idx="2044">
                  <c:v>219</c:v>
                </c:pt>
                <c:pt idx="2045">
                  <c:v>219</c:v>
                </c:pt>
                <c:pt idx="2046">
                  <c:v>219</c:v>
                </c:pt>
                <c:pt idx="2047">
                  <c:v>219</c:v>
                </c:pt>
                <c:pt idx="2048">
                  <c:v>219</c:v>
                </c:pt>
                <c:pt idx="2049">
                  <c:v>219</c:v>
                </c:pt>
                <c:pt idx="2050">
                  <c:v>219</c:v>
                </c:pt>
                <c:pt idx="2051">
                  <c:v>218</c:v>
                </c:pt>
                <c:pt idx="2052">
                  <c:v>218</c:v>
                </c:pt>
                <c:pt idx="2053">
                  <c:v>218</c:v>
                </c:pt>
                <c:pt idx="2054">
                  <c:v>218</c:v>
                </c:pt>
                <c:pt idx="2055">
                  <c:v>218</c:v>
                </c:pt>
                <c:pt idx="2056">
                  <c:v>218</c:v>
                </c:pt>
                <c:pt idx="2057">
                  <c:v>218</c:v>
                </c:pt>
                <c:pt idx="2058">
                  <c:v>218</c:v>
                </c:pt>
                <c:pt idx="2059">
                  <c:v>218</c:v>
                </c:pt>
                <c:pt idx="2060">
                  <c:v>218</c:v>
                </c:pt>
                <c:pt idx="2061">
                  <c:v>218</c:v>
                </c:pt>
                <c:pt idx="2062">
                  <c:v>218</c:v>
                </c:pt>
                <c:pt idx="2063">
                  <c:v>218</c:v>
                </c:pt>
                <c:pt idx="2064">
                  <c:v>218</c:v>
                </c:pt>
                <c:pt idx="2065">
                  <c:v>218</c:v>
                </c:pt>
                <c:pt idx="2066">
                  <c:v>218</c:v>
                </c:pt>
                <c:pt idx="2067">
                  <c:v>218</c:v>
                </c:pt>
                <c:pt idx="2068">
                  <c:v>218</c:v>
                </c:pt>
                <c:pt idx="2069">
                  <c:v>218</c:v>
                </c:pt>
                <c:pt idx="2070">
                  <c:v>218</c:v>
                </c:pt>
                <c:pt idx="2071">
                  <c:v>218</c:v>
                </c:pt>
                <c:pt idx="2072">
                  <c:v>218</c:v>
                </c:pt>
                <c:pt idx="2073">
                  <c:v>218</c:v>
                </c:pt>
                <c:pt idx="2074">
                  <c:v>218</c:v>
                </c:pt>
                <c:pt idx="2075">
                  <c:v>218</c:v>
                </c:pt>
                <c:pt idx="2076">
                  <c:v>218</c:v>
                </c:pt>
                <c:pt idx="2077">
                  <c:v>218</c:v>
                </c:pt>
                <c:pt idx="2078">
                  <c:v>218</c:v>
                </c:pt>
                <c:pt idx="2079">
                  <c:v>218</c:v>
                </c:pt>
                <c:pt idx="2080">
                  <c:v>218</c:v>
                </c:pt>
                <c:pt idx="2081">
                  <c:v>219</c:v>
                </c:pt>
                <c:pt idx="2082">
                  <c:v>220</c:v>
                </c:pt>
                <c:pt idx="2083">
                  <c:v>220</c:v>
                </c:pt>
                <c:pt idx="2084">
                  <c:v>220</c:v>
                </c:pt>
                <c:pt idx="2085">
                  <c:v>220</c:v>
                </c:pt>
                <c:pt idx="2086">
                  <c:v>221</c:v>
                </c:pt>
                <c:pt idx="2087">
                  <c:v>221</c:v>
                </c:pt>
                <c:pt idx="2088">
                  <c:v>225</c:v>
                </c:pt>
                <c:pt idx="2089">
                  <c:v>224</c:v>
                </c:pt>
                <c:pt idx="2090">
                  <c:v>224</c:v>
                </c:pt>
                <c:pt idx="2091">
                  <c:v>225</c:v>
                </c:pt>
                <c:pt idx="2092">
                  <c:v>225</c:v>
                </c:pt>
                <c:pt idx="2093">
                  <c:v>225</c:v>
                </c:pt>
                <c:pt idx="2094">
                  <c:v>225</c:v>
                </c:pt>
                <c:pt idx="2095">
                  <c:v>225</c:v>
                </c:pt>
                <c:pt idx="2096">
                  <c:v>225</c:v>
                </c:pt>
                <c:pt idx="2097">
                  <c:v>226</c:v>
                </c:pt>
                <c:pt idx="2098">
                  <c:v>226</c:v>
                </c:pt>
                <c:pt idx="2099">
                  <c:v>226</c:v>
                </c:pt>
                <c:pt idx="2100">
                  <c:v>230</c:v>
                </c:pt>
                <c:pt idx="2101">
                  <c:v>230</c:v>
                </c:pt>
                <c:pt idx="2102">
                  <c:v>230</c:v>
                </c:pt>
                <c:pt idx="2103">
                  <c:v>230</c:v>
                </c:pt>
                <c:pt idx="2104">
                  <c:v>230</c:v>
                </c:pt>
                <c:pt idx="2105">
                  <c:v>230</c:v>
                </c:pt>
                <c:pt idx="2106">
                  <c:v>230</c:v>
                </c:pt>
                <c:pt idx="2107">
                  <c:v>230</c:v>
                </c:pt>
                <c:pt idx="2108">
                  <c:v>231</c:v>
                </c:pt>
                <c:pt idx="2109">
                  <c:v>231</c:v>
                </c:pt>
                <c:pt idx="2110">
                  <c:v>231</c:v>
                </c:pt>
                <c:pt idx="2111">
                  <c:v>231</c:v>
                </c:pt>
                <c:pt idx="2112">
                  <c:v>231</c:v>
                </c:pt>
                <c:pt idx="2113">
                  <c:v>231</c:v>
                </c:pt>
                <c:pt idx="2114">
                  <c:v>231</c:v>
                </c:pt>
                <c:pt idx="2115">
                  <c:v>231</c:v>
                </c:pt>
                <c:pt idx="2116">
                  <c:v>231</c:v>
                </c:pt>
                <c:pt idx="2117">
                  <c:v>231</c:v>
                </c:pt>
                <c:pt idx="2118">
                  <c:v>231</c:v>
                </c:pt>
                <c:pt idx="2119">
                  <c:v>231</c:v>
                </c:pt>
                <c:pt idx="2120">
                  <c:v>231</c:v>
                </c:pt>
                <c:pt idx="2121">
                  <c:v>231</c:v>
                </c:pt>
                <c:pt idx="2122">
                  <c:v>231</c:v>
                </c:pt>
                <c:pt idx="2123">
                  <c:v>231</c:v>
                </c:pt>
                <c:pt idx="2124">
                  <c:v>232</c:v>
                </c:pt>
                <c:pt idx="2125">
                  <c:v>232</c:v>
                </c:pt>
                <c:pt idx="2126">
                  <c:v>232</c:v>
                </c:pt>
                <c:pt idx="2127">
                  <c:v>232</c:v>
                </c:pt>
                <c:pt idx="2128">
                  <c:v>232</c:v>
                </c:pt>
                <c:pt idx="2129">
                  <c:v>232</c:v>
                </c:pt>
                <c:pt idx="2130">
                  <c:v>232</c:v>
                </c:pt>
                <c:pt idx="2131">
                  <c:v>232</c:v>
                </c:pt>
                <c:pt idx="2132">
                  <c:v>232</c:v>
                </c:pt>
                <c:pt idx="2133">
                  <c:v>232</c:v>
                </c:pt>
                <c:pt idx="2134">
                  <c:v>232</c:v>
                </c:pt>
                <c:pt idx="2135">
                  <c:v>232</c:v>
                </c:pt>
                <c:pt idx="2136">
                  <c:v>232</c:v>
                </c:pt>
                <c:pt idx="2137">
                  <c:v>231</c:v>
                </c:pt>
                <c:pt idx="2138">
                  <c:v>230</c:v>
                </c:pt>
                <c:pt idx="2139">
                  <c:v>230</c:v>
                </c:pt>
                <c:pt idx="2140">
                  <c:v>230</c:v>
                </c:pt>
                <c:pt idx="2141">
                  <c:v>230</c:v>
                </c:pt>
                <c:pt idx="2142">
                  <c:v>230</c:v>
                </c:pt>
                <c:pt idx="2143">
                  <c:v>230</c:v>
                </c:pt>
                <c:pt idx="2144">
                  <c:v>230</c:v>
                </c:pt>
                <c:pt idx="2145">
                  <c:v>230</c:v>
                </c:pt>
                <c:pt idx="2146">
                  <c:v>230</c:v>
                </c:pt>
                <c:pt idx="2147">
                  <c:v>229</c:v>
                </c:pt>
                <c:pt idx="2148">
                  <c:v>229</c:v>
                </c:pt>
                <c:pt idx="2149">
                  <c:v>229</c:v>
                </c:pt>
                <c:pt idx="2150">
                  <c:v>229</c:v>
                </c:pt>
                <c:pt idx="2151">
                  <c:v>229</c:v>
                </c:pt>
                <c:pt idx="2152">
                  <c:v>229</c:v>
                </c:pt>
                <c:pt idx="2153">
                  <c:v>229</c:v>
                </c:pt>
                <c:pt idx="2154">
                  <c:v>229</c:v>
                </c:pt>
                <c:pt idx="2155">
                  <c:v>229</c:v>
                </c:pt>
                <c:pt idx="2156">
                  <c:v>229</c:v>
                </c:pt>
                <c:pt idx="2157">
                  <c:v>229</c:v>
                </c:pt>
                <c:pt idx="2158">
                  <c:v>229</c:v>
                </c:pt>
                <c:pt idx="2159">
                  <c:v>229</c:v>
                </c:pt>
                <c:pt idx="2160">
                  <c:v>229</c:v>
                </c:pt>
                <c:pt idx="2161">
                  <c:v>229</c:v>
                </c:pt>
                <c:pt idx="2162">
                  <c:v>229</c:v>
                </c:pt>
                <c:pt idx="2163">
                  <c:v>229</c:v>
                </c:pt>
                <c:pt idx="2164">
                  <c:v>229</c:v>
                </c:pt>
                <c:pt idx="2165">
                  <c:v>229</c:v>
                </c:pt>
                <c:pt idx="2166">
                  <c:v>229</c:v>
                </c:pt>
                <c:pt idx="2167">
                  <c:v>236</c:v>
                </c:pt>
                <c:pt idx="2168">
                  <c:v>236</c:v>
                </c:pt>
                <c:pt idx="2169">
                  <c:v>235</c:v>
                </c:pt>
                <c:pt idx="2170">
                  <c:v>235</c:v>
                </c:pt>
                <c:pt idx="2171">
                  <c:v>235</c:v>
                </c:pt>
                <c:pt idx="2172">
                  <c:v>238</c:v>
                </c:pt>
                <c:pt idx="2173">
                  <c:v>238</c:v>
                </c:pt>
                <c:pt idx="2174">
                  <c:v>238</c:v>
                </c:pt>
                <c:pt idx="2175">
                  <c:v>238</c:v>
                </c:pt>
                <c:pt idx="2176">
                  <c:v>238</c:v>
                </c:pt>
                <c:pt idx="2177">
                  <c:v>238</c:v>
                </c:pt>
                <c:pt idx="2178">
                  <c:v>238</c:v>
                </c:pt>
                <c:pt idx="2179">
                  <c:v>238</c:v>
                </c:pt>
                <c:pt idx="2180">
                  <c:v>238</c:v>
                </c:pt>
                <c:pt idx="2181">
                  <c:v>238</c:v>
                </c:pt>
                <c:pt idx="2182">
                  <c:v>238</c:v>
                </c:pt>
                <c:pt idx="2183">
                  <c:v>238</c:v>
                </c:pt>
                <c:pt idx="2184">
                  <c:v>238</c:v>
                </c:pt>
                <c:pt idx="2185">
                  <c:v>238</c:v>
                </c:pt>
                <c:pt idx="2186">
                  <c:v>238</c:v>
                </c:pt>
                <c:pt idx="2187">
                  <c:v>238</c:v>
                </c:pt>
                <c:pt idx="2188">
                  <c:v>238</c:v>
                </c:pt>
                <c:pt idx="2189">
                  <c:v>238</c:v>
                </c:pt>
                <c:pt idx="2190">
                  <c:v>238</c:v>
                </c:pt>
                <c:pt idx="2191">
                  <c:v>238</c:v>
                </c:pt>
                <c:pt idx="2192">
                  <c:v>238</c:v>
                </c:pt>
                <c:pt idx="2193">
                  <c:v>238</c:v>
                </c:pt>
                <c:pt idx="2194">
                  <c:v>238</c:v>
                </c:pt>
                <c:pt idx="2195">
                  <c:v>238</c:v>
                </c:pt>
                <c:pt idx="2196">
                  <c:v>238</c:v>
                </c:pt>
                <c:pt idx="2197">
                  <c:v>238</c:v>
                </c:pt>
                <c:pt idx="2198">
                  <c:v>238</c:v>
                </c:pt>
                <c:pt idx="2199">
                  <c:v>238</c:v>
                </c:pt>
                <c:pt idx="2200">
                  <c:v>238</c:v>
                </c:pt>
                <c:pt idx="2201">
                  <c:v>238</c:v>
                </c:pt>
                <c:pt idx="2202">
                  <c:v>238</c:v>
                </c:pt>
                <c:pt idx="2203">
                  <c:v>238</c:v>
                </c:pt>
                <c:pt idx="2204">
                  <c:v>237</c:v>
                </c:pt>
                <c:pt idx="2205">
                  <c:v>237</c:v>
                </c:pt>
                <c:pt idx="2206">
                  <c:v>237</c:v>
                </c:pt>
                <c:pt idx="2207">
                  <c:v>237</c:v>
                </c:pt>
                <c:pt idx="2208">
                  <c:v>237</c:v>
                </c:pt>
                <c:pt idx="2209">
                  <c:v>237</c:v>
                </c:pt>
                <c:pt idx="2210">
                  <c:v>237</c:v>
                </c:pt>
                <c:pt idx="2211">
                  <c:v>237</c:v>
                </c:pt>
                <c:pt idx="2212">
                  <c:v>237</c:v>
                </c:pt>
                <c:pt idx="2213">
                  <c:v>237</c:v>
                </c:pt>
                <c:pt idx="2214">
                  <c:v>244</c:v>
                </c:pt>
                <c:pt idx="2215">
                  <c:v>244</c:v>
                </c:pt>
                <c:pt idx="2216">
                  <c:v>245</c:v>
                </c:pt>
                <c:pt idx="2217">
                  <c:v>245</c:v>
                </c:pt>
                <c:pt idx="2218">
                  <c:v>245</c:v>
                </c:pt>
                <c:pt idx="2219">
                  <c:v>245</c:v>
                </c:pt>
                <c:pt idx="2220">
                  <c:v>249</c:v>
                </c:pt>
                <c:pt idx="2221">
                  <c:v>249</c:v>
                </c:pt>
                <c:pt idx="2222">
                  <c:v>249</c:v>
                </c:pt>
                <c:pt idx="2223">
                  <c:v>249</c:v>
                </c:pt>
                <c:pt idx="2224">
                  <c:v>249</c:v>
                </c:pt>
                <c:pt idx="2225">
                  <c:v>249</c:v>
                </c:pt>
                <c:pt idx="2226">
                  <c:v>250</c:v>
                </c:pt>
                <c:pt idx="2227">
                  <c:v>250</c:v>
                </c:pt>
                <c:pt idx="2228">
                  <c:v>250</c:v>
                </c:pt>
                <c:pt idx="2229">
                  <c:v>250</c:v>
                </c:pt>
                <c:pt idx="2230">
                  <c:v>250</c:v>
                </c:pt>
                <c:pt idx="2231">
                  <c:v>250</c:v>
                </c:pt>
                <c:pt idx="2232">
                  <c:v>250</c:v>
                </c:pt>
                <c:pt idx="2233">
                  <c:v>250</c:v>
                </c:pt>
                <c:pt idx="2234">
                  <c:v>250</c:v>
                </c:pt>
                <c:pt idx="2235">
                  <c:v>250</c:v>
                </c:pt>
                <c:pt idx="2236">
                  <c:v>250</c:v>
                </c:pt>
                <c:pt idx="2237">
                  <c:v>250</c:v>
                </c:pt>
                <c:pt idx="2238">
                  <c:v>250</c:v>
                </c:pt>
                <c:pt idx="2239">
                  <c:v>250</c:v>
                </c:pt>
                <c:pt idx="2240">
                  <c:v>250</c:v>
                </c:pt>
                <c:pt idx="2241">
                  <c:v>250</c:v>
                </c:pt>
                <c:pt idx="2242">
                  <c:v>250</c:v>
                </c:pt>
                <c:pt idx="2243">
                  <c:v>250</c:v>
                </c:pt>
                <c:pt idx="2244">
                  <c:v>250</c:v>
                </c:pt>
                <c:pt idx="2245">
                  <c:v>250</c:v>
                </c:pt>
                <c:pt idx="2246">
                  <c:v>250</c:v>
                </c:pt>
                <c:pt idx="2247">
                  <c:v>250</c:v>
                </c:pt>
                <c:pt idx="2248">
                  <c:v>250</c:v>
                </c:pt>
                <c:pt idx="2249">
                  <c:v>250</c:v>
                </c:pt>
                <c:pt idx="2250">
                  <c:v>250</c:v>
                </c:pt>
                <c:pt idx="2251">
                  <c:v>250</c:v>
                </c:pt>
                <c:pt idx="2252">
                  <c:v>250</c:v>
                </c:pt>
                <c:pt idx="2253">
                  <c:v>250</c:v>
                </c:pt>
                <c:pt idx="2254">
                  <c:v>250</c:v>
                </c:pt>
                <c:pt idx="2255">
                  <c:v>250</c:v>
                </c:pt>
                <c:pt idx="2256">
                  <c:v>250</c:v>
                </c:pt>
                <c:pt idx="2257">
                  <c:v>250</c:v>
                </c:pt>
                <c:pt idx="2258">
                  <c:v>250</c:v>
                </c:pt>
                <c:pt idx="2259">
                  <c:v>250</c:v>
                </c:pt>
                <c:pt idx="2260">
                  <c:v>250</c:v>
                </c:pt>
                <c:pt idx="2261">
                  <c:v>250</c:v>
                </c:pt>
                <c:pt idx="2262">
                  <c:v>250</c:v>
                </c:pt>
                <c:pt idx="2263">
                  <c:v>250</c:v>
                </c:pt>
                <c:pt idx="2264">
                  <c:v>250</c:v>
                </c:pt>
                <c:pt idx="2265">
                  <c:v>250</c:v>
                </c:pt>
                <c:pt idx="2266">
                  <c:v>249</c:v>
                </c:pt>
                <c:pt idx="2267">
                  <c:v>249</c:v>
                </c:pt>
                <c:pt idx="2268">
                  <c:v>249</c:v>
                </c:pt>
                <c:pt idx="2269">
                  <c:v>249</c:v>
                </c:pt>
                <c:pt idx="2270">
                  <c:v>249</c:v>
                </c:pt>
                <c:pt idx="2271">
                  <c:v>249</c:v>
                </c:pt>
                <c:pt idx="2272">
                  <c:v>249</c:v>
                </c:pt>
                <c:pt idx="2273">
                  <c:v>249</c:v>
                </c:pt>
                <c:pt idx="2274">
                  <c:v>249</c:v>
                </c:pt>
                <c:pt idx="2275">
                  <c:v>249</c:v>
                </c:pt>
                <c:pt idx="2276">
                  <c:v>249</c:v>
                </c:pt>
                <c:pt idx="2277">
                  <c:v>249</c:v>
                </c:pt>
                <c:pt idx="2278">
                  <c:v>249</c:v>
                </c:pt>
                <c:pt idx="2279">
                  <c:v>249</c:v>
                </c:pt>
                <c:pt idx="2280">
                  <c:v>249</c:v>
                </c:pt>
                <c:pt idx="2281">
                  <c:v>249</c:v>
                </c:pt>
                <c:pt idx="2282">
                  <c:v>249</c:v>
                </c:pt>
                <c:pt idx="2283">
                  <c:v>249</c:v>
                </c:pt>
                <c:pt idx="2284">
                  <c:v>249</c:v>
                </c:pt>
                <c:pt idx="2285">
                  <c:v>249</c:v>
                </c:pt>
                <c:pt idx="2286">
                  <c:v>249</c:v>
                </c:pt>
                <c:pt idx="2287">
                  <c:v>249</c:v>
                </c:pt>
                <c:pt idx="2288">
                  <c:v>249</c:v>
                </c:pt>
                <c:pt idx="2289">
                  <c:v>249</c:v>
                </c:pt>
                <c:pt idx="2290">
                  <c:v>249</c:v>
                </c:pt>
                <c:pt idx="2291">
                  <c:v>249</c:v>
                </c:pt>
                <c:pt idx="2292">
                  <c:v>249</c:v>
                </c:pt>
                <c:pt idx="2293">
                  <c:v>249</c:v>
                </c:pt>
                <c:pt idx="2294">
                  <c:v>249</c:v>
                </c:pt>
                <c:pt idx="2295">
                  <c:v>248</c:v>
                </c:pt>
                <c:pt idx="2296">
                  <c:v>248</c:v>
                </c:pt>
                <c:pt idx="2297">
                  <c:v>248</c:v>
                </c:pt>
                <c:pt idx="2298">
                  <c:v>247</c:v>
                </c:pt>
                <c:pt idx="2299">
                  <c:v>247</c:v>
                </c:pt>
                <c:pt idx="2300">
                  <c:v>247</c:v>
                </c:pt>
                <c:pt idx="2301">
                  <c:v>246</c:v>
                </c:pt>
                <c:pt idx="2302">
                  <c:v>246</c:v>
                </c:pt>
                <c:pt idx="2303">
                  <c:v>246</c:v>
                </c:pt>
                <c:pt idx="2304">
                  <c:v>245</c:v>
                </c:pt>
                <c:pt idx="2305">
                  <c:v>245</c:v>
                </c:pt>
                <c:pt idx="2306">
                  <c:v>245</c:v>
                </c:pt>
                <c:pt idx="2307">
                  <c:v>245</c:v>
                </c:pt>
                <c:pt idx="2308">
                  <c:v>245</c:v>
                </c:pt>
                <c:pt idx="2309">
                  <c:v>245</c:v>
                </c:pt>
                <c:pt idx="2310">
                  <c:v>245</c:v>
                </c:pt>
                <c:pt idx="2311">
                  <c:v>245</c:v>
                </c:pt>
                <c:pt idx="2312">
                  <c:v>245</c:v>
                </c:pt>
                <c:pt idx="2313">
                  <c:v>247</c:v>
                </c:pt>
                <c:pt idx="2314">
                  <c:v>246</c:v>
                </c:pt>
                <c:pt idx="2315">
                  <c:v>246</c:v>
                </c:pt>
                <c:pt idx="2316">
                  <c:v>246</c:v>
                </c:pt>
                <c:pt idx="2317">
                  <c:v>246</c:v>
                </c:pt>
                <c:pt idx="2318">
                  <c:v>246</c:v>
                </c:pt>
                <c:pt idx="2319">
                  <c:v>246</c:v>
                </c:pt>
                <c:pt idx="2320">
                  <c:v>246</c:v>
                </c:pt>
                <c:pt idx="2321">
                  <c:v>246</c:v>
                </c:pt>
                <c:pt idx="2322">
                  <c:v>246</c:v>
                </c:pt>
                <c:pt idx="2323">
                  <c:v>246</c:v>
                </c:pt>
                <c:pt idx="2324">
                  <c:v>246</c:v>
                </c:pt>
                <c:pt idx="2325">
                  <c:v>246</c:v>
                </c:pt>
                <c:pt idx="2326">
                  <c:v>246</c:v>
                </c:pt>
                <c:pt idx="2327">
                  <c:v>246</c:v>
                </c:pt>
                <c:pt idx="2328">
                  <c:v>246</c:v>
                </c:pt>
                <c:pt idx="2329">
                  <c:v>246</c:v>
                </c:pt>
                <c:pt idx="2330">
                  <c:v>246</c:v>
                </c:pt>
                <c:pt idx="2331">
                  <c:v>246</c:v>
                </c:pt>
                <c:pt idx="2332">
                  <c:v>246</c:v>
                </c:pt>
                <c:pt idx="2333">
                  <c:v>246</c:v>
                </c:pt>
                <c:pt idx="2334">
                  <c:v>246</c:v>
                </c:pt>
                <c:pt idx="2335">
                  <c:v>246</c:v>
                </c:pt>
                <c:pt idx="2336">
                  <c:v>246</c:v>
                </c:pt>
                <c:pt idx="2337">
                  <c:v>246</c:v>
                </c:pt>
                <c:pt idx="2338">
                  <c:v>247</c:v>
                </c:pt>
                <c:pt idx="2339">
                  <c:v>247</c:v>
                </c:pt>
                <c:pt idx="2340">
                  <c:v>247</c:v>
                </c:pt>
                <c:pt idx="2341">
                  <c:v>247</c:v>
                </c:pt>
                <c:pt idx="2342">
                  <c:v>247</c:v>
                </c:pt>
                <c:pt idx="2343">
                  <c:v>247</c:v>
                </c:pt>
                <c:pt idx="2344">
                  <c:v>247</c:v>
                </c:pt>
                <c:pt idx="2345">
                  <c:v>248</c:v>
                </c:pt>
                <c:pt idx="2346">
                  <c:v>248</c:v>
                </c:pt>
                <c:pt idx="2347">
                  <c:v>248</c:v>
                </c:pt>
                <c:pt idx="2348">
                  <c:v>248</c:v>
                </c:pt>
                <c:pt idx="2349">
                  <c:v>248</c:v>
                </c:pt>
                <c:pt idx="2350">
                  <c:v>248</c:v>
                </c:pt>
                <c:pt idx="2351">
                  <c:v>248</c:v>
                </c:pt>
                <c:pt idx="2352">
                  <c:v>248</c:v>
                </c:pt>
                <c:pt idx="2353">
                  <c:v>248</c:v>
                </c:pt>
                <c:pt idx="2354">
                  <c:v>248</c:v>
                </c:pt>
                <c:pt idx="2355">
                  <c:v>248</c:v>
                </c:pt>
                <c:pt idx="2356">
                  <c:v>248</c:v>
                </c:pt>
                <c:pt idx="2357">
                  <c:v>248</c:v>
                </c:pt>
                <c:pt idx="2358">
                  <c:v>248</c:v>
                </c:pt>
                <c:pt idx="2359">
                  <c:v>248</c:v>
                </c:pt>
                <c:pt idx="2360">
                  <c:v>248</c:v>
                </c:pt>
                <c:pt idx="2361">
                  <c:v>248</c:v>
                </c:pt>
                <c:pt idx="2362">
                  <c:v>248</c:v>
                </c:pt>
                <c:pt idx="2363">
                  <c:v>248</c:v>
                </c:pt>
                <c:pt idx="2364">
                  <c:v>248</c:v>
                </c:pt>
                <c:pt idx="2365">
                  <c:v>248</c:v>
                </c:pt>
                <c:pt idx="2366">
                  <c:v>248</c:v>
                </c:pt>
                <c:pt idx="2367">
                  <c:v>248</c:v>
                </c:pt>
                <c:pt idx="2368">
                  <c:v>250</c:v>
                </c:pt>
                <c:pt idx="2369">
                  <c:v>251</c:v>
                </c:pt>
                <c:pt idx="2370">
                  <c:v>251</c:v>
                </c:pt>
                <c:pt idx="2371">
                  <c:v>251</c:v>
                </c:pt>
                <c:pt idx="2372">
                  <c:v>251</c:v>
                </c:pt>
                <c:pt idx="2373">
                  <c:v>251</c:v>
                </c:pt>
                <c:pt idx="2374">
                  <c:v>251</c:v>
                </c:pt>
                <c:pt idx="2375">
                  <c:v>251</c:v>
                </c:pt>
                <c:pt idx="2376">
                  <c:v>250</c:v>
                </c:pt>
                <c:pt idx="2377">
                  <c:v>250</c:v>
                </c:pt>
                <c:pt idx="2378">
                  <c:v>250</c:v>
                </c:pt>
                <c:pt idx="2379">
                  <c:v>250</c:v>
                </c:pt>
                <c:pt idx="2380">
                  <c:v>250</c:v>
                </c:pt>
                <c:pt idx="2381">
                  <c:v>250</c:v>
                </c:pt>
                <c:pt idx="2382">
                  <c:v>250</c:v>
                </c:pt>
                <c:pt idx="2383">
                  <c:v>250</c:v>
                </c:pt>
                <c:pt idx="2384">
                  <c:v>250</c:v>
                </c:pt>
                <c:pt idx="2385">
                  <c:v>250</c:v>
                </c:pt>
                <c:pt idx="2386">
                  <c:v>250</c:v>
                </c:pt>
                <c:pt idx="2387">
                  <c:v>250</c:v>
                </c:pt>
                <c:pt idx="2388">
                  <c:v>250</c:v>
                </c:pt>
                <c:pt idx="2389">
                  <c:v>250</c:v>
                </c:pt>
                <c:pt idx="2390">
                  <c:v>250</c:v>
                </c:pt>
                <c:pt idx="2391">
                  <c:v>251</c:v>
                </c:pt>
                <c:pt idx="2392">
                  <c:v>251</c:v>
                </c:pt>
                <c:pt idx="2393">
                  <c:v>251</c:v>
                </c:pt>
                <c:pt idx="2394">
                  <c:v>251</c:v>
                </c:pt>
                <c:pt idx="2395">
                  <c:v>251</c:v>
                </c:pt>
                <c:pt idx="2396">
                  <c:v>250</c:v>
                </c:pt>
                <c:pt idx="2397">
                  <c:v>250</c:v>
                </c:pt>
                <c:pt idx="2398">
                  <c:v>250</c:v>
                </c:pt>
                <c:pt idx="2399">
                  <c:v>250</c:v>
                </c:pt>
                <c:pt idx="2400">
                  <c:v>250</c:v>
                </c:pt>
                <c:pt idx="2401">
                  <c:v>250</c:v>
                </c:pt>
                <c:pt idx="2402">
                  <c:v>250</c:v>
                </c:pt>
                <c:pt idx="2403">
                  <c:v>250</c:v>
                </c:pt>
                <c:pt idx="2404">
                  <c:v>250</c:v>
                </c:pt>
                <c:pt idx="2405">
                  <c:v>250</c:v>
                </c:pt>
                <c:pt idx="2406">
                  <c:v>250</c:v>
                </c:pt>
                <c:pt idx="2407">
                  <c:v>249</c:v>
                </c:pt>
                <c:pt idx="2408">
                  <c:v>249</c:v>
                </c:pt>
                <c:pt idx="2409">
                  <c:v>249</c:v>
                </c:pt>
                <c:pt idx="2410">
                  <c:v>249</c:v>
                </c:pt>
                <c:pt idx="2411">
                  <c:v>249</c:v>
                </c:pt>
                <c:pt idx="2412">
                  <c:v>249</c:v>
                </c:pt>
                <c:pt idx="2413">
                  <c:v>249</c:v>
                </c:pt>
                <c:pt idx="2414">
                  <c:v>249</c:v>
                </c:pt>
                <c:pt idx="2415">
                  <c:v>248</c:v>
                </c:pt>
                <c:pt idx="2416">
                  <c:v>248</c:v>
                </c:pt>
                <c:pt idx="2417">
                  <c:v>248</c:v>
                </c:pt>
                <c:pt idx="2418">
                  <c:v>248</c:v>
                </c:pt>
                <c:pt idx="2419">
                  <c:v>247</c:v>
                </c:pt>
                <c:pt idx="2420">
                  <c:v>247</c:v>
                </c:pt>
                <c:pt idx="2421">
                  <c:v>247</c:v>
                </c:pt>
                <c:pt idx="2422">
                  <c:v>246</c:v>
                </c:pt>
                <c:pt idx="2423">
                  <c:v>246</c:v>
                </c:pt>
                <c:pt idx="2424">
                  <c:v>246</c:v>
                </c:pt>
                <c:pt idx="2425">
                  <c:v>245</c:v>
                </c:pt>
                <c:pt idx="2426">
                  <c:v>243</c:v>
                </c:pt>
                <c:pt idx="2427">
                  <c:v>243</c:v>
                </c:pt>
                <c:pt idx="2428">
                  <c:v>243</c:v>
                </c:pt>
                <c:pt idx="2429">
                  <c:v>243</c:v>
                </c:pt>
                <c:pt idx="2430">
                  <c:v>243</c:v>
                </c:pt>
                <c:pt idx="2431">
                  <c:v>243</c:v>
                </c:pt>
                <c:pt idx="2432">
                  <c:v>243</c:v>
                </c:pt>
                <c:pt idx="2433">
                  <c:v>243</c:v>
                </c:pt>
                <c:pt idx="2434">
                  <c:v>243</c:v>
                </c:pt>
                <c:pt idx="2435">
                  <c:v>241</c:v>
                </c:pt>
                <c:pt idx="2436">
                  <c:v>241</c:v>
                </c:pt>
                <c:pt idx="2437">
                  <c:v>240</c:v>
                </c:pt>
                <c:pt idx="2438">
                  <c:v>239</c:v>
                </c:pt>
                <c:pt idx="2439">
                  <c:v>239</c:v>
                </c:pt>
                <c:pt idx="2440">
                  <c:v>239</c:v>
                </c:pt>
                <c:pt idx="2441">
                  <c:v>239</c:v>
                </c:pt>
                <c:pt idx="2442">
                  <c:v>240</c:v>
                </c:pt>
                <c:pt idx="2443">
                  <c:v>240</c:v>
                </c:pt>
                <c:pt idx="2444">
                  <c:v>240</c:v>
                </c:pt>
                <c:pt idx="2445">
                  <c:v>240</c:v>
                </c:pt>
                <c:pt idx="2446">
                  <c:v>240</c:v>
                </c:pt>
                <c:pt idx="2447">
                  <c:v>241</c:v>
                </c:pt>
                <c:pt idx="2448">
                  <c:v>240</c:v>
                </c:pt>
                <c:pt idx="2449">
                  <c:v>240</c:v>
                </c:pt>
                <c:pt idx="2450">
                  <c:v>240</c:v>
                </c:pt>
                <c:pt idx="2451">
                  <c:v>241</c:v>
                </c:pt>
                <c:pt idx="2452">
                  <c:v>241</c:v>
                </c:pt>
                <c:pt idx="2453">
                  <c:v>240</c:v>
                </c:pt>
                <c:pt idx="2454">
                  <c:v>240</c:v>
                </c:pt>
                <c:pt idx="2455">
                  <c:v>239</c:v>
                </c:pt>
                <c:pt idx="2456">
                  <c:v>239</c:v>
                </c:pt>
                <c:pt idx="2457">
                  <c:v>239</c:v>
                </c:pt>
                <c:pt idx="2458">
                  <c:v>238</c:v>
                </c:pt>
                <c:pt idx="2459">
                  <c:v>238</c:v>
                </c:pt>
                <c:pt idx="2460">
                  <c:v>238</c:v>
                </c:pt>
                <c:pt idx="2461">
                  <c:v>238</c:v>
                </c:pt>
                <c:pt idx="2462">
                  <c:v>238</c:v>
                </c:pt>
                <c:pt idx="2463">
                  <c:v>238</c:v>
                </c:pt>
                <c:pt idx="2464">
                  <c:v>238</c:v>
                </c:pt>
                <c:pt idx="2465">
                  <c:v>238</c:v>
                </c:pt>
                <c:pt idx="2466">
                  <c:v>238</c:v>
                </c:pt>
                <c:pt idx="2467">
                  <c:v>238</c:v>
                </c:pt>
                <c:pt idx="2468">
                  <c:v>238</c:v>
                </c:pt>
                <c:pt idx="2469">
                  <c:v>238</c:v>
                </c:pt>
                <c:pt idx="2470">
                  <c:v>238</c:v>
                </c:pt>
                <c:pt idx="2471">
                  <c:v>238</c:v>
                </c:pt>
                <c:pt idx="2472">
                  <c:v>238</c:v>
                </c:pt>
                <c:pt idx="2473">
                  <c:v>238</c:v>
                </c:pt>
                <c:pt idx="2474">
                  <c:v>238</c:v>
                </c:pt>
                <c:pt idx="2475">
                  <c:v>238</c:v>
                </c:pt>
                <c:pt idx="2476">
                  <c:v>238</c:v>
                </c:pt>
                <c:pt idx="2477">
                  <c:v>238</c:v>
                </c:pt>
                <c:pt idx="2478">
                  <c:v>239</c:v>
                </c:pt>
                <c:pt idx="2479">
                  <c:v>238</c:v>
                </c:pt>
                <c:pt idx="2480">
                  <c:v>238</c:v>
                </c:pt>
                <c:pt idx="2481">
                  <c:v>237</c:v>
                </c:pt>
                <c:pt idx="2482">
                  <c:v>236</c:v>
                </c:pt>
                <c:pt idx="2483">
                  <c:v>236</c:v>
                </c:pt>
                <c:pt idx="2484">
                  <c:v>236</c:v>
                </c:pt>
                <c:pt idx="2485">
                  <c:v>236</c:v>
                </c:pt>
                <c:pt idx="2486">
                  <c:v>236</c:v>
                </c:pt>
                <c:pt idx="2487">
                  <c:v>236</c:v>
                </c:pt>
                <c:pt idx="2488">
                  <c:v>236</c:v>
                </c:pt>
                <c:pt idx="2489">
                  <c:v>236</c:v>
                </c:pt>
                <c:pt idx="2490">
                  <c:v>237</c:v>
                </c:pt>
                <c:pt idx="2491">
                  <c:v>236</c:v>
                </c:pt>
                <c:pt idx="2492">
                  <c:v>236</c:v>
                </c:pt>
                <c:pt idx="2493">
                  <c:v>236</c:v>
                </c:pt>
                <c:pt idx="2494">
                  <c:v>235</c:v>
                </c:pt>
                <c:pt idx="2495">
                  <c:v>235</c:v>
                </c:pt>
                <c:pt idx="2496">
                  <c:v>235</c:v>
                </c:pt>
                <c:pt idx="2497">
                  <c:v>235</c:v>
                </c:pt>
                <c:pt idx="2498">
                  <c:v>235</c:v>
                </c:pt>
                <c:pt idx="2499">
                  <c:v>235</c:v>
                </c:pt>
                <c:pt idx="2500">
                  <c:v>235</c:v>
                </c:pt>
                <c:pt idx="2501">
                  <c:v>235</c:v>
                </c:pt>
                <c:pt idx="2502">
                  <c:v>235</c:v>
                </c:pt>
                <c:pt idx="2503">
                  <c:v>235</c:v>
                </c:pt>
                <c:pt idx="2504">
                  <c:v>234</c:v>
                </c:pt>
                <c:pt idx="2505">
                  <c:v>234</c:v>
                </c:pt>
                <c:pt idx="2506">
                  <c:v>234</c:v>
                </c:pt>
                <c:pt idx="2507">
                  <c:v>235</c:v>
                </c:pt>
                <c:pt idx="2508">
                  <c:v>235</c:v>
                </c:pt>
                <c:pt idx="2509">
                  <c:v>235</c:v>
                </c:pt>
                <c:pt idx="2510">
                  <c:v>234</c:v>
                </c:pt>
                <c:pt idx="2511">
                  <c:v>234</c:v>
                </c:pt>
                <c:pt idx="2512">
                  <c:v>235</c:v>
                </c:pt>
                <c:pt idx="2513">
                  <c:v>235</c:v>
                </c:pt>
                <c:pt idx="2514">
                  <c:v>235</c:v>
                </c:pt>
                <c:pt idx="2515">
                  <c:v>235</c:v>
                </c:pt>
                <c:pt idx="2516">
                  <c:v>235</c:v>
                </c:pt>
                <c:pt idx="2517">
                  <c:v>235</c:v>
                </c:pt>
                <c:pt idx="2518">
                  <c:v>235</c:v>
                </c:pt>
                <c:pt idx="2519">
                  <c:v>235</c:v>
                </c:pt>
                <c:pt idx="2520">
                  <c:v>235</c:v>
                </c:pt>
                <c:pt idx="2521">
                  <c:v>235</c:v>
                </c:pt>
                <c:pt idx="2522">
                  <c:v>235</c:v>
                </c:pt>
                <c:pt idx="2523">
                  <c:v>235</c:v>
                </c:pt>
                <c:pt idx="2524">
                  <c:v>235</c:v>
                </c:pt>
                <c:pt idx="2525">
                  <c:v>235</c:v>
                </c:pt>
                <c:pt idx="2526">
                  <c:v>235</c:v>
                </c:pt>
                <c:pt idx="2527">
                  <c:v>235</c:v>
                </c:pt>
                <c:pt idx="2528">
                  <c:v>235</c:v>
                </c:pt>
                <c:pt idx="2529">
                  <c:v>235</c:v>
                </c:pt>
                <c:pt idx="2530">
                  <c:v>235</c:v>
                </c:pt>
                <c:pt idx="2531">
                  <c:v>235</c:v>
                </c:pt>
                <c:pt idx="2532">
                  <c:v>235</c:v>
                </c:pt>
                <c:pt idx="2533">
                  <c:v>235</c:v>
                </c:pt>
                <c:pt idx="2534">
                  <c:v>235</c:v>
                </c:pt>
                <c:pt idx="2535">
                  <c:v>236</c:v>
                </c:pt>
                <c:pt idx="2536">
                  <c:v>236</c:v>
                </c:pt>
                <c:pt idx="2537">
                  <c:v>233</c:v>
                </c:pt>
                <c:pt idx="2538">
                  <c:v>233</c:v>
                </c:pt>
                <c:pt idx="2539">
                  <c:v>233</c:v>
                </c:pt>
                <c:pt idx="2540">
                  <c:v>233</c:v>
                </c:pt>
                <c:pt idx="2541">
                  <c:v>233</c:v>
                </c:pt>
                <c:pt idx="2542">
                  <c:v>233</c:v>
                </c:pt>
                <c:pt idx="2543">
                  <c:v>233</c:v>
                </c:pt>
                <c:pt idx="2544">
                  <c:v>233</c:v>
                </c:pt>
                <c:pt idx="2545">
                  <c:v>233</c:v>
                </c:pt>
                <c:pt idx="2546">
                  <c:v>233</c:v>
                </c:pt>
                <c:pt idx="2547">
                  <c:v>233</c:v>
                </c:pt>
                <c:pt idx="2548">
                  <c:v>233</c:v>
                </c:pt>
                <c:pt idx="2549">
                  <c:v>233</c:v>
                </c:pt>
                <c:pt idx="2550">
                  <c:v>233</c:v>
                </c:pt>
                <c:pt idx="2551">
                  <c:v>233</c:v>
                </c:pt>
                <c:pt idx="2552">
                  <c:v>233</c:v>
                </c:pt>
                <c:pt idx="2553">
                  <c:v>233</c:v>
                </c:pt>
                <c:pt idx="2554">
                  <c:v>233</c:v>
                </c:pt>
                <c:pt idx="2555">
                  <c:v>233</c:v>
                </c:pt>
                <c:pt idx="2556">
                  <c:v>233</c:v>
                </c:pt>
                <c:pt idx="2557">
                  <c:v>233</c:v>
                </c:pt>
                <c:pt idx="2558">
                  <c:v>233</c:v>
                </c:pt>
                <c:pt idx="2559">
                  <c:v>232</c:v>
                </c:pt>
                <c:pt idx="2560">
                  <c:v>232</c:v>
                </c:pt>
                <c:pt idx="2561">
                  <c:v>232</c:v>
                </c:pt>
                <c:pt idx="2562">
                  <c:v>232</c:v>
                </c:pt>
                <c:pt idx="2563">
                  <c:v>232</c:v>
                </c:pt>
                <c:pt idx="2564">
                  <c:v>232</c:v>
                </c:pt>
                <c:pt idx="2565">
                  <c:v>232</c:v>
                </c:pt>
                <c:pt idx="2566">
                  <c:v>232</c:v>
                </c:pt>
                <c:pt idx="2567">
                  <c:v>232</c:v>
                </c:pt>
                <c:pt idx="2568">
                  <c:v>232</c:v>
                </c:pt>
                <c:pt idx="2569">
                  <c:v>232</c:v>
                </c:pt>
                <c:pt idx="2570">
                  <c:v>232</c:v>
                </c:pt>
                <c:pt idx="2571">
                  <c:v>232</c:v>
                </c:pt>
                <c:pt idx="2572">
                  <c:v>232</c:v>
                </c:pt>
                <c:pt idx="2573">
                  <c:v>232</c:v>
                </c:pt>
                <c:pt idx="2574">
                  <c:v>232</c:v>
                </c:pt>
                <c:pt idx="2575">
                  <c:v>232</c:v>
                </c:pt>
                <c:pt idx="2576">
                  <c:v>232</c:v>
                </c:pt>
                <c:pt idx="2577">
                  <c:v>232</c:v>
                </c:pt>
                <c:pt idx="2578">
                  <c:v>232</c:v>
                </c:pt>
                <c:pt idx="2579">
                  <c:v>233</c:v>
                </c:pt>
                <c:pt idx="2580">
                  <c:v>233</c:v>
                </c:pt>
                <c:pt idx="2581">
                  <c:v>233</c:v>
                </c:pt>
                <c:pt idx="2582">
                  <c:v>233</c:v>
                </c:pt>
                <c:pt idx="2583">
                  <c:v>233</c:v>
                </c:pt>
                <c:pt idx="2584">
                  <c:v>233</c:v>
                </c:pt>
                <c:pt idx="2585">
                  <c:v>233</c:v>
                </c:pt>
                <c:pt idx="2586">
                  <c:v>233</c:v>
                </c:pt>
                <c:pt idx="2587">
                  <c:v>233</c:v>
                </c:pt>
                <c:pt idx="2588">
                  <c:v>233</c:v>
                </c:pt>
                <c:pt idx="2589">
                  <c:v>233</c:v>
                </c:pt>
                <c:pt idx="2590">
                  <c:v>233</c:v>
                </c:pt>
                <c:pt idx="2591">
                  <c:v>233</c:v>
                </c:pt>
                <c:pt idx="2592">
                  <c:v>232</c:v>
                </c:pt>
                <c:pt idx="2593">
                  <c:v>232</c:v>
                </c:pt>
                <c:pt idx="2594">
                  <c:v>232</c:v>
                </c:pt>
                <c:pt idx="2595">
                  <c:v>232</c:v>
                </c:pt>
                <c:pt idx="2596">
                  <c:v>232</c:v>
                </c:pt>
                <c:pt idx="2597">
                  <c:v>232</c:v>
                </c:pt>
                <c:pt idx="2598">
                  <c:v>232</c:v>
                </c:pt>
                <c:pt idx="2599">
                  <c:v>232</c:v>
                </c:pt>
                <c:pt idx="2600">
                  <c:v>232</c:v>
                </c:pt>
                <c:pt idx="2601">
                  <c:v>232</c:v>
                </c:pt>
                <c:pt idx="2602">
                  <c:v>232</c:v>
                </c:pt>
                <c:pt idx="2603">
                  <c:v>232</c:v>
                </c:pt>
                <c:pt idx="2604">
                  <c:v>232</c:v>
                </c:pt>
                <c:pt idx="2605">
                  <c:v>232</c:v>
                </c:pt>
                <c:pt idx="2606">
                  <c:v>232</c:v>
                </c:pt>
                <c:pt idx="2607">
                  <c:v>232</c:v>
                </c:pt>
                <c:pt idx="2608">
                  <c:v>232</c:v>
                </c:pt>
                <c:pt idx="2609">
                  <c:v>232</c:v>
                </c:pt>
                <c:pt idx="2610">
                  <c:v>232</c:v>
                </c:pt>
                <c:pt idx="2611">
                  <c:v>232</c:v>
                </c:pt>
                <c:pt idx="2612">
                  <c:v>232</c:v>
                </c:pt>
                <c:pt idx="2613">
                  <c:v>232</c:v>
                </c:pt>
                <c:pt idx="2614">
                  <c:v>232</c:v>
                </c:pt>
                <c:pt idx="2615">
                  <c:v>232</c:v>
                </c:pt>
                <c:pt idx="2616">
                  <c:v>232</c:v>
                </c:pt>
                <c:pt idx="2617">
                  <c:v>232</c:v>
                </c:pt>
                <c:pt idx="2618">
                  <c:v>232</c:v>
                </c:pt>
                <c:pt idx="2619">
                  <c:v>232</c:v>
                </c:pt>
                <c:pt idx="2620">
                  <c:v>232</c:v>
                </c:pt>
                <c:pt idx="2621">
                  <c:v>232</c:v>
                </c:pt>
                <c:pt idx="2622">
                  <c:v>232</c:v>
                </c:pt>
                <c:pt idx="2623">
                  <c:v>232</c:v>
                </c:pt>
                <c:pt idx="2624">
                  <c:v>232</c:v>
                </c:pt>
                <c:pt idx="2625">
                  <c:v>232</c:v>
                </c:pt>
                <c:pt idx="2626">
                  <c:v>232</c:v>
                </c:pt>
                <c:pt idx="2627">
                  <c:v>232</c:v>
                </c:pt>
                <c:pt idx="2628">
                  <c:v>232</c:v>
                </c:pt>
                <c:pt idx="2629">
                  <c:v>232</c:v>
                </c:pt>
                <c:pt idx="2630">
                  <c:v>232</c:v>
                </c:pt>
                <c:pt idx="2631">
                  <c:v>232</c:v>
                </c:pt>
                <c:pt idx="2632">
                  <c:v>232</c:v>
                </c:pt>
                <c:pt idx="2633">
                  <c:v>232</c:v>
                </c:pt>
                <c:pt idx="2634">
                  <c:v>233</c:v>
                </c:pt>
                <c:pt idx="2635">
                  <c:v>233</c:v>
                </c:pt>
                <c:pt idx="2636">
                  <c:v>233</c:v>
                </c:pt>
                <c:pt idx="2637">
                  <c:v>233</c:v>
                </c:pt>
                <c:pt idx="2638">
                  <c:v>233</c:v>
                </c:pt>
                <c:pt idx="2639">
                  <c:v>233</c:v>
                </c:pt>
                <c:pt idx="2640">
                  <c:v>233</c:v>
                </c:pt>
                <c:pt idx="2641">
                  <c:v>233</c:v>
                </c:pt>
                <c:pt idx="2642">
                  <c:v>233</c:v>
                </c:pt>
                <c:pt idx="2643">
                  <c:v>233</c:v>
                </c:pt>
                <c:pt idx="2644">
                  <c:v>233</c:v>
                </c:pt>
                <c:pt idx="2645">
                  <c:v>233</c:v>
                </c:pt>
                <c:pt idx="2646">
                  <c:v>233</c:v>
                </c:pt>
                <c:pt idx="2647">
                  <c:v>233</c:v>
                </c:pt>
                <c:pt idx="2648">
                  <c:v>233</c:v>
                </c:pt>
                <c:pt idx="2649">
                  <c:v>233</c:v>
                </c:pt>
                <c:pt idx="2650">
                  <c:v>233</c:v>
                </c:pt>
                <c:pt idx="2651">
                  <c:v>233</c:v>
                </c:pt>
                <c:pt idx="2652">
                  <c:v>233</c:v>
                </c:pt>
                <c:pt idx="2653">
                  <c:v>233</c:v>
                </c:pt>
                <c:pt idx="2654">
                  <c:v>233</c:v>
                </c:pt>
                <c:pt idx="2655">
                  <c:v>233</c:v>
                </c:pt>
                <c:pt idx="2656">
                  <c:v>233</c:v>
                </c:pt>
                <c:pt idx="2657">
                  <c:v>233</c:v>
                </c:pt>
                <c:pt idx="2658">
                  <c:v>233</c:v>
                </c:pt>
                <c:pt idx="2659">
                  <c:v>233</c:v>
                </c:pt>
                <c:pt idx="2660">
                  <c:v>233</c:v>
                </c:pt>
                <c:pt idx="2661">
                  <c:v>233</c:v>
                </c:pt>
                <c:pt idx="2662">
                  <c:v>233</c:v>
                </c:pt>
                <c:pt idx="2663">
                  <c:v>233</c:v>
                </c:pt>
                <c:pt idx="2664">
                  <c:v>233</c:v>
                </c:pt>
                <c:pt idx="2665">
                  <c:v>233</c:v>
                </c:pt>
                <c:pt idx="2666">
                  <c:v>233</c:v>
                </c:pt>
                <c:pt idx="2667">
                  <c:v>233</c:v>
                </c:pt>
                <c:pt idx="2668">
                  <c:v>233</c:v>
                </c:pt>
                <c:pt idx="2669">
                  <c:v>233</c:v>
                </c:pt>
                <c:pt idx="2670">
                  <c:v>233</c:v>
                </c:pt>
                <c:pt idx="2671">
                  <c:v>233</c:v>
                </c:pt>
                <c:pt idx="2672">
                  <c:v>233</c:v>
                </c:pt>
                <c:pt idx="2673">
                  <c:v>233</c:v>
                </c:pt>
                <c:pt idx="2674">
                  <c:v>233</c:v>
                </c:pt>
                <c:pt idx="2675">
                  <c:v>232</c:v>
                </c:pt>
                <c:pt idx="2676">
                  <c:v>232</c:v>
                </c:pt>
                <c:pt idx="2677">
                  <c:v>232</c:v>
                </c:pt>
                <c:pt idx="2678">
                  <c:v>232</c:v>
                </c:pt>
                <c:pt idx="2679">
                  <c:v>232</c:v>
                </c:pt>
                <c:pt idx="2680">
                  <c:v>232</c:v>
                </c:pt>
                <c:pt idx="2681">
                  <c:v>232</c:v>
                </c:pt>
                <c:pt idx="2682">
                  <c:v>232</c:v>
                </c:pt>
                <c:pt idx="2683">
                  <c:v>232</c:v>
                </c:pt>
                <c:pt idx="2684">
                  <c:v>232</c:v>
                </c:pt>
                <c:pt idx="2685">
                  <c:v>232</c:v>
                </c:pt>
                <c:pt idx="2686">
                  <c:v>232</c:v>
                </c:pt>
                <c:pt idx="2687">
                  <c:v>232</c:v>
                </c:pt>
                <c:pt idx="2688">
                  <c:v>232</c:v>
                </c:pt>
                <c:pt idx="2689">
                  <c:v>232</c:v>
                </c:pt>
                <c:pt idx="2690">
                  <c:v>232</c:v>
                </c:pt>
                <c:pt idx="2691">
                  <c:v>232</c:v>
                </c:pt>
                <c:pt idx="2692">
                  <c:v>232</c:v>
                </c:pt>
                <c:pt idx="2693">
                  <c:v>232</c:v>
                </c:pt>
                <c:pt idx="2694">
                  <c:v>232</c:v>
                </c:pt>
                <c:pt idx="2695">
                  <c:v>232</c:v>
                </c:pt>
                <c:pt idx="2696">
                  <c:v>232</c:v>
                </c:pt>
                <c:pt idx="2697">
                  <c:v>232</c:v>
                </c:pt>
                <c:pt idx="2698">
                  <c:v>232</c:v>
                </c:pt>
                <c:pt idx="2699">
                  <c:v>232</c:v>
                </c:pt>
                <c:pt idx="2700">
                  <c:v>232</c:v>
                </c:pt>
                <c:pt idx="2701">
                  <c:v>232</c:v>
                </c:pt>
                <c:pt idx="2702">
                  <c:v>232</c:v>
                </c:pt>
                <c:pt idx="2703">
                  <c:v>232</c:v>
                </c:pt>
                <c:pt idx="2704">
                  <c:v>232</c:v>
                </c:pt>
                <c:pt idx="2705">
                  <c:v>232</c:v>
                </c:pt>
                <c:pt idx="2706">
                  <c:v>232</c:v>
                </c:pt>
                <c:pt idx="2707">
                  <c:v>232</c:v>
                </c:pt>
                <c:pt idx="2708">
                  <c:v>232</c:v>
                </c:pt>
                <c:pt idx="2709">
                  <c:v>232</c:v>
                </c:pt>
                <c:pt idx="2710">
                  <c:v>232</c:v>
                </c:pt>
                <c:pt idx="2711">
                  <c:v>232</c:v>
                </c:pt>
                <c:pt idx="2712">
                  <c:v>232</c:v>
                </c:pt>
                <c:pt idx="2713">
                  <c:v>232</c:v>
                </c:pt>
                <c:pt idx="2714">
                  <c:v>232</c:v>
                </c:pt>
                <c:pt idx="2715">
                  <c:v>232</c:v>
                </c:pt>
                <c:pt idx="2716">
                  <c:v>232</c:v>
                </c:pt>
                <c:pt idx="2717">
                  <c:v>232</c:v>
                </c:pt>
                <c:pt idx="2718">
                  <c:v>232</c:v>
                </c:pt>
                <c:pt idx="2719">
                  <c:v>232</c:v>
                </c:pt>
                <c:pt idx="2720">
                  <c:v>232</c:v>
                </c:pt>
                <c:pt idx="2721">
                  <c:v>232</c:v>
                </c:pt>
                <c:pt idx="2722">
                  <c:v>232</c:v>
                </c:pt>
                <c:pt idx="2723">
                  <c:v>232</c:v>
                </c:pt>
                <c:pt idx="2724">
                  <c:v>232</c:v>
                </c:pt>
                <c:pt idx="2725">
                  <c:v>232</c:v>
                </c:pt>
                <c:pt idx="2726">
                  <c:v>232</c:v>
                </c:pt>
                <c:pt idx="2727">
                  <c:v>232</c:v>
                </c:pt>
                <c:pt idx="2728">
                  <c:v>232</c:v>
                </c:pt>
                <c:pt idx="2729">
                  <c:v>232</c:v>
                </c:pt>
                <c:pt idx="2730">
                  <c:v>232</c:v>
                </c:pt>
                <c:pt idx="2731">
                  <c:v>232</c:v>
                </c:pt>
                <c:pt idx="2732">
                  <c:v>232</c:v>
                </c:pt>
                <c:pt idx="2733">
                  <c:v>232</c:v>
                </c:pt>
                <c:pt idx="2734">
                  <c:v>232</c:v>
                </c:pt>
                <c:pt idx="2735">
                  <c:v>232</c:v>
                </c:pt>
                <c:pt idx="2736">
                  <c:v>231</c:v>
                </c:pt>
                <c:pt idx="2737">
                  <c:v>231</c:v>
                </c:pt>
                <c:pt idx="2738">
                  <c:v>229</c:v>
                </c:pt>
                <c:pt idx="2739">
                  <c:v>229</c:v>
                </c:pt>
                <c:pt idx="2740">
                  <c:v>229</c:v>
                </c:pt>
                <c:pt idx="2741">
                  <c:v>229</c:v>
                </c:pt>
                <c:pt idx="2742">
                  <c:v>230</c:v>
                </c:pt>
                <c:pt idx="2743">
                  <c:v>230</c:v>
                </c:pt>
                <c:pt idx="2744">
                  <c:v>230</c:v>
                </c:pt>
                <c:pt idx="2745">
                  <c:v>230</c:v>
                </c:pt>
                <c:pt idx="2746">
                  <c:v>230</c:v>
                </c:pt>
                <c:pt idx="2747">
                  <c:v>230</c:v>
                </c:pt>
                <c:pt idx="2748">
                  <c:v>230</c:v>
                </c:pt>
                <c:pt idx="2749">
                  <c:v>230</c:v>
                </c:pt>
                <c:pt idx="2750">
                  <c:v>230</c:v>
                </c:pt>
                <c:pt idx="2751">
                  <c:v>230</c:v>
                </c:pt>
                <c:pt idx="2752">
                  <c:v>230</c:v>
                </c:pt>
                <c:pt idx="2753">
                  <c:v>230</c:v>
                </c:pt>
                <c:pt idx="2754">
                  <c:v>230</c:v>
                </c:pt>
                <c:pt idx="2755">
                  <c:v>230</c:v>
                </c:pt>
                <c:pt idx="2756">
                  <c:v>230</c:v>
                </c:pt>
                <c:pt idx="2757">
                  <c:v>230</c:v>
                </c:pt>
                <c:pt idx="2758">
                  <c:v>230</c:v>
                </c:pt>
                <c:pt idx="2759">
                  <c:v>230</c:v>
                </c:pt>
                <c:pt idx="2760">
                  <c:v>230</c:v>
                </c:pt>
                <c:pt idx="2761">
                  <c:v>230</c:v>
                </c:pt>
                <c:pt idx="2762">
                  <c:v>230</c:v>
                </c:pt>
                <c:pt idx="2763">
                  <c:v>230</c:v>
                </c:pt>
                <c:pt idx="2764">
                  <c:v>230</c:v>
                </c:pt>
                <c:pt idx="2765">
                  <c:v>230</c:v>
                </c:pt>
                <c:pt idx="2766">
                  <c:v>229</c:v>
                </c:pt>
                <c:pt idx="2767">
                  <c:v>229</c:v>
                </c:pt>
                <c:pt idx="2768">
                  <c:v>229</c:v>
                </c:pt>
                <c:pt idx="2769">
                  <c:v>229</c:v>
                </c:pt>
                <c:pt idx="2770">
                  <c:v>229</c:v>
                </c:pt>
                <c:pt idx="2771">
                  <c:v>229</c:v>
                </c:pt>
                <c:pt idx="2772">
                  <c:v>229</c:v>
                </c:pt>
                <c:pt idx="2773">
                  <c:v>229</c:v>
                </c:pt>
                <c:pt idx="2774">
                  <c:v>229</c:v>
                </c:pt>
                <c:pt idx="2775">
                  <c:v>229</c:v>
                </c:pt>
                <c:pt idx="2776">
                  <c:v>229</c:v>
                </c:pt>
                <c:pt idx="2777">
                  <c:v>229</c:v>
                </c:pt>
                <c:pt idx="2778">
                  <c:v>229</c:v>
                </c:pt>
                <c:pt idx="2779">
                  <c:v>229</c:v>
                </c:pt>
                <c:pt idx="2780">
                  <c:v>229</c:v>
                </c:pt>
                <c:pt idx="2781">
                  <c:v>229</c:v>
                </c:pt>
                <c:pt idx="2782">
                  <c:v>229</c:v>
                </c:pt>
                <c:pt idx="2783">
                  <c:v>229</c:v>
                </c:pt>
                <c:pt idx="2784">
                  <c:v>229</c:v>
                </c:pt>
                <c:pt idx="2785">
                  <c:v>229</c:v>
                </c:pt>
                <c:pt idx="2786">
                  <c:v>229</c:v>
                </c:pt>
                <c:pt idx="2787">
                  <c:v>229</c:v>
                </c:pt>
                <c:pt idx="2788">
                  <c:v>229</c:v>
                </c:pt>
                <c:pt idx="2789">
                  <c:v>229</c:v>
                </c:pt>
                <c:pt idx="2790">
                  <c:v>229</c:v>
                </c:pt>
                <c:pt idx="2791">
                  <c:v>229</c:v>
                </c:pt>
                <c:pt idx="2792">
                  <c:v>229</c:v>
                </c:pt>
                <c:pt idx="2793">
                  <c:v>229</c:v>
                </c:pt>
                <c:pt idx="2794">
                  <c:v>229</c:v>
                </c:pt>
                <c:pt idx="2795">
                  <c:v>229</c:v>
                </c:pt>
                <c:pt idx="2796">
                  <c:v>230</c:v>
                </c:pt>
                <c:pt idx="2797">
                  <c:v>230</c:v>
                </c:pt>
                <c:pt idx="2798">
                  <c:v>230</c:v>
                </c:pt>
                <c:pt idx="2799">
                  <c:v>230</c:v>
                </c:pt>
                <c:pt idx="2800">
                  <c:v>230</c:v>
                </c:pt>
                <c:pt idx="2801">
                  <c:v>229</c:v>
                </c:pt>
                <c:pt idx="2802">
                  <c:v>237</c:v>
                </c:pt>
                <c:pt idx="2803">
                  <c:v>237</c:v>
                </c:pt>
                <c:pt idx="2804">
                  <c:v>237</c:v>
                </c:pt>
                <c:pt idx="2805">
                  <c:v>237</c:v>
                </c:pt>
                <c:pt idx="2806">
                  <c:v>237</c:v>
                </c:pt>
                <c:pt idx="2807">
                  <c:v>237</c:v>
                </c:pt>
                <c:pt idx="2808">
                  <c:v>237</c:v>
                </c:pt>
                <c:pt idx="2809">
                  <c:v>237</c:v>
                </c:pt>
                <c:pt idx="2810">
                  <c:v>237</c:v>
                </c:pt>
                <c:pt idx="2811">
                  <c:v>237</c:v>
                </c:pt>
                <c:pt idx="2812">
                  <c:v>237</c:v>
                </c:pt>
                <c:pt idx="2813">
                  <c:v>237</c:v>
                </c:pt>
                <c:pt idx="2814">
                  <c:v>237</c:v>
                </c:pt>
                <c:pt idx="2815">
                  <c:v>236</c:v>
                </c:pt>
                <c:pt idx="2816">
                  <c:v>236</c:v>
                </c:pt>
                <c:pt idx="2817">
                  <c:v>236</c:v>
                </c:pt>
                <c:pt idx="2818">
                  <c:v>236</c:v>
                </c:pt>
                <c:pt idx="2819">
                  <c:v>236</c:v>
                </c:pt>
                <c:pt idx="2820">
                  <c:v>236</c:v>
                </c:pt>
                <c:pt idx="2821">
                  <c:v>236</c:v>
                </c:pt>
                <c:pt idx="2822">
                  <c:v>236</c:v>
                </c:pt>
                <c:pt idx="2823">
                  <c:v>236</c:v>
                </c:pt>
                <c:pt idx="2824">
                  <c:v>235</c:v>
                </c:pt>
                <c:pt idx="2825">
                  <c:v>235</c:v>
                </c:pt>
                <c:pt idx="2826">
                  <c:v>235</c:v>
                </c:pt>
                <c:pt idx="2827">
                  <c:v>235</c:v>
                </c:pt>
                <c:pt idx="2828">
                  <c:v>235</c:v>
                </c:pt>
                <c:pt idx="2829">
                  <c:v>235</c:v>
                </c:pt>
                <c:pt idx="2830">
                  <c:v>235</c:v>
                </c:pt>
                <c:pt idx="2831">
                  <c:v>235</c:v>
                </c:pt>
                <c:pt idx="2832">
                  <c:v>235</c:v>
                </c:pt>
                <c:pt idx="2833">
                  <c:v>235</c:v>
                </c:pt>
                <c:pt idx="2834">
                  <c:v>235</c:v>
                </c:pt>
                <c:pt idx="2835">
                  <c:v>235</c:v>
                </c:pt>
                <c:pt idx="2836">
                  <c:v>235</c:v>
                </c:pt>
                <c:pt idx="2837">
                  <c:v>235</c:v>
                </c:pt>
                <c:pt idx="2838">
                  <c:v>235</c:v>
                </c:pt>
                <c:pt idx="2839">
                  <c:v>235</c:v>
                </c:pt>
                <c:pt idx="2840">
                  <c:v>235</c:v>
                </c:pt>
                <c:pt idx="2841">
                  <c:v>235</c:v>
                </c:pt>
                <c:pt idx="2842">
                  <c:v>235</c:v>
                </c:pt>
                <c:pt idx="2843">
                  <c:v>235</c:v>
                </c:pt>
                <c:pt idx="2844">
                  <c:v>235</c:v>
                </c:pt>
                <c:pt idx="2845">
                  <c:v>235</c:v>
                </c:pt>
                <c:pt idx="2846">
                  <c:v>235</c:v>
                </c:pt>
                <c:pt idx="2847">
                  <c:v>235</c:v>
                </c:pt>
                <c:pt idx="2848">
                  <c:v>235</c:v>
                </c:pt>
                <c:pt idx="2849">
                  <c:v>236</c:v>
                </c:pt>
                <c:pt idx="2850">
                  <c:v>236</c:v>
                </c:pt>
                <c:pt idx="2851">
                  <c:v>236</c:v>
                </c:pt>
                <c:pt idx="2852">
                  <c:v>236</c:v>
                </c:pt>
                <c:pt idx="2853">
                  <c:v>236</c:v>
                </c:pt>
                <c:pt idx="2854">
                  <c:v>236</c:v>
                </c:pt>
                <c:pt idx="2855">
                  <c:v>236</c:v>
                </c:pt>
                <c:pt idx="2856">
                  <c:v>236</c:v>
                </c:pt>
                <c:pt idx="2857">
                  <c:v>236</c:v>
                </c:pt>
                <c:pt idx="2858">
                  <c:v>235</c:v>
                </c:pt>
                <c:pt idx="2859">
                  <c:v>235</c:v>
                </c:pt>
                <c:pt idx="2860">
                  <c:v>235</c:v>
                </c:pt>
                <c:pt idx="2861">
                  <c:v>234</c:v>
                </c:pt>
                <c:pt idx="2862">
                  <c:v>234</c:v>
                </c:pt>
                <c:pt idx="2863">
                  <c:v>234</c:v>
                </c:pt>
                <c:pt idx="2864">
                  <c:v>234</c:v>
                </c:pt>
                <c:pt idx="2865">
                  <c:v>234</c:v>
                </c:pt>
                <c:pt idx="2866">
                  <c:v>234</c:v>
                </c:pt>
                <c:pt idx="2867">
                  <c:v>234</c:v>
                </c:pt>
                <c:pt idx="2868">
                  <c:v>234</c:v>
                </c:pt>
                <c:pt idx="2869">
                  <c:v>234</c:v>
                </c:pt>
                <c:pt idx="2870">
                  <c:v>232</c:v>
                </c:pt>
                <c:pt idx="2871">
                  <c:v>232</c:v>
                </c:pt>
                <c:pt idx="2872">
                  <c:v>232</c:v>
                </c:pt>
                <c:pt idx="2873">
                  <c:v>231</c:v>
                </c:pt>
                <c:pt idx="2874">
                  <c:v>230</c:v>
                </c:pt>
                <c:pt idx="2875">
                  <c:v>230</c:v>
                </c:pt>
                <c:pt idx="2876">
                  <c:v>230</c:v>
                </c:pt>
                <c:pt idx="2877">
                  <c:v>230</c:v>
                </c:pt>
                <c:pt idx="2878">
                  <c:v>230</c:v>
                </c:pt>
                <c:pt idx="2879">
                  <c:v>230</c:v>
                </c:pt>
                <c:pt idx="2880">
                  <c:v>230</c:v>
                </c:pt>
                <c:pt idx="2881">
                  <c:v>230</c:v>
                </c:pt>
                <c:pt idx="2882">
                  <c:v>230</c:v>
                </c:pt>
                <c:pt idx="2883">
                  <c:v>230</c:v>
                </c:pt>
                <c:pt idx="2884">
                  <c:v>230</c:v>
                </c:pt>
                <c:pt idx="2885">
                  <c:v>230</c:v>
                </c:pt>
                <c:pt idx="2886">
                  <c:v>230</c:v>
                </c:pt>
                <c:pt idx="2887">
                  <c:v>230</c:v>
                </c:pt>
                <c:pt idx="2888">
                  <c:v>230</c:v>
                </c:pt>
                <c:pt idx="2889">
                  <c:v>230</c:v>
                </c:pt>
                <c:pt idx="2890">
                  <c:v>230</c:v>
                </c:pt>
                <c:pt idx="2891">
                  <c:v>230</c:v>
                </c:pt>
                <c:pt idx="2892">
                  <c:v>230</c:v>
                </c:pt>
                <c:pt idx="2893">
                  <c:v>230</c:v>
                </c:pt>
                <c:pt idx="2894">
                  <c:v>230</c:v>
                </c:pt>
                <c:pt idx="2895">
                  <c:v>229</c:v>
                </c:pt>
                <c:pt idx="2896">
                  <c:v>229</c:v>
                </c:pt>
                <c:pt idx="2897">
                  <c:v>229</c:v>
                </c:pt>
                <c:pt idx="2898">
                  <c:v>229</c:v>
                </c:pt>
                <c:pt idx="2899">
                  <c:v>228</c:v>
                </c:pt>
                <c:pt idx="2900">
                  <c:v>228</c:v>
                </c:pt>
                <c:pt idx="2901">
                  <c:v>228</c:v>
                </c:pt>
                <c:pt idx="2902">
                  <c:v>228</c:v>
                </c:pt>
                <c:pt idx="2903">
                  <c:v>228</c:v>
                </c:pt>
                <c:pt idx="2904">
                  <c:v>228</c:v>
                </c:pt>
                <c:pt idx="2905">
                  <c:v>228</c:v>
                </c:pt>
                <c:pt idx="2906">
                  <c:v>228</c:v>
                </c:pt>
                <c:pt idx="2907">
                  <c:v>227</c:v>
                </c:pt>
                <c:pt idx="2908">
                  <c:v>227</c:v>
                </c:pt>
                <c:pt idx="2909">
                  <c:v>227</c:v>
                </c:pt>
                <c:pt idx="2910">
                  <c:v>227</c:v>
                </c:pt>
                <c:pt idx="2911">
                  <c:v>227</c:v>
                </c:pt>
                <c:pt idx="2912">
                  <c:v>226</c:v>
                </c:pt>
                <c:pt idx="2913">
                  <c:v>226</c:v>
                </c:pt>
                <c:pt idx="2914">
                  <c:v>226</c:v>
                </c:pt>
                <c:pt idx="2915">
                  <c:v>226</c:v>
                </c:pt>
                <c:pt idx="2916">
                  <c:v>226</c:v>
                </c:pt>
                <c:pt idx="2917">
                  <c:v>226</c:v>
                </c:pt>
                <c:pt idx="2918">
                  <c:v>226</c:v>
                </c:pt>
                <c:pt idx="2919">
                  <c:v>226</c:v>
                </c:pt>
                <c:pt idx="2920">
                  <c:v>226</c:v>
                </c:pt>
                <c:pt idx="2921">
                  <c:v>226</c:v>
                </c:pt>
                <c:pt idx="2922">
                  <c:v>226</c:v>
                </c:pt>
                <c:pt idx="2923">
                  <c:v>226</c:v>
                </c:pt>
                <c:pt idx="2924">
                  <c:v>226</c:v>
                </c:pt>
                <c:pt idx="2925">
                  <c:v>225</c:v>
                </c:pt>
                <c:pt idx="2926">
                  <c:v>225</c:v>
                </c:pt>
                <c:pt idx="2927">
                  <c:v>225</c:v>
                </c:pt>
                <c:pt idx="2928">
                  <c:v>225</c:v>
                </c:pt>
                <c:pt idx="2929">
                  <c:v>225</c:v>
                </c:pt>
                <c:pt idx="2930">
                  <c:v>225</c:v>
                </c:pt>
                <c:pt idx="2931">
                  <c:v>225</c:v>
                </c:pt>
                <c:pt idx="2932">
                  <c:v>225</c:v>
                </c:pt>
                <c:pt idx="2933">
                  <c:v>225</c:v>
                </c:pt>
                <c:pt idx="2934">
                  <c:v>225</c:v>
                </c:pt>
                <c:pt idx="2935">
                  <c:v>225</c:v>
                </c:pt>
                <c:pt idx="2936">
                  <c:v>225</c:v>
                </c:pt>
                <c:pt idx="2937">
                  <c:v>225</c:v>
                </c:pt>
                <c:pt idx="2938">
                  <c:v>225</c:v>
                </c:pt>
                <c:pt idx="2939">
                  <c:v>225</c:v>
                </c:pt>
                <c:pt idx="2940">
                  <c:v>225</c:v>
                </c:pt>
                <c:pt idx="2941">
                  <c:v>226</c:v>
                </c:pt>
                <c:pt idx="2942">
                  <c:v>226</c:v>
                </c:pt>
                <c:pt idx="2943">
                  <c:v>226</c:v>
                </c:pt>
                <c:pt idx="2944">
                  <c:v>226</c:v>
                </c:pt>
                <c:pt idx="2945">
                  <c:v>226</c:v>
                </c:pt>
                <c:pt idx="2946">
                  <c:v>226</c:v>
                </c:pt>
                <c:pt idx="2947">
                  <c:v>226</c:v>
                </c:pt>
                <c:pt idx="2948">
                  <c:v>226</c:v>
                </c:pt>
                <c:pt idx="2949">
                  <c:v>226</c:v>
                </c:pt>
                <c:pt idx="2950">
                  <c:v>226</c:v>
                </c:pt>
                <c:pt idx="2951">
                  <c:v>226</c:v>
                </c:pt>
                <c:pt idx="2952">
                  <c:v>226</c:v>
                </c:pt>
                <c:pt idx="2953">
                  <c:v>226</c:v>
                </c:pt>
                <c:pt idx="2954">
                  <c:v>226</c:v>
                </c:pt>
                <c:pt idx="2955">
                  <c:v>226</c:v>
                </c:pt>
                <c:pt idx="2956">
                  <c:v>226</c:v>
                </c:pt>
                <c:pt idx="2957">
                  <c:v>226</c:v>
                </c:pt>
                <c:pt idx="2958">
                  <c:v>226</c:v>
                </c:pt>
                <c:pt idx="2959">
                  <c:v>226</c:v>
                </c:pt>
                <c:pt idx="2960">
                  <c:v>226</c:v>
                </c:pt>
                <c:pt idx="2961">
                  <c:v>226</c:v>
                </c:pt>
                <c:pt idx="2962">
                  <c:v>226</c:v>
                </c:pt>
                <c:pt idx="2963">
                  <c:v>226</c:v>
                </c:pt>
                <c:pt idx="2964">
                  <c:v>226</c:v>
                </c:pt>
                <c:pt idx="2965">
                  <c:v>226</c:v>
                </c:pt>
                <c:pt idx="2966">
                  <c:v>226</c:v>
                </c:pt>
                <c:pt idx="2967">
                  <c:v>226</c:v>
                </c:pt>
                <c:pt idx="2968">
                  <c:v>226</c:v>
                </c:pt>
                <c:pt idx="2969">
                  <c:v>226</c:v>
                </c:pt>
                <c:pt idx="2970">
                  <c:v>226</c:v>
                </c:pt>
                <c:pt idx="2971">
                  <c:v>224</c:v>
                </c:pt>
                <c:pt idx="2972">
                  <c:v>224</c:v>
                </c:pt>
                <c:pt idx="2973">
                  <c:v>224</c:v>
                </c:pt>
                <c:pt idx="2974">
                  <c:v>224</c:v>
                </c:pt>
                <c:pt idx="2975">
                  <c:v>225</c:v>
                </c:pt>
                <c:pt idx="2976">
                  <c:v>225</c:v>
                </c:pt>
                <c:pt idx="2977">
                  <c:v>225</c:v>
                </c:pt>
                <c:pt idx="2978">
                  <c:v>225</c:v>
                </c:pt>
                <c:pt idx="2979">
                  <c:v>223</c:v>
                </c:pt>
                <c:pt idx="2980">
                  <c:v>223</c:v>
                </c:pt>
                <c:pt idx="2981">
                  <c:v>223</c:v>
                </c:pt>
                <c:pt idx="2982">
                  <c:v>223</c:v>
                </c:pt>
                <c:pt idx="2983">
                  <c:v>223</c:v>
                </c:pt>
                <c:pt idx="2984">
                  <c:v>223</c:v>
                </c:pt>
                <c:pt idx="2985">
                  <c:v>223</c:v>
                </c:pt>
                <c:pt idx="2986">
                  <c:v>223</c:v>
                </c:pt>
                <c:pt idx="2987">
                  <c:v>223</c:v>
                </c:pt>
                <c:pt idx="2988">
                  <c:v>223</c:v>
                </c:pt>
                <c:pt idx="2989">
                  <c:v>223</c:v>
                </c:pt>
                <c:pt idx="2990">
                  <c:v>223</c:v>
                </c:pt>
                <c:pt idx="2991">
                  <c:v>223</c:v>
                </c:pt>
                <c:pt idx="2992">
                  <c:v>223</c:v>
                </c:pt>
                <c:pt idx="2993">
                  <c:v>223</c:v>
                </c:pt>
                <c:pt idx="2994">
                  <c:v>223</c:v>
                </c:pt>
                <c:pt idx="2995">
                  <c:v>223</c:v>
                </c:pt>
                <c:pt idx="2996">
                  <c:v>223</c:v>
                </c:pt>
                <c:pt idx="2997">
                  <c:v>223</c:v>
                </c:pt>
                <c:pt idx="2998">
                  <c:v>223</c:v>
                </c:pt>
                <c:pt idx="2999">
                  <c:v>223</c:v>
                </c:pt>
                <c:pt idx="3000">
                  <c:v>223</c:v>
                </c:pt>
                <c:pt idx="3001">
                  <c:v>223</c:v>
                </c:pt>
                <c:pt idx="3002">
                  <c:v>223</c:v>
                </c:pt>
                <c:pt idx="3003">
                  <c:v>223</c:v>
                </c:pt>
                <c:pt idx="3004">
                  <c:v>223</c:v>
                </c:pt>
                <c:pt idx="3005">
                  <c:v>223</c:v>
                </c:pt>
                <c:pt idx="3006">
                  <c:v>223</c:v>
                </c:pt>
                <c:pt idx="3007">
                  <c:v>223</c:v>
                </c:pt>
                <c:pt idx="3008">
                  <c:v>223</c:v>
                </c:pt>
                <c:pt idx="3009">
                  <c:v>223</c:v>
                </c:pt>
                <c:pt idx="3010">
                  <c:v>223</c:v>
                </c:pt>
                <c:pt idx="3011">
                  <c:v>223</c:v>
                </c:pt>
                <c:pt idx="3012">
                  <c:v>223</c:v>
                </c:pt>
                <c:pt idx="3013">
                  <c:v>223</c:v>
                </c:pt>
                <c:pt idx="3014">
                  <c:v>223</c:v>
                </c:pt>
                <c:pt idx="3015">
                  <c:v>223</c:v>
                </c:pt>
                <c:pt idx="3016">
                  <c:v>223</c:v>
                </c:pt>
                <c:pt idx="3017">
                  <c:v>223</c:v>
                </c:pt>
                <c:pt idx="3018">
                  <c:v>223</c:v>
                </c:pt>
                <c:pt idx="3019">
                  <c:v>223</c:v>
                </c:pt>
                <c:pt idx="3020">
                  <c:v>223</c:v>
                </c:pt>
                <c:pt idx="3021">
                  <c:v>223</c:v>
                </c:pt>
                <c:pt idx="3022">
                  <c:v>223</c:v>
                </c:pt>
                <c:pt idx="3023">
                  <c:v>223</c:v>
                </c:pt>
                <c:pt idx="3024">
                  <c:v>223</c:v>
                </c:pt>
                <c:pt idx="3025">
                  <c:v>223</c:v>
                </c:pt>
                <c:pt idx="3026">
                  <c:v>223</c:v>
                </c:pt>
                <c:pt idx="3027">
                  <c:v>223</c:v>
                </c:pt>
                <c:pt idx="3028">
                  <c:v>223</c:v>
                </c:pt>
                <c:pt idx="3029">
                  <c:v>223</c:v>
                </c:pt>
                <c:pt idx="3030">
                  <c:v>223</c:v>
                </c:pt>
                <c:pt idx="3031">
                  <c:v>223</c:v>
                </c:pt>
                <c:pt idx="3032">
                  <c:v>222</c:v>
                </c:pt>
                <c:pt idx="3033">
                  <c:v>222</c:v>
                </c:pt>
                <c:pt idx="3034">
                  <c:v>222</c:v>
                </c:pt>
                <c:pt idx="3035">
                  <c:v>222</c:v>
                </c:pt>
                <c:pt idx="3036">
                  <c:v>222</c:v>
                </c:pt>
                <c:pt idx="3037">
                  <c:v>222</c:v>
                </c:pt>
                <c:pt idx="3038">
                  <c:v>222</c:v>
                </c:pt>
                <c:pt idx="3039">
                  <c:v>222</c:v>
                </c:pt>
                <c:pt idx="3040">
                  <c:v>222</c:v>
                </c:pt>
                <c:pt idx="3041">
                  <c:v>222</c:v>
                </c:pt>
                <c:pt idx="3042">
                  <c:v>222</c:v>
                </c:pt>
                <c:pt idx="3043">
                  <c:v>222</c:v>
                </c:pt>
                <c:pt idx="3044">
                  <c:v>222</c:v>
                </c:pt>
                <c:pt idx="3045">
                  <c:v>222</c:v>
                </c:pt>
                <c:pt idx="3046">
                  <c:v>222</c:v>
                </c:pt>
                <c:pt idx="3047">
                  <c:v>222</c:v>
                </c:pt>
                <c:pt idx="3048">
                  <c:v>221</c:v>
                </c:pt>
                <c:pt idx="3049">
                  <c:v>221</c:v>
                </c:pt>
                <c:pt idx="3050">
                  <c:v>221</c:v>
                </c:pt>
                <c:pt idx="3051">
                  <c:v>221</c:v>
                </c:pt>
                <c:pt idx="3052">
                  <c:v>221</c:v>
                </c:pt>
                <c:pt idx="3053">
                  <c:v>221</c:v>
                </c:pt>
                <c:pt idx="3054">
                  <c:v>221</c:v>
                </c:pt>
                <c:pt idx="3055">
                  <c:v>221</c:v>
                </c:pt>
                <c:pt idx="3056">
                  <c:v>221</c:v>
                </c:pt>
                <c:pt idx="3057">
                  <c:v>219</c:v>
                </c:pt>
                <c:pt idx="3058">
                  <c:v>219</c:v>
                </c:pt>
                <c:pt idx="3059">
                  <c:v>219</c:v>
                </c:pt>
                <c:pt idx="3060">
                  <c:v>219</c:v>
                </c:pt>
                <c:pt idx="3061">
                  <c:v>219</c:v>
                </c:pt>
                <c:pt idx="3062">
                  <c:v>219</c:v>
                </c:pt>
                <c:pt idx="3063">
                  <c:v>219</c:v>
                </c:pt>
                <c:pt idx="3064">
                  <c:v>219</c:v>
                </c:pt>
                <c:pt idx="3065">
                  <c:v>219</c:v>
                </c:pt>
                <c:pt idx="3066">
                  <c:v>219</c:v>
                </c:pt>
                <c:pt idx="3067">
                  <c:v>219</c:v>
                </c:pt>
                <c:pt idx="3068">
                  <c:v>219</c:v>
                </c:pt>
                <c:pt idx="3069">
                  <c:v>219</c:v>
                </c:pt>
                <c:pt idx="3070">
                  <c:v>219</c:v>
                </c:pt>
                <c:pt idx="3071">
                  <c:v>219</c:v>
                </c:pt>
                <c:pt idx="3072">
                  <c:v>219</c:v>
                </c:pt>
                <c:pt idx="3073">
                  <c:v>219</c:v>
                </c:pt>
                <c:pt idx="3074">
                  <c:v>219</c:v>
                </c:pt>
                <c:pt idx="3075">
                  <c:v>219</c:v>
                </c:pt>
                <c:pt idx="3076">
                  <c:v>219</c:v>
                </c:pt>
                <c:pt idx="3077">
                  <c:v>218</c:v>
                </c:pt>
                <c:pt idx="3078">
                  <c:v>218</c:v>
                </c:pt>
                <c:pt idx="3079">
                  <c:v>217</c:v>
                </c:pt>
                <c:pt idx="3080">
                  <c:v>217</c:v>
                </c:pt>
                <c:pt idx="3081">
                  <c:v>216</c:v>
                </c:pt>
                <c:pt idx="3082">
                  <c:v>216</c:v>
                </c:pt>
                <c:pt idx="3083">
                  <c:v>216</c:v>
                </c:pt>
                <c:pt idx="3084">
                  <c:v>216</c:v>
                </c:pt>
                <c:pt idx="3085">
                  <c:v>216</c:v>
                </c:pt>
                <c:pt idx="3086">
                  <c:v>216</c:v>
                </c:pt>
                <c:pt idx="3087">
                  <c:v>216</c:v>
                </c:pt>
                <c:pt idx="3088">
                  <c:v>216</c:v>
                </c:pt>
                <c:pt idx="3089">
                  <c:v>217</c:v>
                </c:pt>
                <c:pt idx="3090">
                  <c:v>217</c:v>
                </c:pt>
                <c:pt idx="3091">
                  <c:v>218</c:v>
                </c:pt>
                <c:pt idx="3092">
                  <c:v>218</c:v>
                </c:pt>
                <c:pt idx="3093">
                  <c:v>218</c:v>
                </c:pt>
                <c:pt idx="3094">
                  <c:v>218</c:v>
                </c:pt>
                <c:pt idx="3095">
                  <c:v>218</c:v>
                </c:pt>
                <c:pt idx="3096">
                  <c:v>218</c:v>
                </c:pt>
                <c:pt idx="3097">
                  <c:v>218</c:v>
                </c:pt>
                <c:pt idx="3098">
                  <c:v>218</c:v>
                </c:pt>
                <c:pt idx="3099">
                  <c:v>218</c:v>
                </c:pt>
                <c:pt idx="3100">
                  <c:v>218</c:v>
                </c:pt>
                <c:pt idx="3101">
                  <c:v>218</c:v>
                </c:pt>
                <c:pt idx="3102">
                  <c:v>218</c:v>
                </c:pt>
                <c:pt idx="3103">
                  <c:v>218</c:v>
                </c:pt>
                <c:pt idx="3104">
                  <c:v>218</c:v>
                </c:pt>
                <c:pt idx="3105">
                  <c:v>218</c:v>
                </c:pt>
                <c:pt idx="3106">
                  <c:v>218</c:v>
                </c:pt>
                <c:pt idx="3107">
                  <c:v>218</c:v>
                </c:pt>
                <c:pt idx="3108">
                  <c:v>218</c:v>
                </c:pt>
                <c:pt idx="3109">
                  <c:v>218</c:v>
                </c:pt>
                <c:pt idx="3110">
                  <c:v>218</c:v>
                </c:pt>
                <c:pt idx="3111">
                  <c:v>218</c:v>
                </c:pt>
                <c:pt idx="3112">
                  <c:v>218</c:v>
                </c:pt>
                <c:pt idx="3113">
                  <c:v>218</c:v>
                </c:pt>
                <c:pt idx="3114">
                  <c:v>218</c:v>
                </c:pt>
                <c:pt idx="3115">
                  <c:v>218</c:v>
                </c:pt>
                <c:pt idx="3116">
                  <c:v>218</c:v>
                </c:pt>
                <c:pt idx="3117">
                  <c:v>218</c:v>
                </c:pt>
                <c:pt idx="3118">
                  <c:v>218</c:v>
                </c:pt>
                <c:pt idx="3119">
                  <c:v>219</c:v>
                </c:pt>
                <c:pt idx="3120">
                  <c:v>219</c:v>
                </c:pt>
                <c:pt idx="3121">
                  <c:v>219</c:v>
                </c:pt>
                <c:pt idx="3122">
                  <c:v>219</c:v>
                </c:pt>
                <c:pt idx="3123">
                  <c:v>219</c:v>
                </c:pt>
                <c:pt idx="3124">
                  <c:v>219</c:v>
                </c:pt>
                <c:pt idx="3125">
                  <c:v>219</c:v>
                </c:pt>
                <c:pt idx="3126">
                  <c:v>219</c:v>
                </c:pt>
                <c:pt idx="3127">
                  <c:v>219</c:v>
                </c:pt>
                <c:pt idx="3128">
                  <c:v>219</c:v>
                </c:pt>
                <c:pt idx="3129">
                  <c:v>219</c:v>
                </c:pt>
                <c:pt idx="3130">
                  <c:v>219</c:v>
                </c:pt>
                <c:pt idx="3131">
                  <c:v>219</c:v>
                </c:pt>
                <c:pt idx="3132">
                  <c:v>219</c:v>
                </c:pt>
                <c:pt idx="3133">
                  <c:v>219</c:v>
                </c:pt>
                <c:pt idx="3134">
                  <c:v>219</c:v>
                </c:pt>
                <c:pt idx="3135">
                  <c:v>219</c:v>
                </c:pt>
                <c:pt idx="3136">
                  <c:v>219</c:v>
                </c:pt>
                <c:pt idx="3137">
                  <c:v>219</c:v>
                </c:pt>
                <c:pt idx="3138">
                  <c:v>218</c:v>
                </c:pt>
                <c:pt idx="3139">
                  <c:v>218</c:v>
                </c:pt>
                <c:pt idx="3140">
                  <c:v>218</c:v>
                </c:pt>
                <c:pt idx="3141">
                  <c:v>219</c:v>
                </c:pt>
                <c:pt idx="3142">
                  <c:v>219</c:v>
                </c:pt>
                <c:pt idx="3143">
                  <c:v>219</c:v>
                </c:pt>
                <c:pt idx="3144">
                  <c:v>219</c:v>
                </c:pt>
                <c:pt idx="3145">
                  <c:v>219</c:v>
                </c:pt>
                <c:pt idx="3146">
                  <c:v>219</c:v>
                </c:pt>
                <c:pt idx="3147">
                  <c:v>219</c:v>
                </c:pt>
                <c:pt idx="3148">
                  <c:v>219</c:v>
                </c:pt>
                <c:pt idx="3149">
                  <c:v>219</c:v>
                </c:pt>
                <c:pt idx="3150">
                  <c:v>219</c:v>
                </c:pt>
                <c:pt idx="3151">
                  <c:v>219</c:v>
                </c:pt>
                <c:pt idx="3152">
                  <c:v>219</c:v>
                </c:pt>
                <c:pt idx="3153">
                  <c:v>219</c:v>
                </c:pt>
                <c:pt idx="3154">
                  <c:v>219</c:v>
                </c:pt>
                <c:pt idx="3155">
                  <c:v>219</c:v>
                </c:pt>
                <c:pt idx="3156">
                  <c:v>219</c:v>
                </c:pt>
                <c:pt idx="3157">
                  <c:v>219</c:v>
                </c:pt>
                <c:pt idx="3158">
                  <c:v>219</c:v>
                </c:pt>
                <c:pt idx="3159">
                  <c:v>219</c:v>
                </c:pt>
                <c:pt idx="3160">
                  <c:v>219</c:v>
                </c:pt>
                <c:pt idx="3161">
                  <c:v>219</c:v>
                </c:pt>
                <c:pt idx="3162">
                  <c:v>219</c:v>
                </c:pt>
                <c:pt idx="3163">
                  <c:v>219</c:v>
                </c:pt>
                <c:pt idx="3164">
                  <c:v>219</c:v>
                </c:pt>
                <c:pt idx="3165">
                  <c:v>219</c:v>
                </c:pt>
                <c:pt idx="3166">
                  <c:v>219</c:v>
                </c:pt>
                <c:pt idx="3167">
                  <c:v>219</c:v>
                </c:pt>
                <c:pt idx="3168">
                  <c:v>219</c:v>
                </c:pt>
                <c:pt idx="3169">
                  <c:v>219</c:v>
                </c:pt>
                <c:pt idx="3170">
                  <c:v>219</c:v>
                </c:pt>
                <c:pt idx="3171">
                  <c:v>219</c:v>
                </c:pt>
                <c:pt idx="3172">
                  <c:v>219</c:v>
                </c:pt>
                <c:pt idx="3173">
                  <c:v>219</c:v>
                </c:pt>
                <c:pt idx="3174">
                  <c:v>219</c:v>
                </c:pt>
                <c:pt idx="3175">
                  <c:v>219</c:v>
                </c:pt>
                <c:pt idx="3176">
                  <c:v>219</c:v>
                </c:pt>
                <c:pt idx="3177">
                  <c:v>219</c:v>
                </c:pt>
                <c:pt idx="3178">
                  <c:v>219</c:v>
                </c:pt>
                <c:pt idx="3179">
                  <c:v>219</c:v>
                </c:pt>
                <c:pt idx="3180">
                  <c:v>219</c:v>
                </c:pt>
                <c:pt idx="3181">
                  <c:v>218</c:v>
                </c:pt>
                <c:pt idx="3182">
                  <c:v>219</c:v>
                </c:pt>
                <c:pt idx="3183">
                  <c:v>219</c:v>
                </c:pt>
                <c:pt idx="3184">
                  <c:v>219</c:v>
                </c:pt>
                <c:pt idx="3185">
                  <c:v>219</c:v>
                </c:pt>
                <c:pt idx="3186">
                  <c:v>219</c:v>
                </c:pt>
                <c:pt idx="3187">
                  <c:v>219</c:v>
                </c:pt>
                <c:pt idx="3188">
                  <c:v>219</c:v>
                </c:pt>
                <c:pt idx="3189">
                  <c:v>219</c:v>
                </c:pt>
                <c:pt idx="3190">
                  <c:v>219</c:v>
                </c:pt>
                <c:pt idx="3191">
                  <c:v>219</c:v>
                </c:pt>
                <c:pt idx="3192">
                  <c:v>219</c:v>
                </c:pt>
                <c:pt idx="3193">
                  <c:v>219</c:v>
                </c:pt>
                <c:pt idx="3194">
                  <c:v>219</c:v>
                </c:pt>
                <c:pt idx="3195">
                  <c:v>219</c:v>
                </c:pt>
                <c:pt idx="3196">
                  <c:v>219</c:v>
                </c:pt>
                <c:pt idx="3197">
                  <c:v>219</c:v>
                </c:pt>
                <c:pt idx="3198">
                  <c:v>219</c:v>
                </c:pt>
                <c:pt idx="3199">
                  <c:v>219</c:v>
                </c:pt>
                <c:pt idx="3200">
                  <c:v>218</c:v>
                </c:pt>
                <c:pt idx="3201">
                  <c:v>218</c:v>
                </c:pt>
                <c:pt idx="3202">
                  <c:v>218</c:v>
                </c:pt>
                <c:pt idx="3203">
                  <c:v>218</c:v>
                </c:pt>
                <c:pt idx="3204">
                  <c:v>218</c:v>
                </c:pt>
                <c:pt idx="3205">
                  <c:v>218</c:v>
                </c:pt>
                <c:pt idx="3206">
                  <c:v>218</c:v>
                </c:pt>
                <c:pt idx="3207">
                  <c:v>218</c:v>
                </c:pt>
                <c:pt idx="3208">
                  <c:v>217</c:v>
                </c:pt>
                <c:pt idx="3209">
                  <c:v>217</c:v>
                </c:pt>
                <c:pt idx="3210">
                  <c:v>217</c:v>
                </c:pt>
                <c:pt idx="3211">
                  <c:v>217</c:v>
                </c:pt>
                <c:pt idx="3212">
                  <c:v>217</c:v>
                </c:pt>
                <c:pt idx="3213">
                  <c:v>217</c:v>
                </c:pt>
                <c:pt idx="3214">
                  <c:v>217</c:v>
                </c:pt>
                <c:pt idx="3215">
                  <c:v>217</c:v>
                </c:pt>
                <c:pt idx="3216">
                  <c:v>217</c:v>
                </c:pt>
                <c:pt idx="3217">
                  <c:v>217</c:v>
                </c:pt>
                <c:pt idx="3218">
                  <c:v>217</c:v>
                </c:pt>
                <c:pt idx="3219">
                  <c:v>217</c:v>
                </c:pt>
                <c:pt idx="3220">
                  <c:v>217</c:v>
                </c:pt>
                <c:pt idx="3221">
                  <c:v>217</c:v>
                </c:pt>
                <c:pt idx="3222">
                  <c:v>217</c:v>
                </c:pt>
                <c:pt idx="3223">
                  <c:v>217</c:v>
                </c:pt>
                <c:pt idx="3224">
                  <c:v>217</c:v>
                </c:pt>
                <c:pt idx="3225">
                  <c:v>217</c:v>
                </c:pt>
                <c:pt idx="3226">
                  <c:v>217</c:v>
                </c:pt>
                <c:pt idx="3227">
                  <c:v>217</c:v>
                </c:pt>
                <c:pt idx="3228">
                  <c:v>217</c:v>
                </c:pt>
                <c:pt idx="3229">
                  <c:v>217</c:v>
                </c:pt>
                <c:pt idx="3230">
                  <c:v>217</c:v>
                </c:pt>
                <c:pt idx="3231">
                  <c:v>217</c:v>
                </c:pt>
                <c:pt idx="3232">
                  <c:v>217</c:v>
                </c:pt>
                <c:pt idx="3233">
                  <c:v>217</c:v>
                </c:pt>
                <c:pt idx="3234">
                  <c:v>217</c:v>
                </c:pt>
                <c:pt idx="3235">
                  <c:v>217</c:v>
                </c:pt>
                <c:pt idx="3236">
                  <c:v>217</c:v>
                </c:pt>
                <c:pt idx="3237">
                  <c:v>217</c:v>
                </c:pt>
                <c:pt idx="3238">
                  <c:v>217</c:v>
                </c:pt>
                <c:pt idx="3239">
                  <c:v>215</c:v>
                </c:pt>
                <c:pt idx="3240">
                  <c:v>215</c:v>
                </c:pt>
                <c:pt idx="3241">
                  <c:v>215</c:v>
                </c:pt>
                <c:pt idx="3242">
                  <c:v>215</c:v>
                </c:pt>
                <c:pt idx="3243">
                  <c:v>215</c:v>
                </c:pt>
                <c:pt idx="3244">
                  <c:v>215</c:v>
                </c:pt>
                <c:pt idx="3245">
                  <c:v>215</c:v>
                </c:pt>
                <c:pt idx="3246">
                  <c:v>214</c:v>
                </c:pt>
                <c:pt idx="3247">
                  <c:v>214</c:v>
                </c:pt>
                <c:pt idx="3248">
                  <c:v>214</c:v>
                </c:pt>
                <c:pt idx="3249">
                  <c:v>214</c:v>
                </c:pt>
                <c:pt idx="3250">
                  <c:v>214</c:v>
                </c:pt>
                <c:pt idx="3251">
                  <c:v>213</c:v>
                </c:pt>
                <c:pt idx="3252">
                  <c:v>213</c:v>
                </c:pt>
                <c:pt idx="3253">
                  <c:v>213</c:v>
                </c:pt>
                <c:pt idx="3254">
                  <c:v>213</c:v>
                </c:pt>
                <c:pt idx="3255">
                  <c:v>213</c:v>
                </c:pt>
                <c:pt idx="3256">
                  <c:v>213</c:v>
                </c:pt>
                <c:pt idx="3257">
                  <c:v>213</c:v>
                </c:pt>
                <c:pt idx="3258">
                  <c:v>213</c:v>
                </c:pt>
                <c:pt idx="3259">
                  <c:v>213</c:v>
                </c:pt>
                <c:pt idx="3260">
                  <c:v>213</c:v>
                </c:pt>
                <c:pt idx="3261">
                  <c:v>213</c:v>
                </c:pt>
                <c:pt idx="3262">
                  <c:v>213</c:v>
                </c:pt>
                <c:pt idx="3263">
                  <c:v>213</c:v>
                </c:pt>
                <c:pt idx="3264">
                  <c:v>213</c:v>
                </c:pt>
                <c:pt idx="3265">
                  <c:v>213</c:v>
                </c:pt>
                <c:pt idx="3266">
                  <c:v>213</c:v>
                </c:pt>
                <c:pt idx="3267">
                  <c:v>213</c:v>
                </c:pt>
                <c:pt idx="3268">
                  <c:v>213</c:v>
                </c:pt>
                <c:pt idx="3269">
                  <c:v>213</c:v>
                </c:pt>
                <c:pt idx="3270">
                  <c:v>213</c:v>
                </c:pt>
                <c:pt idx="3271">
                  <c:v>213</c:v>
                </c:pt>
                <c:pt idx="3272">
                  <c:v>213</c:v>
                </c:pt>
                <c:pt idx="3273">
                  <c:v>213</c:v>
                </c:pt>
                <c:pt idx="3274">
                  <c:v>213</c:v>
                </c:pt>
                <c:pt idx="3275">
                  <c:v>213</c:v>
                </c:pt>
                <c:pt idx="3276">
                  <c:v>213</c:v>
                </c:pt>
                <c:pt idx="3277">
                  <c:v>213</c:v>
                </c:pt>
                <c:pt idx="3278">
                  <c:v>213</c:v>
                </c:pt>
                <c:pt idx="3279">
                  <c:v>213</c:v>
                </c:pt>
                <c:pt idx="3280">
                  <c:v>213</c:v>
                </c:pt>
                <c:pt idx="3281">
                  <c:v>213</c:v>
                </c:pt>
                <c:pt idx="3282">
                  <c:v>213</c:v>
                </c:pt>
                <c:pt idx="3283">
                  <c:v>213</c:v>
                </c:pt>
                <c:pt idx="3284">
                  <c:v>213</c:v>
                </c:pt>
                <c:pt idx="3285">
                  <c:v>213</c:v>
                </c:pt>
                <c:pt idx="3286">
                  <c:v>213</c:v>
                </c:pt>
                <c:pt idx="3287">
                  <c:v>213</c:v>
                </c:pt>
                <c:pt idx="3288">
                  <c:v>213</c:v>
                </c:pt>
                <c:pt idx="3289">
                  <c:v>213</c:v>
                </c:pt>
                <c:pt idx="3290">
                  <c:v>213</c:v>
                </c:pt>
                <c:pt idx="3291">
                  <c:v>213</c:v>
                </c:pt>
                <c:pt idx="3292">
                  <c:v>213</c:v>
                </c:pt>
                <c:pt idx="3293">
                  <c:v>213</c:v>
                </c:pt>
                <c:pt idx="3294">
                  <c:v>213</c:v>
                </c:pt>
                <c:pt idx="3295">
                  <c:v>213</c:v>
                </c:pt>
                <c:pt idx="3296">
                  <c:v>213</c:v>
                </c:pt>
                <c:pt idx="3297">
                  <c:v>213</c:v>
                </c:pt>
                <c:pt idx="3298">
                  <c:v>214</c:v>
                </c:pt>
                <c:pt idx="3299">
                  <c:v>214</c:v>
                </c:pt>
                <c:pt idx="3300">
                  <c:v>214</c:v>
                </c:pt>
                <c:pt idx="3301">
                  <c:v>213</c:v>
                </c:pt>
                <c:pt idx="3302">
                  <c:v>213</c:v>
                </c:pt>
                <c:pt idx="3303">
                  <c:v>213</c:v>
                </c:pt>
                <c:pt idx="3304">
                  <c:v>213</c:v>
                </c:pt>
                <c:pt idx="3305">
                  <c:v>213</c:v>
                </c:pt>
                <c:pt idx="3306">
                  <c:v>213</c:v>
                </c:pt>
                <c:pt idx="3307">
                  <c:v>213</c:v>
                </c:pt>
                <c:pt idx="3308">
                  <c:v>213</c:v>
                </c:pt>
                <c:pt idx="3309">
                  <c:v>213</c:v>
                </c:pt>
                <c:pt idx="3310">
                  <c:v>213</c:v>
                </c:pt>
                <c:pt idx="3311">
                  <c:v>213</c:v>
                </c:pt>
                <c:pt idx="3312">
                  <c:v>213</c:v>
                </c:pt>
                <c:pt idx="3313">
                  <c:v>213</c:v>
                </c:pt>
                <c:pt idx="3314">
                  <c:v>213</c:v>
                </c:pt>
                <c:pt idx="3315">
                  <c:v>213</c:v>
                </c:pt>
                <c:pt idx="3316">
                  <c:v>213</c:v>
                </c:pt>
                <c:pt idx="3317">
                  <c:v>213</c:v>
                </c:pt>
                <c:pt idx="3318">
                  <c:v>213</c:v>
                </c:pt>
                <c:pt idx="3319">
                  <c:v>213</c:v>
                </c:pt>
                <c:pt idx="3320">
                  <c:v>213</c:v>
                </c:pt>
                <c:pt idx="3321">
                  <c:v>213</c:v>
                </c:pt>
                <c:pt idx="3322">
                  <c:v>213</c:v>
                </c:pt>
                <c:pt idx="3323">
                  <c:v>213</c:v>
                </c:pt>
                <c:pt idx="3324">
                  <c:v>211</c:v>
                </c:pt>
                <c:pt idx="3325">
                  <c:v>211</c:v>
                </c:pt>
                <c:pt idx="3326">
                  <c:v>211</c:v>
                </c:pt>
                <c:pt idx="3327">
                  <c:v>211</c:v>
                </c:pt>
                <c:pt idx="3328">
                  <c:v>211</c:v>
                </c:pt>
                <c:pt idx="3329">
                  <c:v>211</c:v>
                </c:pt>
                <c:pt idx="3330">
                  <c:v>211</c:v>
                </c:pt>
                <c:pt idx="3331">
                  <c:v>211</c:v>
                </c:pt>
                <c:pt idx="3332">
                  <c:v>211</c:v>
                </c:pt>
                <c:pt idx="3333">
                  <c:v>211</c:v>
                </c:pt>
                <c:pt idx="3334">
                  <c:v>211</c:v>
                </c:pt>
                <c:pt idx="3335">
                  <c:v>211</c:v>
                </c:pt>
                <c:pt idx="3336">
                  <c:v>211</c:v>
                </c:pt>
                <c:pt idx="3337">
                  <c:v>211</c:v>
                </c:pt>
                <c:pt idx="3338">
                  <c:v>211</c:v>
                </c:pt>
                <c:pt idx="3339">
                  <c:v>211</c:v>
                </c:pt>
                <c:pt idx="3340">
                  <c:v>211</c:v>
                </c:pt>
                <c:pt idx="3341">
                  <c:v>211</c:v>
                </c:pt>
                <c:pt idx="3342">
                  <c:v>211</c:v>
                </c:pt>
                <c:pt idx="3343">
                  <c:v>211</c:v>
                </c:pt>
                <c:pt idx="3344">
                  <c:v>210</c:v>
                </c:pt>
                <c:pt idx="3345">
                  <c:v>209</c:v>
                </c:pt>
                <c:pt idx="3346">
                  <c:v>209</c:v>
                </c:pt>
                <c:pt idx="3347">
                  <c:v>209</c:v>
                </c:pt>
                <c:pt idx="3348">
                  <c:v>209</c:v>
                </c:pt>
                <c:pt idx="3349">
                  <c:v>209</c:v>
                </c:pt>
                <c:pt idx="3350">
                  <c:v>209</c:v>
                </c:pt>
                <c:pt idx="3351">
                  <c:v>209</c:v>
                </c:pt>
                <c:pt idx="3352">
                  <c:v>209</c:v>
                </c:pt>
                <c:pt idx="3353">
                  <c:v>209</c:v>
                </c:pt>
                <c:pt idx="3354">
                  <c:v>209</c:v>
                </c:pt>
                <c:pt idx="3355">
                  <c:v>207</c:v>
                </c:pt>
                <c:pt idx="3356">
                  <c:v>207</c:v>
                </c:pt>
                <c:pt idx="3357">
                  <c:v>207</c:v>
                </c:pt>
                <c:pt idx="3358">
                  <c:v>207</c:v>
                </c:pt>
                <c:pt idx="3359">
                  <c:v>207</c:v>
                </c:pt>
                <c:pt idx="3360">
                  <c:v>207</c:v>
                </c:pt>
                <c:pt idx="3361">
                  <c:v>208</c:v>
                </c:pt>
                <c:pt idx="3362">
                  <c:v>207</c:v>
                </c:pt>
                <c:pt idx="3363">
                  <c:v>207</c:v>
                </c:pt>
                <c:pt idx="3364">
                  <c:v>207</c:v>
                </c:pt>
                <c:pt idx="3365">
                  <c:v>205</c:v>
                </c:pt>
                <c:pt idx="3366">
                  <c:v>205</c:v>
                </c:pt>
                <c:pt idx="3367">
                  <c:v>205</c:v>
                </c:pt>
                <c:pt idx="3368">
                  <c:v>205</c:v>
                </c:pt>
                <c:pt idx="3369">
                  <c:v>205</c:v>
                </c:pt>
                <c:pt idx="3370">
                  <c:v>205</c:v>
                </c:pt>
                <c:pt idx="3371">
                  <c:v>205</c:v>
                </c:pt>
                <c:pt idx="3372">
                  <c:v>205</c:v>
                </c:pt>
                <c:pt idx="3373">
                  <c:v>205</c:v>
                </c:pt>
                <c:pt idx="3374">
                  <c:v>205</c:v>
                </c:pt>
                <c:pt idx="3375">
                  <c:v>205</c:v>
                </c:pt>
                <c:pt idx="3376">
                  <c:v>205</c:v>
                </c:pt>
                <c:pt idx="3377">
                  <c:v>204</c:v>
                </c:pt>
                <c:pt idx="3378">
                  <c:v>203</c:v>
                </c:pt>
                <c:pt idx="3379">
                  <c:v>203</c:v>
                </c:pt>
                <c:pt idx="3380">
                  <c:v>203</c:v>
                </c:pt>
                <c:pt idx="3381">
                  <c:v>203</c:v>
                </c:pt>
                <c:pt idx="3382">
                  <c:v>203</c:v>
                </c:pt>
                <c:pt idx="3383">
                  <c:v>203</c:v>
                </c:pt>
                <c:pt idx="3384">
                  <c:v>203</c:v>
                </c:pt>
                <c:pt idx="3385">
                  <c:v>203</c:v>
                </c:pt>
                <c:pt idx="3386">
                  <c:v>203</c:v>
                </c:pt>
                <c:pt idx="3387">
                  <c:v>203</c:v>
                </c:pt>
                <c:pt idx="3388">
                  <c:v>203</c:v>
                </c:pt>
                <c:pt idx="3389">
                  <c:v>203</c:v>
                </c:pt>
                <c:pt idx="3390">
                  <c:v>203</c:v>
                </c:pt>
                <c:pt idx="3391">
                  <c:v>203</c:v>
                </c:pt>
                <c:pt idx="3392">
                  <c:v>203</c:v>
                </c:pt>
                <c:pt idx="3393">
                  <c:v>203</c:v>
                </c:pt>
                <c:pt idx="3394">
                  <c:v>203</c:v>
                </c:pt>
                <c:pt idx="3395">
                  <c:v>203</c:v>
                </c:pt>
                <c:pt idx="3396">
                  <c:v>203</c:v>
                </c:pt>
                <c:pt idx="3397">
                  <c:v>203</c:v>
                </c:pt>
                <c:pt idx="3398">
                  <c:v>203</c:v>
                </c:pt>
                <c:pt idx="3399">
                  <c:v>203</c:v>
                </c:pt>
                <c:pt idx="3400">
                  <c:v>203</c:v>
                </c:pt>
                <c:pt idx="3401">
                  <c:v>203</c:v>
                </c:pt>
                <c:pt idx="3402">
                  <c:v>203</c:v>
                </c:pt>
                <c:pt idx="3403">
                  <c:v>203</c:v>
                </c:pt>
                <c:pt idx="3404">
                  <c:v>203</c:v>
                </c:pt>
                <c:pt idx="3405">
                  <c:v>203</c:v>
                </c:pt>
                <c:pt idx="3406">
                  <c:v>203</c:v>
                </c:pt>
                <c:pt idx="3407">
                  <c:v>203</c:v>
                </c:pt>
                <c:pt idx="3408">
                  <c:v>203</c:v>
                </c:pt>
                <c:pt idx="3409">
                  <c:v>203</c:v>
                </c:pt>
                <c:pt idx="3410">
                  <c:v>203</c:v>
                </c:pt>
                <c:pt idx="3411">
                  <c:v>203</c:v>
                </c:pt>
                <c:pt idx="3412">
                  <c:v>203</c:v>
                </c:pt>
                <c:pt idx="3413">
                  <c:v>203</c:v>
                </c:pt>
                <c:pt idx="3414">
                  <c:v>203</c:v>
                </c:pt>
                <c:pt idx="3415">
                  <c:v>203</c:v>
                </c:pt>
                <c:pt idx="3416">
                  <c:v>203</c:v>
                </c:pt>
                <c:pt idx="3417">
                  <c:v>203</c:v>
                </c:pt>
                <c:pt idx="3418">
                  <c:v>203</c:v>
                </c:pt>
                <c:pt idx="3419">
                  <c:v>203</c:v>
                </c:pt>
                <c:pt idx="3420">
                  <c:v>203</c:v>
                </c:pt>
                <c:pt idx="3421">
                  <c:v>203</c:v>
                </c:pt>
                <c:pt idx="3422">
                  <c:v>203</c:v>
                </c:pt>
                <c:pt idx="3423">
                  <c:v>203</c:v>
                </c:pt>
                <c:pt idx="3424">
                  <c:v>203</c:v>
                </c:pt>
                <c:pt idx="3425">
                  <c:v>203</c:v>
                </c:pt>
                <c:pt idx="3426">
                  <c:v>203</c:v>
                </c:pt>
                <c:pt idx="3427">
                  <c:v>203</c:v>
                </c:pt>
                <c:pt idx="3428">
                  <c:v>203</c:v>
                </c:pt>
                <c:pt idx="3429">
                  <c:v>203</c:v>
                </c:pt>
                <c:pt idx="3430">
                  <c:v>203</c:v>
                </c:pt>
                <c:pt idx="3431">
                  <c:v>203</c:v>
                </c:pt>
                <c:pt idx="3432">
                  <c:v>203</c:v>
                </c:pt>
                <c:pt idx="3433">
                  <c:v>203</c:v>
                </c:pt>
                <c:pt idx="3434">
                  <c:v>203</c:v>
                </c:pt>
                <c:pt idx="3435">
                  <c:v>203</c:v>
                </c:pt>
                <c:pt idx="3436">
                  <c:v>203</c:v>
                </c:pt>
                <c:pt idx="3437">
                  <c:v>203</c:v>
                </c:pt>
                <c:pt idx="3438">
                  <c:v>203</c:v>
                </c:pt>
                <c:pt idx="3439">
                  <c:v>203</c:v>
                </c:pt>
                <c:pt idx="3440">
                  <c:v>203</c:v>
                </c:pt>
                <c:pt idx="3441">
                  <c:v>204</c:v>
                </c:pt>
                <c:pt idx="3442">
                  <c:v>204</c:v>
                </c:pt>
                <c:pt idx="3443">
                  <c:v>204</c:v>
                </c:pt>
                <c:pt idx="3444">
                  <c:v>204</c:v>
                </c:pt>
                <c:pt idx="3445">
                  <c:v>204</c:v>
                </c:pt>
                <c:pt idx="3446">
                  <c:v>204</c:v>
                </c:pt>
                <c:pt idx="3447">
                  <c:v>204</c:v>
                </c:pt>
                <c:pt idx="3448">
                  <c:v>204</c:v>
                </c:pt>
                <c:pt idx="3449">
                  <c:v>204</c:v>
                </c:pt>
                <c:pt idx="3450">
                  <c:v>204</c:v>
                </c:pt>
                <c:pt idx="3451">
                  <c:v>204</c:v>
                </c:pt>
                <c:pt idx="3452">
                  <c:v>204</c:v>
                </c:pt>
                <c:pt idx="3453">
                  <c:v>204</c:v>
                </c:pt>
                <c:pt idx="3454">
                  <c:v>205</c:v>
                </c:pt>
                <c:pt idx="3455">
                  <c:v>203</c:v>
                </c:pt>
                <c:pt idx="3456">
                  <c:v>203</c:v>
                </c:pt>
                <c:pt idx="3457">
                  <c:v>202</c:v>
                </c:pt>
                <c:pt idx="3458">
                  <c:v>201</c:v>
                </c:pt>
                <c:pt idx="3459">
                  <c:v>201</c:v>
                </c:pt>
                <c:pt idx="3460">
                  <c:v>201</c:v>
                </c:pt>
                <c:pt idx="3461">
                  <c:v>201</c:v>
                </c:pt>
                <c:pt idx="3462">
                  <c:v>201</c:v>
                </c:pt>
                <c:pt idx="3463">
                  <c:v>201</c:v>
                </c:pt>
                <c:pt idx="3464">
                  <c:v>201</c:v>
                </c:pt>
                <c:pt idx="3465">
                  <c:v>201</c:v>
                </c:pt>
                <c:pt idx="3466">
                  <c:v>201</c:v>
                </c:pt>
                <c:pt idx="3467">
                  <c:v>200</c:v>
                </c:pt>
                <c:pt idx="3468">
                  <c:v>199</c:v>
                </c:pt>
                <c:pt idx="3469">
                  <c:v>199</c:v>
                </c:pt>
                <c:pt idx="3470">
                  <c:v>198</c:v>
                </c:pt>
                <c:pt idx="3471">
                  <c:v>198</c:v>
                </c:pt>
                <c:pt idx="3472">
                  <c:v>198</c:v>
                </c:pt>
                <c:pt idx="3473">
                  <c:v>198</c:v>
                </c:pt>
                <c:pt idx="3474">
                  <c:v>197</c:v>
                </c:pt>
                <c:pt idx="3475">
                  <c:v>196</c:v>
                </c:pt>
                <c:pt idx="3476">
                  <c:v>196</c:v>
                </c:pt>
                <c:pt idx="3477">
                  <c:v>195</c:v>
                </c:pt>
                <c:pt idx="3478">
                  <c:v>190</c:v>
                </c:pt>
                <c:pt idx="3479">
                  <c:v>190</c:v>
                </c:pt>
                <c:pt idx="3480">
                  <c:v>185</c:v>
                </c:pt>
                <c:pt idx="3481">
                  <c:v>185</c:v>
                </c:pt>
                <c:pt idx="3482">
                  <c:v>188</c:v>
                </c:pt>
                <c:pt idx="3483">
                  <c:v>188</c:v>
                </c:pt>
                <c:pt idx="3484">
                  <c:v>187</c:v>
                </c:pt>
                <c:pt idx="3485">
                  <c:v>187</c:v>
                </c:pt>
                <c:pt idx="3486">
                  <c:v>187</c:v>
                </c:pt>
                <c:pt idx="3487">
                  <c:v>187</c:v>
                </c:pt>
                <c:pt idx="3488">
                  <c:v>186</c:v>
                </c:pt>
                <c:pt idx="3489">
                  <c:v>187</c:v>
                </c:pt>
                <c:pt idx="3490">
                  <c:v>187</c:v>
                </c:pt>
                <c:pt idx="3491">
                  <c:v>187</c:v>
                </c:pt>
                <c:pt idx="3492">
                  <c:v>187</c:v>
                </c:pt>
                <c:pt idx="3493">
                  <c:v>187</c:v>
                </c:pt>
                <c:pt idx="3494">
                  <c:v>187</c:v>
                </c:pt>
                <c:pt idx="3495">
                  <c:v>187</c:v>
                </c:pt>
                <c:pt idx="3496">
                  <c:v>189</c:v>
                </c:pt>
                <c:pt idx="3497">
                  <c:v>189</c:v>
                </c:pt>
                <c:pt idx="3498">
                  <c:v>189</c:v>
                </c:pt>
                <c:pt idx="3499">
                  <c:v>188</c:v>
                </c:pt>
                <c:pt idx="3500">
                  <c:v>188</c:v>
                </c:pt>
                <c:pt idx="3501">
                  <c:v>188</c:v>
                </c:pt>
                <c:pt idx="3502">
                  <c:v>188</c:v>
                </c:pt>
                <c:pt idx="3503">
                  <c:v>187</c:v>
                </c:pt>
                <c:pt idx="3504">
                  <c:v>186</c:v>
                </c:pt>
                <c:pt idx="3505">
                  <c:v>186</c:v>
                </c:pt>
                <c:pt idx="3506">
                  <c:v>186</c:v>
                </c:pt>
                <c:pt idx="3507">
                  <c:v>186</c:v>
                </c:pt>
                <c:pt idx="3508">
                  <c:v>186</c:v>
                </c:pt>
                <c:pt idx="3509">
                  <c:v>186</c:v>
                </c:pt>
                <c:pt idx="3510">
                  <c:v>186</c:v>
                </c:pt>
                <c:pt idx="3511">
                  <c:v>184</c:v>
                </c:pt>
                <c:pt idx="3512">
                  <c:v>184</c:v>
                </c:pt>
                <c:pt idx="3513">
                  <c:v>184</c:v>
                </c:pt>
                <c:pt idx="3514">
                  <c:v>184</c:v>
                </c:pt>
                <c:pt idx="3515">
                  <c:v>183</c:v>
                </c:pt>
                <c:pt idx="3516">
                  <c:v>183</c:v>
                </c:pt>
                <c:pt idx="3517">
                  <c:v>183</c:v>
                </c:pt>
                <c:pt idx="3518">
                  <c:v>183</c:v>
                </c:pt>
                <c:pt idx="3519">
                  <c:v>182</c:v>
                </c:pt>
                <c:pt idx="3520">
                  <c:v>182</c:v>
                </c:pt>
                <c:pt idx="3521">
                  <c:v>182</c:v>
                </c:pt>
                <c:pt idx="3522">
                  <c:v>180</c:v>
                </c:pt>
                <c:pt idx="3523">
                  <c:v>180</c:v>
                </c:pt>
                <c:pt idx="3524">
                  <c:v>179</c:v>
                </c:pt>
                <c:pt idx="3525">
                  <c:v>179</c:v>
                </c:pt>
                <c:pt idx="3526">
                  <c:v>179</c:v>
                </c:pt>
                <c:pt idx="3527">
                  <c:v>179</c:v>
                </c:pt>
                <c:pt idx="3528">
                  <c:v>179</c:v>
                </c:pt>
                <c:pt idx="3529">
                  <c:v>177</c:v>
                </c:pt>
                <c:pt idx="3530">
                  <c:v>177</c:v>
                </c:pt>
                <c:pt idx="3531">
                  <c:v>176</c:v>
                </c:pt>
                <c:pt idx="3532">
                  <c:v>175</c:v>
                </c:pt>
                <c:pt idx="3533">
                  <c:v>176</c:v>
                </c:pt>
                <c:pt idx="3534">
                  <c:v>176</c:v>
                </c:pt>
                <c:pt idx="3535">
                  <c:v>175</c:v>
                </c:pt>
                <c:pt idx="3536">
                  <c:v>174</c:v>
                </c:pt>
                <c:pt idx="3537">
                  <c:v>174</c:v>
                </c:pt>
                <c:pt idx="3538">
                  <c:v>175</c:v>
                </c:pt>
                <c:pt idx="3539">
                  <c:v>175</c:v>
                </c:pt>
                <c:pt idx="3540">
                  <c:v>175</c:v>
                </c:pt>
                <c:pt idx="3541">
                  <c:v>175</c:v>
                </c:pt>
                <c:pt idx="3542">
                  <c:v>175</c:v>
                </c:pt>
                <c:pt idx="3543">
                  <c:v>175</c:v>
                </c:pt>
                <c:pt idx="3544">
                  <c:v>175</c:v>
                </c:pt>
                <c:pt idx="3545">
                  <c:v>174</c:v>
                </c:pt>
                <c:pt idx="3546">
                  <c:v>174</c:v>
                </c:pt>
                <c:pt idx="3547">
                  <c:v>174</c:v>
                </c:pt>
                <c:pt idx="3548">
                  <c:v>173</c:v>
                </c:pt>
                <c:pt idx="3549">
                  <c:v>173</c:v>
                </c:pt>
                <c:pt idx="3550">
                  <c:v>172</c:v>
                </c:pt>
                <c:pt idx="3551">
                  <c:v>172</c:v>
                </c:pt>
                <c:pt idx="3552">
                  <c:v>172</c:v>
                </c:pt>
                <c:pt idx="3553">
                  <c:v>172</c:v>
                </c:pt>
                <c:pt idx="3554">
                  <c:v>172</c:v>
                </c:pt>
                <c:pt idx="3555">
                  <c:v>172</c:v>
                </c:pt>
                <c:pt idx="3556">
                  <c:v>169</c:v>
                </c:pt>
                <c:pt idx="3557">
                  <c:v>169</c:v>
                </c:pt>
                <c:pt idx="3558">
                  <c:v>169</c:v>
                </c:pt>
                <c:pt idx="3559">
                  <c:v>169</c:v>
                </c:pt>
                <c:pt idx="3560">
                  <c:v>169</c:v>
                </c:pt>
                <c:pt idx="3561">
                  <c:v>168</c:v>
                </c:pt>
                <c:pt idx="3562">
                  <c:v>168</c:v>
                </c:pt>
                <c:pt idx="3563">
                  <c:v>168</c:v>
                </c:pt>
                <c:pt idx="3564">
                  <c:v>159</c:v>
                </c:pt>
                <c:pt idx="3565">
                  <c:v>159</c:v>
                </c:pt>
                <c:pt idx="3566">
                  <c:v>159</c:v>
                </c:pt>
                <c:pt idx="3567">
                  <c:v>159</c:v>
                </c:pt>
                <c:pt idx="3568">
                  <c:v>159</c:v>
                </c:pt>
                <c:pt idx="3569">
                  <c:v>159</c:v>
                </c:pt>
                <c:pt idx="3570">
                  <c:v>156</c:v>
                </c:pt>
                <c:pt idx="3571">
                  <c:v>156</c:v>
                </c:pt>
                <c:pt idx="3572">
                  <c:v>156</c:v>
                </c:pt>
                <c:pt idx="3573">
                  <c:v>156</c:v>
                </c:pt>
                <c:pt idx="3574">
                  <c:v>156</c:v>
                </c:pt>
                <c:pt idx="3575">
                  <c:v>156</c:v>
                </c:pt>
                <c:pt idx="3576">
                  <c:v>156</c:v>
                </c:pt>
                <c:pt idx="3577">
                  <c:v>153</c:v>
                </c:pt>
                <c:pt idx="3578">
                  <c:v>153</c:v>
                </c:pt>
                <c:pt idx="3579">
                  <c:v>153</c:v>
                </c:pt>
                <c:pt idx="3580">
                  <c:v>153</c:v>
                </c:pt>
                <c:pt idx="3581">
                  <c:v>153</c:v>
                </c:pt>
                <c:pt idx="3582">
                  <c:v>153</c:v>
                </c:pt>
                <c:pt idx="3583">
                  <c:v>153</c:v>
                </c:pt>
                <c:pt idx="3584">
                  <c:v>152</c:v>
                </c:pt>
                <c:pt idx="3585">
                  <c:v>152</c:v>
                </c:pt>
                <c:pt idx="3586">
                  <c:v>152</c:v>
                </c:pt>
                <c:pt idx="3587">
                  <c:v>152</c:v>
                </c:pt>
                <c:pt idx="3588">
                  <c:v>152</c:v>
                </c:pt>
                <c:pt idx="3589">
                  <c:v>152</c:v>
                </c:pt>
                <c:pt idx="3590">
                  <c:v>151</c:v>
                </c:pt>
                <c:pt idx="3591">
                  <c:v>148</c:v>
                </c:pt>
                <c:pt idx="3592">
                  <c:v>148</c:v>
                </c:pt>
                <c:pt idx="3593">
                  <c:v>148</c:v>
                </c:pt>
                <c:pt idx="3594">
                  <c:v>148</c:v>
                </c:pt>
                <c:pt idx="3595">
                  <c:v>148</c:v>
                </c:pt>
                <c:pt idx="3596">
                  <c:v>148</c:v>
                </c:pt>
                <c:pt idx="3597">
                  <c:v>148</c:v>
                </c:pt>
                <c:pt idx="3598">
                  <c:v>147</c:v>
                </c:pt>
                <c:pt idx="3599">
                  <c:v>147</c:v>
                </c:pt>
                <c:pt idx="3600">
                  <c:v>146</c:v>
                </c:pt>
                <c:pt idx="3601">
                  <c:v>146</c:v>
                </c:pt>
                <c:pt idx="3602">
                  <c:v>146</c:v>
                </c:pt>
                <c:pt idx="3603">
                  <c:v>146</c:v>
                </c:pt>
                <c:pt idx="3604">
                  <c:v>146</c:v>
                </c:pt>
                <c:pt idx="3605">
                  <c:v>145</c:v>
                </c:pt>
                <c:pt idx="3606">
                  <c:v>145</c:v>
                </c:pt>
                <c:pt idx="3607">
                  <c:v>145</c:v>
                </c:pt>
                <c:pt idx="3608">
                  <c:v>145</c:v>
                </c:pt>
                <c:pt idx="3609">
                  <c:v>145</c:v>
                </c:pt>
                <c:pt idx="3610">
                  <c:v>145</c:v>
                </c:pt>
                <c:pt idx="3611">
                  <c:v>145</c:v>
                </c:pt>
                <c:pt idx="3612">
                  <c:v>145</c:v>
                </c:pt>
                <c:pt idx="3613">
                  <c:v>145</c:v>
                </c:pt>
                <c:pt idx="3614">
                  <c:v>145</c:v>
                </c:pt>
                <c:pt idx="3615">
                  <c:v>145</c:v>
                </c:pt>
                <c:pt idx="3616">
                  <c:v>145</c:v>
                </c:pt>
                <c:pt idx="3617">
                  <c:v>145</c:v>
                </c:pt>
                <c:pt idx="3618">
                  <c:v>143</c:v>
                </c:pt>
                <c:pt idx="3619">
                  <c:v>143</c:v>
                </c:pt>
                <c:pt idx="3620">
                  <c:v>143</c:v>
                </c:pt>
                <c:pt idx="3621">
                  <c:v>143</c:v>
                </c:pt>
                <c:pt idx="3622">
                  <c:v>142</c:v>
                </c:pt>
                <c:pt idx="3623">
                  <c:v>142</c:v>
                </c:pt>
                <c:pt idx="3624">
                  <c:v>142</c:v>
                </c:pt>
                <c:pt idx="3625">
                  <c:v>141</c:v>
                </c:pt>
                <c:pt idx="3626">
                  <c:v>141</c:v>
                </c:pt>
                <c:pt idx="3627">
                  <c:v>141</c:v>
                </c:pt>
                <c:pt idx="3628">
                  <c:v>141</c:v>
                </c:pt>
                <c:pt idx="3629">
                  <c:v>141</c:v>
                </c:pt>
                <c:pt idx="3630">
                  <c:v>141</c:v>
                </c:pt>
                <c:pt idx="3631">
                  <c:v>141</c:v>
                </c:pt>
                <c:pt idx="3632">
                  <c:v>141</c:v>
                </c:pt>
                <c:pt idx="3633">
                  <c:v>141</c:v>
                </c:pt>
                <c:pt idx="3634">
                  <c:v>141</c:v>
                </c:pt>
                <c:pt idx="3635">
                  <c:v>141</c:v>
                </c:pt>
                <c:pt idx="3636">
                  <c:v>141</c:v>
                </c:pt>
                <c:pt idx="3637">
                  <c:v>141</c:v>
                </c:pt>
                <c:pt idx="3638">
                  <c:v>141</c:v>
                </c:pt>
                <c:pt idx="3639">
                  <c:v>142</c:v>
                </c:pt>
                <c:pt idx="3640">
                  <c:v>142</c:v>
                </c:pt>
                <c:pt idx="3641">
                  <c:v>142</c:v>
                </c:pt>
                <c:pt idx="3642">
                  <c:v>142</c:v>
                </c:pt>
                <c:pt idx="3643">
                  <c:v>142</c:v>
                </c:pt>
                <c:pt idx="3644">
                  <c:v>142</c:v>
                </c:pt>
                <c:pt idx="3645">
                  <c:v>142</c:v>
                </c:pt>
                <c:pt idx="3646">
                  <c:v>141</c:v>
                </c:pt>
                <c:pt idx="3647">
                  <c:v>141</c:v>
                </c:pt>
                <c:pt idx="3648">
                  <c:v>141</c:v>
                </c:pt>
                <c:pt idx="3649">
                  <c:v>141</c:v>
                </c:pt>
                <c:pt idx="3650">
                  <c:v>141</c:v>
                </c:pt>
                <c:pt idx="3651">
                  <c:v>141</c:v>
                </c:pt>
                <c:pt idx="3652">
                  <c:v>141</c:v>
                </c:pt>
                <c:pt idx="3653">
                  <c:v>141</c:v>
                </c:pt>
                <c:pt idx="3654">
                  <c:v>141</c:v>
                </c:pt>
                <c:pt idx="3655">
                  <c:v>141</c:v>
                </c:pt>
                <c:pt idx="3656">
                  <c:v>141</c:v>
                </c:pt>
                <c:pt idx="3657">
                  <c:v>141</c:v>
                </c:pt>
                <c:pt idx="3658">
                  <c:v>141</c:v>
                </c:pt>
                <c:pt idx="3659">
                  <c:v>141</c:v>
                </c:pt>
                <c:pt idx="3660">
                  <c:v>141</c:v>
                </c:pt>
                <c:pt idx="3661">
                  <c:v>141</c:v>
                </c:pt>
                <c:pt idx="3662">
                  <c:v>141</c:v>
                </c:pt>
                <c:pt idx="3663">
                  <c:v>141</c:v>
                </c:pt>
                <c:pt idx="3664">
                  <c:v>141</c:v>
                </c:pt>
                <c:pt idx="3665">
                  <c:v>141</c:v>
                </c:pt>
                <c:pt idx="3666">
                  <c:v>141</c:v>
                </c:pt>
                <c:pt idx="3667">
                  <c:v>141</c:v>
                </c:pt>
                <c:pt idx="3668">
                  <c:v>141</c:v>
                </c:pt>
                <c:pt idx="3669">
                  <c:v>140</c:v>
                </c:pt>
                <c:pt idx="3670">
                  <c:v>140</c:v>
                </c:pt>
                <c:pt idx="3671">
                  <c:v>140</c:v>
                </c:pt>
                <c:pt idx="3672">
                  <c:v>140</c:v>
                </c:pt>
                <c:pt idx="3673">
                  <c:v>140</c:v>
                </c:pt>
                <c:pt idx="3674">
                  <c:v>140</c:v>
                </c:pt>
                <c:pt idx="3675">
                  <c:v>139</c:v>
                </c:pt>
                <c:pt idx="3676">
                  <c:v>139</c:v>
                </c:pt>
                <c:pt idx="3677">
                  <c:v>139</c:v>
                </c:pt>
                <c:pt idx="3678">
                  <c:v>139</c:v>
                </c:pt>
                <c:pt idx="3679">
                  <c:v>139</c:v>
                </c:pt>
                <c:pt idx="3680">
                  <c:v>139</c:v>
                </c:pt>
                <c:pt idx="3681">
                  <c:v>139</c:v>
                </c:pt>
                <c:pt idx="3682">
                  <c:v>137</c:v>
                </c:pt>
                <c:pt idx="3683">
                  <c:v>137</c:v>
                </c:pt>
                <c:pt idx="3684">
                  <c:v>137</c:v>
                </c:pt>
                <c:pt idx="3685">
                  <c:v>137</c:v>
                </c:pt>
                <c:pt idx="3686">
                  <c:v>137</c:v>
                </c:pt>
                <c:pt idx="3687">
                  <c:v>137</c:v>
                </c:pt>
                <c:pt idx="3688">
                  <c:v>137</c:v>
                </c:pt>
                <c:pt idx="3689">
                  <c:v>137</c:v>
                </c:pt>
                <c:pt idx="3690">
                  <c:v>137</c:v>
                </c:pt>
                <c:pt idx="3691">
                  <c:v>137</c:v>
                </c:pt>
                <c:pt idx="3692">
                  <c:v>137</c:v>
                </c:pt>
                <c:pt idx="3693">
                  <c:v>137</c:v>
                </c:pt>
                <c:pt idx="3694">
                  <c:v>136</c:v>
                </c:pt>
                <c:pt idx="3695">
                  <c:v>135</c:v>
                </c:pt>
                <c:pt idx="3696">
                  <c:v>135</c:v>
                </c:pt>
                <c:pt idx="3697">
                  <c:v>135</c:v>
                </c:pt>
                <c:pt idx="3698">
                  <c:v>135</c:v>
                </c:pt>
                <c:pt idx="3699">
                  <c:v>135</c:v>
                </c:pt>
                <c:pt idx="3700">
                  <c:v>135</c:v>
                </c:pt>
                <c:pt idx="3701">
                  <c:v>135</c:v>
                </c:pt>
                <c:pt idx="3702">
                  <c:v>135</c:v>
                </c:pt>
                <c:pt idx="3703">
                  <c:v>135</c:v>
                </c:pt>
                <c:pt idx="3704">
                  <c:v>134</c:v>
                </c:pt>
                <c:pt idx="3705">
                  <c:v>134</c:v>
                </c:pt>
                <c:pt idx="3706">
                  <c:v>134</c:v>
                </c:pt>
                <c:pt idx="3707">
                  <c:v>134</c:v>
                </c:pt>
                <c:pt idx="3708">
                  <c:v>134</c:v>
                </c:pt>
                <c:pt idx="3709">
                  <c:v>134</c:v>
                </c:pt>
                <c:pt idx="3710">
                  <c:v>134</c:v>
                </c:pt>
                <c:pt idx="3711">
                  <c:v>134</c:v>
                </c:pt>
                <c:pt idx="3712">
                  <c:v>134</c:v>
                </c:pt>
                <c:pt idx="3713">
                  <c:v>134</c:v>
                </c:pt>
                <c:pt idx="3714">
                  <c:v>134</c:v>
                </c:pt>
                <c:pt idx="3715">
                  <c:v>134</c:v>
                </c:pt>
                <c:pt idx="3716">
                  <c:v>134</c:v>
                </c:pt>
                <c:pt idx="3717">
                  <c:v>134</c:v>
                </c:pt>
                <c:pt idx="3718">
                  <c:v>134</c:v>
                </c:pt>
                <c:pt idx="3719">
                  <c:v>133</c:v>
                </c:pt>
                <c:pt idx="3720">
                  <c:v>133</c:v>
                </c:pt>
                <c:pt idx="3721">
                  <c:v>133</c:v>
                </c:pt>
                <c:pt idx="3722">
                  <c:v>133</c:v>
                </c:pt>
                <c:pt idx="3723">
                  <c:v>132</c:v>
                </c:pt>
                <c:pt idx="3724">
                  <c:v>132</c:v>
                </c:pt>
                <c:pt idx="3725">
                  <c:v>132</c:v>
                </c:pt>
                <c:pt idx="3726">
                  <c:v>132</c:v>
                </c:pt>
                <c:pt idx="3727">
                  <c:v>132</c:v>
                </c:pt>
                <c:pt idx="3728">
                  <c:v>132</c:v>
                </c:pt>
                <c:pt idx="3729">
                  <c:v>130</c:v>
                </c:pt>
                <c:pt idx="3730">
                  <c:v>130</c:v>
                </c:pt>
                <c:pt idx="3731">
                  <c:v>130</c:v>
                </c:pt>
                <c:pt idx="3732">
                  <c:v>130</c:v>
                </c:pt>
                <c:pt idx="3733">
                  <c:v>130</c:v>
                </c:pt>
                <c:pt idx="3734">
                  <c:v>130</c:v>
                </c:pt>
                <c:pt idx="3735">
                  <c:v>130</c:v>
                </c:pt>
                <c:pt idx="3736">
                  <c:v>130</c:v>
                </c:pt>
                <c:pt idx="3737">
                  <c:v>130</c:v>
                </c:pt>
                <c:pt idx="3738">
                  <c:v>130</c:v>
                </c:pt>
                <c:pt idx="3739">
                  <c:v>130</c:v>
                </c:pt>
                <c:pt idx="3740">
                  <c:v>130</c:v>
                </c:pt>
                <c:pt idx="3741">
                  <c:v>130</c:v>
                </c:pt>
                <c:pt idx="3742">
                  <c:v>130</c:v>
                </c:pt>
                <c:pt idx="3743">
                  <c:v>130</c:v>
                </c:pt>
                <c:pt idx="3744">
                  <c:v>130</c:v>
                </c:pt>
                <c:pt idx="3745">
                  <c:v>129</c:v>
                </c:pt>
                <c:pt idx="3746">
                  <c:v>129</c:v>
                </c:pt>
                <c:pt idx="3747">
                  <c:v>129</c:v>
                </c:pt>
                <c:pt idx="3748">
                  <c:v>129</c:v>
                </c:pt>
                <c:pt idx="3749">
                  <c:v>129</c:v>
                </c:pt>
                <c:pt idx="3750">
                  <c:v>129</c:v>
                </c:pt>
                <c:pt idx="3751">
                  <c:v>126</c:v>
                </c:pt>
                <c:pt idx="3752">
                  <c:v>126</c:v>
                </c:pt>
                <c:pt idx="3753">
                  <c:v>126</c:v>
                </c:pt>
                <c:pt idx="3754">
                  <c:v>126</c:v>
                </c:pt>
                <c:pt idx="3755">
                  <c:v>126</c:v>
                </c:pt>
                <c:pt idx="3756">
                  <c:v>126</c:v>
                </c:pt>
                <c:pt idx="3757">
                  <c:v>126</c:v>
                </c:pt>
                <c:pt idx="3758">
                  <c:v>126</c:v>
                </c:pt>
                <c:pt idx="3759">
                  <c:v>126</c:v>
                </c:pt>
                <c:pt idx="3760">
                  <c:v>126</c:v>
                </c:pt>
                <c:pt idx="3761">
                  <c:v>126</c:v>
                </c:pt>
                <c:pt idx="3762">
                  <c:v>126</c:v>
                </c:pt>
                <c:pt idx="3763">
                  <c:v>126</c:v>
                </c:pt>
                <c:pt idx="3764">
                  <c:v>126</c:v>
                </c:pt>
                <c:pt idx="3765">
                  <c:v>126</c:v>
                </c:pt>
                <c:pt idx="3766">
                  <c:v>126</c:v>
                </c:pt>
                <c:pt idx="3767">
                  <c:v>126</c:v>
                </c:pt>
                <c:pt idx="3768">
                  <c:v>126</c:v>
                </c:pt>
                <c:pt idx="3769">
                  <c:v>126</c:v>
                </c:pt>
                <c:pt idx="3770">
                  <c:v>126</c:v>
                </c:pt>
                <c:pt idx="3771">
                  <c:v>126</c:v>
                </c:pt>
                <c:pt idx="3772">
                  <c:v>126</c:v>
                </c:pt>
                <c:pt idx="3773">
                  <c:v>125</c:v>
                </c:pt>
                <c:pt idx="3774">
                  <c:v>125</c:v>
                </c:pt>
                <c:pt idx="3775">
                  <c:v>124</c:v>
                </c:pt>
                <c:pt idx="3776">
                  <c:v>124</c:v>
                </c:pt>
                <c:pt idx="3777">
                  <c:v>124</c:v>
                </c:pt>
                <c:pt idx="3778">
                  <c:v>124</c:v>
                </c:pt>
                <c:pt idx="3779">
                  <c:v>123</c:v>
                </c:pt>
                <c:pt idx="3780">
                  <c:v>123</c:v>
                </c:pt>
                <c:pt idx="3781">
                  <c:v>123</c:v>
                </c:pt>
                <c:pt idx="3782">
                  <c:v>123</c:v>
                </c:pt>
                <c:pt idx="3783">
                  <c:v>123</c:v>
                </c:pt>
                <c:pt idx="3784">
                  <c:v>123</c:v>
                </c:pt>
                <c:pt idx="3785">
                  <c:v>119</c:v>
                </c:pt>
                <c:pt idx="3786">
                  <c:v>119</c:v>
                </c:pt>
                <c:pt idx="3787">
                  <c:v>119</c:v>
                </c:pt>
                <c:pt idx="3788">
                  <c:v>119</c:v>
                </c:pt>
                <c:pt idx="3789">
                  <c:v>119</c:v>
                </c:pt>
                <c:pt idx="3790">
                  <c:v>119</c:v>
                </c:pt>
                <c:pt idx="3791">
                  <c:v>119</c:v>
                </c:pt>
                <c:pt idx="3792">
                  <c:v>119</c:v>
                </c:pt>
                <c:pt idx="3793">
                  <c:v>119</c:v>
                </c:pt>
                <c:pt idx="3794">
                  <c:v>119</c:v>
                </c:pt>
                <c:pt idx="3795">
                  <c:v>119</c:v>
                </c:pt>
                <c:pt idx="3796">
                  <c:v>119</c:v>
                </c:pt>
                <c:pt idx="3797">
                  <c:v>119</c:v>
                </c:pt>
                <c:pt idx="3798">
                  <c:v>119</c:v>
                </c:pt>
                <c:pt idx="3799">
                  <c:v>119</c:v>
                </c:pt>
                <c:pt idx="3800">
                  <c:v>119</c:v>
                </c:pt>
                <c:pt idx="3801">
                  <c:v>119</c:v>
                </c:pt>
                <c:pt idx="3802">
                  <c:v>119</c:v>
                </c:pt>
                <c:pt idx="3803">
                  <c:v>119</c:v>
                </c:pt>
                <c:pt idx="3804">
                  <c:v>119</c:v>
                </c:pt>
                <c:pt idx="3805">
                  <c:v>119</c:v>
                </c:pt>
                <c:pt idx="3806">
                  <c:v>119</c:v>
                </c:pt>
                <c:pt idx="3807">
                  <c:v>120</c:v>
                </c:pt>
                <c:pt idx="3808">
                  <c:v>120</c:v>
                </c:pt>
                <c:pt idx="3809">
                  <c:v>120</c:v>
                </c:pt>
                <c:pt idx="3810">
                  <c:v>120</c:v>
                </c:pt>
                <c:pt idx="3811">
                  <c:v>120</c:v>
                </c:pt>
                <c:pt idx="3812">
                  <c:v>118</c:v>
                </c:pt>
                <c:pt idx="3813">
                  <c:v>118</c:v>
                </c:pt>
                <c:pt idx="3814">
                  <c:v>118</c:v>
                </c:pt>
                <c:pt idx="3815">
                  <c:v>117</c:v>
                </c:pt>
                <c:pt idx="3816">
                  <c:v>117</c:v>
                </c:pt>
                <c:pt idx="3817">
                  <c:v>117</c:v>
                </c:pt>
                <c:pt idx="3818">
                  <c:v>117</c:v>
                </c:pt>
                <c:pt idx="3819">
                  <c:v>117</c:v>
                </c:pt>
                <c:pt idx="3820">
                  <c:v>117</c:v>
                </c:pt>
                <c:pt idx="3821">
                  <c:v>116</c:v>
                </c:pt>
                <c:pt idx="3822">
                  <c:v>116</c:v>
                </c:pt>
                <c:pt idx="3823">
                  <c:v>116</c:v>
                </c:pt>
                <c:pt idx="3824">
                  <c:v>116</c:v>
                </c:pt>
                <c:pt idx="3825">
                  <c:v>116</c:v>
                </c:pt>
                <c:pt idx="3826">
                  <c:v>116</c:v>
                </c:pt>
                <c:pt idx="3827">
                  <c:v>116</c:v>
                </c:pt>
                <c:pt idx="3828">
                  <c:v>115</c:v>
                </c:pt>
                <c:pt idx="3829">
                  <c:v>115</c:v>
                </c:pt>
                <c:pt idx="3830">
                  <c:v>115</c:v>
                </c:pt>
                <c:pt idx="3831">
                  <c:v>115</c:v>
                </c:pt>
                <c:pt idx="3832">
                  <c:v>115</c:v>
                </c:pt>
                <c:pt idx="3833">
                  <c:v>115</c:v>
                </c:pt>
                <c:pt idx="3834">
                  <c:v>115</c:v>
                </c:pt>
                <c:pt idx="3835">
                  <c:v>114</c:v>
                </c:pt>
                <c:pt idx="3836">
                  <c:v>114</c:v>
                </c:pt>
                <c:pt idx="3837">
                  <c:v>111</c:v>
                </c:pt>
                <c:pt idx="3838">
                  <c:v>111</c:v>
                </c:pt>
                <c:pt idx="3839">
                  <c:v>111</c:v>
                </c:pt>
                <c:pt idx="3840">
                  <c:v>111</c:v>
                </c:pt>
                <c:pt idx="3841">
                  <c:v>111</c:v>
                </c:pt>
                <c:pt idx="3842">
                  <c:v>112</c:v>
                </c:pt>
                <c:pt idx="3843">
                  <c:v>112</c:v>
                </c:pt>
                <c:pt idx="3844">
                  <c:v>112</c:v>
                </c:pt>
                <c:pt idx="3845">
                  <c:v>112</c:v>
                </c:pt>
                <c:pt idx="3846">
                  <c:v>112</c:v>
                </c:pt>
                <c:pt idx="3847">
                  <c:v>112</c:v>
                </c:pt>
                <c:pt idx="3848">
                  <c:v>112</c:v>
                </c:pt>
                <c:pt idx="3849">
                  <c:v>112</c:v>
                </c:pt>
                <c:pt idx="3850">
                  <c:v>112</c:v>
                </c:pt>
                <c:pt idx="3851">
                  <c:v>112</c:v>
                </c:pt>
                <c:pt idx="3852">
                  <c:v>112</c:v>
                </c:pt>
                <c:pt idx="3853">
                  <c:v>112</c:v>
                </c:pt>
                <c:pt idx="3854">
                  <c:v>112</c:v>
                </c:pt>
                <c:pt idx="3855">
                  <c:v>112</c:v>
                </c:pt>
                <c:pt idx="3856">
                  <c:v>112</c:v>
                </c:pt>
                <c:pt idx="3857">
                  <c:v>112</c:v>
                </c:pt>
                <c:pt idx="3858">
                  <c:v>112</c:v>
                </c:pt>
                <c:pt idx="3859">
                  <c:v>112</c:v>
                </c:pt>
                <c:pt idx="3860">
                  <c:v>112</c:v>
                </c:pt>
                <c:pt idx="3861">
                  <c:v>112</c:v>
                </c:pt>
                <c:pt idx="3862">
                  <c:v>112</c:v>
                </c:pt>
                <c:pt idx="3863">
                  <c:v>111</c:v>
                </c:pt>
                <c:pt idx="3864">
                  <c:v>111</c:v>
                </c:pt>
                <c:pt idx="3865">
                  <c:v>111</c:v>
                </c:pt>
                <c:pt idx="3866">
                  <c:v>111</c:v>
                </c:pt>
                <c:pt idx="3867">
                  <c:v>110</c:v>
                </c:pt>
                <c:pt idx="3868">
                  <c:v>110</c:v>
                </c:pt>
                <c:pt idx="3869">
                  <c:v>108</c:v>
                </c:pt>
                <c:pt idx="3870">
                  <c:v>108</c:v>
                </c:pt>
                <c:pt idx="3871">
                  <c:v>108</c:v>
                </c:pt>
                <c:pt idx="3872">
                  <c:v>108</c:v>
                </c:pt>
                <c:pt idx="3873">
                  <c:v>108</c:v>
                </c:pt>
                <c:pt idx="3874">
                  <c:v>108</c:v>
                </c:pt>
                <c:pt idx="3875">
                  <c:v>108</c:v>
                </c:pt>
                <c:pt idx="3876">
                  <c:v>108</c:v>
                </c:pt>
                <c:pt idx="3877">
                  <c:v>108</c:v>
                </c:pt>
                <c:pt idx="3878">
                  <c:v>108</c:v>
                </c:pt>
                <c:pt idx="3879">
                  <c:v>108</c:v>
                </c:pt>
                <c:pt idx="3880">
                  <c:v>108</c:v>
                </c:pt>
                <c:pt idx="3881">
                  <c:v>108</c:v>
                </c:pt>
                <c:pt idx="3882">
                  <c:v>108</c:v>
                </c:pt>
                <c:pt idx="3883">
                  <c:v>108</c:v>
                </c:pt>
                <c:pt idx="3884">
                  <c:v>108</c:v>
                </c:pt>
                <c:pt idx="3885">
                  <c:v>108</c:v>
                </c:pt>
                <c:pt idx="3886">
                  <c:v>108</c:v>
                </c:pt>
                <c:pt idx="3887">
                  <c:v>108</c:v>
                </c:pt>
                <c:pt idx="3888">
                  <c:v>108</c:v>
                </c:pt>
                <c:pt idx="3889">
                  <c:v>108</c:v>
                </c:pt>
                <c:pt idx="3890">
                  <c:v>105</c:v>
                </c:pt>
                <c:pt idx="3891">
                  <c:v>105</c:v>
                </c:pt>
                <c:pt idx="3892">
                  <c:v>105</c:v>
                </c:pt>
                <c:pt idx="3893">
                  <c:v>105</c:v>
                </c:pt>
                <c:pt idx="3894">
                  <c:v>105</c:v>
                </c:pt>
                <c:pt idx="3895">
                  <c:v>105</c:v>
                </c:pt>
                <c:pt idx="3896">
                  <c:v>103</c:v>
                </c:pt>
                <c:pt idx="3897">
                  <c:v>101</c:v>
                </c:pt>
                <c:pt idx="3898">
                  <c:v>99</c:v>
                </c:pt>
                <c:pt idx="3899">
                  <c:v>99</c:v>
                </c:pt>
                <c:pt idx="3900">
                  <c:v>99</c:v>
                </c:pt>
                <c:pt idx="3901">
                  <c:v>99</c:v>
                </c:pt>
                <c:pt idx="3902">
                  <c:v>99</c:v>
                </c:pt>
                <c:pt idx="3903">
                  <c:v>99</c:v>
                </c:pt>
                <c:pt idx="3904">
                  <c:v>99</c:v>
                </c:pt>
                <c:pt idx="3905">
                  <c:v>99</c:v>
                </c:pt>
                <c:pt idx="3906">
                  <c:v>99</c:v>
                </c:pt>
                <c:pt idx="3907">
                  <c:v>99</c:v>
                </c:pt>
                <c:pt idx="3908">
                  <c:v>99</c:v>
                </c:pt>
                <c:pt idx="3909">
                  <c:v>99</c:v>
                </c:pt>
                <c:pt idx="3910">
                  <c:v>99</c:v>
                </c:pt>
                <c:pt idx="3911">
                  <c:v>99</c:v>
                </c:pt>
                <c:pt idx="3912">
                  <c:v>99</c:v>
                </c:pt>
                <c:pt idx="3913">
                  <c:v>99</c:v>
                </c:pt>
                <c:pt idx="3914">
                  <c:v>99</c:v>
                </c:pt>
                <c:pt idx="3915">
                  <c:v>99</c:v>
                </c:pt>
                <c:pt idx="3916">
                  <c:v>99</c:v>
                </c:pt>
                <c:pt idx="3917">
                  <c:v>99</c:v>
                </c:pt>
                <c:pt idx="3918">
                  <c:v>99</c:v>
                </c:pt>
                <c:pt idx="3919">
                  <c:v>97</c:v>
                </c:pt>
                <c:pt idx="3920">
                  <c:v>97</c:v>
                </c:pt>
                <c:pt idx="3921">
                  <c:v>97</c:v>
                </c:pt>
                <c:pt idx="3922">
                  <c:v>97</c:v>
                </c:pt>
                <c:pt idx="3923">
                  <c:v>97</c:v>
                </c:pt>
                <c:pt idx="3924">
                  <c:v>97</c:v>
                </c:pt>
                <c:pt idx="3925">
                  <c:v>97</c:v>
                </c:pt>
                <c:pt idx="3926">
                  <c:v>96</c:v>
                </c:pt>
                <c:pt idx="3927">
                  <c:v>96</c:v>
                </c:pt>
                <c:pt idx="3928">
                  <c:v>96</c:v>
                </c:pt>
                <c:pt idx="3929">
                  <c:v>96</c:v>
                </c:pt>
                <c:pt idx="3930">
                  <c:v>96</c:v>
                </c:pt>
                <c:pt idx="3931">
                  <c:v>94</c:v>
                </c:pt>
                <c:pt idx="3932">
                  <c:v>94</c:v>
                </c:pt>
                <c:pt idx="3933">
                  <c:v>94</c:v>
                </c:pt>
                <c:pt idx="3934">
                  <c:v>94</c:v>
                </c:pt>
                <c:pt idx="3935">
                  <c:v>94</c:v>
                </c:pt>
                <c:pt idx="3936">
                  <c:v>94</c:v>
                </c:pt>
                <c:pt idx="3937">
                  <c:v>94</c:v>
                </c:pt>
                <c:pt idx="3938">
                  <c:v>94</c:v>
                </c:pt>
                <c:pt idx="3939">
                  <c:v>94</c:v>
                </c:pt>
                <c:pt idx="3940">
                  <c:v>94</c:v>
                </c:pt>
                <c:pt idx="3941">
                  <c:v>94</c:v>
                </c:pt>
                <c:pt idx="3942">
                  <c:v>94</c:v>
                </c:pt>
                <c:pt idx="3943">
                  <c:v>94</c:v>
                </c:pt>
                <c:pt idx="3944">
                  <c:v>93</c:v>
                </c:pt>
                <c:pt idx="3945">
                  <c:v>93</c:v>
                </c:pt>
                <c:pt idx="3946">
                  <c:v>93</c:v>
                </c:pt>
                <c:pt idx="3947">
                  <c:v>93</c:v>
                </c:pt>
                <c:pt idx="3948">
                  <c:v>93</c:v>
                </c:pt>
                <c:pt idx="3949">
                  <c:v>93</c:v>
                </c:pt>
                <c:pt idx="3950">
                  <c:v>93</c:v>
                </c:pt>
                <c:pt idx="3951">
                  <c:v>93</c:v>
                </c:pt>
                <c:pt idx="3952">
                  <c:v>91</c:v>
                </c:pt>
                <c:pt idx="3953">
                  <c:v>91</c:v>
                </c:pt>
                <c:pt idx="3954">
                  <c:v>90</c:v>
                </c:pt>
                <c:pt idx="3955">
                  <c:v>90</c:v>
                </c:pt>
                <c:pt idx="3956">
                  <c:v>90</c:v>
                </c:pt>
                <c:pt idx="3957">
                  <c:v>90</c:v>
                </c:pt>
                <c:pt idx="3958">
                  <c:v>90</c:v>
                </c:pt>
                <c:pt idx="3959">
                  <c:v>88</c:v>
                </c:pt>
                <c:pt idx="3960">
                  <c:v>88</c:v>
                </c:pt>
                <c:pt idx="3961">
                  <c:v>88</c:v>
                </c:pt>
                <c:pt idx="3962">
                  <c:v>88</c:v>
                </c:pt>
                <c:pt idx="3963">
                  <c:v>88</c:v>
                </c:pt>
                <c:pt idx="3964">
                  <c:v>88</c:v>
                </c:pt>
                <c:pt idx="3965">
                  <c:v>88</c:v>
                </c:pt>
                <c:pt idx="3966">
                  <c:v>88</c:v>
                </c:pt>
                <c:pt idx="3967">
                  <c:v>88</c:v>
                </c:pt>
                <c:pt idx="3968">
                  <c:v>88</c:v>
                </c:pt>
                <c:pt idx="3969">
                  <c:v>89</c:v>
                </c:pt>
                <c:pt idx="3970">
                  <c:v>89</c:v>
                </c:pt>
                <c:pt idx="3971">
                  <c:v>89</c:v>
                </c:pt>
                <c:pt idx="3972">
                  <c:v>89</c:v>
                </c:pt>
                <c:pt idx="3973">
                  <c:v>86</c:v>
                </c:pt>
                <c:pt idx="3974">
                  <c:v>86</c:v>
                </c:pt>
                <c:pt idx="3975">
                  <c:v>86</c:v>
                </c:pt>
                <c:pt idx="3976">
                  <c:v>85</c:v>
                </c:pt>
                <c:pt idx="3977">
                  <c:v>85</c:v>
                </c:pt>
                <c:pt idx="3978">
                  <c:v>85</c:v>
                </c:pt>
                <c:pt idx="3979">
                  <c:v>85</c:v>
                </c:pt>
                <c:pt idx="3980">
                  <c:v>81</c:v>
                </c:pt>
                <c:pt idx="3981">
                  <c:v>80</c:v>
                </c:pt>
                <c:pt idx="3982">
                  <c:v>80</c:v>
                </c:pt>
                <c:pt idx="3983">
                  <c:v>80</c:v>
                </c:pt>
                <c:pt idx="3984">
                  <c:v>80</c:v>
                </c:pt>
                <c:pt idx="3985">
                  <c:v>80</c:v>
                </c:pt>
                <c:pt idx="3986">
                  <c:v>77</c:v>
                </c:pt>
                <c:pt idx="3987">
                  <c:v>77</c:v>
                </c:pt>
                <c:pt idx="3988">
                  <c:v>77</c:v>
                </c:pt>
                <c:pt idx="3989">
                  <c:v>77</c:v>
                </c:pt>
                <c:pt idx="3990">
                  <c:v>76</c:v>
                </c:pt>
                <c:pt idx="3991">
                  <c:v>76</c:v>
                </c:pt>
                <c:pt idx="3992">
                  <c:v>76</c:v>
                </c:pt>
                <c:pt idx="3993">
                  <c:v>71</c:v>
                </c:pt>
                <c:pt idx="3994">
                  <c:v>71</c:v>
                </c:pt>
                <c:pt idx="3995">
                  <c:v>71</c:v>
                </c:pt>
                <c:pt idx="3996">
                  <c:v>71</c:v>
                </c:pt>
                <c:pt idx="3997">
                  <c:v>71</c:v>
                </c:pt>
                <c:pt idx="3998">
                  <c:v>71</c:v>
                </c:pt>
                <c:pt idx="3999">
                  <c:v>71</c:v>
                </c:pt>
                <c:pt idx="4000">
                  <c:v>71</c:v>
                </c:pt>
                <c:pt idx="4001">
                  <c:v>66</c:v>
                </c:pt>
                <c:pt idx="4002">
                  <c:v>66</c:v>
                </c:pt>
                <c:pt idx="4003">
                  <c:v>67</c:v>
                </c:pt>
                <c:pt idx="4004">
                  <c:v>67</c:v>
                </c:pt>
                <c:pt idx="4005">
                  <c:v>67</c:v>
                </c:pt>
                <c:pt idx="4006">
                  <c:v>65</c:v>
                </c:pt>
                <c:pt idx="4007">
                  <c:v>65</c:v>
                </c:pt>
                <c:pt idx="4008">
                  <c:v>65</c:v>
                </c:pt>
                <c:pt idx="4009">
                  <c:v>65</c:v>
                </c:pt>
                <c:pt idx="4010">
                  <c:v>65</c:v>
                </c:pt>
                <c:pt idx="4011">
                  <c:v>65</c:v>
                </c:pt>
                <c:pt idx="4012">
                  <c:v>65</c:v>
                </c:pt>
                <c:pt idx="4013">
                  <c:v>64</c:v>
                </c:pt>
                <c:pt idx="4014">
                  <c:v>62</c:v>
                </c:pt>
                <c:pt idx="4015">
                  <c:v>62</c:v>
                </c:pt>
                <c:pt idx="4016">
                  <c:v>60</c:v>
                </c:pt>
                <c:pt idx="4017">
                  <c:v>60</c:v>
                </c:pt>
                <c:pt idx="4018">
                  <c:v>60</c:v>
                </c:pt>
                <c:pt idx="4019">
                  <c:v>60</c:v>
                </c:pt>
                <c:pt idx="4020">
                  <c:v>60</c:v>
                </c:pt>
                <c:pt idx="4021">
                  <c:v>60</c:v>
                </c:pt>
                <c:pt idx="4022">
                  <c:v>56</c:v>
                </c:pt>
                <c:pt idx="4023">
                  <c:v>56</c:v>
                </c:pt>
                <c:pt idx="4024">
                  <c:v>55</c:v>
                </c:pt>
                <c:pt idx="4025">
                  <c:v>55</c:v>
                </c:pt>
                <c:pt idx="4026">
                  <c:v>55</c:v>
                </c:pt>
                <c:pt idx="4027">
                  <c:v>55</c:v>
                </c:pt>
                <c:pt idx="4028">
                  <c:v>55</c:v>
                </c:pt>
                <c:pt idx="4029">
                  <c:v>55</c:v>
                </c:pt>
                <c:pt idx="4030">
                  <c:v>55</c:v>
                </c:pt>
                <c:pt idx="4031">
                  <c:v>55</c:v>
                </c:pt>
                <c:pt idx="4032">
                  <c:v>55</c:v>
                </c:pt>
                <c:pt idx="4033">
                  <c:v>55</c:v>
                </c:pt>
                <c:pt idx="4034">
                  <c:v>55</c:v>
                </c:pt>
                <c:pt idx="4035">
                  <c:v>55</c:v>
                </c:pt>
                <c:pt idx="4036">
                  <c:v>55</c:v>
                </c:pt>
                <c:pt idx="4037">
                  <c:v>55</c:v>
                </c:pt>
                <c:pt idx="4038">
                  <c:v>55</c:v>
                </c:pt>
                <c:pt idx="4039">
                  <c:v>55</c:v>
                </c:pt>
                <c:pt idx="4040">
                  <c:v>55</c:v>
                </c:pt>
                <c:pt idx="4041">
                  <c:v>54</c:v>
                </c:pt>
                <c:pt idx="4042">
                  <c:v>54</c:v>
                </c:pt>
                <c:pt idx="4043">
                  <c:v>54</c:v>
                </c:pt>
                <c:pt idx="4044">
                  <c:v>54</c:v>
                </c:pt>
                <c:pt idx="4045">
                  <c:v>54</c:v>
                </c:pt>
                <c:pt idx="4046">
                  <c:v>54</c:v>
                </c:pt>
                <c:pt idx="4047">
                  <c:v>54</c:v>
                </c:pt>
                <c:pt idx="4048">
                  <c:v>54</c:v>
                </c:pt>
                <c:pt idx="4049">
                  <c:v>54</c:v>
                </c:pt>
                <c:pt idx="4050">
                  <c:v>54</c:v>
                </c:pt>
                <c:pt idx="4051">
                  <c:v>54</c:v>
                </c:pt>
                <c:pt idx="4052">
                  <c:v>53</c:v>
                </c:pt>
                <c:pt idx="4053">
                  <c:v>53</c:v>
                </c:pt>
                <c:pt idx="4054">
                  <c:v>53</c:v>
                </c:pt>
                <c:pt idx="4055">
                  <c:v>52</c:v>
                </c:pt>
                <c:pt idx="4056">
                  <c:v>52</c:v>
                </c:pt>
                <c:pt idx="4057">
                  <c:v>52</c:v>
                </c:pt>
                <c:pt idx="4058">
                  <c:v>52</c:v>
                </c:pt>
                <c:pt idx="4059">
                  <c:v>52</c:v>
                </c:pt>
                <c:pt idx="4060">
                  <c:v>51</c:v>
                </c:pt>
                <c:pt idx="4061">
                  <c:v>51</c:v>
                </c:pt>
                <c:pt idx="4062">
                  <c:v>51</c:v>
                </c:pt>
                <c:pt idx="4063">
                  <c:v>51</c:v>
                </c:pt>
                <c:pt idx="4064">
                  <c:v>50</c:v>
                </c:pt>
                <c:pt idx="4065">
                  <c:v>50</c:v>
                </c:pt>
                <c:pt idx="4066">
                  <c:v>50</c:v>
                </c:pt>
                <c:pt idx="4067">
                  <c:v>50</c:v>
                </c:pt>
                <c:pt idx="4068">
                  <c:v>49</c:v>
                </c:pt>
                <c:pt idx="4069">
                  <c:v>48</c:v>
                </c:pt>
                <c:pt idx="4070">
                  <c:v>48</c:v>
                </c:pt>
                <c:pt idx="4071">
                  <c:v>48</c:v>
                </c:pt>
                <c:pt idx="4072">
                  <c:v>48</c:v>
                </c:pt>
                <c:pt idx="4073">
                  <c:v>49</c:v>
                </c:pt>
                <c:pt idx="4074">
                  <c:v>48</c:v>
                </c:pt>
                <c:pt idx="4075">
                  <c:v>47</c:v>
                </c:pt>
                <c:pt idx="4076">
                  <c:v>47</c:v>
                </c:pt>
                <c:pt idx="4077">
                  <c:v>47</c:v>
                </c:pt>
                <c:pt idx="4078">
                  <c:v>46</c:v>
                </c:pt>
                <c:pt idx="4079">
                  <c:v>45</c:v>
                </c:pt>
                <c:pt idx="4080">
                  <c:v>45</c:v>
                </c:pt>
                <c:pt idx="4081">
                  <c:v>45</c:v>
                </c:pt>
                <c:pt idx="4082">
                  <c:v>45</c:v>
                </c:pt>
                <c:pt idx="4083">
                  <c:v>45</c:v>
                </c:pt>
                <c:pt idx="4084">
                  <c:v>45</c:v>
                </c:pt>
                <c:pt idx="4085">
                  <c:v>45</c:v>
                </c:pt>
                <c:pt idx="4086">
                  <c:v>45</c:v>
                </c:pt>
                <c:pt idx="4087">
                  <c:v>45</c:v>
                </c:pt>
                <c:pt idx="4088">
                  <c:v>45</c:v>
                </c:pt>
                <c:pt idx="4089">
                  <c:v>45</c:v>
                </c:pt>
                <c:pt idx="4090">
                  <c:v>45</c:v>
                </c:pt>
                <c:pt idx="4091">
                  <c:v>43</c:v>
                </c:pt>
                <c:pt idx="4092">
                  <c:v>43</c:v>
                </c:pt>
                <c:pt idx="4093">
                  <c:v>42</c:v>
                </c:pt>
                <c:pt idx="4094">
                  <c:v>42</c:v>
                </c:pt>
                <c:pt idx="4095">
                  <c:v>42</c:v>
                </c:pt>
                <c:pt idx="4096">
                  <c:v>42</c:v>
                </c:pt>
                <c:pt idx="4097">
                  <c:v>42</c:v>
                </c:pt>
                <c:pt idx="4098">
                  <c:v>41</c:v>
                </c:pt>
                <c:pt idx="4099">
                  <c:v>41</c:v>
                </c:pt>
                <c:pt idx="4100">
                  <c:v>40</c:v>
                </c:pt>
                <c:pt idx="4101">
                  <c:v>40</c:v>
                </c:pt>
                <c:pt idx="4102">
                  <c:v>40</c:v>
                </c:pt>
                <c:pt idx="4103">
                  <c:v>40</c:v>
                </c:pt>
                <c:pt idx="4104">
                  <c:v>40</c:v>
                </c:pt>
                <c:pt idx="4105">
                  <c:v>39</c:v>
                </c:pt>
                <c:pt idx="4106">
                  <c:v>38</c:v>
                </c:pt>
                <c:pt idx="4107">
                  <c:v>37</c:v>
                </c:pt>
                <c:pt idx="4108">
                  <c:v>36</c:v>
                </c:pt>
                <c:pt idx="4109">
                  <c:v>36</c:v>
                </c:pt>
                <c:pt idx="4110">
                  <c:v>35</c:v>
                </c:pt>
                <c:pt idx="4111">
                  <c:v>36</c:v>
                </c:pt>
                <c:pt idx="4112">
                  <c:v>36</c:v>
                </c:pt>
                <c:pt idx="4113">
                  <c:v>36</c:v>
                </c:pt>
                <c:pt idx="4114">
                  <c:v>35</c:v>
                </c:pt>
                <c:pt idx="4115">
                  <c:v>35</c:v>
                </c:pt>
                <c:pt idx="4116">
                  <c:v>35</c:v>
                </c:pt>
                <c:pt idx="4117">
                  <c:v>35</c:v>
                </c:pt>
                <c:pt idx="4118">
                  <c:v>35</c:v>
                </c:pt>
                <c:pt idx="4119">
                  <c:v>34</c:v>
                </c:pt>
                <c:pt idx="4120">
                  <c:v>34</c:v>
                </c:pt>
                <c:pt idx="4121">
                  <c:v>34</c:v>
                </c:pt>
                <c:pt idx="4122">
                  <c:v>34</c:v>
                </c:pt>
                <c:pt idx="4123">
                  <c:v>34</c:v>
                </c:pt>
                <c:pt idx="4124">
                  <c:v>34</c:v>
                </c:pt>
                <c:pt idx="4125">
                  <c:v>34</c:v>
                </c:pt>
                <c:pt idx="4126">
                  <c:v>33</c:v>
                </c:pt>
                <c:pt idx="4127">
                  <c:v>33</c:v>
                </c:pt>
                <c:pt idx="4128">
                  <c:v>33</c:v>
                </c:pt>
                <c:pt idx="4129">
                  <c:v>33</c:v>
                </c:pt>
                <c:pt idx="4130">
                  <c:v>33</c:v>
                </c:pt>
                <c:pt idx="4131">
                  <c:v>32</c:v>
                </c:pt>
                <c:pt idx="4132">
                  <c:v>32</c:v>
                </c:pt>
                <c:pt idx="4133">
                  <c:v>32</c:v>
                </c:pt>
                <c:pt idx="4134">
                  <c:v>32</c:v>
                </c:pt>
                <c:pt idx="4135">
                  <c:v>31</c:v>
                </c:pt>
                <c:pt idx="4136">
                  <c:v>31</c:v>
                </c:pt>
                <c:pt idx="4137">
                  <c:v>31</c:v>
                </c:pt>
                <c:pt idx="4138">
                  <c:v>31</c:v>
                </c:pt>
                <c:pt idx="4139">
                  <c:v>31</c:v>
                </c:pt>
                <c:pt idx="4140">
                  <c:v>31</c:v>
                </c:pt>
                <c:pt idx="4141">
                  <c:v>31</c:v>
                </c:pt>
                <c:pt idx="4142">
                  <c:v>31</c:v>
                </c:pt>
                <c:pt idx="4143">
                  <c:v>31</c:v>
                </c:pt>
                <c:pt idx="4144">
                  <c:v>27</c:v>
                </c:pt>
                <c:pt idx="4145">
                  <c:v>26</c:v>
                </c:pt>
                <c:pt idx="4146">
                  <c:v>24</c:v>
                </c:pt>
                <c:pt idx="4147">
                  <c:v>23</c:v>
                </c:pt>
                <c:pt idx="4148">
                  <c:v>23</c:v>
                </c:pt>
                <c:pt idx="4149">
                  <c:v>23</c:v>
                </c:pt>
                <c:pt idx="4150">
                  <c:v>23</c:v>
                </c:pt>
                <c:pt idx="4151">
                  <c:v>23</c:v>
                </c:pt>
                <c:pt idx="4152">
                  <c:v>23</c:v>
                </c:pt>
                <c:pt idx="4153">
                  <c:v>23</c:v>
                </c:pt>
                <c:pt idx="4154">
                  <c:v>22</c:v>
                </c:pt>
                <c:pt idx="4155">
                  <c:v>22</c:v>
                </c:pt>
                <c:pt idx="4156">
                  <c:v>22</c:v>
                </c:pt>
                <c:pt idx="4157">
                  <c:v>22</c:v>
                </c:pt>
                <c:pt idx="4158">
                  <c:v>22</c:v>
                </c:pt>
                <c:pt idx="4159">
                  <c:v>22</c:v>
                </c:pt>
                <c:pt idx="4160">
                  <c:v>22</c:v>
                </c:pt>
                <c:pt idx="4161">
                  <c:v>22</c:v>
                </c:pt>
                <c:pt idx="4162">
                  <c:v>22</c:v>
                </c:pt>
                <c:pt idx="4163">
                  <c:v>22</c:v>
                </c:pt>
                <c:pt idx="4164">
                  <c:v>22</c:v>
                </c:pt>
                <c:pt idx="4165">
                  <c:v>21</c:v>
                </c:pt>
                <c:pt idx="4166">
                  <c:v>21</c:v>
                </c:pt>
                <c:pt idx="4167">
                  <c:v>21</c:v>
                </c:pt>
                <c:pt idx="4168">
                  <c:v>21</c:v>
                </c:pt>
                <c:pt idx="4169">
                  <c:v>21</c:v>
                </c:pt>
                <c:pt idx="4170">
                  <c:v>21</c:v>
                </c:pt>
                <c:pt idx="4171">
                  <c:v>20</c:v>
                </c:pt>
                <c:pt idx="4172">
                  <c:v>20</c:v>
                </c:pt>
                <c:pt idx="4173">
                  <c:v>20</c:v>
                </c:pt>
                <c:pt idx="4174">
                  <c:v>19</c:v>
                </c:pt>
                <c:pt idx="4175">
                  <c:v>18</c:v>
                </c:pt>
                <c:pt idx="4176">
                  <c:v>17</c:v>
                </c:pt>
                <c:pt idx="4177">
                  <c:v>17</c:v>
                </c:pt>
                <c:pt idx="4178">
                  <c:v>17</c:v>
                </c:pt>
                <c:pt idx="4179">
                  <c:v>17</c:v>
                </c:pt>
                <c:pt idx="4180">
                  <c:v>16</c:v>
                </c:pt>
                <c:pt idx="4181">
                  <c:v>15</c:v>
                </c:pt>
                <c:pt idx="4182">
                  <c:v>14</c:v>
                </c:pt>
                <c:pt idx="4183">
                  <c:v>14</c:v>
                </c:pt>
                <c:pt idx="4184">
                  <c:v>14</c:v>
                </c:pt>
                <c:pt idx="4185">
                  <c:v>14</c:v>
                </c:pt>
                <c:pt idx="4186">
                  <c:v>14</c:v>
                </c:pt>
                <c:pt idx="4187">
                  <c:v>13</c:v>
                </c:pt>
                <c:pt idx="4188">
                  <c:v>13</c:v>
                </c:pt>
                <c:pt idx="4189">
                  <c:v>13</c:v>
                </c:pt>
                <c:pt idx="4190">
                  <c:v>13</c:v>
                </c:pt>
                <c:pt idx="4191">
                  <c:v>13</c:v>
                </c:pt>
                <c:pt idx="4192">
                  <c:v>13</c:v>
                </c:pt>
                <c:pt idx="4193">
                  <c:v>13</c:v>
                </c:pt>
                <c:pt idx="4194">
                  <c:v>13</c:v>
                </c:pt>
                <c:pt idx="4195">
                  <c:v>12</c:v>
                </c:pt>
                <c:pt idx="4196">
                  <c:v>10</c:v>
                </c:pt>
                <c:pt idx="4197">
                  <c:v>10</c:v>
                </c:pt>
                <c:pt idx="4198">
                  <c:v>10</c:v>
                </c:pt>
                <c:pt idx="4199">
                  <c:v>8</c:v>
                </c:pt>
                <c:pt idx="4200">
                  <c:v>6</c:v>
                </c:pt>
                <c:pt idx="4201">
                  <c:v>5</c:v>
                </c:pt>
                <c:pt idx="4202">
                  <c:v>4</c:v>
                </c:pt>
              </c:numCache>
            </c:numRef>
          </c:val>
          <c:smooth val="0"/>
          <c:extLst>
            <c:ext xmlns:c16="http://schemas.microsoft.com/office/drawing/2014/chart" uri="{C3380CC4-5D6E-409C-BE32-E72D297353CC}">
              <c16:uniqueId val="{00000003-6294-42B4-AF5D-FAD33E072343}"/>
            </c:ext>
          </c:extLst>
        </c:ser>
        <c:ser>
          <c:idx val="4"/>
          <c:order val="4"/>
          <c:tx>
            <c:strRef>
              <c:f>ActiveGroupsNumberPerMemberTop2!$F$1</c:f>
              <c:strCache>
                <c:ptCount val="1"/>
                <c:pt idx="0">
                  <c:v>5620776</c:v>
                </c:pt>
              </c:strCache>
            </c:strRef>
          </c:tx>
          <c:spPr>
            <a:ln w="28575" cap="rnd">
              <a:solidFill>
                <a:schemeClr val="accent3">
                  <a:lumMod val="6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ActiveGroupsNumberPerMemberTop2!$F$2:$F$4205</c:f>
              <c:numCache>
                <c:formatCode>General</c:formatCode>
                <c:ptCount val="4204"/>
                <c:pt idx="556">
                  <c:v>0</c:v>
                </c:pt>
                <c:pt idx="557">
                  <c:v>1</c:v>
                </c:pt>
                <c:pt idx="558">
                  <c:v>1</c:v>
                </c:pt>
                <c:pt idx="559">
                  <c:v>2</c:v>
                </c:pt>
                <c:pt idx="560">
                  <c:v>2</c:v>
                </c:pt>
                <c:pt idx="561">
                  <c:v>2</c:v>
                </c:pt>
                <c:pt idx="562">
                  <c:v>2</c:v>
                </c:pt>
                <c:pt idx="563">
                  <c:v>2</c:v>
                </c:pt>
                <c:pt idx="564">
                  <c:v>2</c:v>
                </c:pt>
                <c:pt idx="565">
                  <c:v>2</c:v>
                </c:pt>
                <c:pt idx="566">
                  <c:v>2</c:v>
                </c:pt>
                <c:pt idx="567">
                  <c:v>2</c:v>
                </c:pt>
                <c:pt idx="568">
                  <c:v>2</c:v>
                </c:pt>
                <c:pt idx="569">
                  <c:v>2</c:v>
                </c:pt>
                <c:pt idx="570">
                  <c:v>2</c:v>
                </c:pt>
                <c:pt idx="571">
                  <c:v>2</c:v>
                </c:pt>
                <c:pt idx="572">
                  <c:v>2</c:v>
                </c:pt>
                <c:pt idx="573">
                  <c:v>2</c:v>
                </c:pt>
                <c:pt idx="574">
                  <c:v>2</c:v>
                </c:pt>
                <c:pt idx="575">
                  <c:v>2</c:v>
                </c:pt>
                <c:pt idx="576">
                  <c:v>2</c:v>
                </c:pt>
                <c:pt idx="577">
                  <c:v>2</c:v>
                </c:pt>
                <c:pt idx="578">
                  <c:v>3</c:v>
                </c:pt>
                <c:pt idx="579">
                  <c:v>3</c:v>
                </c:pt>
                <c:pt idx="580">
                  <c:v>3</c:v>
                </c:pt>
                <c:pt idx="581">
                  <c:v>3</c:v>
                </c:pt>
                <c:pt idx="582">
                  <c:v>3</c:v>
                </c:pt>
                <c:pt idx="583">
                  <c:v>3</c:v>
                </c:pt>
                <c:pt idx="584">
                  <c:v>3</c:v>
                </c:pt>
                <c:pt idx="585">
                  <c:v>3</c:v>
                </c:pt>
                <c:pt idx="586">
                  <c:v>3</c:v>
                </c:pt>
                <c:pt idx="587">
                  <c:v>3</c:v>
                </c:pt>
                <c:pt idx="588">
                  <c:v>3</c:v>
                </c:pt>
                <c:pt idx="589">
                  <c:v>3</c:v>
                </c:pt>
                <c:pt idx="590">
                  <c:v>3</c:v>
                </c:pt>
                <c:pt idx="591">
                  <c:v>3</c:v>
                </c:pt>
                <c:pt idx="592">
                  <c:v>3</c:v>
                </c:pt>
                <c:pt idx="593">
                  <c:v>3</c:v>
                </c:pt>
                <c:pt idx="594">
                  <c:v>3</c:v>
                </c:pt>
                <c:pt idx="595">
                  <c:v>3</c:v>
                </c:pt>
                <c:pt idx="596">
                  <c:v>3</c:v>
                </c:pt>
                <c:pt idx="597">
                  <c:v>3</c:v>
                </c:pt>
                <c:pt idx="598">
                  <c:v>3</c:v>
                </c:pt>
                <c:pt idx="599">
                  <c:v>3</c:v>
                </c:pt>
                <c:pt idx="600">
                  <c:v>3</c:v>
                </c:pt>
                <c:pt idx="601">
                  <c:v>3</c:v>
                </c:pt>
                <c:pt idx="602">
                  <c:v>3</c:v>
                </c:pt>
                <c:pt idx="603">
                  <c:v>3</c:v>
                </c:pt>
                <c:pt idx="604">
                  <c:v>3</c:v>
                </c:pt>
                <c:pt idx="605">
                  <c:v>3</c:v>
                </c:pt>
                <c:pt idx="606">
                  <c:v>4</c:v>
                </c:pt>
                <c:pt idx="607">
                  <c:v>4</c:v>
                </c:pt>
                <c:pt idx="608">
                  <c:v>4</c:v>
                </c:pt>
                <c:pt idx="609">
                  <c:v>4</c:v>
                </c:pt>
                <c:pt idx="610">
                  <c:v>4</c:v>
                </c:pt>
                <c:pt idx="611">
                  <c:v>4</c:v>
                </c:pt>
                <c:pt idx="612">
                  <c:v>4</c:v>
                </c:pt>
                <c:pt idx="613">
                  <c:v>4</c:v>
                </c:pt>
                <c:pt idx="614">
                  <c:v>4</c:v>
                </c:pt>
                <c:pt idx="615">
                  <c:v>4</c:v>
                </c:pt>
                <c:pt idx="616">
                  <c:v>4</c:v>
                </c:pt>
                <c:pt idx="617">
                  <c:v>4</c:v>
                </c:pt>
                <c:pt idx="618">
                  <c:v>4</c:v>
                </c:pt>
                <c:pt idx="619">
                  <c:v>5</c:v>
                </c:pt>
                <c:pt idx="620">
                  <c:v>5</c:v>
                </c:pt>
                <c:pt idx="621">
                  <c:v>5</c:v>
                </c:pt>
                <c:pt idx="622">
                  <c:v>5</c:v>
                </c:pt>
                <c:pt idx="623">
                  <c:v>5</c:v>
                </c:pt>
                <c:pt idx="624">
                  <c:v>5</c:v>
                </c:pt>
                <c:pt idx="625">
                  <c:v>5</c:v>
                </c:pt>
                <c:pt idx="626">
                  <c:v>5</c:v>
                </c:pt>
                <c:pt idx="627">
                  <c:v>5</c:v>
                </c:pt>
                <c:pt idx="628">
                  <c:v>5</c:v>
                </c:pt>
                <c:pt idx="629">
                  <c:v>5</c:v>
                </c:pt>
                <c:pt idx="630">
                  <c:v>5</c:v>
                </c:pt>
                <c:pt idx="631">
                  <c:v>5</c:v>
                </c:pt>
                <c:pt idx="632">
                  <c:v>5</c:v>
                </c:pt>
                <c:pt idx="633">
                  <c:v>5</c:v>
                </c:pt>
                <c:pt idx="634">
                  <c:v>5</c:v>
                </c:pt>
                <c:pt idx="635">
                  <c:v>5</c:v>
                </c:pt>
                <c:pt idx="636">
                  <c:v>5</c:v>
                </c:pt>
                <c:pt idx="637">
                  <c:v>5</c:v>
                </c:pt>
                <c:pt idx="638">
                  <c:v>5</c:v>
                </c:pt>
                <c:pt idx="639">
                  <c:v>5</c:v>
                </c:pt>
                <c:pt idx="640">
                  <c:v>5</c:v>
                </c:pt>
                <c:pt idx="641">
                  <c:v>5</c:v>
                </c:pt>
                <c:pt idx="642">
                  <c:v>5</c:v>
                </c:pt>
                <c:pt idx="643">
                  <c:v>5</c:v>
                </c:pt>
                <c:pt idx="644">
                  <c:v>5</c:v>
                </c:pt>
                <c:pt idx="645">
                  <c:v>5</c:v>
                </c:pt>
                <c:pt idx="646">
                  <c:v>5</c:v>
                </c:pt>
                <c:pt idx="647">
                  <c:v>5</c:v>
                </c:pt>
                <c:pt idx="648">
                  <c:v>6</c:v>
                </c:pt>
                <c:pt idx="649">
                  <c:v>6</c:v>
                </c:pt>
                <c:pt idx="650">
                  <c:v>6</c:v>
                </c:pt>
                <c:pt idx="651">
                  <c:v>6</c:v>
                </c:pt>
                <c:pt idx="652">
                  <c:v>6</c:v>
                </c:pt>
                <c:pt idx="653">
                  <c:v>6</c:v>
                </c:pt>
                <c:pt idx="654">
                  <c:v>6</c:v>
                </c:pt>
                <c:pt idx="655">
                  <c:v>6</c:v>
                </c:pt>
                <c:pt idx="656">
                  <c:v>6</c:v>
                </c:pt>
                <c:pt idx="657">
                  <c:v>6</c:v>
                </c:pt>
                <c:pt idx="658">
                  <c:v>6</c:v>
                </c:pt>
                <c:pt idx="659">
                  <c:v>6</c:v>
                </c:pt>
                <c:pt idx="660">
                  <c:v>6</c:v>
                </c:pt>
                <c:pt idx="661">
                  <c:v>6</c:v>
                </c:pt>
                <c:pt idx="662">
                  <c:v>6</c:v>
                </c:pt>
                <c:pt idx="663">
                  <c:v>6</c:v>
                </c:pt>
                <c:pt idx="664">
                  <c:v>6</c:v>
                </c:pt>
                <c:pt idx="665">
                  <c:v>9</c:v>
                </c:pt>
                <c:pt idx="666">
                  <c:v>9</c:v>
                </c:pt>
                <c:pt idx="667">
                  <c:v>9</c:v>
                </c:pt>
                <c:pt idx="668">
                  <c:v>9</c:v>
                </c:pt>
                <c:pt idx="669">
                  <c:v>9</c:v>
                </c:pt>
                <c:pt idx="670">
                  <c:v>9</c:v>
                </c:pt>
                <c:pt idx="671">
                  <c:v>9</c:v>
                </c:pt>
                <c:pt idx="672">
                  <c:v>9</c:v>
                </c:pt>
                <c:pt idx="673">
                  <c:v>10</c:v>
                </c:pt>
                <c:pt idx="674">
                  <c:v>10</c:v>
                </c:pt>
                <c:pt idx="675">
                  <c:v>10</c:v>
                </c:pt>
                <c:pt idx="676">
                  <c:v>10</c:v>
                </c:pt>
                <c:pt idx="677">
                  <c:v>10</c:v>
                </c:pt>
                <c:pt idx="678">
                  <c:v>10</c:v>
                </c:pt>
                <c:pt idx="679">
                  <c:v>10</c:v>
                </c:pt>
                <c:pt idx="680">
                  <c:v>10</c:v>
                </c:pt>
                <c:pt idx="681">
                  <c:v>10</c:v>
                </c:pt>
                <c:pt idx="682">
                  <c:v>10</c:v>
                </c:pt>
                <c:pt idx="683">
                  <c:v>10</c:v>
                </c:pt>
                <c:pt idx="684">
                  <c:v>10</c:v>
                </c:pt>
                <c:pt idx="685">
                  <c:v>10</c:v>
                </c:pt>
                <c:pt idx="686">
                  <c:v>10</c:v>
                </c:pt>
                <c:pt idx="687">
                  <c:v>10</c:v>
                </c:pt>
                <c:pt idx="688">
                  <c:v>10</c:v>
                </c:pt>
                <c:pt idx="689">
                  <c:v>10</c:v>
                </c:pt>
                <c:pt idx="690">
                  <c:v>10</c:v>
                </c:pt>
                <c:pt idx="691">
                  <c:v>10</c:v>
                </c:pt>
                <c:pt idx="692">
                  <c:v>10</c:v>
                </c:pt>
                <c:pt idx="693">
                  <c:v>11</c:v>
                </c:pt>
                <c:pt idx="694">
                  <c:v>11</c:v>
                </c:pt>
                <c:pt idx="695">
                  <c:v>11</c:v>
                </c:pt>
                <c:pt idx="696">
                  <c:v>11</c:v>
                </c:pt>
                <c:pt idx="697">
                  <c:v>11</c:v>
                </c:pt>
                <c:pt idx="698">
                  <c:v>11</c:v>
                </c:pt>
                <c:pt idx="699">
                  <c:v>11</c:v>
                </c:pt>
                <c:pt idx="700">
                  <c:v>12</c:v>
                </c:pt>
                <c:pt idx="701">
                  <c:v>14</c:v>
                </c:pt>
                <c:pt idx="702">
                  <c:v>14</c:v>
                </c:pt>
                <c:pt idx="703">
                  <c:v>14</c:v>
                </c:pt>
                <c:pt idx="704">
                  <c:v>14</c:v>
                </c:pt>
                <c:pt idx="705">
                  <c:v>14</c:v>
                </c:pt>
                <c:pt idx="706">
                  <c:v>14</c:v>
                </c:pt>
                <c:pt idx="707">
                  <c:v>14</c:v>
                </c:pt>
                <c:pt idx="708">
                  <c:v>14</c:v>
                </c:pt>
                <c:pt idx="709">
                  <c:v>14</c:v>
                </c:pt>
                <c:pt idx="710">
                  <c:v>15</c:v>
                </c:pt>
                <c:pt idx="711">
                  <c:v>15</c:v>
                </c:pt>
                <c:pt idx="712">
                  <c:v>15</c:v>
                </c:pt>
                <c:pt idx="713">
                  <c:v>15</c:v>
                </c:pt>
                <c:pt idx="714">
                  <c:v>15</c:v>
                </c:pt>
                <c:pt idx="715">
                  <c:v>15</c:v>
                </c:pt>
                <c:pt idx="716">
                  <c:v>15</c:v>
                </c:pt>
                <c:pt idx="717">
                  <c:v>15</c:v>
                </c:pt>
                <c:pt idx="718">
                  <c:v>15</c:v>
                </c:pt>
                <c:pt idx="719">
                  <c:v>15</c:v>
                </c:pt>
                <c:pt idx="720">
                  <c:v>15</c:v>
                </c:pt>
                <c:pt idx="721">
                  <c:v>15</c:v>
                </c:pt>
                <c:pt idx="722">
                  <c:v>15</c:v>
                </c:pt>
                <c:pt idx="723">
                  <c:v>16</c:v>
                </c:pt>
                <c:pt idx="724">
                  <c:v>16</c:v>
                </c:pt>
                <c:pt idx="725">
                  <c:v>16</c:v>
                </c:pt>
                <c:pt idx="726">
                  <c:v>16</c:v>
                </c:pt>
                <c:pt idx="727">
                  <c:v>22</c:v>
                </c:pt>
                <c:pt idx="728">
                  <c:v>22</c:v>
                </c:pt>
                <c:pt idx="729">
                  <c:v>26</c:v>
                </c:pt>
                <c:pt idx="730">
                  <c:v>26</c:v>
                </c:pt>
                <c:pt idx="731">
                  <c:v>26</c:v>
                </c:pt>
                <c:pt idx="732">
                  <c:v>26</c:v>
                </c:pt>
                <c:pt idx="733">
                  <c:v>26</c:v>
                </c:pt>
                <c:pt idx="734">
                  <c:v>26</c:v>
                </c:pt>
                <c:pt idx="735">
                  <c:v>26</c:v>
                </c:pt>
                <c:pt idx="736">
                  <c:v>30</c:v>
                </c:pt>
                <c:pt idx="737">
                  <c:v>30</c:v>
                </c:pt>
                <c:pt idx="738">
                  <c:v>30</c:v>
                </c:pt>
                <c:pt idx="739">
                  <c:v>30</c:v>
                </c:pt>
                <c:pt idx="740">
                  <c:v>30</c:v>
                </c:pt>
                <c:pt idx="741">
                  <c:v>30</c:v>
                </c:pt>
                <c:pt idx="742">
                  <c:v>30</c:v>
                </c:pt>
                <c:pt idx="743">
                  <c:v>34</c:v>
                </c:pt>
                <c:pt idx="744">
                  <c:v>34</c:v>
                </c:pt>
                <c:pt idx="745">
                  <c:v>34</c:v>
                </c:pt>
                <c:pt idx="746">
                  <c:v>34</c:v>
                </c:pt>
                <c:pt idx="747">
                  <c:v>34</c:v>
                </c:pt>
                <c:pt idx="748">
                  <c:v>34</c:v>
                </c:pt>
                <c:pt idx="749">
                  <c:v>34</c:v>
                </c:pt>
                <c:pt idx="750">
                  <c:v>34</c:v>
                </c:pt>
                <c:pt idx="751">
                  <c:v>34</c:v>
                </c:pt>
                <c:pt idx="752">
                  <c:v>34</c:v>
                </c:pt>
                <c:pt idx="753">
                  <c:v>34</c:v>
                </c:pt>
                <c:pt idx="754">
                  <c:v>34</c:v>
                </c:pt>
                <c:pt idx="755">
                  <c:v>34</c:v>
                </c:pt>
                <c:pt idx="756">
                  <c:v>34</c:v>
                </c:pt>
                <c:pt idx="757">
                  <c:v>34</c:v>
                </c:pt>
                <c:pt idx="758">
                  <c:v>34</c:v>
                </c:pt>
                <c:pt idx="759">
                  <c:v>34</c:v>
                </c:pt>
                <c:pt idx="760">
                  <c:v>34</c:v>
                </c:pt>
                <c:pt idx="761">
                  <c:v>34</c:v>
                </c:pt>
                <c:pt idx="762">
                  <c:v>34</c:v>
                </c:pt>
                <c:pt idx="763">
                  <c:v>34</c:v>
                </c:pt>
                <c:pt idx="764">
                  <c:v>34</c:v>
                </c:pt>
                <c:pt idx="765">
                  <c:v>34</c:v>
                </c:pt>
                <c:pt idx="766">
                  <c:v>34</c:v>
                </c:pt>
                <c:pt idx="767">
                  <c:v>34</c:v>
                </c:pt>
                <c:pt idx="768">
                  <c:v>34</c:v>
                </c:pt>
                <c:pt idx="769">
                  <c:v>34</c:v>
                </c:pt>
                <c:pt idx="770">
                  <c:v>34</c:v>
                </c:pt>
                <c:pt idx="771">
                  <c:v>34</c:v>
                </c:pt>
                <c:pt idx="772">
                  <c:v>34</c:v>
                </c:pt>
                <c:pt idx="773">
                  <c:v>34</c:v>
                </c:pt>
                <c:pt idx="774">
                  <c:v>34</c:v>
                </c:pt>
                <c:pt idx="775">
                  <c:v>34</c:v>
                </c:pt>
                <c:pt idx="776">
                  <c:v>34</c:v>
                </c:pt>
                <c:pt idx="777">
                  <c:v>34</c:v>
                </c:pt>
                <c:pt idx="778">
                  <c:v>34</c:v>
                </c:pt>
                <c:pt idx="779">
                  <c:v>34</c:v>
                </c:pt>
                <c:pt idx="780">
                  <c:v>34</c:v>
                </c:pt>
                <c:pt idx="781">
                  <c:v>34</c:v>
                </c:pt>
                <c:pt idx="782">
                  <c:v>34</c:v>
                </c:pt>
                <c:pt idx="783">
                  <c:v>35</c:v>
                </c:pt>
                <c:pt idx="784">
                  <c:v>35</c:v>
                </c:pt>
                <c:pt idx="785">
                  <c:v>35</c:v>
                </c:pt>
                <c:pt idx="786">
                  <c:v>35</c:v>
                </c:pt>
                <c:pt idx="787">
                  <c:v>35</c:v>
                </c:pt>
                <c:pt idx="788">
                  <c:v>35</c:v>
                </c:pt>
                <c:pt idx="789">
                  <c:v>35</c:v>
                </c:pt>
                <c:pt idx="790">
                  <c:v>35</c:v>
                </c:pt>
                <c:pt idx="791">
                  <c:v>35</c:v>
                </c:pt>
                <c:pt idx="792">
                  <c:v>35</c:v>
                </c:pt>
                <c:pt idx="793">
                  <c:v>35</c:v>
                </c:pt>
                <c:pt idx="794">
                  <c:v>35</c:v>
                </c:pt>
                <c:pt idx="795">
                  <c:v>36</c:v>
                </c:pt>
                <c:pt idx="796">
                  <c:v>36</c:v>
                </c:pt>
                <c:pt idx="797">
                  <c:v>36</c:v>
                </c:pt>
                <c:pt idx="798">
                  <c:v>36</c:v>
                </c:pt>
                <c:pt idx="799">
                  <c:v>36</c:v>
                </c:pt>
                <c:pt idx="800">
                  <c:v>36</c:v>
                </c:pt>
                <c:pt idx="801">
                  <c:v>36</c:v>
                </c:pt>
                <c:pt idx="802">
                  <c:v>36</c:v>
                </c:pt>
                <c:pt idx="803">
                  <c:v>36</c:v>
                </c:pt>
                <c:pt idx="804">
                  <c:v>36</c:v>
                </c:pt>
                <c:pt idx="805">
                  <c:v>36</c:v>
                </c:pt>
                <c:pt idx="806">
                  <c:v>39</c:v>
                </c:pt>
                <c:pt idx="807">
                  <c:v>39</c:v>
                </c:pt>
                <c:pt idx="808">
                  <c:v>39</c:v>
                </c:pt>
                <c:pt idx="809">
                  <c:v>39</c:v>
                </c:pt>
                <c:pt idx="810">
                  <c:v>39</c:v>
                </c:pt>
                <c:pt idx="811">
                  <c:v>39</c:v>
                </c:pt>
                <c:pt idx="812">
                  <c:v>39</c:v>
                </c:pt>
                <c:pt idx="813">
                  <c:v>39</c:v>
                </c:pt>
                <c:pt idx="814">
                  <c:v>39</c:v>
                </c:pt>
                <c:pt idx="815">
                  <c:v>39</c:v>
                </c:pt>
                <c:pt idx="816">
                  <c:v>39</c:v>
                </c:pt>
                <c:pt idx="817">
                  <c:v>39</c:v>
                </c:pt>
                <c:pt idx="818">
                  <c:v>39</c:v>
                </c:pt>
                <c:pt idx="819">
                  <c:v>39</c:v>
                </c:pt>
                <c:pt idx="820">
                  <c:v>39</c:v>
                </c:pt>
                <c:pt idx="821">
                  <c:v>39</c:v>
                </c:pt>
                <c:pt idx="822">
                  <c:v>39</c:v>
                </c:pt>
                <c:pt idx="823">
                  <c:v>39</c:v>
                </c:pt>
                <c:pt idx="824">
                  <c:v>39</c:v>
                </c:pt>
                <c:pt idx="825">
                  <c:v>39</c:v>
                </c:pt>
                <c:pt idx="826">
                  <c:v>39</c:v>
                </c:pt>
                <c:pt idx="827">
                  <c:v>39</c:v>
                </c:pt>
                <c:pt idx="828">
                  <c:v>39</c:v>
                </c:pt>
                <c:pt idx="829">
                  <c:v>39</c:v>
                </c:pt>
                <c:pt idx="830">
                  <c:v>39</c:v>
                </c:pt>
                <c:pt idx="831">
                  <c:v>39</c:v>
                </c:pt>
                <c:pt idx="832">
                  <c:v>39</c:v>
                </c:pt>
                <c:pt idx="833">
                  <c:v>39</c:v>
                </c:pt>
                <c:pt idx="834">
                  <c:v>39</c:v>
                </c:pt>
                <c:pt idx="835">
                  <c:v>39</c:v>
                </c:pt>
                <c:pt idx="836">
                  <c:v>39</c:v>
                </c:pt>
                <c:pt idx="837">
                  <c:v>39</c:v>
                </c:pt>
                <c:pt idx="838">
                  <c:v>39</c:v>
                </c:pt>
                <c:pt idx="839">
                  <c:v>39</c:v>
                </c:pt>
                <c:pt idx="840">
                  <c:v>39</c:v>
                </c:pt>
                <c:pt idx="841">
                  <c:v>40</c:v>
                </c:pt>
                <c:pt idx="842">
                  <c:v>40</c:v>
                </c:pt>
                <c:pt idx="843">
                  <c:v>40</c:v>
                </c:pt>
                <c:pt idx="844">
                  <c:v>40</c:v>
                </c:pt>
                <c:pt idx="845">
                  <c:v>40</c:v>
                </c:pt>
                <c:pt idx="846">
                  <c:v>40</c:v>
                </c:pt>
                <c:pt idx="847">
                  <c:v>40</c:v>
                </c:pt>
                <c:pt idx="848">
                  <c:v>41</c:v>
                </c:pt>
                <c:pt idx="849">
                  <c:v>41</c:v>
                </c:pt>
                <c:pt idx="850">
                  <c:v>41</c:v>
                </c:pt>
                <c:pt idx="851">
                  <c:v>41</c:v>
                </c:pt>
                <c:pt idx="852">
                  <c:v>41</c:v>
                </c:pt>
                <c:pt idx="853">
                  <c:v>41</c:v>
                </c:pt>
                <c:pt idx="854">
                  <c:v>41</c:v>
                </c:pt>
                <c:pt idx="855">
                  <c:v>41</c:v>
                </c:pt>
                <c:pt idx="856">
                  <c:v>41</c:v>
                </c:pt>
                <c:pt idx="857">
                  <c:v>41</c:v>
                </c:pt>
                <c:pt idx="858">
                  <c:v>41</c:v>
                </c:pt>
                <c:pt idx="859">
                  <c:v>41</c:v>
                </c:pt>
                <c:pt idx="860">
                  <c:v>42</c:v>
                </c:pt>
                <c:pt idx="861">
                  <c:v>43</c:v>
                </c:pt>
                <c:pt idx="862">
                  <c:v>44</c:v>
                </c:pt>
                <c:pt idx="863">
                  <c:v>44</c:v>
                </c:pt>
                <c:pt idx="864">
                  <c:v>44</c:v>
                </c:pt>
                <c:pt idx="865">
                  <c:v>44</c:v>
                </c:pt>
                <c:pt idx="866">
                  <c:v>44</c:v>
                </c:pt>
                <c:pt idx="867">
                  <c:v>44</c:v>
                </c:pt>
                <c:pt idx="868">
                  <c:v>44</c:v>
                </c:pt>
                <c:pt idx="869">
                  <c:v>44</c:v>
                </c:pt>
                <c:pt idx="870">
                  <c:v>44</c:v>
                </c:pt>
                <c:pt idx="871">
                  <c:v>44</c:v>
                </c:pt>
                <c:pt idx="872">
                  <c:v>44</c:v>
                </c:pt>
                <c:pt idx="873">
                  <c:v>44</c:v>
                </c:pt>
                <c:pt idx="874">
                  <c:v>44</c:v>
                </c:pt>
                <c:pt idx="875">
                  <c:v>44</c:v>
                </c:pt>
                <c:pt idx="876">
                  <c:v>44</c:v>
                </c:pt>
                <c:pt idx="877">
                  <c:v>44</c:v>
                </c:pt>
                <c:pt idx="878">
                  <c:v>44</c:v>
                </c:pt>
                <c:pt idx="879">
                  <c:v>44</c:v>
                </c:pt>
                <c:pt idx="880">
                  <c:v>44</c:v>
                </c:pt>
                <c:pt idx="881">
                  <c:v>44</c:v>
                </c:pt>
                <c:pt idx="882">
                  <c:v>44</c:v>
                </c:pt>
                <c:pt idx="883">
                  <c:v>44</c:v>
                </c:pt>
                <c:pt idx="884">
                  <c:v>44</c:v>
                </c:pt>
                <c:pt idx="885">
                  <c:v>44</c:v>
                </c:pt>
                <c:pt idx="886">
                  <c:v>44</c:v>
                </c:pt>
                <c:pt idx="887">
                  <c:v>44</c:v>
                </c:pt>
                <c:pt idx="888">
                  <c:v>44</c:v>
                </c:pt>
                <c:pt idx="889">
                  <c:v>44</c:v>
                </c:pt>
                <c:pt idx="890">
                  <c:v>44</c:v>
                </c:pt>
                <c:pt idx="891">
                  <c:v>44</c:v>
                </c:pt>
                <c:pt idx="892">
                  <c:v>45</c:v>
                </c:pt>
                <c:pt idx="893">
                  <c:v>45</c:v>
                </c:pt>
                <c:pt idx="894">
                  <c:v>45</c:v>
                </c:pt>
                <c:pt idx="895">
                  <c:v>45</c:v>
                </c:pt>
                <c:pt idx="896">
                  <c:v>45</c:v>
                </c:pt>
                <c:pt idx="897">
                  <c:v>45</c:v>
                </c:pt>
                <c:pt idx="898">
                  <c:v>45</c:v>
                </c:pt>
                <c:pt idx="899">
                  <c:v>45</c:v>
                </c:pt>
                <c:pt idx="900">
                  <c:v>45</c:v>
                </c:pt>
                <c:pt idx="901">
                  <c:v>45</c:v>
                </c:pt>
                <c:pt idx="902">
                  <c:v>45</c:v>
                </c:pt>
                <c:pt idx="903">
                  <c:v>45</c:v>
                </c:pt>
                <c:pt idx="904">
                  <c:v>45</c:v>
                </c:pt>
                <c:pt idx="905">
                  <c:v>45</c:v>
                </c:pt>
                <c:pt idx="906">
                  <c:v>45</c:v>
                </c:pt>
                <c:pt idx="907">
                  <c:v>45</c:v>
                </c:pt>
                <c:pt idx="908">
                  <c:v>45</c:v>
                </c:pt>
                <c:pt idx="909">
                  <c:v>45</c:v>
                </c:pt>
                <c:pt idx="910">
                  <c:v>46</c:v>
                </c:pt>
                <c:pt idx="911">
                  <c:v>46</c:v>
                </c:pt>
                <c:pt idx="912">
                  <c:v>46</c:v>
                </c:pt>
                <c:pt idx="913">
                  <c:v>46</c:v>
                </c:pt>
                <c:pt idx="914">
                  <c:v>46</c:v>
                </c:pt>
                <c:pt idx="915">
                  <c:v>46</c:v>
                </c:pt>
                <c:pt idx="916">
                  <c:v>46</c:v>
                </c:pt>
                <c:pt idx="917">
                  <c:v>46</c:v>
                </c:pt>
                <c:pt idx="918">
                  <c:v>46</c:v>
                </c:pt>
                <c:pt idx="919">
                  <c:v>46</c:v>
                </c:pt>
                <c:pt idx="920">
                  <c:v>46</c:v>
                </c:pt>
                <c:pt idx="921">
                  <c:v>46</c:v>
                </c:pt>
                <c:pt idx="922">
                  <c:v>46</c:v>
                </c:pt>
                <c:pt idx="923">
                  <c:v>46</c:v>
                </c:pt>
                <c:pt idx="924">
                  <c:v>46</c:v>
                </c:pt>
                <c:pt idx="925">
                  <c:v>46</c:v>
                </c:pt>
                <c:pt idx="926">
                  <c:v>46</c:v>
                </c:pt>
                <c:pt idx="927">
                  <c:v>46</c:v>
                </c:pt>
                <c:pt idx="928">
                  <c:v>46</c:v>
                </c:pt>
                <c:pt idx="929">
                  <c:v>47</c:v>
                </c:pt>
                <c:pt idx="930">
                  <c:v>47</c:v>
                </c:pt>
                <c:pt idx="931">
                  <c:v>47</c:v>
                </c:pt>
                <c:pt idx="932">
                  <c:v>47</c:v>
                </c:pt>
                <c:pt idx="933">
                  <c:v>47</c:v>
                </c:pt>
                <c:pt idx="934">
                  <c:v>47</c:v>
                </c:pt>
                <c:pt idx="935">
                  <c:v>47</c:v>
                </c:pt>
                <c:pt idx="936">
                  <c:v>47</c:v>
                </c:pt>
                <c:pt idx="937">
                  <c:v>47</c:v>
                </c:pt>
                <c:pt idx="938">
                  <c:v>47</c:v>
                </c:pt>
                <c:pt idx="939">
                  <c:v>47</c:v>
                </c:pt>
                <c:pt idx="940">
                  <c:v>47</c:v>
                </c:pt>
                <c:pt idx="941">
                  <c:v>47</c:v>
                </c:pt>
                <c:pt idx="942">
                  <c:v>47</c:v>
                </c:pt>
                <c:pt idx="943">
                  <c:v>47</c:v>
                </c:pt>
                <c:pt idx="944">
                  <c:v>47</c:v>
                </c:pt>
                <c:pt idx="945">
                  <c:v>47</c:v>
                </c:pt>
                <c:pt idx="946">
                  <c:v>47</c:v>
                </c:pt>
                <c:pt idx="947">
                  <c:v>47</c:v>
                </c:pt>
                <c:pt idx="948">
                  <c:v>47</c:v>
                </c:pt>
                <c:pt idx="949">
                  <c:v>47</c:v>
                </c:pt>
                <c:pt idx="950">
                  <c:v>47</c:v>
                </c:pt>
                <c:pt idx="951">
                  <c:v>47</c:v>
                </c:pt>
                <c:pt idx="952">
                  <c:v>47</c:v>
                </c:pt>
                <c:pt idx="953">
                  <c:v>47</c:v>
                </c:pt>
                <c:pt idx="954">
                  <c:v>47</c:v>
                </c:pt>
                <c:pt idx="955">
                  <c:v>47</c:v>
                </c:pt>
                <c:pt idx="956">
                  <c:v>47</c:v>
                </c:pt>
                <c:pt idx="957">
                  <c:v>47</c:v>
                </c:pt>
                <c:pt idx="958">
                  <c:v>47</c:v>
                </c:pt>
                <c:pt idx="959">
                  <c:v>47</c:v>
                </c:pt>
                <c:pt idx="960">
                  <c:v>47</c:v>
                </c:pt>
                <c:pt idx="961">
                  <c:v>47</c:v>
                </c:pt>
                <c:pt idx="962">
                  <c:v>47</c:v>
                </c:pt>
                <c:pt idx="963">
                  <c:v>47</c:v>
                </c:pt>
                <c:pt idx="964">
                  <c:v>47</c:v>
                </c:pt>
                <c:pt idx="965">
                  <c:v>47</c:v>
                </c:pt>
                <c:pt idx="966">
                  <c:v>47</c:v>
                </c:pt>
                <c:pt idx="967">
                  <c:v>47</c:v>
                </c:pt>
                <c:pt idx="968">
                  <c:v>47</c:v>
                </c:pt>
                <c:pt idx="969">
                  <c:v>47</c:v>
                </c:pt>
                <c:pt idx="970">
                  <c:v>47</c:v>
                </c:pt>
                <c:pt idx="971">
                  <c:v>47</c:v>
                </c:pt>
                <c:pt idx="972">
                  <c:v>47</c:v>
                </c:pt>
                <c:pt idx="973">
                  <c:v>47</c:v>
                </c:pt>
                <c:pt idx="974">
                  <c:v>47</c:v>
                </c:pt>
                <c:pt idx="975">
                  <c:v>47</c:v>
                </c:pt>
                <c:pt idx="976">
                  <c:v>47</c:v>
                </c:pt>
                <c:pt idx="977">
                  <c:v>47</c:v>
                </c:pt>
                <c:pt idx="978">
                  <c:v>47</c:v>
                </c:pt>
                <c:pt idx="979">
                  <c:v>47</c:v>
                </c:pt>
                <c:pt idx="980">
                  <c:v>48</c:v>
                </c:pt>
                <c:pt idx="981">
                  <c:v>48</c:v>
                </c:pt>
                <c:pt idx="982">
                  <c:v>48</c:v>
                </c:pt>
                <c:pt idx="983">
                  <c:v>48</c:v>
                </c:pt>
                <c:pt idx="984">
                  <c:v>48</c:v>
                </c:pt>
                <c:pt idx="985">
                  <c:v>48</c:v>
                </c:pt>
                <c:pt idx="986">
                  <c:v>48</c:v>
                </c:pt>
                <c:pt idx="987">
                  <c:v>48</c:v>
                </c:pt>
                <c:pt idx="988">
                  <c:v>48</c:v>
                </c:pt>
                <c:pt idx="989">
                  <c:v>48</c:v>
                </c:pt>
                <c:pt idx="990">
                  <c:v>48</c:v>
                </c:pt>
                <c:pt idx="991">
                  <c:v>48</c:v>
                </c:pt>
                <c:pt idx="992">
                  <c:v>48</c:v>
                </c:pt>
                <c:pt idx="993">
                  <c:v>48</c:v>
                </c:pt>
                <c:pt idx="994">
                  <c:v>48</c:v>
                </c:pt>
                <c:pt idx="995">
                  <c:v>48</c:v>
                </c:pt>
                <c:pt idx="996">
                  <c:v>48</c:v>
                </c:pt>
                <c:pt idx="997">
                  <c:v>48</c:v>
                </c:pt>
                <c:pt idx="998">
                  <c:v>48</c:v>
                </c:pt>
                <c:pt idx="999">
                  <c:v>48</c:v>
                </c:pt>
                <c:pt idx="1000">
                  <c:v>48</c:v>
                </c:pt>
                <c:pt idx="1001">
                  <c:v>48</c:v>
                </c:pt>
                <c:pt idx="1002">
                  <c:v>48</c:v>
                </c:pt>
                <c:pt idx="1003">
                  <c:v>48</c:v>
                </c:pt>
                <c:pt idx="1004">
                  <c:v>48</c:v>
                </c:pt>
                <c:pt idx="1005">
                  <c:v>48</c:v>
                </c:pt>
                <c:pt idx="1006">
                  <c:v>48</c:v>
                </c:pt>
                <c:pt idx="1007">
                  <c:v>48</c:v>
                </c:pt>
                <c:pt idx="1008">
                  <c:v>48</c:v>
                </c:pt>
                <c:pt idx="1009">
                  <c:v>48</c:v>
                </c:pt>
                <c:pt idx="1010">
                  <c:v>48</c:v>
                </c:pt>
                <c:pt idx="1011">
                  <c:v>48</c:v>
                </c:pt>
                <c:pt idx="1012">
                  <c:v>48</c:v>
                </c:pt>
                <c:pt idx="1013">
                  <c:v>54</c:v>
                </c:pt>
                <c:pt idx="1014">
                  <c:v>54</c:v>
                </c:pt>
                <c:pt idx="1015">
                  <c:v>54</c:v>
                </c:pt>
                <c:pt idx="1016">
                  <c:v>55</c:v>
                </c:pt>
                <c:pt idx="1017">
                  <c:v>55</c:v>
                </c:pt>
                <c:pt idx="1018">
                  <c:v>55</c:v>
                </c:pt>
                <c:pt idx="1019">
                  <c:v>55</c:v>
                </c:pt>
                <c:pt idx="1020">
                  <c:v>55</c:v>
                </c:pt>
                <c:pt idx="1021">
                  <c:v>55</c:v>
                </c:pt>
                <c:pt idx="1022">
                  <c:v>55</c:v>
                </c:pt>
                <c:pt idx="1023">
                  <c:v>55</c:v>
                </c:pt>
                <c:pt idx="1024">
                  <c:v>55</c:v>
                </c:pt>
                <c:pt idx="1025">
                  <c:v>55</c:v>
                </c:pt>
                <c:pt idx="1026">
                  <c:v>55</c:v>
                </c:pt>
                <c:pt idx="1027">
                  <c:v>55</c:v>
                </c:pt>
                <c:pt idx="1028">
                  <c:v>55</c:v>
                </c:pt>
                <c:pt idx="1029">
                  <c:v>55</c:v>
                </c:pt>
                <c:pt idx="1030">
                  <c:v>55</c:v>
                </c:pt>
                <c:pt idx="1031">
                  <c:v>55</c:v>
                </c:pt>
                <c:pt idx="1032">
                  <c:v>55</c:v>
                </c:pt>
                <c:pt idx="1033">
                  <c:v>55</c:v>
                </c:pt>
                <c:pt idx="1034">
                  <c:v>55</c:v>
                </c:pt>
                <c:pt idx="1035">
                  <c:v>55</c:v>
                </c:pt>
                <c:pt idx="1036">
                  <c:v>55</c:v>
                </c:pt>
                <c:pt idx="1037">
                  <c:v>55</c:v>
                </c:pt>
                <c:pt idx="1038">
                  <c:v>55</c:v>
                </c:pt>
                <c:pt idx="1039">
                  <c:v>55</c:v>
                </c:pt>
                <c:pt idx="1040">
                  <c:v>55</c:v>
                </c:pt>
                <c:pt idx="1041">
                  <c:v>55</c:v>
                </c:pt>
                <c:pt idx="1042">
                  <c:v>55</c:v>
                </c:pt>
                <c:pt idx="1043">
                  <c:v>55</c:v>
                </c:pt>
                <c:pt idx="1044">
                  <c:v>55</c:v>
                </c:pt>
                <c:pt idx="1045">
                  <c:v>55</c:v>
                </c:pt>
                <c:pt idx="1046">
                  <c:v>55</c:v>
                </c:pt>
                <c:pt idx="1047">
                  <c:v>55</c:v>
                </c:pt>
                <c:pt idx="1048">
                  <c:v>55</c:v>
                </c:pt>
                <c:pt idx="1049">
                  <c:v>55</c:v>
                </c:pt>
                <c:pt idx="1050">
                  <c:v>55</c:v>
                </c:pt>
                <c:pt idx="1051">
                  <c:v>56</c:v>
                </c:pt>
                <c:pt idx="1052">
                  <c:v>57</c:v>
                </c:pt>
                <c:pt idx="1053">
                  <c:v>57</c:v>
                </c:pt>
                <c:pt idx="1054">
                  <c:v>57</c:v>
                </c:pt>
                <c:pt idx="1055">
                  <c:v>57</c:v>
                </c:pt>
                <c:pt idx="1056">
                  <c:v>57</c:v>
                </c:pt>
                <c:pt idx="1057">
                  <c:v>57</c:v>
                </c:pt>
                <c:pt idx="1058">
                  <c:v>57</c:v>
                </c:pt>
                <c:pt idx="1059">
                  <c:v>57</c:v>
                </c:pt>
                <c:pt idx="1060">
                  <c:v>57</c:v>
                </c:pt>
                <c:pt idx="1061">
                  <c:v>57</c:v>
                </c:pt>
                <c:pt idx="1062">
                  <c:v>57</c:v>
                </c:pt>
                <c:pt idx="1063">
                  <c:v>57</c:v>
                </c:pt>
                <c:pt idx="1064">
                  <c:v>57</c:v>
                </c:pt>
                <c:pt idx="1065">
                  <c:v>57</c:v>
                </c:pt>
                <c:pt idx="1066">
                  <c:v>57</c:v>
                </c:pt>
                <c:pt idx="1067">
                  <c:v>57</c:v>
                </c:pt>
                <c:pt idx="1068">
                  <c:v>57</c:v>
                </c:pt>
                <c:pt idx="1069">
                  <c:v>57</c:v>
                </c:pt>
                <c:pt idx="1070">
                  <c:v>57</c:v>
                </c:pt>
                <c:pt idx="1071">
                  <c:v>57</c:v>
                </c:pt>
                <c:pt idx="1072">
                  <c:v>57</c:v>
                </c:pt>
                <c:pt idx="1073">
                  <c:v>57</c:v>
                </c:pt>
                <c:pt idx="1074">
                  <c:v>57</c:v>
                </c:pt>
                <c:pt idx="1075">
                  <c:v>57</c:v>
                </c:pt>
                <c:pt idx="1076">
                  <c:v>57</c:v>
                </c:pt>
                <c:pt idx="1077">
                  <c:v>57</c:v>
                </c:pt>
                <c:pt idx="1078">
                  <c:v>57</c:v>
                </c:pt>
                <c:pt idx="1079">
                  <c:v>57</c:v>
                </c:pt>
                <c:pt idx="1080">
                  <c:v>57</c:v>
                </c:pt>
                <c:pt idx="1081">
                  <c:v>57</c:v>
                </c:pt>
                <c:pt idx="1082">
                  <c:v>57</c:v>
                </c:pt>
                <c:pt idx="1083">
                  <c:v>57</c:v>
                </c:pt>
                <c:pt idx="1084">
                  <c:v>58</c:v>
                </c:pt>
                <c:pt idx="1085">
                  <c:v>58</c:v>
                </c:pt>
                <c:pt idx="1086">
                  <c:v>58</c:v>
                </c:pt>
                <c:pt idx="1087">
                  <c:v>59</c:v>
                </c:pt>
                <c:pt idx="1088">
                  <c:v>62</c:v>
                </c:pt>
                <c:pt idx="1089">
                  <c:v>63</c:v>
                </c:pt>
                <c:pt idx="1090">
                  <c:v>63</c:v>
                </c:pt>
                <c:pt idx="1091">
                  <c:v>63</c:v>
                </c:pt>
                <c:pt idx="1092">
                  <c:v>63</c:v>
                </c:pt>
                <c:pt idx="1093">
                  <c:v>63</c:v>
                </c:pt>
                <c:pt idx="1094">
                  <c:v>63</c:v>
                </c:pt>
                <c:pt idx="1095">
                  <c:v>63</c:v>
                </c:pt>
                <c:pt idx="1096">
                  <c:v>63</c:v>
                </c:pt>
                <c:pt idx="1097">
                  <c:v>63</c:v>
                </c:pt>
                <c:pt idx="1098">
                  <c:v>64</c:v>
                </c:pt>
                <c:pt idx="1099">
                  <c:v>64</c:v>
                </c:pt>
                <c:pt idx="1100">
                  <c:v>64</c:v>
                </c:pt>
                <c:pt idx="1101">
                  <c:v>64</c:v>
                </c:pt>
                <c:pt idx="1102">
                  <c:v>64</c:v>
                </c:pt>
                <c:pt idx="1103">
                  <c:v>64</c:v>
                </c:pt>
                <c:pt idx="1104">
                  <c:v>64</c:v>
                </c:pt>
                <c:pt idx="1105">
                  <c:v>64</c:v>
                </c:pt>
                <c:pt idx="1106">
                  <c:v>64</c:v>
                </c:pt>
                <c:pt idx="1107">
                  <c:v>64</c:v>
                </c:pt>
                <c:pt idx="1108">
                  <c:v>64</c:v>
                </c:pt>
                <c:pt idx="1109">
                  <c:v>64</c:v>
                </c:pt>
                <c:pt idx="1110">
                  <c:v>64</c:v>
                </c:pt>
                <c:pt idx="1111">
                  <c:v>64</c:v>
                </c:pt>
                <c:pt idx="1112">
                  <c:v>65</c:v>
                </c:pt>
                <c:pt idx="1113">
                  <c:v>65</c:v>
                </c:pt>
                <c:pt idx="1114">
                  <c:v>65</c:v>
                </c:pt>
                <c:pt idx="1115">
                  <c:v>65</c:v>
                </c:pt>
                <c:pt idx="1116">
                  <c:v>65</c:v>
                </c:pt>
                <c:pt idx="1117">
                  <c:v>65</c:v>
                </c:pt>
                <c:pt idx="1118">
                  <c:v>65</c:v>
                </c:pt>
                <c:pt idx="1119">
                  <c:v>65</c:v>
                </c:pt>
                <c:pt idx="1120">
                  <c:v>65</c:v>
                </c:pt>
                <c:pt idx="1121">
                  <c:v>65</c:v>
                </c:pt>
                <c:pt idx="1122">
                  <c:v>65</c:v>
                </c:pt>
                <c:pt idx="1123">
                  <c:v>65</c:v>
                </c:pt>
                <c:pt idx="1124">
                  <c:v>65</c:v>
                </c:pt>
                <c:pt idx="1125">
                  <c:v>65</c:v>
                </c:pt>
                <c:pt idx="1126">
                  <c:v>65</c:v>
                </c:pt>
                <c:pt idx="1127">
                  <c:v>65</c:v>
                </c:pt>
                <c:pt idx="1128">
                  <c:v>65</c:v>
                </c:pt>
                <c:pt idx="1129">
                  <c:v>65</c:v>
                </c:pt>
                <c:pt idx="1130">
                  <c:v>65</c:v>
                </c:pt>
                <c:pt idx="1131">
                  <c:v>65</c:v>
                </c:pt>
                <c:pt idx="1132">
                  <c:v>65</c:v>
                </c:pt>
                <c:pt idx="1133">
                  <c:v>65</c:v>
                </c:pt>
                <c:pt idx="1134">
                  <c:v>65</c:v>
                </c:pt>
                <c:pt idx="1135">
                  <c:v>65</c:v>
                </c:pt>
                <c:pt idx="1136">
                  <c:v>65</c:v>
                </c:pt>
                <c:pt idx="1137">
                  <c:v>65</c:v>
                </c:pt>
                <c:pt idx="1138">
                  <c:v>65</c:v>
                </c:pt>
                <c:pt idx="1139">
                  <c:v>65</c:v>
                </c:pt>
                <c:pt idx="1140">
                  <c:v>65</c:v>
                </c:pt>
                <c:pt idx="1141">
                  <c:v>65</c:v>
                </c:pt>
                <c:pt idx="1142">
                  <c:v>65</c:v>
                </c:pt>
                <c:pt idx="1143">
                  <c:v>65</c:v>
                </c:pt>
                <c:pt idx="1144">
                  <c:v>65</c:v>
                </c:pt>
                <c:pt idx="1145">
                  <c:v>65</c:v>
                </c:pt>
                <c:pt idx="1146">
                  <c:v>65</c:v>
                </c:pt>
                <c:pt idx="1147">
                  <c:v>65</c:v>
                </c:pt>
                <c:pt idx="1148">
                  <c:v>65</c:v>
                </c:pt>
                <c:pt idx="1149">
                  <c:v>65</c:v>
                </c:pt>
                <c:pt idx="1150">
                  <c:v>65</c:v>
                </c:pt>
                <c:pt idx="1151">
                  <c:v>65</c:v>
                </c:pt>
                <c:pt idx="1152">
                  <c:v>65</c:v>
                </c:pt>
                <c:pt idx="1153">
                  <c:v>65</c:v>
                </c:pt>
                <c:pt idx="1154">
                  <c:v>65</c:v>
                </c:pt>
                <c:pt idx="1155">
                  <c:v>65</c:v>
                </c:pt>
                <c:pt idx="1156">
                  <c:v>65</c:v>
                </c:pt>
                <c:pt idx="1157">
                  <c:v>65</c:v>
                </c:pt>
                <c:pt idx="1158">
                  <c:v>65</c:v>
                </c:pt>
                <c:pt idx="1159">
                  <c:v>65</c:v>
                </c:pt>
                <c:pt idx="1160">
                  <c:v>65</c:v>
                </c:pt>
                <c:pt idx="1161">
                  <c:v>65</c:v>
                </c:pt>
                <c:pt idx="1162">
                  <c:v>65</c:v>
                </c:pt>
                <c:pt idx="1163">
                  <c:v>65</c:v>
                </c:pt>
                <c:pt idx="1164">
                  <c:v>66</c:v>
                </c:pt>
                <c:pt idx="1165">
                  <c:v>66</c:v>
                </c:pt>
                <c:pt idx="1166">
                  <c:v>66</c:v>
                </c:pt>
                <c:pt idx="1167">
                  <c:v>66</c:v>
                </c:pt>
                <c:pt idx="1168">
                  <c:v>66</c:v>
                </c:pt>
                <c:pt idx="1169">
                  <c:v>66</c:v>
                </c:pt>
                <c:pt idx="1170">
                  <c:v>66</c:v>
                </c:pt>
                <c:pt idx="1171">
                  <c:v>66</c:v>
                </c:pt>
                <c:pt idx="1172">
                  <c:v>66</c:v>
                </c:pt>
                <c:pt idx="1173">
                  <c:v>66</c:v>
                </c:pt>
                <c:pt idx="1174">
                  <c:v>66</c:v>
                </c:pt>
                <c:pt idx="1175">
                  <c:v>66</c:v>
                </c:pt>
                <c:pt idx="1176">
                  <c:v>66</c:v>
                </c:pt>
                <c:pt idx="1177">
                  <c:v>66</c:v>
                </c:pt>
                <c:pt idx="1178">
                  <c:v>66</c:v>
                </c:pt>
                <c:pt idx="1179">
                  <c:v>66</c:v>
                </c:pt>
                <c:pt idx="1180">
                  <c:v>66</c:v>
                </c:pt>
                <c:pt idx="1181">
                  <c:v>66</c:v>
                </c:pt>
                <c:pt idx="1182">
                  <c:v>66</c:v>
                </c:pt>
                <c:pt idx="1183">
                  <c:v>66</c:v>
                </c:pt>
                <c:pt idx="1184">
                  <c:v>66</c:v>
                </c:pt>
                <c:pt idx="1185">
                  <c:v>66</c:v>
                </c:pt>
                <c:pt idx="1186">
                  <c:v>66</c:v>
                </c:pt>
                <c:pt idx="1187">
                  <c:v>66</c:v>
                </c:pt>
                <c:pt idx="1188">
                  <c:v>66</c:v>
                </c:pt>
                <c:pt idx="1189">
                  <c:v>66</c:v>
                </c:pt>
                <c:pt idx="1190">
                  <c:v>66</c:v>
                </c:pt>
                <c:pt idx="1191">
                  <c:v>66</c:v>
                </c:pt>
                <c:pt idx="1192">
                  <c:v>66</c:v>
                </c:pt>
                <c:pt idx="1193">
                  <c:v>66</c:v>
                </c:pt>
                <c:pt idx="1194">
                  <c:v>66</c:v>
                </c:pt>
                <c:pt idx="1195">
                  <c:v>66</c:v>
                </c:pt>
                <c:pt idx="1196">
                  <c:v>66</c:v>
                </c:pt>
                <c:pt idx="1197">
                  <c:v>66</c:v>
                </c:pt>
                <c:pt idx="1198">
                  <c:v>66</c:v>
                </c:pt>
                <c:pt idx="1199">
                  <c:v>66</c:v>
                </c:pt>
                <c:pt idx="1200">
                  <c:v>66</c:v>
                </c:pt>
                <c:pt idx="1201">
                  <c:v>66</c:v>
                </c:pt>
                <c:pt idx="1202">
                  <c:v>66</c:v>
                </c:pt>
                <c:pt idx="1203">
                  <c:v>66</c:v>
                </c:pt>
                <c:pt idx="1204">
                  <c:v>66</c:v>
                </c:pt>
                <c:pt idx="1205">
                  <c:v>66</c:v>
                </c:pt>
                <c:pt idx="1206">
                  <c:v>66</c:v>
                </c:pt>
                <c:pt idx="1207">
                  <c:v>66</c:v>
                </c:pt>
                <c:pt idx="1208">
                  <c:v>66</c:v>
                </c:pt>
                <c:pt idx="1209">
                  <c:v>66</c:v>
                </c:pt>
                <c:pt idx="1210">
                  <c:v>66</c:v>
                </c:pt>
                <c:pt idx="1211">
                  <c:v>66</c:v>
                </c:pt>
                <c:pt idx="1212">
                  <c:v>66</c:v>
                </c:pt>
                <c:pt idx="1213">
                  <c:v>66</c:v>
                </c:pt>
                <c:pt idx="1214">
                  <c:v>66</c:v>
                </c:pt>
                <c:pt idx="1215">
                  <c:v>66</c:v>
                </c:pt>
                <c:pt idx="1216">
                  <c:v>66</c:v>
                </c:pt>
                <c:pt idx="1217">
                  <c:v>66</c:v>
                </c:pt>
                <c:pt idx="1218">
                  <c:v>66</c:v>
                </c:pt>
                <c:pt idx="1219">
                  <c:v>66</c:v>
                </c:pt>
                <c:pt idx="1220">
                  <c:v>66</c:v>
                </c:pt>
                <c:pt idx="1221">
                  <c:v>66</c:v>
                </c:pt>
                <c:pt idx="1222">
                  <c:v>66</c:v>
                </c:pt>
                <c:pt idx="1223">
                  <c:v>66</c:v>
                </c:pt>
                <c:pt idx="1224">
                  <c:v>66</c:v>
                </c:pt>
                <c:pt idx="1225">
                  <c:v>66</c:v>
                </c:pt>
                <c:pt idx="1226">
                  <c:v>66</c:v>
                </c:pt>
                <c:pt idx="1227">
                  <c:v>66</c:v>
                </c:pt>
                <c:pt idx="1228">
                  <c:v>66</c:v>
                </c:pt>
                <c:pt idx="1229">
                  <c:v>66</c:v>
                </c:pt>
                <c:pt idx="1230">
                  <c:v>66</c:v>
                </c:pt>
                <c:pt idx="1231">
                  <c:v>66</c:v>
                </c:pt>
                <c:pt idx="1232">
                  <c:v>66</c:v>
                </c:pt>
                <c:pt idx="1233">
                  <c:v>66</c:v>
                </c:pt>
                <c:pt idx="1234">
                  <c:v>66</c:v>
                </c:pt>
                <c:pt idx="1235">
                  <c:v>66</c:v>
                </c:pt>
                <c:pt idx="1236">
                  <c:v>66</c:v>
                </c:pt>
                <c:pt idx="1237">
                  <c:v>66</c:v>
                </c:pt>
                <c:pt idx="1238">
                  <c:v>66</c:v>
                </c:pt>
                <c:pt idx="1239">
                  <c:v>66</c:v>
                </c:pt>
                <c:pt idx="1240">
                  <c:v>66</c:v>
                </c:pt>
                <c:pt idx="1241">
                  <c:v>66</c:v>
                </c:pt>
                <c:pt idx="1242">
                  <c:v>66</c:v>
                </c:pt>
                <c:pt idx="1243">
                  <c:v>66</c:v>
                </c:pt>
                <c:pt idx="1244">
                  <c:v>66</c:v>
                </c:pt>
                <c:pt idx="1245">
                  <c:v>66</c:v>
                </c:pt>
                <c:pt idx="1246">
                  <c:v>66</c:v>
                </c:pt>
                <c:pt idx="1247">
                  <c:v>66</c:v>
                </c:pt>
                <c:pt idx="1248">
                  <c:v>66</c:v>
                </c:pt>
                <c:pt idx="1249">
                  <c:v>66</c:v>
                </c:pt>
                <c:pt idx="1250">
                  <c:v>66</c:v>
                </c:pt>
                <c:pt idx="1251">
                  <c:v>66</c:v>
                </c:pt>
                <c:pt idx="1252">
                  <c:v>66</c:v>
                </c:pt>
                <c:pt idx="1253">
                  <c:v>66</c:v>
                </c:pt>
                <c:pt idx="1254">
                  <c:v>66</c:v>
                </c:pt>
                <c:pt idx="1255">
                  <c:v>66</c:v>
                </c:pt>
                <c:pt idx="1256">
                  <c:v>66</c:v>
                </c:pt>
                <c:pt idx="1257">
                  <c:v>66</c:v>
                </c:pt>
                <c:pt idx="1258">
                  <c:v>66</c:v>
                </c:pt>
                <c:pt idx="1259">
                  <c:v>66</c:v>
                </c:pt>
                <c:pt idx="1260">
                  <c:v>66</c:v>
                </c:pt>
                <c:pt idx="1261">
                  <c:v>66</c:v>
                </c:pt>
                <c:pt idx="1262">
                  <c:v>66</c:v>
                </c:pt>
                <c:pt idx="1263">
                  <c:v>66</c:v>
                </c:pt>
                <c:pt idx="1264">
                  <c:v>66</c:v>
                </c:pt>
                <c:pt idx="1265">
                  <c:v>66</c:v>
                </c:pt>
                <c:pt idx="1266">
                  <c:v>66</c:v>
                </c:pt>
                <c:pt idx="1267">
                  <c:v>66</c:v>
                </c:pt>
                <c:pt idx="1268">
                  <c:v>66</c:v>
                </c:pt>
                <c:pt idx="1269">
                  <c:v>66</c:v>
                </c:pt>
                <c:pt idx="1270">
                  <c:v>66</c:v>
                </c:pt>
                <c:pt idx="1271">
                  <c:v>66</c:v>
                </c:pt>
                <c:pt idx="1272">
                  <c:v>66</c:v>
                </c:pt>
                <c:pt idx="1273">
                  <c:v>66</c:v>
                </c:pt>
                <c:pt idx="1274">
                  <c:v>66</c:v>
                </c:pt>
                <c:pt idx="1275">
                  <c:v>66</c:v>
                </c:pt>
                <c:pt idx="1276">
                  <c:v>66</c:v>
                </c:pt>
                <c:pt idx="1277">
                  <c:v>67</c:v>
                </c:pt>
                <c:pt idx="1278">
                  <c:v>67</c:v>
                </c:pt>
                <c:pt idx="1279">
                  <c:v>67</c:v>
                </c:pt>
                <c:pt idx="1280">
                  <c:v>68</c:v>
                </c:pt>
                <c:pt idx="1281">
                  <c:v>68</c:v>
                </c:pt>
                <c:pt idx="1282">
                  <c:v>68</c:v>
                </c:pt>
                <c:pt idx="1283">
                  <c:v>68</c:v>
                </c:pt>
                <c:pt idx="1284">
                  <c:v>68</c:v>
                </c:pt>
                <c:pt idx="1285">
                  <c:v>68</c:v>
                </c:pt>
                <c:pt idx="1286">
                  <c:v>68</c:v>
                </c:pt>
                <c:pt idx="1287">
                  <c:v>68</c:v>
                </c:pt>
                <c:pt idx="1288">
                  <c:v>68</c:v>
                </c:pt>
                <c:pt idx="1289">
                  <c:v>68</c:v>
                </c:pt>
                <c:pt idx="1290">
                  <c:v>68</c:v>
                </c:pt>
                <c:pt idx="1291">
                  <c:v>68</c:v>
                </c:pt>
                <c:pt idx="1292">
                  <c:v>68</c:v>
                </c:pt>
                <c:pt idx="1293">
                  <c:v>68</c:v>
                </c:pt>
                <c:pt idx="1294">
                  <c:v>68</c:v>
                </c:pt>
                <c:pt idx="1295">
                  <c:v>68</c:v>
                </c:pt>
                <c:pt idx="1296">
                  <c:v>68</c:v>
                </c:pt>
                <c:pt idx="1297">
                  <c:v>68</c:v>
                </c:pt>
                <c:pt idx="1298">
                  <c:v>68</c:v>
                </c:pt>
                <c:pt idx="1299">
                  <c:v>68</c:v>
                </c:pt>
                <c:pt idx="1300">
                  <c:v>68</c:v>
                </c:pt>
                <c:pt idx="1301">
                  <c:v>68</c:v>
                </c:pt>
                <c:pt idx="1302">
                  <c:v>68</c:v>
                </c:pt>
                <c:pt idx="1303">
                  <c:v>68</c:v>
                </c:pt>
                <c:pt idx="1304">
                  <c:v>68</c:v>
                </c:pt>
                <c:pt idx="1305">
                  <c:v>68</c:v>
                </c:pt>
                <c:pt idx="1306">
                  <c:v>68</c:v>
                </c:pt>
                <c:pt idx="1307">
                  <c:v>68</c:v>
                </c:pt>
                <c:pt idx="1308">
                  <c:v>68</c:v>
                </c:pt>
                <c:pt idx="1309">
                  <c:v>68</c:v>
                </c:pt>
                <c:pt idx="1310">
                  <c:v>68</c:v>
                </c:pt>
                <c:pt idx="1311">
                  <c:v>68</c:v>
                </c:pt>
                <c:pt idx="1312">
                  <c:v>68</c:v>
                </c:pt>
                <c:pt idx="1313">
                  <c:v>68</c:v>
                </c:pt>
                <c:pt idx="1314">
                  <c:v>68</c:v>
                </c:pt>
                <c:pt idx="1315">
                  <c:v>68</c:v>
                </c:pt>
                <c:pt idx="1316">
                  <c:v>68</c:v>
                </c:pt>
                <c:pt idx="1317">
                  <c:v>68</c:v>
                </c:pt>
                <c:pt idx="1318">
                  <c:v>68</c:v>
                </c:pt>
                <c:pt idx="1319">
                  <c:v>68</c:v>
                </c:pt>
                <c:pt idx="1320">
                  <c:v>68</c:v>
                </c:pt>
                <c:pt idx="1321">
                  <c:v>68</c:v>
                </c:pt>
                <c:pt idx="1322">
                  <c:v>68</c:v>
                </c:pt>
                <c:pt idx="1323">
                  <c:v>68</c:v>
                </c:pt>
                <c:pt idx="1324">
                  <c:v>68</c:v>
                </c:pt>
                <c:pt idx="1325">
                  <c:v>68</c:v>
                </c:pt>
                <c:pt idx="1326">
                  <c:v>68</c:v>
                </c:pt>
                <c:pt idx="1327">
                  <c:v>68</c:v>
                </c:pt>
                <c:pt idx="1328">
                  <c:v>68</c:v>
                </c:pt>
                <c:pt idx="1329">
                  <c:v>68</c:v>
                </c:pt>
                <c:pt idx="1330">
                  <c:v>68</c:v>
                </c:pt>
                <c:pt idx="1331">
                  <c:v>68</c:v>
                </c:pt>
                <c:pt idx="1332">
                  <c:v>68</c:v>
                </c:pt>
                <c:pt idx="1333">
                  <c:v>68</c:v>
                </c:pt>
                <c:pt idx="1334">
                  <c:v>68</c:v>
                </c:pt>
                <c:pt idx="1335">
                  <c:v>68</c:v>
                </c:pt>
                <c:pt idx="1336">
                  <c:v>68</c:v>
                </c:pt>
                <c:pt idx="1337">
                  <c:v>68</c:v>
                </c:pt>
                <c:pt idx="1338">
                  <c:v>68</c:v>
                </c:pt>
                <c:pt idx="1339">
                  <c:v>69</c:v>
                </c:pt>
                <c:pt idx="1340">
                  <c:v>69</c:v>
                </c:pt>
                <c:pt idx="1341">
                  <c:v>69</c:v>
                </c:pt>
                <c:pt idx="1342">
                  <c:v>69</c:v>
                </c:pt>
                <c:pt idx="1343">
                  <c:v>69</c:v>
                </c:pt>
                <c:pt idx="1344">
                  <c:v>69</c:v>
                </c:pt>
                <c:pt idx="1345">
                  <c:v>69</c:v>
                </c:pt>
                <c:pt idx="1346">
                  <c:v>69</c:v>
                </c:pt>
                <c:pt idx="1347">
                  <c:v>69</c:v>
                </c:pt>
                <c:pt idx="1348">
                  <c:v>69</c:v>
                </c:pt>
                <c:pt idx="1349">
                  <c:v>69</c:v>
                </c:pt>
                <c:pt idx="1350">
                  <c:v>69</c:v>
                </c:pt>
                <c:pt idx="1351">
                  <c:v>69</c:v>
                </c:pt>
                <c:pt idx="1352">
                  <c:v>69</c:v>
                </c:pt>
                <c:pt idx="1353">
                  <c:v>69</c:v>
                </c:pt>
                <c:pt idx="1354">
                  <c:v>69</c:v>
                </c:pt>
                <c:pt idx="1355">
                  <c:v>69</c:v>
                </c:pt>
                <c:pt idx="1356">
                  <c:v>69</c:v>
                </c:pt>
                <c:pt idx="1357">
                  <c:v>69</c:v>
                </c:pt>
                <c:pt idx="1358">
                  <c:v>69</c:v>
                </c:pt>
                <c:pt idx="1359">
                  <c:v>69</c:v>
                </c:pt>
                <c:pt idx="1360">
                  <c:v>69</c:v>
                </c:pt>
                <c:pt idx="1361">
                  <c:v>69</c:v>
                </c:pt>
                <c:pt idx="1362">
                  <c:v>69</c:v>
                </c:pt>
                <c:pt idx="1363">
                  <c:v>69</c:v>
                </c:pt>
                <c:pt idx="1364">
                  <c:v>69</c:v>
                </c:pt>
                <c:pt idx="1365">
                  <c:v>69</c:v>
                </c:pt>
                <c:pt idx="1366">
                  <c:v>69</c:v>
                </c:pt>
                <c:pt idx="1367">
                  <c:v>69</c:v>
                </c:pt>
                <c:pt idx="1368">
                  <c:v>69</c:v>
                </c:pt>
                <c:pt idx="1369">
                  <c:v>69</c:v>
                </c:pt>
                <c:pt idx="1370">
                  <c:v>69</c:v>
                </c:pt>
                <c:pt idx="1371">
                  <c:v>69</c:v>
                </c:pt>
                <c:pt idx="1372">
                  <c:v>69</c:v>
                </c:pt>
                <c:pt idx="1373">
                  <c:v>69</c:v>
                </c:pt>
                <c:pt idx="1374">
                  <c:v>69</c:v>
                </c:pt>
                <c:pt idx="1375">
                  <c:v>69</c:v>
                </c:pt>
                <c:pt idx="1376">
                  <c:v>69</c:v>
                </c:pt>
                <c:pt idx="1377">
                  <c:v>69</c:v>
                </c:pt>
                <c:pt idx="1378">
                  <c:v>69</c:v>
                </c:pt>
                <c:pt idx="1379">
                  <c:v>69</c:v>
                </c:pt>
                <c:pt idx="1380">
                  <c:v>69</c:v>
                </c:pt>
                <c:pt idx="1381">
                  <c:v>69</c:v>
                </c:pt>
                <c:pt idx="1382">
                  <c:v>69</c:v>
                </c:pt>
                <c:pt idx="1383">
                  <c:v>69</c:v>
                </c:pt>
                <c:pt idx="1384">
                  <c:v>69</c:v>
                </c:pt>
                <c:pt idx="1385">
                  <c:v>69</c:v>
                </c:pt>
                <c:pt idx="1386">
                  <c:v>69</c:v>
                </c:pt>
                <c:pt idx="1387">
                  <c:v>69</c:v>
                </c:pt>
                <c:pt idx="1388">
                  <c:v>69</c:v>
                </c:pt>
                <c:pt idx="1389">
                  <c:v>69</c:v>
                </c:pt>
                <c:pt idx="1390">
                  <c:v>69</c:v>
                </c:pt>
                <c:pt idx="1391">
                  <c:v>69</c:v>
                </c:pt>
                <c:pt idx="1392">
                  <c:v>69</c:v>
                </c:pt>
                <c:pt idx="1393">
                  <c:v>69</c:v>
                </c:pt>
                <c:pt idx="1394">
                  <c:v>69</c:v>
                </c:pt>
                <c:pt idx="1395">
                  <c:v>70</c:v>
                </c:pt>
                <c:pt idx="1396">
                  <c:v>70</c:v>
                </c:pt>
                <c:pt idx="1397">
                  <c:v>70</c:v>
                </c:pt>
                <c:pt idx="1398">
                  <c:v>70</c:v>
                </c:pt>
                <c:pt idx="1399">
                  <c:v>70</c:v>
                </c:pt>
                <c:pt idx="1400">
                  <c:v>70</c:v>
                </c:pt>
                <c:pt idx="1401">
                  <c:v>70</c:v>
                </c:pt>
                <c:pt idx="1402">
                  <c:v>70</c:v>
                </c:pt>
                <c:pt idx="1403">
                  <c:v>70</c:v>
                </c:pt>
                <c:pt idx="1404">
                  <c:v>70</c:v>
                </c:pt>
                <c:pt idx="1405">
                  <c:v>70</c:v>
                </c:pt>
                <c:pt idx="1406">
                  <c:v>70</c:v>
                </c:pt>
                <c:pt idx="1407">
                  <c:v>70</c:v>
                </c:pt>
                <c:pt idx="1408">
                  <c:v>70</c:v>
                </c:pt>
                <c:pt idx="1409">
                  <c:v>70</c:v>
                </c:pt>
                <c:pt idx="1410">
                  <c:v>71</c:v>
                </c:pt>
                <c:pt idx="1411">
                  <c:v>71</c:v>
                </c:pt>
                <c:pt idx="1412">
                  <c:v>71</c:v>
                </c:pt>
                <c:pt idx="1413">
                  <c:v>71</c:v>
                </c:pt>
                <c:pt idx="1414">
                  <c:v>71</c:v>
                </c:pt>
                <c:pt idx="1415">
                  <c:v>71</c:v>
                </c:pt>
                <c:pt idx="1416">
                  <c:v>71</c:v>
                </c:pt>
                <c:pt idx="1417">
                  <c:v>71</c:v>
                </c:pt>
                <c:pt idx="1418">
                  <c:v>71</c:v>
                </c:pt>
                <c:pt idx="1419">
                  <c:v>71</c:v>
                </c:pt>
                <c:pt idx="1420">
                  <c:v>71</c:v>
                </c:pt>
                <c:pt idx="1421">
                  <c:v>71</c:v>
                </c:pt>
                <c:pt idx="1422">
                  <c:v>71</c:v>
                </c:pt>
                <c:pt idx="1423">
                  <c:v>71</c:v>
                </c:pt>
                <c:pt idx="1424">
                  <c:v>71</c:v>
                </c:pt>
                <c:pt idx="1425">
                  <c:v>71</c:v>
                </c:pt>
                <c:pt idx="1426">
                  <c:v>71</c:v>
                </c:pt>
                <c:pt idx="1427">
                  <c:v>71</c:v>
                </c:pt>
                <c:pt idx="1428">
                  <c:v>71</c:v>
                </c:pt>
                <c:pt idx="1429">
                  <c:v>71</c:v>
                </c:pt>
                <c:pt idx="1430">
                  <c:v>71</c:v>
                </c:pt>
                <c:pt idx="1431">
                  <c:v>71</c:v>
                </c:pt>
                <c:pt idx="1432">
                  <c:v>71</c:v>
                </c:pt>
                <c:pt idx="1433">
                  <c:v>71</c:v>
                </c:pt>
                <c:pt idx="1434">
                  <c:v>71</c:v>
                </c:pt>
                <c:pt idx="1435">
                  <c:v>71</c:v>
                </c:pt>
                <c:pt idx="1436">
                  <c:v>71</c:v>
                </c:pt>
                <c:pt idx="1437">
                  <c:v>71</c:v>
                </c:pt>
                <c:pt idx="1438">
                  <c:v>71</c:v>
                </c:pt>
                <c:pt idx="1439">
                  <c:v>71</c:v>
                </c:pt>
                <c:pt idx="1440">
                  <c:v>71</c:v>
                </c:pt>
                <c:pt idx="1441">
                  <c:v>71</c:v>
                </c:pt>
                <c:pt idx="1442">
                  <c:v>71</c:v>
                </c:pt>
                <c:pt idx="1443">
                  <c:v>71</c:v>
                </c:pt>
                <c:pt idx="1444">
                  <c:v>71</c:v>
                </c:pt>
                <c:pt idx="1445">
                  <c:v>71</c:v>
                </c:pt>
                <c:pt idx="1446">
                  <c:v>71</c:v>
                </c:pt>
                <c:pt idx="1447">
                  <c:v>71</c:v>
                </c:pt>
                <c:pt idx="1448">
                  <c:v>71</c:v>
                </c:pt>
                <c:pt idx="1449">
                  <c:v>71</c:v>
                </c:pt>
                <c:pt idx="1450">
                  <c:v>71</c:v>
                </c:pt>
                <c:pt idx="1451">
                  <c:v>71</c:v>
                </c:pt>
                <c:pt idx="1452">
                  <c:v>71</c:v>
                </c:pt>
                <c:pt idx="1453">
                  <c:v>71</c:v>
                </c:pt>
                <c:pt idx="1454">
                  <c:v>71</c:v>
                </c:pt>
                <c:pt idx="1455">
                  <c:v>71</c:v>
                </c:pt>
                <c:pt idx="1456">
                  <c:v>71</c:v>
                </c:pt>
                <c:pt idx="1457">
                  <c:v>71</c:v>
                </c:pt>
                <c:pt idx="1458">
                  <c:v>71</c:v>
                </c:pt>
                <c:pt idx="1459">
                  <c:v>72</c:v>
                </c:pt>
                <c:pt idx="1460">
                  <c:v>72</c:v>
                </c:pt>
                <c:pt idx="1461">
                  <c:v>72</c:v>
                </c:pt>
                <c:pt idx="1462">
                  <c:v>72</c:v>
                </c:pt>
                <c:pt idx="1463">
                  <c:v>72</c:v>
                </c:pt>
                <c:pt idx="1464">
                  <c:v>72</c:v>
                </c:pt>
                <c:pt idx="1465">
                  <c:v>73</c:v>
                </c:pt>
                <c:pt idx="1466">
                  <c:v>73</c:v>
                </c:pt>
                <c:pt idx="1467">
                  <c:v>73</c:v>
                </c:pt>
                <c:pt idx="1468">
                  <c:v>73</c:v>
                </c:pt>
                <c:pt idx="1469">
                  <c:v>73</c:v>
                </c:pt>
                <c:pt idx="1470">
                  <c:v>73</c:v>
                </c:pt>
                <c:pt idx="1471">
                  <c:v>73</c:v>
                </c:pt>
                <c:pt idx="1472">
                  <c:v>73</c:v>
                </c:pt>
                <c:pt idx="1473">
                  <c:v>73</c:v>
                </c:pt>
                <c:pt idx="1474">
                  <c:v>73</c:v>
                </c:pt>
                <c:pt idx="1475">
                  <c:v>73</c:v>
                </c:pt>
                <c:pt idx="1476">
                  <c:v>73</c:v>
                </c:pt>
                <c:pt idx="1477">
                  <c:v>73</c:v>
                </c:pt>
                <c:pt idx="1478">
                  <c:v>73</c:v>
                </c:pt>
                <c:pt idx="1479">
                  <c:v>73</c:v>
                </c:pt>
                <c:pt idx="1480">
                  <c:v>73</c:v>
                </c:pt>
                <c:pt idx="1481">
                  <c:v>73</c:v>
                </c:pt>
                <c:pt idx="1482">
                  <c:v>73</c:v>
                </c:pt>
                <c:pt idx="1483">
                  <c:v>73</c:v>
                </c:pt>
                <c:pt idx="1484">
                  <c:v>73</c:v>
                </c:pt>
                <c:pt idx="1485">
                  <c:v>73</c:v>
                </c:pt>
                <c:pt idx="1486">
                  <c:v>73</c:v>
                </c:pt>
                <c:pt idx="1487">
                  <c:v>73</c:v>
                </c:pt>
                <c:pt idx="1488">
                  <c:v>73</c:v>
                </c:pt>
                <c:pt idx="1489">
                  <c:v>73</c:v>
                </c:pt>
                <c:pt idx="1490">
                  <c:v>73</c:v>
                </c:pt>
                <c:pt idx="1491">
                  <c:v>73</c:v>
                </c:pt>
                <c:pt idx="1492">
                  <c:v>73</c:v>
                </c:pt>
                <c:pt idx="1493">
                  <c:v>73</c:v>
                </c:pt>
                <c:pt idx="1494">
                  <c:v>73</c:v>
                </c:pt>
                <c:pt idx="1495">
                  <c:v>73</c:v>
                </c:pt>
                <c:pt idx="1496">
                  <c:v>73</c:v>
                </c:pt>
                <c:pt idx="1497">
                  <c:v>73</c:v>
                </c:pt>
                <c:pt idx="1498">
                  <c:v>73</c:v>
                </c:pt>
                <c:pt idx="1499">
                  <c:v>73</c:v>
                </c:pt>
                <c:pt idx="1500">
                  <c:v>73</c:v>
                </c:pt>
                <c:pt idx="1501">
                  <c:v>73</c:v>
                </c:pt>
                <c:pt idx="1502">
                  <c:v>73</c:v>
                </c:pt>
                <c:pt idx="1503">
                  <c:v>73</c:v>
                </c:pt>
                <c:pt idx="1504">
                  <c:v>73</c:v>
                </c:pt>
                <c:pt idx="1505">
                  <c:v>73</c:v>
                </c:pt>
                <c:pt idx="1506">
                  <c:v>73</c:v>
                </c:pt>
                <c:pt idx="1507">
                  <c:v>73</c:v>
                </c:pt>
                <c:pt idx="1508">
                  <c:v>73</c:v>
                </c:pt>
                <c:pt idx="1509">
                  <c:v>73</c:v>
                </c:pt>
                <c:pt idx="1510">
                  <c:v>73</c:v>
                </c:pt>
                <c:pt idx="1511">
                  <c:v>73</c:v>
                </c:pt>
                <c:pt idx="1512">
                  <c:v>73</c:v>
                </c:pt>
                <c:pt idx="1513">
                  <c:v>73</c:v>
                </c:pt>
                <c:pt idx="1514">
                  <c:v>73</c:v>
                </c:pt>
                <c:pt idx="1515">
                  <c:v>73</c:v>
                </c:pt>
                <c:pt idx="1516">
                  <c:v>73</c:v>
                </c:pt>
                <c:pt idx="1517">
                  <c:v>73</c:v>
                </c:pt>
                <c:pt idx="1518">
                  <c:v>73</c:v>
                </c:pt>
                <c:pt idx="1519">
                  <c:v>73</c:v>
                </c:pt>
                <c:pt idx="1520">
                  <c:v>73</c:v>
                </c:pt>
                <c:pt idx="1521">
                  <c:v>73</c:v>
                </c:pt>
                <c:pt idx="1522">
                  <c:v>73</c:v>
                </c:pt>
                <c:pt idx="1523">
                  <c:v>73</c:v>
                </c:pt>
                <c:pt idx="1524">
                  <c:v>73</c:v>
                </c:pt>
                <c:pt idx="1525">
                  <c:v>73</c:v>
                </c:pt>
                <c:pt idx="1526">
                  <c:v>73</c:v>
                </c:pt>
                <c:pt idx="1527">
                  <c:v>73</c:v>
                </c:pt>
                <c:pt idx="1528">
                  <c:v>73</c:v>
                </c:pt>
                <c:pt idx="1529">
                  <c:v>79</c:v>
                </c:pt>
                <c:pt idx="1530">
                  <c:v>79</c:v>
                </c:pt>
                <c:pt idx="1531">
                  <c:v>82</c:v>
                </c:pt>
                <c:pt idx="1532">
                  <c:v>82</c:v>
                </c:pt>
                <c:pt idx="1533">
                  <c:v>82</c:v>
                </c:pt>
                <c:pt idx="1534">
                  <c:v>83</c:v>
                </c:pt>
                <c:pt idx="1535">
                  <c:v>83</c:v>
                </c:pt>
                <c:pt idx="1536">
                  <c:v>83</c:v>
                </c:pt>
                <c:pt idx="1537">
                  <c:v>83</c:v>
                </c:pt>
                <c:pt idx="1538">
                  <c:v>83</c:v>
                </c:pt>
                <c:pt idx="1539">
                  <c:v>83</c:v>
                </c:pt>
                <c:pt idx="1540">
                  <c:v>83</c:v>
                </c:pt>
                <c:pt idx="1541">
                  <c:v>83</c:v>
                </c:pt>
                <c:pt idx="1542">
                  <c:v>83</c:v>
                </c:pt>
                <c:pt idx="1543">
                  <c:v>83</c:v>
                </c:pt>
                <c:pt idx="1544">
                  <c:v>83</c:v>
                </c:pt>
                <c:pt idx="1545">
                  <c:v>83</c:v>
                </c:pt>
                <c:pt idx="1546">
                  <c:v>83</c:v>
                </c:pt>
                <c:pt idx="1547">
                  <c:v>83</c:v>
                </c:pt>
                <c:pt idx="1548">
                  <c:v>83</c:v>
                </c:pt>
                <c:pt idx="1549">
                  <c:v>83</c:v>
                </c:pt>
                <c:pt idx="1550">
                  <c:v>83</c:v>
                </c:pt>
                <c:pt idx="1551">
                  <c:v>83</c:v>
                </c:pt>
                <c:pt idx="1552">
                  <c:v>83</c:v>
                </c:pt>
                <c:pt idx="1553">
                  <c:v>83</c:v>
                </c:pt>
                <c:pt idx="1554">
                  <c:v>83</c:v>
                </c:pt>
                <c:pt idx="1555">
                  <c:v>83</c:v>
                </c:pt>
                <c:pt idx="1556">
                  <c:v>83</c:v>
                </c:pt>
                <c:pt idx="1557">
                  <c:v>83</c:v>
                </c:pt>
                <c:pt idx="1558">
                  <c:v>83</c:v>
                </c:pt>
                <c:pt idx="1559">
                  <c:v>83</c:v>
                </c:pt>
                <c:pt idx="1560">
                  <c:v>83</c:v>
                </c:pt>
                <c:pt idx="1561">
                  <c:v>83</c:v>
                </c:pt>
                <c:pt idx="1562">
                  <c:v>83</c:v>
                </c:pt>
                <c:pt idx="1563">
                  <c:v>83</c:v>
                </c:pt>
                <c:pt idx="1564">
                  <c:v>83</c:v>
                </c:pt>
                <c:pt idx="1565">
                  <c:v>83</c:v>
                </c:pt>
                <c:pt idx="1566">
                  <c:v>83</c:v>
                </c:pt>
                <c:pt idx="1567">
                  <c:v>83</c:v>
                </c:pt>
                <c:pt idx="1568">
                  <c:v>83</c:v>
                </c:pt>
                <c:pt idx="1569">
                  <c:v>83</c:v>
                </c:pt>
                <c:pt idx="1570">
                  <c:v>83</c:v>
                </c:pt>
                <c:pt idx="1571">
                  <c:v>83</c:v>
                </c:pt>
                <c:pt idx="1572">
                  <c:v>83</c:v>
                </c:pt>
                <c:pt idx="1573">
                  <c:v>83</c:v>
                </c:pt>
                <c:pt idx="1574">
                  <c:v>83</c:v>
                </c:pt>
                <c:pt idx="1575">
                  <c:v>83</c:v>
                </c:pt>
                <c:pt idx="1576">
                  <c:v>83</c:v>
                </c:pt>
                <c:pt idx="1577">
                  <c:v>83</c:v>
                </c:pt>
                <c:pt idx="1578">
                  <c:v>83</c:v>
                </c:pt>
                <c:pt idx="1579">
                  <c:v>83</c:v>
                </c:pt>
                <c:pt idx="1580">
                  <c:v>83</c:v>
                </c:pt>
                <c:pt idx="1581">
                  <c:v>83</c:v>
                </c:pt>
                <c:pt idx="1582">
                  <c:v>83</c:v>
                </c:pt>
                <c:pt idx="1583">
                  <c:v>83</c:v>
                </c:pt>
                <c:pt idx="1584">
                  <c:v>83</c:v>
                </c:pt>
                <c:pt idx="1585">
                  <c:v>83</c:v>
                </c:pt>
                <c:pt idx="1586">
                  <c:v>83</c:v>
                </c:pt>
                <c:pt idx="1587">
                  <c:v>83</c:v>
                </c:pt>
                <c:pt idx="1588">
                  <c:v>83</c:v>
                </c:pt>
                <c:pt idx="1589">
                  <c:v>83</c:v>
                </c:pt>
                <c:pt idx="1590">
                  <c:v>83</c:v>
                </c:pt>
                <c:pt idx="1591">
                  <c:v>83</c:v>
                </c:pt>
                <c:pt idx="1592">
                  <c:v>83</c:v>
                </c:pt>
                <c:pt idx="1593">
                  <c:v>83</c:v>
                </c:pt>
                <c:pt idx="1594">
                  <c:v>83</c:v>
                </c:pt>
                <c:pt idx="1595">
                  <c:v>83</c:v>
                </c:pt>
                <c:pt idx="1596">
                  <c:v>83</c:v>
                </c:pt>
                <c:pt idx="1597">
                  <c:v>83</c:v>
                </c:pt>
                <c:pt idx="1598">
                  <c:v>85</c:v>
                </c:pt>
                <c:pt idx="1599">
                  <c:v>85</c:v>
                </c:pt>
                <c:pt idx="1600">
                  <c:v>85</c:v>
                </c:pt>
                <c:pt idx="1601">
                  <c:v>85</c:v>
                </c:pt>
                <c:pt idx="1602">
                  <c:v>85</c:v>
                </c:pt>
                <c:pt idx="1603">
                  <c:v>85</c:v>
                </c:pt>
                <c:pt idx="1604">
                  <c:v>85</c:v>
                </c:pt>
                <c:pt idx="1605">
                  <c:v>85</c:v>
                </c:pt>
                <c:pt idx="1606">
                  <c:v>85</c:v>
                </c:pt>
                <c:pt idx="1607">
                  <c:v>85</c:v>
                </c:pt>
                <c:pt idx="1608">
                  <c:v>85</c:v>
                </c:pt>
                <c:pt idx="1609">
                  <c:v>85</c:v>
                </c:pt>
                <c:pt idx="1610">
                  <c:v>85</c:v>
                </c:pt>
                <c:pt idx="1611">
                  <c:v>85</c:v>
                </c:pt>
                <c:pt idx="1612">
                  <c:v>85</c:v>
                </c:pt>
                <c:pt idx="1613">
                  <c:v>85</c:v>
                </c:pt>
                <c:pt idx="1614">
                  <c:v>85</c:v>
                </c:pt>
                <c:pt idx="1615">
                  <c:v>85</c:v>
                </c:pt>
                <c:pt idx="1616">
                  <c:v>85</c:v>
                </c:pt>
                <c:pt idx="1617">
                  <c:v>85</c:v>
                </c:pt>
                <c:pt idx="1618">
                  <c:v>85</c:v>
                </c:pt>
                <c:pt idx="1619">
                  <c:v>85</c:v>
                </c:pt>
                <c:pt idx="1620">
                  <c:v>85</c:v>
                </c:pt>
                <c:pt idx="1621">
                  <c:v>85</c:v>
                </c:pt>
                <c:pt idx="1622">
                  <c:v>85</c:v>
                </c:pt>
                <c:pt idx="1623">
                  <c:v>85</c:v>
                </c:pt>
                <c:pt idx="1624">
                  <c:v>85</c:v>
                </c:pt>
                <c:pt idx="1625">
                  <c:v>85</c:v>
                </c:pt>
                <c:pt idx="1626">
                  <c:v>85</c:v>
                </c:pt>
                <c:pt idx="1627">
                  <c:v>85</c:v>
                </c:pt>
                <c:pt idx="1628">
                  <c:v>85</c:v>
                </c:pt>
                <c:pt idx="1629">
                  <c:v>85</c:v>
                </c:pt>
                <c:pt idx="1630">
                  <c:v>85</c:v>
                </c:pt>
                <c:pt idx="1631">
                  <c:v>85</c:v>
                </c:pt>
                <c:pt idx="1632">
                  <c:v>85</c:v>
                </c:pt>
                <c:pt idx="1633">
                  <c:v>85</c:v>
                </c:pt>
                <c:pt idx="1634">
                  <c:v>85</c:v>
                </c:pt>
                <c:pt idx="1635">
                  <c:v>85</c:v>
                </c:pt>
                <c:pt idx="1636">
                  <c:v>85</c:v>
                </c:pt>
                <c:pt idx="1637">
                  <c:v>85</c:v>
                </c:pt>
                <c:pt idx="1638">
                  <c:v>85</c:v>
                </c:pt>
                <c:pt idx="1639">
                  <c:v>85</c:v>
                </c:pt>
                <c:pt idx="1640">
                  <c:v>85</c:v>
                </c:pt>
                <c:pt idx="1641">
                  <c:v>85</c:v>
                </c:pt>
                <c:pt idx="1642">
                  <c:v>85</c:v>
                </c:pt>
                <c:pt idx="1643">
                  <c:v>85</c:v>
                </c:pt>
                <c:pt idx="1644">
                  <c:v>85</c:v>
                </c:pt>
                <c:pt idx="1645">
                  <c:v>85</c:v>
                </c:pt>
                <c:pt idx="1646">
                  <c:v>85</c:v>
                </c:pt>
                <c:pt idx="1647">
                  <c:v>85</c:v>
                </c:pt>
                <c:pt idx="1648">
                  <c:v>85</c:v>
                </c:pt>
                <c:pt idx="1649">
                  <c:v>85</c:v>
                </c:pt>
                <c:pt idx="1650">
                  <c:v>85</c:v>
                </c:pt>
                <c:pt idx="1651">
                  <c:v>85</c:v>
                </c:pt>
                <c:pt idx="1652">
                  <c:v>85</c:v>
                </c:pt>
                <c:pt idx="1653">
                  <c:v>85</c:v>
                </c:pt>
                <c:pt idx="1654">
                  <c:v>85</c:v>
                </c:pt>
                <c:pt idx="1655">
                  <c:v>85</c:v>
                </c:pt>
                <c:pt idx="1656">
                  <c:v>85</c:v>
                </c:pt>
                <c:pt idx="1657">
                  <c:v>85</c:v>
                </c:pt>
                <c:pt idx="1658">
                  <c:v>85</c:v>
                </c:pt>
                <c:pt idx="1659">
                  <c:v>85</c:v>
                </c:pt>
                <c:pt idx="1660">
                  <c:v>85</c:v>
                </c:pt>
                <c:pt idx="1661">
                  <c:v>85</c:v>
                </c:pt>
                <c:pt idx="1662">
                  <c:v>85</c:v>
                </c:pt>
                <c:pt idx="1663">
                  <c:v>85</c:v>
                </c:pt>
                <c:pt idx="1664">
                  <c:v>85</c:v>
                </c:pt>
                <c:pt idx="1665">
                  <c:v>85</c:v>
                </c:pt>
                <c:pt idx="1666">
                  <c:v>85</c:v>
                </c:pt>
                <c:pt idx="1667">
                  <c:v>85</c:v>
                </c:pt>
                <c:pt idx="1668">
                  <c:v>85</c:v>
                </c:pt>
                <c:pt idx="1669">
                  <c:v>85</c:v>
                </c:pt>
                <c:pt idx="1670">
                  <c:v>85</c:v>
                </c:pt>
                <c:pt idx="1671">
                  <c:v>85</c:v>
                </c:pt>
                <c:pt idx="1672">
                  <c:v>85</c:v>
                </c:pt>
                <c:pt idx="1673">
                  <c:v>85</c:v>
                </c:pt>
                <c:pt idx="1674">
                  <c:v>85</c:v>
                </c:pt>
                <c:pt idx="1675">
                  <c:v>85</c:v>
                </c:pt>
                <c:pt idx="1676">
                  <c:v>85</c:v>
                </c:pt>
                <c:pt idx="1677">
                  <c:v>85</c:v>
                </c:pt>
                <c:pt idx="1678">
                  <c:v>85</c:v>
                </c:pt>
                <c:pt idx="1679">
                  <c:v>85</c:v>
                </c:pt>
                <c:pt idx="1680">
                  <c:v>85</c:v>
                </c:pt>
                <c:pt idx="1681">
                  <c:v>85</c:v>
                </c:pt>
                <c:pt idx="1682">
                  <c:v>85</c:v>
                </c:pt>
                <c:pt idx="1683">
                  <c:v>85</c:v>
                </c:pt>
                <c:pt idx="1684">
                  <c:v>85</c:v>
                </c:pt>
                <c:pt idx="1685">
                  <c:v>85</c:v>
                </c:pt>
                <c:pt idx="1686">
                  <c:v>85</c:v>
                </c:pt>
                <c:pt idx="1687">
                  <c:v>85</c:v>
                </c:pt>
                <c:pt idx="1688">
                  <c:v>85</c:v>
                </c:pt>
                <c:pt idx="1689">
                  <c:v>85</c:v>
                </c:pt>
                <c:pt idx="1690">
                  <c:v>85</c:v>
                </c:pt>
                <c:pt idx="1691">
                  <c:v>85</c:v>
                </c:pt>
                <c:pt idx="1692">
                  <c:v>85</c:v>
                </c:pt>
                <c:pt idx="1693">
                  <c:v>85</c:v>
                </c:pt>
                <c:pt idx="1694">
                  <c:v>85</c:v>
                </c:pt>
                <c:pt idx="1695">
                  <c:v>85</c:v>
                </c:pt>
                <c:pt idx="1696">
                  <c:v>85</c:v>
                </c:pt>
                <c:pt idx="1697">
                  <c:v>85</c:v>
                </c:pt>
                <c:pt idx="1698">
                  <c:v>85</c:v>
                </c:pt>
                <c:pt idx="1699">
                  <c:v>85</c:v>
                </c:pt>
                <c:pt idx="1700">
                  <c:v>85</c:v>
                </c:pt>
                <c:pt idx="1701">
                  <c:v>85</c:v>
                </c:pt>
                <c:pt idx="1702">
                  <c:v>85</c:v>
                </c:pt>
                <c:pt idx="1703">
                  <c:v>85</c:v>
                </c:pt>
                <c:pt idx="1704">
                  <c:v>85</c:v>
                </c:pt>
                <c:pt idx="1705">
                  <c:v>85</c:v>
                </c:pt>
                <c:pt idx="1706">
                  <c:v>85</c:v>
                </c:pt>
                <c:pt idx="1707">
                  <c:v>85</c:v>
                </c:pt>
                <c:pt idx="1708">
                  <c:v>85</c:v>
                </c:pt>
                <c:pt idx="1709">
                  <c:v>85</c:v>
                </c:pt>
                <c:pt idx="1710">
                  <c:v>85</c:v>
                </c:pt>
                <c:pt idx="1711">
                  <c:v>85</c:v>
                </c:pt>
                <c:pt idx="1712">
                  <c:v>85</c:v>
                </c:pt>
                <c:pt idx="1713">
                  <c:v>85</c:v>
                </c:pt>
                <c:pt idx="1714">
                  <c:v>85</c:v>
                </c:pt>
                <c:pt idx="1715">
                  <c:v>85</c:v>
                </c:pt>
                <c:pt idx="1716">
                  <c:v>85</c:v>
                </c:pt>
                <c:pt idx="1717">
                  <c:v>85</c:v>
                </c:pt>
                <c:pt idx="1718">
                  <c:v>85</c:v>
                </c:pt>
                <c:pt idx="1719">
                  <c:v>85</c:v>
                </c:pt>
                <c:pt idx="1720">
                  <c:v>85</c:v>
                </c:pt>
                <c:pt idx="1721">
                  <c:v>85</c:v>
                </c:pt>
                <c:pt idx="1722">
                  <c:v>85</c:v>
                </c:pt>
                <c:pt idx="1723">
                  <c:v>85</c:v>
                </c:pt>
                <c:pt idx="1724">
                  <c:v>85</c:v>
                </c:pt>
                <c:pt idx="1725">
                  <c:v>85</c:v>
                </c:pt>
                <c:pt idx="1726">
                  <c:v>85</c:v>
                </c:pt>
                <c:pt idx="1727">
                  <c:v>85</c:v>
                </c:pt>
                <c:pt idx="1728">
                  <c:v>85</c:v>
                </c:pt>
                <c:pt idx="1729">
                  <c:v>85</c:v>
                </c:pt>
                <c:pt idx="1730">
                  <c:v>85</c:v>
                </c:pt>
                <c:pt idx="1731">
                  <c:v>85</c:v>
                </c:pt>
                <c:pt idx="1732">
                  <c:v>85</c:v>
                </c:pt>
                <c:pt idx="1733">
                  <c:v>85</c:v>
                </c:pt>
                <c:pt idx="1734">
                  <c:v>85</c:v>
                </c:pt>
                <c:pt idx="1735">
                  <c:v>85</c:v>
                </c:pt>
                <c:pt idx="1736">
                  <c:v>85</c:v>
                </c:pt>
                <c:pt idx="1737">
                  <c:v>85</c:v>
                </c:pt>
                <c:pt idx="1738">
                  <c:v>85</c:v>
                </c:pt>
                <c:pt idx="1739">
                  <c:v>85</c:v>
                </c:pt>
                <c:pt idx="1740">
                  <c:v>85</c:v>
                </c:pt>
                <c:pt idx="1741">
                  <c:v>85</c:v>
                </c:pt>
                <c:pt idx="1742">
                  <c:v>85</c:v>
                </c:pt>
                <c:pt idx="1743">
                  <c:v>85</c:v>
                </c:pt>
                <c:pt idx="1744">
                  <c:v>85</c:v>
                </c:pt>
                <c:pt idx="1745">
                  <c:v>85</c:v>
                </c:pt>
                <c:pt idx="1746">
                  <c:v>85</c:v>
                </c:pt>
                <c:pt idx="1747">
                  <c:v>85</c:v>
                </c:pt>
                <c:pt idx="1748">
                  <c:v>85</c:v>
                </c:pt>
                <c:pt idx="1749">
                  <c:v>85</c:v>
                </c:pt>
                <c:pt idx="1750">
                  <c:v>85</c:v>
                </c:pt>
                <c:pt idx="1751">
                  <c:v>85</c:v>
                </c:pt>
                <c:pt idx="1752">
                  <c:v>85</c:v>
                </c:pt>
                <c:pt idx="1753">
                  <c:v>85</c:v>
                </c:pt>
                <c:pt idx="1754">
                  <c:v>85</c:v>
                </c:pt>
                <c:pt idx="1755">
                  <c:v>85</c:v>
                </c:pt>
                <c:pt idx="1756">
                  <c:v>85</c:v>
                </c:pt>
                <c:pt idx="1757">
                  <c:v>85</c:v>
                </c:pt>
                <c:pt idx="1758">
                  <c:v>85</c:v>
                </c:pt>
                <c:pt idx="1759">
                  <c:v>85</c:v>
                </c:pt>
                <c:pt idx="1760">
                  <c:v>85</c:v>
                </c:pt>
                <c:pt idx="1761">
                  <c:v>85</c:v>
                </c:pt>
                <c:pt idx="1762">
                  <c:v>85</c:v>
                </c:pt>
                <c:pt idx="1763">
                  <c:v>85</c:v>
                </c:pt>
                <c:pt idx="1764">
                  <c:v>85</c:v>
                </c:pt>
                <c:pt idx="1765">
                  <c:v>85</c:v>
                </c:pt>
                <c:pt idx="1766">
                  <c:v>85</c:v>
                </c:pt>
                <c:pt idx="1767">
                  <c:v>85</c:v>
                </c:pt>
                <c:pt idx="1768">
                  <c:v>85</c:v>
                </c:pt>
                <c:pt idx="1769">
                  <c:v>85</c:v>
                </c:pt>
                <c:pt idx="1770">
                  <c:v>85</c:v>
                </c:pt>
                <c:pt idx="1771">
                  <c:v>85</c:v>
                </c:pt>
                <c:pt idx="1772">
                  <c:v>85</c:v>
                </c:pt>
                <c:pt idx="1773">
                  <c:v>85</c:v>
                </c:pt>
                <c:pt idx="1774">
                  <c:v>85</c:v>
                </c:pt>
                <c:pt idx="1775">
                  <c:v>85</c:v>
                </c:pt>
                <c:pt idx="1776">
                  <c:v>85</c:v>
                </c:pt>
                <c:pt idx="1777">
                  <c:v>85</c:v>
                </c:pt>
                <c:pt idx="1778">
                  <c:v>85</c:v>
                </c:pt>
                <c:pt idx="1779">
                  <c:v>85</c:v>
                </c:pt>
                <c:pt idx="1780">
                  <c:v>85</c:v>
                </c:pt>
                <c:pt idx="1781">
                  <c:v>85</c:v>
                </c:pt>
                <c:pt idx="1782">
                  <c:v>85</c:v>
                </c:pt>
                <c:pt idx="1783">
                  <c:v>85</c:v>
                </c:pt>
                <c:pt idx="1784">
                  <c:v>85</c:v>
                </c:pt>
                <c:pt idx="1785">
                  <c:v>85</c:v>
                </c:pt>
                <c:pt idx="1786">
                  <c:v>85</c:v>
                </c:pt>
                <c:pt idx="1787">
                  <c:v>85</c:v>
                </c:pt>
                <c:pt idx="1788">
                  <c:v>85</c:v>
                </c:pt>
                <c:pt idx="1789">
                  <c:v>85</c:v>
                </c:pt>
                <c:pt idx="1790">
                  <c:v>85</c:v>
                </c:pt>
                <c:pt idx="1791">
                  <c:v>85</c:v>
                </c:pt>
                <c:pt idx="1792">
                  <c:v>85</c:v>
                </c:pt>
                <c:pt idx="1793">
                  <c:v>85</c:v>
                </c:pt>
                <c:pt idx="1794">
                  <c:v>85</c:v>
                </c:pt>
                <c:pt idx="1795">
                  <c:v>85</c:v>
                </c:pt>
                <c:pt idx="1796">
                  <c:v>85</c:v>
                </c:pt>
                <c:pt idx="1797">
                  <c:v>85</c:v>
                </c:pt>
                <c:pt idx="1798">
                  <c:v>85</c:v>
                </c:pt>
                <c:pt idx="1799">
                  <c:v>85</c:v>
                </c:pt>
                <c:pt idx="1800">
                  <c:v>85</c:v>
                </c:pt>
                <c:pt idx="1801">
                  <c:v>85</c:v>
                </c:pt>
                <c:pt idx="1802">
                  <c:v>85</c:v>
                </c:pt>
                <c:pt idx="1803">
                  <c:v>85</c:v>
                </c:pt>
                <c:pt idx="1804">
                  <c:v>85</c:v>
                </c:pt>
                <c:pt idx="1805">
                  <c:v>85</c:v>
                </c:pt>
                <c:pt idx="1806">
                  <c:v>85</c:v>
                </c:pt>
                <c:pt idx="1807">
                  <c:v>85</c:v>
                </c:pt>
                <c:pt idx="1808">
                  <c:v>85</c:v>
                </c:pt>
                <c:pt idx="1809">
                  <c:v>85</c:v>
                </c:pt>
                <c:pt idx="1810">
                  <c:v>85</c:v>
                </c:pt>
                <c:pt idx="1811">
                  <c:v>85</c:v>
                </c:pt>
                <c:pt idx="1812">
                  <c:v>85</c:v>
                </c:pt>
                <c:pt idx="1813">
                  <c:v>85</c:v>
                </c:pt>
                <c:pt idx="1814">
                  <c:v>85</c:v>
                </c:pt>
                <c:pt idx="1815">
                  <c:v>85</c:v>
                </c:pt>
                <c:pt idx="1816">
                  <c:v>85</c:v>
                </c:pt>
                <c:pt idx="1817">
                  <c:v>85</c:v>
                </c:pt>
                <c:pt idx="1818">
                  <c:v>85</c:v>
                </c:pt>
                <c:pt idx="1819">
                  <c:v>85</c:v>
                </c:pt>
                <c:pt idx="1820">
                  <c:v>85</c:v>
                </c:pt>
                <c:pt idx="1821">
                  <c:v>85</c:v>
                </c:pt>
                <c:pt idx="1822">
                  <c:v>85</c:v>
                </c:pt>
                <c:pt idx="1823">
                  <c:v>85</c:v>
                </c:pt>
                <c:pt idx="1824">
                  <c:v>85</c:v>
                </c:pt>
                <c:pt idx="1825">
                  <c:v>85</c:v>
                </c:pt>
                <c:pt idx="1826">
                  <c:v>85</c:v>
                </c:pt>
                <c:pt idx="1827">
                  <c:v>85</c:v>
                </c:pt>
                <c:pt idx="1828">
                  <c:v>85</c:v>
                </c:pt>
                <c:pt idx="1829">
                  <c:v>85</c:v>
                </c:pt>
                <c:pt idx="1830">
                  <c:v>85</c:v>
                </c:pt>
                <c:pt idx="1831">
                  <c:v>85</c:v>
                </c:pt>
                <c:pt idx="1832">
                  <c:v>85</c:v>
                </c:pt>
                <c:pt idx="1833">
                  <c:v>85</c:v>
                </c:pt>
                <c:pt idx="1834">
                  <c:v>85</c:v>
                </c:pt>
                <c:pt idx="1835">
                  <c:v>85</c:v>
                </c:pt>
                <c:pt idx="1836">
                  <c:v>85</c:v>
                </c:pt>
                <c:pt idx="1837">
                  <c:v>85</c:v>
                </c:pt>
                <c:pt idx="1838">
                  <c:v>85</c:v>
                </c:pt>
                <c:pt idx="1839">
                  <c:v>85</c:v>
                </c:pt>
                <c:pt idx="1840">
                  <c:v>85</c:v>
                </c:pt>
                <c:pt idx="1841">
                  <c:v>85</c:v>
                </c:pt>
                <c:pt idx="1842">
                  <c:v>85</c:v>
                </c:pt>
                <c:pt idx="1843">
                  <c:v>85</c:v>
                </c:pt>
                <c:pt idx="1844">
                  <c:v>85</c:v>
                </c:pt>
                <c:pt idx="1845">
                  <c:v>85</c:v>
                </c:pt>
                <c:pt idx="1846">
                  <c:v>85</c:v>
                </c:pt>
                <c:pt idx="1847">
                  <c:v>85</c:v>
                </c:pt>
                <c:pt idx="1848">
                  <c:v>85</c:v>
                </c:pt>
                <c:pt idx="1849">
                  <c:v>85</c:v>
                </c:pt>
                <c:pt idx="1850">
                  <c:v>85</c:v>
                </c:pt>
                <c:pt idx="1851">
                  <c:v>85</c:v>
                </c:pt>
                <c:pt idx="1852">
                  <c:v>85</c:v>
                </c:pt>
                <c:pt idx="1853">
                  <c:v>85</c:v>
                </c:pt>
                <c:pt idx="1854">
                  <c:v>85</c:v>
                </c:pt>
                <c:pt idx="1855">
                  <c:v>85</c:v>
                </c:pt>
                <c:pt idx="1856">
                  <c:v>85</c:v>
                </c:pt>
                <c:pt idx="1857">
                  <c:v>85</c:v>
                </c:pt>
                <c:pt idx="1858">
                  <c:v>85</c:v>
                </c:pt>
                <c:pt idx="1859">
                  <c:v>85</c:v>
                </c:pt>
                <c:pt idx="1860">
                  <c:v>85</c:v>
                </c:pt>
                <c:pt idx="1861">
                  <c:v>85</c:v>
                </c:pt>
                <c:pt idx="1862">
                  <c:v>85</c:v>
                </c:pt>
                <c:pt idx="1863">
                  <c:v>85</c:v>
                </c:pt>
                <c:pt idx="1864">
                  <c:v>85</c:v>
                </c:pt>
                <c:pt idx="1865">
                  <c:v>85</c:v>
                </c:pt>
                <c:pt idx="1866">
                  <c:v>85</c:v>
                </c:pt>
                <c:pt idx="1867">
                  <c:v>85</c:v>
                </c:pt>
                <c:pt idx="1868">
                  <c:v>85</c:v>
                </c:pt>
                <c:pt idx="1869">
                  <c:v>85</c:v>
                </c:pt>
                <c:pt idx="1870">
                  <c:v>85</c:v>
                </c:pt>
                <c:pt idx="1871">
                  <c:v>85</c:v>
                </c:pt>
                <c:pt idx="1872">
                  <c:v>85</c:v>
                </c:pt>
                <c:pt idx="1873">
                  <c:v>85</c:v>
                </c:pt>
                <c:pt idx="1874">
                  <c:v>85</c:v>
                </c:pt>
                <c:pt idx="1875">
                  <c:v>85</c:v>
                </c:pt>
                <c:pt idx="1876">
                  <c:v>85</c:v>
                </c:pt>
                <c:pt idx="1877">
                  <c:v>85</c:v>
                </c:pt>
                <c:pt idx="1878">
                  <c:v>85</c:v>
                </c:pt>
                <c:pt idx="1879">
                  <c:v>85</c:v>
                </c:pt>
                <c:pt idx="1880">
                  <c:v>85</c:v>
                </c:pt>
                <c:pt idx="1881">
                  <c:v>85</c:v>
                </c:pt>
                <c:pt idx="1882">
                  <c:v>85</c:v>
                </c:pt>
                <c:pt idx="1883">
                  <c:v>85</c:v>
                </c:pt>
                <c:pt idx="1884">
                  <c:v>85</c:v>
                </c:pt>
                <c:pt idx="1885">
                  <c:v>85</c:v>
                </c:pt>
                <c:pt idx="1886">
                  <c:v>85</c:v>
                </c:pt>
                <c:pt idx="1887">
                  <c:v>85</c:v>
                </c:pt>
                <c:pt idx="1888">
                  <c:v>85</c:v>
                </c:pt>
                <c:pt idx="1889">
                  <c:v>85</c:v>
                </c:pt>
                <c:pt idx="1890">
                  <c:v>85</c:v>
                </c:pt>
                <c:pt idx="1891">
                  <c:v>85</c:v>
                </c:pt>
                <c:pt idx="1892">
                  <c:v>85</c:v>
                </c:pt>
                <c:pt idx="1893">
                  <c:v>85</c:v>
                </c:pt>
                <c:pt idx="1894">
                  <c:v>85</c:v>
                </c:pt>
                <c:pt idx="1895">
                  <c:v>85</c:v>
                </c:pt>
                <c:pt idx="1896">
                  <c:v>85</c:v>
                </c:pt>
                <c:pt idx="1897">
                  <c:v>85</c:v>
                </c:pt>
                <c:pt idx="1898">
                  <c:v>85</c:v>
                </c:pt>
                <c:pt idx="1899">
                  <c:v>85</c:v>
                </c:pt>
                <c:pt idx="1900">
                  <c:v>85</c:v>
                </c:pt>
                <c:pt idx="1901">
                  <c:v>85</c:v>
                </c:pt>
                <c:pt idx="1902">
                  <c:v>85</c:v>
                </c:pt>
                <c:pt idx="1903">
                  <c:v>85</c:v>
                </c:pt>
                <c:pt idx="1904">
                  <c:v>85</c:v>
                </c:pt>
                <c:pt idx="1905">
                  <c:v>85</c:v>
                </c:pt>
                <c:pt idx="1906">
                  <c:v>85</c:v>
                </c:pt>
                <c:pt idx="1907">
                  <c:v>85</c:v>
                </c:pt>
                <c:pt idx="1908">
                  <c:v>85</c:v>
                </c:pt>
                <c:pt idx="1909">
                  <c:v>85</c:v>
                </c:pt>
                <c:pt idx="1910">
                  <c:v>85</c:v>
                </c:pt>
                <c:pt idx="1911">
                  <c:v>85</c:v>
                </c:pt>
                <c:pt idx="1912">
                  <c:v>86</c:v>
                </c:pt>
                <c:pt idx="1913">
                  <c:v>86</c:v>
                </c:pt>
                <c:pt idx="1914">
                  <c:v>86</c:v>
                </c:pt>
                <c:pt idx="1915">
                  <c:v>86</c:v>
                </c:pt>
                <c:pt idx="1916">
                  <c:v>86</c:v>
                </c:pt>
                <c:pt idx="1917">
                  <c:v>86</c:v>
                </c:pt>
                <c:pt idx="1918">
                  <c:v>86</c:v>
                </c:pt>
                <c:pt idx="1919">
                  <c:v>88</c:v>
                </c:pt>
                <c:pt idx="1920">
                  <c:v>88</c:v>
                </c:pt>
                <c:pt idx="1921">
                  <c:v>88</c:v>
                </c:pt>
                <c:pt idx="1922">
                  <c:v>88</c:v>
                </c:pt>
                <c:pt idx="1923">
                  <c:v>88</c:v>
                </c:pt>
                <c:pt idx="1924">
                  <c:v>88</c:v>
                </c:pt>
                <c:pt idx="1925">
                  <c:v>88</c:v>
                </c:pt>
                <c:pt idx="1926">
                  <c:v>88</c:v>
                </c:pt>
                <c:pt idx="1927">
                  <c:v>88</c:v>
                </c:pt>
                <c:pt idx="1928">
                  <c:v>88</c:v>
                </c:pt>
                <c:pt idx="1929">
                  <c:v>88</c:v>
                </c:pt>
                <c:pt idx="1930">
                  <c:v>88</c:v>
                </c:pt>
                <c:pt idx="1931">
                  <c:v>88</c:v>
                </c:pt>
                <c:pt idx="1932">
                  <c:v>88</c:v>
                </c:pt>
                <c:pt idx="1933">
                  <c:v>88</c:v>
                </c:pt>
                <c:pt idx="1934">
                  <c:v>88</c:v>
                </c:pt>
                <c:pt idx="1935">
                  <c:v>88</c:v>
                </c:pt>
                <c:pt idx="1936">
                  <c:v>88</c:v>
                </c:pt>
                <c:pt idx="1937">
                  <c:v>88</c:v>
                </c:pt>
                <c:pt idx="1938">
                  <c:v>88</c:v>
                </c:pt>
                <c:pt idx="1939">
                  <c:v>88</c:v>
                </c:pt>
                <c:pt idx="1940">
                  <c:v>88</c:v>
                </c:pt>
                <c:pt idx="1941">
                  <c:v>88</c:v>
                </c:pt>
                <c:pt idx="1942">
                  <c:v>88</c:v>
                </c:pt>
                <c:pt idx="1943">
                  <c:v>88</c:v>
                </c:pt>
                <c:pt idx="1944">
                  <c:v>88</c:v>
                </c:pt>
                <c:pt idx="1945">
                  <c:v>88</c:v>
                </c:pt>
                <c:pt idx="1946">
                  <c:v>88</c:v>
                </c:pt>
                <c:pt idx="1947">
                  <c:v>88</c:v>
                </c:pt>
                <c:pt idx="1948">
                  <c:v>88</c:v>
                </c:pt>
                <c:pt idx="1949">
                  <c:v>88</c:v>
                </c:pt>
                <c:pt idx="1950">
                  <c:v>88</c:v>
                </c:pt>
                <c:pt idx="1951">
                  <c:v>88</c:v>
                </c:pt>
                <c:pt idx="1952">
                  <c:v>88</c:v>
                </c:pt>
                <c:pt idx="1953">
                  <c:v>88</c:v>
                </c:pt>
                <c:pt idx="1954">
                  <c:v>88</c:v>
                </c:pt>
                <c:pt idx="1955">
                  <c:v>88</c:v>
                </c:pt>
                <c:pt idx="1956">
                  <c:v>88</c:v>
                </c:pt>
                <c:pt idx="1957">
                  <c:v>88</c:v>
                </c:pt>
                <c:pt idx="1958">
                  <c:v>88</c:v>
                </c:pt>
                <c:pt idx="1959">
                  <c:v>88</c:v>
                </c:pt>
                <c:pt idx="1960">
                  <c:v>88</c:v>
                </c:pt>
                <c:pt idx="1961">
                  <c:v>88</c:v>
                </c:pt>
                <c:pt idx="1962">
                  <c:v>88</c:v>
                </c:pt>
                <c:pt idx="1963">
                  <c:v>88</c:v>
                </c:pt>
                <c:pt idx="1964">
                  <c:v>88</c:v>
                </c:pt>
                <c:pt idx="1965">
                  <c:v>88</c:v>
                </c:pt>
                <c:pt idx="1966">
                  <c:v>88</c:v>
                </c:pt>
                <c:pt idx="1967">
                  <c:v>88</c:v>
                </c:pt>
                <c:pt idx="1968">
                  <c:v>90</c:v>
                </c:pt>
                <c:pt idx="1969">
                  <c:v>90</c:v>
                </c:pt>
                <c:pt idx="1970">
                  <c:v>90</c:v>
                </c:pt>
                <c:pt idx="1971">
                  <c:v>90</c:v>
                </c:pt>
                <c:pt idx="1972">
                  <c:v>90</c:v>
                </c:pt>
                <c:pt idx="1973">
                  <c:v>90</c:v>
                </c:pt>
                <c:pt idx="1974">
                  <c:v>90</c:v>
                </c:pt>
                <c:pt idx="1975">
                  <c:v>90</c:v>
                </c:pt>
                <c:pt idx="1976">
                  <c:v>90</c:v>
                </c:pt>
                <c:pt idx="1977">
                  <c:v>90</c:v>
                </c:pt>
                <c:pt idx="1978">
                  <c:v>90</c:v>
                </c:pt>
                <c:pt idx="1979">
                  <c:v>90</c:v>
                </c:pt>
                <c:pt idx="1980">
                  <c:v>90</c:v>
                </c:pt>
                <c:pt idx="1981">
                  <c:v>90</c:v>
                </c:pt>
                <c:pt idx="1982">
                  <c:v>90</c:v>
                </c:pt>
                <c:pt idx="1983">
                  <c:v>90</c:v>
                </c:pt>
                <c:pt idx="1984">
                  <c:v>90</c:v>
                </c:pt>
                <c:pt idx="1985">
                  <c:v>90</c:v>
                </c:pt>
                <c:pt idx="1986">
                  <c:v>90</c:v>
                </c:pt>
                <c:pt idx="1987">
                  <c:v>90</c:v>
                </c:pt>
                <c:pt idx="1988">
                  <c:v>90</c:v>
                </c:pt>
                <c:pt idx="1989">
                  <c:v>90</c:v>
                </c:pt>
                <c:pt idx="1990">
                  <c:v>90</c:v>
                </c:pt>
                <c:pt idx="1991">
                  <c:v>90</c:v>
                </c:pt>
                <c:pt idx="1992">
                  <c:v>90</c:v>
                </c:pt>
                <c:pt idx="1993">
                  <c:v>90</c:v>
                </c:pt>
                <c:pt idx="1994">
                  <c:v>90</c:v>
                </c:pt>
                <c:pt idx="1995">
                  <c:v>90</c:v>
                </c:pt>
                <c:pt idx="1996">
                  <c:v>90</c:v>
                </c:pt>
                <c:pt idx="1997">
                  <c:v>90</c:v>
                </c:pt>
                <c:pt idx="1998">
                  <c:v>90</c:v>
                </c:pt>
                <c:pt idx="1999">
                  <c:v>90</c:v>
                </c:pt>
                <c:pt idx="2000">
                  <c:v>90</c:v>
                </c:pt>
                <c:pt idx="2001">
                  <c:v>90</c:v>
                </c:pt>
                <c:pt idx="2002">
                  <c:v>90</c:v>
                </c:pt>
                <c:pt idx="2003">
                  <c:v>90</c:v>
                </c:pt>
                <c:pt idx="2004">
                  <c:v>90</c:v>
                </c:pt>
                <c:pt idx="2005">
                  <c:v>90</c:v>
                </c:pt>
                <c:pt idx="2006">
                  <c:v>90</c:v>
                </c:pt>
                <c:pt idx="2007">
                  <c:v>90</c:v>
                </c:pt>
                <c:pt idx="2008">
                  <c:v>90</c:v>
                </c:pt>
                <c:pt idx="2009">
                  <c:v>90</c:v>
                </c:pt>
                <c:pt idx="2010">
                  <c:v>90</c:v>
                </c:pt>
                <c:pt idx="2011">
                  <c:v>90</c:v>
                </c:pt>
                <c:pt idx="2012">
                  <c:v>90</c:v>
                </c:pt>
                <c:pt idx="2013">
                  <c:v>90</c:v>
                </c:pt>
                <c:pt idx="2014">
                  <c:v>90</c:v>
                </c:pt>
                <c:pt idx="2015">
                  <c:v>90</c:v>
                </c:pt>
                <c:pt idx="2016">
                  <c:v>90</c:v>
                </c:pt>
                <c:pt idx="2017">
                  <c:v>90</c:v>
                </c:pt>
                <c:pt idx="2018">
                  <c:v>90</c:v>
                </c:pt>
                <c:pt idx="2019">
                  <c:v>90</c:v>
                </c:pt>
                <c:pt idx="2020">
                  <c:v>90</c:v>
                </c:pt>
                <c:pt idx="2021">
                  <c:v>90</c:v>
                </c:pt>
                <c:pt idx="2022">
                  <c:v>90</c:v>
                </c:pt>
                <c:pt idx="2023">
                  <c:v>90</c:v>
                </c:pt>
                <c:pt idx="2024">
                  <c:v>91</c:v>
                </c:pt>
                <c:pt idx="2025">
                  <c:v>91</c:v>
                </c:pt>
                <c:pt idx="2026">
                  <c:v>91</c:v>
                </c:pt>
                <c:pt idx="2027">
                  <c:v>91</c:v>
                </c:pt>
                <c:pt idx="2028">
                  <c:v>91</c:v>
                </c:pt>
                <c:pt idx="2029">
                  <c:v>91</c:v>
                </c:pt>
                <c:pt idx="2030">
                  <c:v>91</c:v>
                </c:pt>
                <c:pt idx="2031">
                  <c:v>91</c:v>
                </c:pt>
                <c:pt idx="2032">
                  <c:v>91</c:v>
                </c:pt>
                <c:pt idx="2033">
                  <c:v>91</c:v>
                </c:pt>
                <c:pt idx="2034">
                  <c:v>91</c:v>
                </c:pt>
                <c:pt idx="2035">
                  <c:v>91</c:v>
                </c:pt>
                <c:pt idx="2036">
                  <c:v>91</c:v>
                </c:pt>
                <c:pt idx="2037">
                  <c:v>91</c:v>
                </c:pt>
                <c:pt idx="2038">
                  <c:v>91</c:v>
                </c:pt>
                <c:pt idx="2039">
                  <c:v>91</c:v>
                </c:pt>
                <c:pt idx="2040">
                  <c:v>91</c:v>
                </c:pt>
                <c:pt idx="2041">
                  <c:v>91</c:v>
                </c:pt>
                <c:pt idx="2042">
                  <c:v>91</c:v>
                </c:pt>
                <c:pt idx="2043">
                  <c:v>91</c:v>
                </c:pt>
                <c:pt idx="2044">
                  <c:v>91</c:v>
                </c:pt>
                <c:pt idx="2045">
                  <c:v>93</c:v>
                </c:pt>
                <c:pt idx="2046">
                  <c:v>93</c:v>
                </c:pt>
                <c:pt idx="2047">
                  <c:v>93</c:v>
                </c:pt>
                <c:pt idx="2048">
                  <c:v>93</c:v>
                </c:pt>
                <c:pt idx="2049">
                  <c:v>93</c:v>
                </c:pt>
                <c:pt idx="2050">
                  <c:v>93</c:v>
                </c:pt>
                <c:pt idx="2051">
                  <c:v>93</c:v>
                </c:pt>
                <c:pt idx="2052">
                  <c:v>93</c:v>
                </c:pt>
                <c:pt idx="2053">
                  <c:v>93</c:v>
                </c:pt>
                <c:pt idx="2054">
                  <c:v>93</c:v>
                </c:pt>
                <c:pt idx="2055">
                  <c:v>93</c:v>
                </c:pt>
                <c:pt idx="2056">
                  <c:v>93</c:v>
                </c:pt>
                <c:pt idx="2057">
                  <c:v>93</c:v>
                </c:pt>
                <c:pt idx="2058">
                  <c:v>93</c:v>
                </c:pt>
                <c:pt idx="2059">
                  <c:v>95</c:v>
                </c:pt>
                <c:pt idx="2060">
                  <c:v>95</c:v>
                </c:pt>
                <c:pt idx="2061">
                  <c:v>95</c:v>
                </c:pt>
                <c:pt idx="2062">
                  <c:v>95</c:v>
                </c:pt>
                <c:pt idx="2063">
                  <c:v>95</c:v>
                </c:pt>
                <c:pt idx="2064">
                  <c:v>95</c:v>
                </c:pt>
                <c:pt idx="2065">
                  <c:v>95</c:v>
                </c:pt>
                <c:pt idx="2066">
                  <c:v>95</c:v>
                </c:pt>
                <c:pt idx="2067">
                  <c:v>95</c:v>
                </c:pt>
                <c:pt idx="2068">
                  <c:v>95</c:v>
                </c:pt>
                <c:pt idx="2069">
                  <c:v>95</c:v>
                </c:pt>
                <c:pt idx="2070">
                  <c:v>95</c:v>
                </c:pt>
                <c:pt idx="2071">
                  <c:v>95</c:v>
                </c:pt>
                <c:pt idx="2072">
                  <c:v>95</c:v>
                </c:pt>
                <c:pt idx="2073">
                  <c:v>95</c:v>
                </c:pt>
                <c:pt idx="2074">
                  <c:v>95</c:v>
                </c:pt>
                <c:pt idx="2075">
                  <c:v>95</c:v>
                </c:pt>
                <c:pt idx="2076">
                  <c:v>95</c:v>
                </c:pt>
                <c:pt idx="2077">
                  <c:v>95</c:v>
                </c:pt>
                <c:pt idx="2078">
                  <c:v>95</c:v>
                </c:pt>
                <c:pt idx="2079">
                  <c:v>95</c:v>
                </c:pt>
                <c:pt idx="2080">
                  <c:v>97</c:v>
                </c:pt>
                <c:pt idx="2081">
                  <c:v>97</c:v>
                </c:pt>
                <c:pt idx="2082">
                  <c:v>97</c:v>
                </c:pt>
                <c:pt idx="2083">
                  <c:v>97</c:v>
                </c:pt>
                <c:pt idx="2084">
                  <c:v>97</c:v>
                </c:pt>
                <c:pt idx="2085">
                  <c:v>97</c:v>
                </c:pt>
                <c:pt idx="2086">
                  <c:v>97</c:v>
                </c:pt>
                <c:pt idx="2087">
                  <c:v>97</c:v>
                </c:pt>
                <c:pt idx="2088">
                  <c:v>97</c:v>
                </c:pt>
                <c:pt idx="2089">
                  <c:v>97</c:v>
                </c:pt>
                <c:pt idx="2090">
                  <c:v>97</c:v>
                </c:pt>
                <c:pt idx="2091">
                  <c:v>97</c:v>
                </c:pt>
                <c:pt idx="2092">
                  <c:v>97</c:v>
                </c:pt>
                <c:pt idx="2093">
                  <c:v>97</c:v>
                </c:pt>
                <c:pt idx="2094">
                  <c:v>98</c:v>
                </c:pt>
                <c:pt idx="2095">
                  <c:v>98</c:v>
                </c:pt>
                <c:pt idx="2096">
                  <c:v>98</c:v>
                </c:pt>
                <c:pt idx="2097">
                  <c:v>98</c:v>
                </c:pt>
                <c:pt idx="2098">
                  <c:v>98</c:v>
                </c:pt>
                <c:pt idx="2099">
                  <c:v>98</c:v>
                </c:pt>
                <c:pt idx="2100">
                  <c:v>98</c:v>
                </c:pt>
                <c:pt idx="2101">
                  <c:v>98</c:v>
                </c:pt>
                <c:pt idx="2102">
                  <c:v>98</c:v>
                </c:pt>
                <c:pt idx="2103">
                  <c:v>98</c:v>
                </c:pt>
                <c:pt idx="2104">
                  <c:v>98</c:v>
                </c:pt>
                <c:pt idx="2105">
                  <c:v>98</c:v>
                </c:pt>
                <c:pt idx="2106">
                  <c:v>98</c:v>
                </c:pt>
                <c:pt idx="2107">
                  <c:v>98</c:v>
                </c:pt>
                <c:pt idx="2108">
                  <c:v>98</c:v>
                </c:pt>
                <c:pt idx="2109">
                  <c:v>98</c:v>
                </c:pt>
                <c:pt idx="2110">
                  <c:v>98</c:v>
                </c:pt>
                <c:pt idx="2111">
                  <c:v>98</c:v>
                </c:pt>
                <c:pt idx="2112">
                  <c:v>98</c:v>
                </c:pt>
                <c:pt idx="2113">
                  <c:v>98</c:v>
                </c:pt>
                <c:pt idx="2114">
                  <c:v>98</c:v>
                </c:pt>
                <c:pt idx="2115">
                  <c:v>98</c:v>
                </c:pt>
                <c:pt idx="2116">
                  <c:v>98</c:v>
                </c:pt>
                <c:pt idx="2117">
                  <c:v>100</c:v>
                </c:pt>
                <c:pt idx="2118">
                  <c:v>100</c:v>
                </c:pt>
                <c:pt idx="2119">
                  <c:v>100</c:v>
                </c:pt>
                <c:pt idx="2120">
                  <c:v>100</c:v>
                </c:pt>
                <c:pt idx="2121">
                  <c:v>100</c:v>
                </c:pt>
                <c:pt idx="2122">
                  <c:v>100</c:v>
                </c:pt>
                <c:pt idx="2123">
                  <c:v>100</c:v>
                </c:pt>
                <c:pt idx="2124">
                  <c:v>100</c:v>
                </c:pt>
                <c:pt idx="2125">
                  <c:v>100</c:v>
                </c:pt>
                <c:pt idx="2126">
                  <c:v>100</c:v>
                </c:pt>
                <c:pt idx="2127">
                  <c:v>100</c:v>
                </c:pt>
                <c:pt idx="2128">
                  <c:v>100</c:v>
                </c:pt>
                <c:pt idx="2129">
                  <c:v>100</c:v>
                </c:pt>
                <c:pt idx="2130">
                  <c:v>100</c:v>
                </c:pt>
                <c:pt idx="2131">
                  <c:v>100</c:v>
                </c:pt>
                <c:pt idx="2132">
                  <c:v>100</c:v>
                </c:pt>
                <c:pt idx="2133">
                  <c:v>100</c:v>
                </c:pt>
                <c:pt idx="2134">
                  <c:v>100</c:v>
                </c:pt>
                <c:pt idx="2135">
                  <c:v>100</c:v>
                </c:pt>
                <c:pt idx="2136">
                  <c:v>100</c:v>
                </c:pt>
                <c:pt idx="2137">
                  <c:v>100</c:v>
                </c:pt>
                <c:pt idx="2138">
                  <c:v>100</c:v>
                </c:pt>
                <c:pt idx="2139">
                  <c:v>100</c:v>
                </c:pt>
                <c:pt idx="2140">
                  <c:v>100</c:v>
                </c:pt>
                <c:pt idx="2141">
                  <c:v>100</c:v>
                </c:pt>
                <c:pt idx="2142">
                  <c:v>100</c:v>
                </c:pt>
                <c:pt idx="2143">
                  <c:v>100</c:v>
                </c:pt>
                <c:pt idx="2144">
                  <c:v>100</c:v>
                </c:pt>
                <c:pt idx="2145">
                  <c:v>100</c:v>
                </c:pt>
                <c:pt idx="2146">
                  <c:v>100</c:v>
                </c:pt>
                <c:pt idx="2147">
                  <c:v>100</c:v>
                </c:pt>
                <c:pt idx="2148">
                  <c:v>100</c:v>
                </c:pt>
                <c:pt idx="2149">
                  <c:v>100</c:v>
                </c:pt>
                <c:pt idx="2150">
                  <c:v>102</c:v>
                </c:pt>
                <c:pt idx="2151">
                  <c:v>102</c:v>
                </c:pt>
                <c:pt idx="2152">
                  <c:v>102</c:v>
                </c:pt>
                <c:pt idx="2153">
                  <c:v>102</c:v>
                </c:pt>
                <c:pt idx="2154">
                  <c:v>102</c:v>
                </c:pt>
                <c:pt idx="2155">
                  <c:v>102</c:v>
                </c:pt>
                <c:pt idx="2156">
                  <c:v>102</c:v>
                </c:pt>
                <c:pt idx="2157">
                  <c:v>102</c:v>
                </c:pt>
                <c:pt idx="2158">
                  <c:v>102</c:v>
                </c:pt>
                <c:pt idx="2159">
                  <c:v>102</c:v>
                </c:pt>
                <c:pt idx="2160">
                  <c:v>102</c:v>
                </c:pt>
                <c:pt idx="2161">
                  <c:v>102</c:v>
                </c:pt>
                <c:pt idx="2162">
                  <c:v>102</c:v>
                </c:pt>
                <c:pt idx="2163">
                  <c:v>102</c:v>
                </c:pt>
                <c:pt idx="2164">
                  <c:v>102</c:v>
                </c:pt>
                <c:pt idx="2165">
                  <c:v>102</c:v>
                </c:pt>
                <c:pt idx="2166">
                  <c:v>102</c:v>
                </c:pt>
                <c:pt idx="2167">
                  <c:v>102</c:v>
                </c:pt>
                <c:pt idx="2168">
                  <c:v>102</c:v>
                </c:pt>
                <c:pt idx="2169">
                  <c:v>102</c:v>
                </c:pt>
                <c:pt idx="2170">
                  <c:v>102</c:v>
                </c:pt>
                <c:pt idx="2171">
                  <c:v>102</c:v>
                </c:pt>
                <c:pt idx="2172">
                  <c:v>102</c:v>
                </c:pt>
                <c:pt idx="2173">
                  <c:v>102</c:v>
                </c:pt>
                <c:pt idx="2174">
                  <c:v>102</c:v>
                </c:pt>
                <c:pt idx="2175">
                  <c:v>102</c:v>
                </c:pt>
                <c:pt idx="2176">
                  <c:v>102</c:v>
                </c:pt>
                <c:pt idx="2177">
                  <c:v>102</c:v>
                </c:pt>
                <c:pt idx="2178">
                  <c:v>102</c:v>
                </c:pt>
                <c:pt idx="2179">
                  <c:v>102</c:v>
                </c:pt>
                <c:pt idx="2180">
                  <c:v>102</c:v>
                </c:pt>
                <c:pt idx="2181">
                  <c:v>102</c:v>
                </c:pt>
                <c:pt idx="2182">
                  <c:v>102</c:v>
                </c:pt>
                <c:pt idx="2183">
                  <c:v>102</c:v>
                </c:pt>
                <c:pt idx="2184">
                  <c:v>102</c:v>
                </c:pt>
                <c:pt idx="2185">
                  <c:v>103</c:v>
                </c:pt>
                <c:pt idx="2186">
                  <c:v>103</c:v>
                </c:pt>
                <c:pt idx="2187">
                  <c:v>103</c:v>
                </c:pt>
                <c:pt idx="2188">
                  <c:v>103</c:v>
                </c:pt>
                <c:pt idx="2189">
                  <c:v>103</c:v>
                </c:pt>
                <c:pt idx="2190">
                  <c:v>103</c:v>
                </c:pt>
                <c:pt idx="2191">
                  <c:v>103</c:v>
                </c:pt>
                <c:pt idx="2192">
                  <c:v>104</c:v>
                </c:pt>
                <c:pt idx="2193">
                  <c:v>104</c:v>
                </c:pt>
                <c:pt idx="2194">
                  <c:v>104</c:v>
                </c:pt>
                <c:pt idx="2195">
                  <c:v>104</c:v>
                </c:pt>
                <c:pt idx="2196">
                  <c:v>104</c:v>
                </c:pt>
                <c:pt idx="2197">
                  <c:v>104</c:v>
                </c:pt>
                <c:pt idx="2198">
                  <c:v>104</c:v>
                </c:pt>
                <c:pt idx="2199">
                  <c:v>104</c:v>
                </c:pt>
                <c:pt idx="2200">
                  <c:v>104</c:v>
                </c:pt>
                <c:pt idx="2201">
                  <c:v>104</c:v>
                </c:pt>
                <c:pt idx="2202">
                  <c:v>104</c:v>
                </c:pt>
                <c:pt idx="2203">
                  <c:v>104</c:v>
                </c:pt>
                <c:pt idx="2204">
                  <c:v>104</c:v>
                </c:pt>
                <c:pt idx="2205">
                  <c:v>104</c:v>
                </c:pt>
                <c:pt idx="2206">
                  <c:v>104</c:v>
                </c:pt>
                <c:pt idx="2207">
                  <c:v>104</c:v>
                </c:pt>
                <c:pt idx="2208">
                  <c:v>104</c:v>
                </c:pt>
                <c:pt idx="2209">
                  <c:v>104</c:v>
                </c:pt>
                <c:pt idx="2210">
                  <c:v>104</c:v>
                </c:pt>
                <c:pt idx="2211">
                  <c:v>104</c:v>
                </c:pt>
                <c:pt idx="2212">
                  <c:v>104</c:v>
                </c:pt>
                <c:pt idx="2213">
                  <c:v>104</c:v>
                </c:pt>
                <c:pt idx="2214">
                  <c:v>104</c:v>
                </c:pt>
                <c:pt idx="2215">
                  <c:v>104</c:v>
                </c:pt>
                <c:pt idx="2216">
                  <c:v>104</c:v>
                </c:pt>
                <c:pt idx="2217">
                  <c:v>104</c:v>
                </c:pt>
                <c:pt idx="2218">
                  <c:v>104</c:v>
                </c:pt>
                <c:pt idx="2219">
                  <c:v>104</c:v>
                </c:pt>
                <c:pt idx="2220">
                  <c:v>104</c:v>
                </c:pt>
                <c:pt idx="2221">
                  <c:v>104</c:v>
                </c:pt>
                <c:pt idx="2222">
                  <c:v>104</c:v>
                </c:pt>
                <c:pt idx="2223">
                  <c:v>104</c:v>
                </c:pt>
                <c:pt idx="2224">
                  <c:v>104</c:v>
                </c:pt>
                <c:pt idx="2225">
                  <c:v>104</c:v>
                </c:pt>
                <c:pt idx="2226">
                  <c:v>104</c:v>
                </c:pt>
                <c:pt idx="2227">
                  <c:v>104</c:v>
                </c:pt>
                <c:pt idx="2228">
                  <c:v>104</c:v>
                </c:pt>
                <c:pt idx="2229">
                  <c:v>104</c:v>
                </c:pt>
                <c:pt idx="2230">
                  <c:v>104</c:v>
                </c:pt>
                <c:pt idx="2231">
                  <c:v>104</c:v>
                </c:pt>
                <c:pt idx="2232">
                  <c:v>104</c:v>
                </c:pt>
                <c:pt idx="2233">
                  <c:v>104</c:v>
                </c:pt>
                <c:pt idx="2234">
                  <c:v>104</c:v>
                </c:pt>
                <c:pt idx="2235">
                  <c:v>104</c:v>
                </c:pt>
                <c:pt idx="2236">
                  <c:v>104</c:v>
                </c:pt>
                <c:pt idx="2237">
                  <c:v>104</c:v>
                </c:pt>
                <c:pt idx="2238">
                  <c:v>104</c:v>
                </c:pt>
                <c:pt idx="2239">
                  <c:v>104</c:v>
                </c:pt>
                <c:pt idx="2240">
                  <c:v>104</c:v>
                </c:pt>
                <c:pt idx="2241">
                  <c:v>105</c:v>
                </c:pt>
                <c:pt idx="2242">
                  <c:v>105</c:v>
                </c:pt>
                <c:pt idx="2243">
                  <c:v>109</c:v>
                </c:pt>
                <c:pt idx="2244">
                  <c:v>109</c:v>
                </c:pt>
                <c:pt idx="2245">
                  <c:v>109</c:v>
                </c:pt>
                <c:pt idx="2246">
                  <c:v>109</c:v>
                </c:pt>
                <c:pt idx="2247">
                  <c:v>109</c:v>
                </c:pt>
                <c:pt idx="2248">
                  <c:v>109</c:v>
                </c:pt>
                <c:pt idx="2249">
                  <c:v>109</c:v>
                </c:pt>
                <c:pt idx="2250">
                  <c:v>109</c:v>
                </c:pt>
                <c:pt idx="2251">
                  <c:v>109</c:v>
                </c:pt>
                <c:pt idx="2252">
                  <c:v>109</c:v>
                </c:pt>
                <c:pt idx="2253">
                  <c:v>109</c:v>
                </c:pt>
                <c:pt idx="2254">
                  <c:v>109</c:v>
                </c:pt>
                <c:pt idx="2255">
                  <c:v>110</c:v>
                </c:pt>
                <c:pt idx="2256">
                  <c:v>110</c:v>
                </c:pt>
                <c:pt idx="2257">
                  <c:v>110</c:v>
                </c:pt>
                <c:pt idx="2258">
                  <c:v>110</c:v>
                </c:pt>
                <c:pt idx="2259">
                  <c:v>110</c:v>
                </c:pt>
                <c:pt idx="2260">
                  <c:v>110</c:v>
                </c:pt>
                <c:pt idx="2261">
                  <c:v>110</c:v>
                </c:pt>
                <c:pt idx="2262">
                  <c:v>111</c:v>
                </c:pt>
                <c:pt idx="2263">
                  <c:v>111</c:v>
                </c:pt>
                <c:pt idx="2264">
                  <c:v>111</c:v>
                </c:pt>
                <c:pt idx="2265">
                  <c:v>111</c:v>
                </c:pt>
                <c:pt idx="2266">
                  <c:v>111</c:v>
                </c:pt>
                <c:pt idx="2267">
                  <c:v>111</c:v>
                </c:pt>
                <c:pt idx="2268">
                  <c:v>111</c:v>
                </c:pt>
                <c:pt idx="2269">
                  <c:v>112</c:v>
                </c:pt>
                <c:pt idx="2270">
                  <c:v>112</c:v>
                </c:pt>
                <c:pt idx="2271">
                  <c:v>112</c:v>
                </c:pt>
                <c:pt idx="2272">
                  <c:v>112</c:v>
                </c:pt>
                <c:pt idx="2273">
                  <c:v>112</c:v>
                </c:pt>
                <c:pt idx="2274">
                  <c:v>112</c:v>
                </c:pt>
                <c:pt idx="2275">
                  <c:v>112</c:v>
                </c:pt>
                <c:pt idx="2276">
                  <c:v>112</c:v>
                </c:pt>
                <c:pt idx="2277">
                  <c:v>112</c:v>
                </c:pt>
                <c:pt idx="2278">
                  <c:v>112</c:v>
                </c:pt>
                <c:pt idx="2279">
                  <c:v>112</c:v>
                </c:pt>
                <c:pt idx="2280">
                  <c:v>112</c:v>
                </c:pt>
                <c:pt idx="2281">
                  <c:v>112</c:v>
                </c:pt>
                <c:pt idx="2282">
                  <c:v>112</c:v>
                </c:pt>
                <c:pt idx="2283">
                  <c:v>112</c:v>
                </c:pt>
                <c:pt idx="2284">
                  <c:v>120</c:v>
                </c:pt>
                <c:pt idx="2285">
                  <c:v>120</c:v>
                </c:pt>
                <c:pt idx="2286">
                  <c:v>110</c:v>
                </c:pt>
                <c:pt idx="2287">
                  <c:v>110</c:v>
                </c:pt>
                <c:pt idx="2288">
                  <c:v>110</c:v>
                </c:pt>
                <c:pt idx="2289">
                  <c:v>110</c:v>
                </c:pt>
                <c:pt idx="2290">
                  <c:v>115</c:v>
                </c:pt>
                <c:pt idx="2291">
                  <c:v>115</c:v>
                </c:pt>
                <c:pt idx="2292">
                  <c:v>115</c:v>
                </c:pt>
                <c:pt idx="2293">
                  <c:v>115</c:v>
                </c:pt>
                <c:pt idx="2294">
                  <c:v>115</c:v>
                </c:pt>
                <c:pt idx="2295">
                  <c:v>115</c:v>
                </c:pt>
                <c:pt idx="2296">
                  <c:v>115</c:v>
                </c:pt>
                <c:pt idx="2297">
                  <c:v>120</c:v>
                </c:pt>
                <c:pt idx="2298">
                  <c:v>120</c:v>
                </c:pt>
                <c:pt idx="2299">
                  <c:v>120</c:v>
                </c:pt>
                <c:pt idx="2300">
                  <c:v>131</c:v>
                </c:pt>
                <c:pt idx="2301">
                  <c:v>133</c:v>
                </c:pt>
                <c:pt idx="2302">
                  <c:v>140</c:v>
                </c:pt>
                <c:pt idx="2303">
                  <c:v>140</c:v>
                </c:pt>
                <c:pt idx="2304">
                  <c:v>144</c:v>
                </c:pt>
                <c:pt idx="2305">
                  <c:v>147</c:v>
                </c:pt>
                <c:pt idx="2306">
                  <c:v>147</c:v>
                </c:pt>
                <c:pt idx="2307">
                  <c:v>147</c:v>
                </c:pt>
                <c:pt idx="2308">
                  <c:v>147</c:v>
                </c:pt>
                <c:pt idx="2309">
                  <c:v>147</c:v>
                </c:pt>
                <c:pt idx="2310">
                  <c:v>147</c:v>
                </c:pt>
                <c:pt idx="2311">
                  <c:v>147</c:v>
                </c:pt>
                <c:pt idx="2312">
                  <c:v>155</c:v>
                </c:pt>
                <c:pt idx="2313">
                  <c:v>155</c:v>
                </c:pt>
                <c:pt idx="2314">
                  <c:v>157</c:v>
                </c:pt>
                <c:pt idx="2315">
                  <c:v>157</c:v>
                </c:pt>
                <c:pt idx="2316">
                  <c:v>158</c:v>
                </c:pt>
                <c:pt idx="2317">
                  <c:v>158</c:v>
                </c:pt>
                <c:pt idx="2318">
                  <c:v>162</c:v>
                </c:pt>
                <c:pt idx="2319">
                  <c:v>162</c:v>
                </c:pt>
                <c:pt idx="2320">
                  <c:v>162</c:v>
                </c:pt>
                <c:pt idx="2321">
                  <c:v>162</c:v>
                </c:pt>
                <c:pt idx="2322">
                  <c:v>162</c:v>
                </c:pt>
                <c:pt idx="2323">
                  <c:v>162</c:v>
                </c:pt>
                <c:pt idx="2324">
                  <c:v>162</c:v>
                </c:pt>
                <c:pt idx="2325">
                  <c:v>167</c:v>
                </c:pt>
                <c:pt idx="2326">
                  <c:v>167</c:v>
                </c:pt>
                <c:pt idx="2327">
                  <c:v>167</c:v>
                </c:pt>
                <c:pt idx="2328">
                  <c:v>167</c:v>
                </c:pt>
                <c:pt idx="2329">
                  <c:v>167</c:v>
                </c:pt>
                <c:pt idx="2330">
                  <c:v>167</c:v>
                </c:pt>
                <c:pt idx="2331">
                  <c:v>169</c:v>
                </c:pt>
                <c:pt idx="2332">
                  <c:v>169</c:v>
                </c:pt>
                <c:pt idx="2333">
                  <c:v>169</c:v>
                </c:pt>
                <c:pt idx="2334">
                  <c:v>169</c:v>
                </c:pt>
                <c:pt idx="2335">
                  <c:v>169</c:v>
                </c:pt>
                <c:pt idx="2336">
                  <c:v>169</c:v>
                </c:pt>
                <c:pt idx="2337">
                  <c:v>169</c:v>
                </c:pt>
                <c:pt idx="2338">
                  <c:v>169</c:v>
                </c:pt>
                <c:pt idx="2339">
                  <c:v>169</c:v>
                </c:pt>
                <c:pt idx="2340">
                  <c:v>169</c:v>
                </c:pt>
                <c:pt idx="2341">
                  <c:v>170</c:v>
                </c:pt>
                <c:pt idx="2342">
                  <c:v>169</c:v>
                </c:pt>
                <c:pt idx="2343">
                  <c:v>169</c:v>
                </c:pt>
                <c:pt idx="2344">
                  <c:v>169</c:v>
                </c:pt>
                <c:pt idx="2345">
                  <c:v>169</c:v>
                </c:pt>
                <c:pt idx="2346">
                  <c:v>170</c:v>
                </c:pt>
                <c:pt idx="2347">
                  <c:v>170</c:v>
                </c:pt>
                <c:pt idx="2348">
                  <c:v>170</c:v>
                </c:pt>
                <c:pt idx="2349">
                  <c:v>170</c:v>
                </c:pt>
                <c:pt idx="2350">
                  <c:v>170</c:v>
                </c:pt>
                <c:pt idx="2351">
                  <c:v>170</c:v>
                </c:pt>
                <c:pt idx="2352">
                  <c:v>170</c:v>
                </c:pt>
                <c:pt idx="2353">
                  <c:v>174</c:v>
                </c:pt>
                <c:pt idx="2354">
                  <c:v>174</c:v>
                </c:pt>
                <c:pt idx="2355">
                  <c:v>174</c:v>
                </c:pt>
                <c:pt idx="2356">
                  <c:v>174</c:v>
                </c:pt>
                <c:pt idx="2357">
                  <c:v>174</c:v>
                </c:pt>
                <c:pt idx="2358">
                  <c:v>174</c:v>
                </c:pt>
                <c:pt idx="2359">
                  <c:v>174</c:v>
                </c:pt>
                <c:pt idx="2360">
                  <c:v>175</c:v>
                </c:pt>
                <c:pt idx="2361">
                  <c:v>175</c:v>
                </c:pt>
                <c:pt idx="2362">
                  <c:v>175</c:v>
                </c:pt>
                <c:pt idx="2363">
                  <c:v>175</c:v>
                </c:pt>
                <c:pt idx="2364">
                  <c:v>175</c:v>
                </c:pt>
                <c:pt idx="2365">
                  <c:v>175</c:v>
                </c:pt>
                <c:pt idx="2366">
                  <c:v>175</c:v>
                </c:pt>
                <c:pt idx="2367">
                  <c:v>175</c:v>
                </c:pt>
                <c:pt idx="2368">
                  <c:v>175</c:v>
                </c:pt>
                <c:pt idx="2369">
                  <c:v>175</c:v>
                </c:pt>
                <c:pt idx="2370">
                  <c:v>175</c:v>
                </c:pt>
                <c:pt idx="2371">
                  <c:v>175</c:v>
                </c:pt>
                <c:pt idx="2372">
                  <c:v>175</c:v>
                </c:pt>
                <c:pt idx="2373">
                  <c:v>175</c:v>
                </c:pt>
                <c:pt idx="2374">
                  <c:v>175</c:v>
                </c:pt>
                <c:pt idx="2375">
                  <c:v>175</c:v>
                </c:pt>
                <c:pt idx="2376">
                  <c:v>175</c:v>
                </c:pt>
                <c:pt idx="2377">
                  <c:v>175</c:v>
                </c:pt>
                <c:pt idx="2378">
                  <c:v>175</c:v>
                </c:pt>
                <c:pt idx="2379">
                  <c:v>175</c:v>
                </c:pt>
                <c:pt idx="2380">
                  <c:v>175</c:v>
                </c:pt>
                <c:pt idx="2381">
                  <c:v>176</c:v>
                </c:pt>
                <c:pt idx="2382">
                  <c:v>176</c:v>
                </c:pt>
                <c:pt idx="2383">
                  <c:v>176</c:v>
                </c:pt>
                <c:pt idx="2384">
                  <c:v>176</c:v>
                </c:pt>
                <c:pt idx="2385">
                  <c:v>176</c:v>
                </c:pt>
                <c:pt idx="2386">
                  <c:v>176</c:v>
                </c:pt>
                <c:pt idx="2387">
                  <c:v>176</c:v>
                </c:pt>
                <c:pt idx="2388">
                  <c:v>176</c:v>
                </c:pt>
                <c:pt idx="2389">
                  <c:v>176</c:v>
                </c:pt>
                <c:pt idx="2390">
                  <c:v>176</c:v>
                </c:pt>
                <c:pt idx="2391">
                  <c:v>176</c:v>
                </c:pt>
                <c:pt idx="2392">
                  <c:v>176</c:v>
                </c:pt>
                <c:pt idx="2393">
                  <c:v>176</c:v>
                </c:pt>
                <c:pt idx="2394">
                  <c:v>176</c:v>
                </c:pt>
                <c:pt idx="2395">
                  <c:v>177</c:v>
                </c:pt>
                <c:pt idx="2396">
                  <c:v>177</c:v>
                </c:pt>
                <c:pt idx="2397">
                  <c:v>177</c:v>
                </c:pt>
                <c:pt idx="2398">
                  <c:v>177</c:v>
                </c:pt>
                <c:pt idx="2399">
                  <c:v>177</c:v>
                </c:pt>
                <c:pt idx="2400">
                  <c:v>177</c:v>
                </c:pt>
                <c:pt idx="2401">
                  <c:v>177</c:v>
                </c:pt>
                <c:pt idx="2402">
                  <c:v>178</c:v>
                </c:pt>
                <c:pt idx="2403">
                  <c:v>178</c:v>
                </c:pt>
                <c:pt idx="2404">
                  <c:v>178</c:v>
                </c:pt>
                <c:pt idx="2405">
                  <c:v>178</c:v>
                </c:pt>
                <c:pt idx="2406">
                  <c:v>178</c:v>
                </c:pt>
                <c:pt idx="2407">
                  <c:v>179</c:v>
                </c:pt>
                <c:pt idx="2408">
                  <c:v>179</c:v>
                </c:pt>
                <c:pt idx="2409">
                  <c:v>179</c:v>
                </c:pt>
                <c:pt idx="2410">
                  <c:v>179</c:v>
                </c:pt>
                <c:pt idx="2411">
                  <c:v>179</c:v>
                </c:pt>
                <c:pt idx="2412">
                  <c:v>179</c:v>
                </c:pt>
                <c:pt idx="2413">
                  <c:v>179</c:v>
                </c:pt>
                <c:pt idx="2414">
                  <c:v>179</c:v>
                </c:pt>
                <c:pt idx="2415">
                  <c:v>179</c:v>
                </c:pt>
                <c:pt idx="2416">
                  <c:v>179</c:v>
                </c:pt>
                <c:pt idx="2417">
                  <c:v>179</c:v>
                </c:pt>
                <c:pt idx="2418">
                  <c:v>179</c:v>
                </c:pt>
                <c:pt idx="2419">
                  <c:v>179</c:v>
                </c:pt>
                <c:pt idx="2420">
                  <c:v>179</c:v>
                </c:pt>
                <c:pt idx="2421">
                  <c:v>179</c:v>
                </c:pt>
                <c:pt idx="2422">
                  <c:v>179</c:v>
                </c:pt>
                <c:pt idx="2423">
                  <c:v>178</c:v>
                </c:pt>
                <c:pt idx="2424">
                  <c:v>178</c:v>
                </c:pt>
                <c:pt idx="2425">
                  <c:v>178</c:v>
                </c:pt>
                <c:pt idx="2426">
                  <c:v>178</c:v>
                </c:pt>
                <c:pt idx="2427">
                  <c:v>178</c:v>
                </c:pt>
                <c:pt idx="2428">
                  <c:v>178</c:v>
                </c:pt>
                <c:pt idx="2429">
                  <c:v>178</c:v>
                </c:pt>
                <c:pt idx="2430">
                  <c:v>179</c:v>
                </c:pt>
                <c:pt idx="2431">
                  <c:v>179</c:v>
                </c:pt>
                <c:pt idx="2432">
                  <c:v>179</c:v>
                </c:pt>
                <c:pt idx="2433">
                  <c:v>179</c:v>
                </c:pt>
                <c:pt idx="2434">
                  <c:v>179</c:v>
                </c:pt>
                <c:pt idx="2435">
                  <c:v>179</c:v>
                </c:pt>
                <c:pt idx="2436">
                  <c:v>179</c:v>
                </c:pt>
                <c:pt idx="2437">
                  <c:v>179</c:v>
                </c:pt>
                <c:pt idx="2438">
                  <c:v>179</c:v>
                </c:pt>
                <c:pt idx="2439">
                  <c:v>179</c:v>
                </c:pt>
                <c:pt idx="2440">
                  <c:v>179</c:v>
                </c:pt>
                <c:pt idx="2441">
                  <c:v>179</c:v>
                </c:pt>
                <c:pt idx="2442">
                  <c:v>179</c:v>
                </c:pt>
                <c:pt idx="2443">
                  <c:v>183</c:v>
                </c:pt>
                <c:pt idx="2444">
                  <c:v>186</c:v>
                </c:pt>
                <c:pt idx="2445">
                  <c:v>186</c:v>
                </c:pt>
                <c:pt idx="2446">
                  <c:v>186</c:v>
                </c:pt>
                <c:pt idx="2447">
                  <c:v>186</c:v>
                </c:pt>
                <c:pt idx="2448">
                  <c:v>186</c:v>
                </c:pt>
                <c:pt idx="2449">
                  <c:v>186</c:v>
                </c:pt>
                <c:pt idx="2450">
                  <c:v>186</c:v>
                </c:pt>
                <c:pt idx="2451">
                  <c:v>189</c:v>
                </c:pt>
                <c:pt idx="2452">
                  <c:v>189</c:v>
                </c:pt>
                <c:pt idx="2453">
                  <c:v>189</c:v>
                </c:pt>
                <c:pt idx="2454">
                  <c:v>189</c:v>
                </c:pt>
                <c:pt idx="2455">
                  <c:v>189</c:v>
                </c:pt>
                <c:pt idx="2456">
                  <c:v>190</c:v>
                </c:pt>
                <c:pt idx="2457">
                  <c:v>190</c:v>
                </c:pt>
                <c:pt idx="2458">
                  <c:v>191</c:v>
                </c:pt>
                <c:pt idx="2459">
                  <c:v>192</c:v>
                </c:pt>
                <c:pt idx="2460">
                  <c:v>192</c:v>
                </c:pt>
                <c:pt idx="2461">
                  <c:v>193</c:v>
                </c:pt>
                <c:pt idx="2462">
                  <c:v>193</c:v>
                </c:pt>
                <c:pt idx="2463">
                  <c:v>193</c:v>
                </c:pt>
                <c:pt idx="2464">
                  <c:v>193</c:v>
                </c:pt>
                <c:pt idx="2465">
                  <c:v>193</c:v>
                </c:pt>
                <c:pt idx="2466">
                  <c:v>193</c:v>
                </c:pt>
                <c:pt idx="2467">
                  <c:v>193</c:v>
                </c:pt>
                <c:pt idx="2468">
                  <c:v>193</c:v>
                </c:pt>
                <c:pt idx="2469">
                  <c:v>193</c:v>
                </c:pt>
                <c:pt idx="2470">
                  <c:v>193</c:v>
                </c:pt>
                <c:pt idx="2471">
                  <c:v>193</c:v>
                </c:pt>
                <c:pt idx="2472">
                  <c:v>196</c:v>
                </c:pt>
                <c:pt idx="2473">
                  <c:v>196</c:v>
                </c:pt>
                <c:pt idx="2474">
                  <c:v>196</c:v>
                </c:pt>
                <c:pt idx="2475">
                  <c:v>196</c:v>
                </c:pt>
                <c:pt idx="2476">
                  <c:v>196</c:v>
                </c:pt>
                <c:pt idx="2477">
                  <c:v>196</c:v>
                </c:pt>
                <c:pt idx="2478">
                  <c:v>196</c:v>
                </c:pt>
                <c:pt idx="2479">
                  <c:v>197</c:v>
                </c:pt>
                <c:pt idx="2480">
                  <c:v>197</c:v>
                </c:pt>
                <c:pt idx="2481">
                  <c:v>197</c:v>
                </c:pt>
                <c:pt idx="2482">
                  <c:v>197</c:v>
                </c:pt>
                <c:pt idx="2483">
                  <c:v>197</c:v>
                </c:pt>
                <c:pt idx="2484">
                  <c:v>197</c:v>
                </c:pt>
                <c:pt idx="2485">
                  <c:v>197</c:v>
                </c:pt>
                <c:pt idx="2486">
                  <c:v>199</c:v>
                </c:pt>
                <c:pt idx="2487">
                  <c:v>199</c:v>
                </c:pt>
                <c:pt idx="2488">
                  <c:v>199</c:v>
                </c:pt>
                <c:pt idx="2489">
                  <c:v>199</c:v>
                </c:pt>
                <c:pt idx="2490">
                  <c:v>199</c:v>
                </c:pt>
                <c:pt idx="2491">
                  <c:v>199</c:v>
                </c:pt>
                <c:pt idx="2492">
                  <c:v>202</c:v>
                </c:pt>
                <c:pt idx="2493">
                  <c:v>202</c:v>
                </c:pt>
                <c:pt idx="2494">
                  <c:v>202</c:v>
                </c:pt>
                <c:pt idx="2495">
                  <c:v>202</c:v>
                </c:pt>
                <c:pt idx="2496">
                  <c:v>202</c:v>
                </c:pt>
                <c:pt idx="2497">
                  <c:v>202</c:v>
                </c:pt>
                <c:pt idx="2498">
                  <c:v>203</c:v>
                </c:pt>
                <c:pt idx="2499">
                  <c:v>203</c:v>
                </c:pt>
                <c:pt idx="2500">
                  <c:v>203</c:v>
                </c:pt>
                <c:pt idx="2501">
                  <c:v>202</c:v>
                </c:pt>
                <c:pt idx="2502">
                  <c:v>202</c:v>
                </c:pt>
                <c:pt idx="2503">
                  <c:v>202</c:v>
                </c:pt>
                <c:pt idx="2504">
                  <c:v>202</c:v>
                </c:pt>
                <c:pt idx="2505">
                  <c:v>202</c:v>
                </c:pt>
                <c:pt idx="2506">
                  <c:v>202</c:v>
                </c:pt>
                <c:pt idx="2507">
                  <c:v>204</c:v>
                </c:pt>
                <c:pt idx="2508">
                  <c:v>204</c:v>
                </c:pt>
                <c:pt idx="2509">
                  <c:v>204</c:v>
                </c:pt>
                <c:pt idx="2510">
                  <c:v>205</c:v>
                </c:pt>
                <c:pt idx="2511">
                  <c:v>205</c:v>
                </c:pt>
                <c:pt idx="2512">
                  <c:v>205</c:v>
                </c:pt>
                <c:pt idx="2513">
                  <c:v>205</c:v>
                </c:pt>
                <c:pt idx="2514">
                  <c:v>205</c:v>
                </c:pt>
                <c:pt idx="2515">
                  <c:v>205</c:v>
                </c:pt>
                <c:pt idx="2516">
                  <c:v>205</c:v>
                </c:pt>
                <c:pt idx="2517">
                  <c:v>205</c:v>
                </c:pt>
                <c:pt idx="2518">
                  <c:v>205</c:v>
                </c:pt>
                <c:pt idx="2519">
                  <c:v>208</c:v>
                </c:pt>
                <c:pt idx="2520">
                  <c:v>208</c:v>
                </c:pt>
                <c:pt idx="2521">
                  <c:v>209</c:v>
                </c:pt>
                <c:pt idx="2522">
                  <c:v>209</c:v>
                </c:pt>
                <c:pt idx="2523">
                  <c:v>209</c:v>
                </c:pt>
                <c:pt idx="2524">
                  <c:v>209</c:v>
                </c:pt>
                <c:pt idx="2525">
                  <c:v>209</c:v>
                </c:pt>
                <c:pt idx="2526">
                  <c:v>211</c:v>
                </c:pt>
                <c:pt idx="2527">
                  <c:v>212</c:v>
                </c:pt>
                <c:pt idx="2528">
                  <c:v>215</c:v>
                </c:pt>
                <c:pt idx="2529">
                  <c:v>215</c:v>
                </c:pt>
                <c:pt idx="2530">
                  <c:v>215</c:v>
                </c:pt>
                <c:pt idx="2531">
                  <c:v>215</c:v>
                </c:pt>
                <c:pt idx="2532">
                  <c:v>215</c:v>
                </c:pt>
                <c:pt idx="2533">
                  <c:v>216</c:v>
                </c:pt>
                <c:pt idx="2534">
                  <c:v>216</c:v>
                </c:pt>
                <c:pt idx="2535">
                  <c:v>216</c:v>
                </c:pt>
                <c:pt idx="2536">
                  <c:v>216</c:v>
                </c:pt>
                <c:pt idx="2537">
                  <c:v>218</c:v>
                </c:pt>
                <c:pt idx="2538">
                  <c:v>218</c:v>
                </c:pt>
                <c:pt idx="2539">
                  <c:v>218</c:v>
                </c:pt>
                <c:pt idx="2540">
                  <c:v>218</c:v>
                </c:pt>
                <c:pt idx="2541">
                  <c:v>217</c:v>
                </c:pt>
                <c:pt idx="2542">
                  <c:v>218</c:v>
                </c:pt>
                <c:pt idx="2543">
                  <c:v>218</c:v>
                </c:pt>
                <c:pt idx="2544">
                  <c:v>218</c:v>
                </c:pt>
                <c:pt idx="2545">
                  <c:v>218</c:v>
                </c:pt>
                <c:pt idx="2546">
                  <c:v>218</c:v>
                </c:pt>
                <c:pt idx="2547">
                  <c:v>219</c:v>
                </c:pt>
                <c:pt idx="2548">
                  <c:v>221</c:v>
                </c:pt>
                <c:pt idx="2549">
                  <c:v>221</c:v>
                </c:pt>
                <c:pt idx="2550">
                  <c:v>221</c:v>
                </c:pt>
                <c:pt idx="2551">
                  <c:v>221</c:v>
                </c:pt>
                <c:pt idx="2552">
                  <c:v>222</c:v>
                </c:pt>
                <c:pt idx="2553">
                  <c:v>222</c:v>
                </c:pt>
                <c:pt idx="2554">
                  <c:v>222</c:v>
                </c:pt>
                <c:pt idx="2555">
                  <c:v>222</c:v>
                </c:pt>
                <c:pt idx="2556">
                  <c:v>230</c:v>
                </c:pt>
                <c:pt idx="2557">
                  <c:v>230</c:v>
                </c:pt>
                <c:pt idx="2558">
                  <c:v>230</c:v>
                </c:pt>
                <c:pt idx="2559">
                  <c:v>230</c:v>
                </c:pt>
                <c:pt idx="2560">
                  <c:v>230</c:v>
                </c:pt>
                <c:pt idx="2561">
                  <c:v>230</c:v>
                </c:pt>
                <c:pt idx="2562">
                  <c:v>232</c:v>
                </c:pt>
                <c:pt idx="2563">
                  <c:v>231</c:v>
                </c:pt>
                <c:pt idx="2564">
                  <c:v>231</c:v>
                </c:pt>
                <c:pt idx="2565">
                  <c:v>231</c:v>
                </c:pt>
                <c:pt idx="2566">
                  <c:v>232</c:v>
                </c:pt>
                <c:pt idx="2567">
                  <c:v>232</c:v>
                </c:pt>
                <c:pt idx="2568">
                  <c:v>233</c:v>
                </c:pt>
                <c:pt idx="2569">
                  <c:v>233</c:v>
                </c:pt>
                <c:pt idx="2570">
                  <c:v>232</c:v>
                </c:pt>
                <c:pt idx="2571">
                  <c:v>232</c:v>
                </c:pt>
                <c:pt idx="2572">
                  <c:v>232</c:v>
                </c:pt>
                <c:pt idx="2573">
                  <c:v>233</c:v>
                </c:pt>
                <c:pt idx="2574">
                  <c:v>233</c:v>
                </c:pt>
                <c:pt idx="2575">
                  <c:v>233</c:v>
                </c:pt>
                <c:pt idx="2576">
                  <c:v>233</c:v>
                </c:pt>
                <c:pt idx="2577">
                  <c:v>234</c:v>
                </c:pt>
                <c:pt idx="2578">
                  <c:v>234</c:v>
                </c:pt>
                <c:pt idx="2579">
                  <c:v>234</c:v>
                </c:pt>
                <c:pt idx="2580">
                  <c:v>234</c:v>
                </c:pt>
                <c:pt idx="2581">
                  <c:v>234</c:v>
                </c:pt>
                <c:pt idx="2582">
                  <c:v>234</c:v>
                </c:pt>
                <c:pt idx="2583">
                  <c:v>235</c:v>
                </c:pt>
                <c:pt idx="2584">
                  <c:v>235</c:v>
                </c:pt>
                <c:pt idx="2585">
                  <c:v>235</c:v>
                </c:pt>
                <c:pt idx="2586">
                  <c:v>235</c:v>
                </c:pt>
                <c:pt idx="2587">
                  <c:v>235</c:v>
                </c:pt>
                <c:pt idx="2588">
                  <c:v>235</c:v>
                </c:pt>
                <c:pt idx="2589">
                  <c:v>235</c:v>
                </c:pt>
                <c:pt idx="2590">
                  <c:v>236</c:v>
                </c:pt>
                <c:pt idx="2591">
                  <c:v>236</c:v>
                </c:pt>
                <c:pt idx="2592">
                  <c:v>236</c:v>
                </c:pt>
                <c:pt idx="2593">
                  <c:v>237</c:v>
                </c:pt>
                <c:pt idx="2594">
                  <c:v>237</c:v>
                </c:pt>
                <c:pt idx="2595">
                  <c:v>237</c:v>
                </c:pt>
                <c:pt idx="2596">
                  <c:v>237</c:v>
                </c:pt>
                <c:pt idx="2597">
                  <c:v>238</c:v>
                </c:pt>
                <c:pt idx="2598">
                  <c:v>237</c:v>
                </c:pt>
                <c:pt idx="2599">
                  <c:v>237</c:v>
                </c:pt>
                <c:pt idx="2600">
                  <c:v>237</c:v>
                </c:pt>
                <c:pt idx="2601">
                  <c:v>237</c:v>
                </c:pt>
                <c:pt idx="2602">
                  <c:v>237</c:v>
                </c:pt>
                <c:pt idx="2603">
                  <c:v>237</c:v>
                </c:pt>
                <c:pt idx="2604">
                  <c:v>238</c:v>
                </c:pt>
                <c:pt idx="2605">
                  <c:v>239</c:v>
                </c:pt>
                <c:pt idx="2606">
                  <c:v>239</c:v>
                </c:pt>
                <c:pt idx="2607">
                  <c:v>239</c:v>
                </c:pt>
                <c:pt idx="2608">
                  <c:v>239</c:v>
                </c:pt>
                <c:pt idx="2609">
                  <c:v>239</c:v>
                </c:pt>
                <c:pt idx="2610">
                  <c:v>239</c:v>
                </c:pt>
                <c:pt idx="2611">
                  <c:v>239</c:v>
                </c:pt>
                <c:pt idx="2612">
                  <c:v>238</c:v>
                </c:pt>
                <c:pt idx="2613">
                  <c:v>238</c:v>
                </c:pt>
                <c:pt idx="2614">
                  <c:v>238</c:v>
                </c:pt>
                <c:pt idx="2615">
                  <c:v>238</c:v>
                </c:pt>
                <c:pt idx="2616">
                  <c:v>238</c:v>
                </c:pt>
                <c:pt idx="2617">
                  <c:v>241</c:v>
                </c:pt>
                <c:pt idx="2618">
                  <c:v>241</c:v>
                </c:pt>
                <c:pt idx="2619">
                  <c:v>241</c:v>
                </c:pt>
                <c:pt idx="2620">
                  <c:v>241</c:v>
                </c:pt>
                <c:pt idx="2621">
                  <c:v>241</c:v>
                </c:pt>
                <c:pt idx="2622">
                  <c:v>241</c:v>
                </c:pt>
                <c:pt idx="2623">
                  <c:v>241</c:v>
                </c:pt>
                <c:pt idx="2624">
                  <c:v>241</c:v>
                </c:pt>
                <c:pt idx="2625">
                  <c:v>240</c:v>
                </c:pt>
                <c:pt idx="2626">
                  <c:v>240</c:v>
                </c:pt>
                <c:pt idx="2627">
                  <c:v>240</c:v>
                </c:pt>
                <c:pt idx="2628">
                  <c:v>240</c:v>
                </c:pt>
                <c:pt idx="2629">
                  <c:v>240</c:v>
                </c:pt>
                <c:pt idx="2630">
                  <c:v>240</c:v>
                </c:pt>
                <c:pt idx="2631">
                  <c:v>240</c:v>
                </c:pt>
                <c:pt idx="2632">
                  <c:v>243</c:v>
                </c:pt>
                <c:pt idx="2633">
                  <c:v>243</c:v>
                </c:pt>
                <c:pt idx="2634">
                  <c:v>243</c:v>
                </c:pt>
                <c:pt idx="2635">
                  <c:v>243</c:v>
                </c:pt>
                <c:pt idx="2636">
                  <c:v>243</c:v>
                </c:pt>
                <c:pt idx="2637">
                  <c:v>244</c:v>
                </c:pt>
                <c:pt idx="2638">
                  <c:v>243</c:v>
                </c:pt>
                <c:pt idx="2639">
                  <c:v>243</c:v>
                </c:pt>
                <c:pt idx="2640">
                  <c:v>243</c:v>
                </c:pt>
                <c:pt idx="2641">
                  <c:v>243</c:v>
                </c:pt>
                <c:pt idx="2642">
                  <c:v>243</c:v>
                </c:pt>
                <c:pt idx="2643">
                  <c:v>243</c:v>
                </c:pt>
                <c:pt idx="2644">
                  <c:v>244</c:v>
                </c:pt>
                <c:pt idx="2645">
                  <c:v>244</c:v>
                </c:pt>
                <c:pt idx="2646">
                  <c:v>244</c:v>
                </c:pt>
                <c:pt idx="2647">
                  <c:v>245</c:v>
                </c:pt>
                <c:pt idx="2648">
                  <c:v>245</c:v>
                </c:pt>
                <c:pt idx="2649">
                  <c:v>245</c:v>
                </c:pt>
                <c:pt idx="2650">
                  <c:v>245</c:v>
                </c:pt>
                <c:pt idx="2651">
                  <c:v>245</c:v>
                </c:pt>
                <c:pt idx="2652">
                  <c:v>245</c:v>
                </c:pt>
                <c:pt idx="2653">
                  <c:v>245</c:v>
                </c:pt>
                <c:pt idx="2654">
                  <c:v>245</c:v>
                </c:pt>
                <c:pt idx="2655">
                  <c:v>245</c:v>
                </c:pt>
                <c:pt idx="2656">
                  <c:v>245</c:v>
                </c:pt>
                <c:pt idx="2657">
                  <c:v>245</c:v>
                </c:pt>
                <c:pt idx="2658">
                  <c:v>245</c:v>
                </c:pt>
                <c:pt idx="2659">
                  <c:v>245</c:v>
                </c:pt>
                <c:pt idx="2660">
                  <c:v>246</c:v>
                </c:pt>
                <c:pt idx="2661">
                  <c:v>246</c:v>
                </c:pt>
                <c:pt idx="2662">
                  <c:v>246</c:v>
                </c:pt>
                <c:pt idx="2663">
                  <c:v>246</c:v>
                </c:pt>
                <c:pt idx="2664">
                  <c:v>246</c:v>
                </c:pt>
                <c:pt idx="2665">
                  <c:v>246</c:v>
                </c:pt>
                <c:pt idx="2666">
                  <c:v>246</c:v>
                </c:pt>
                <c:pt idx="2667">
                  <c:v>249</c:v>
                </c:pt>
                <c:pt idx="2668">
                  <c:v>249</c:v>
                </c:pt>
                <c:pt idx="2669">
                  <c:v>249</c:v>
                </c:pt>
                <c:pt idx="2670">
                  <c:v>249</c:v>
                </c:pt>
                <c:pt idx="2671">
                  <c:v>249</c:v>
                </c:pt>
                <c:pt idx="2672">
                  <c:v>249</c:v>
                </c:pt>
                <c:pt idx="2673">
                  <c:v>252</c:v>
                </c:pt>
                <c:pt idx="2674">
                  <c:v>252</c:v>
                </c:pt>
                <c:pt idx="2675">
                  <c:v>252</c:v>
                </c:pt>
                <c:pt idx="2676">
                  <c:v>252</c:v>
                </c:pt>
                <c:pt idx="2677">
                  <c:v>252</c:v>
                </c:pt>
                <c:pt idx="2678">
                  <c:v>252</c:v>
                </c:pt>
                <c:pt idx="2679">
                  <c:v>252</c:v>
                </c:pt>
                <c:pt idx="2680">
                  <c:v>251</c:v>
                </c:pt>
                <c:pt idx="2681">
                  <c:v>253</c:v>
                </c:pt>
                <c:pt idx="2682">
                  <c:v>253</c:v>
                </c:pt>
                <c:pt idx="2683">
                  <c:v>253</c:v>
                </c:pt>
                <c:pt idx="2684">
                  <c:v>253</c:v>
                </c:pt>
                <c:pt idx="2685">
                  <c:v>253</c:v>
                </c:pt>
                <c:pt idx="2686">
                  <c:v>253</c:v>
                </c:pt>
                <c:pt idx="2687">
                  <c:v>253</c:v>
                </c:pt>
                <c:pt idx="2688">
                  <c:v>254</c:v>
                </c:pt>
                <c:pt idx="2689">
                  <c:v>254</c:v>
                </c:pt>
                <c:pt idx="2690">
                  <c:v>254</c:v>
                </c:pt>
                <c:pt idx="2691">
                  <c:v>254</c:v>
                </c:pt>
                <c:pt idx="2692">
                  <c:v>254</c:v>
                </c:pt>
                <c:pt idx="2693">
                  <c:v>254</c:v>
                </c:pt>
                <c:pt idx="2694">
                  <c:v>254</c:v>
                </c:pt>
                <c:pt idx="2695">
                  <c:v>254</c:v>
                </c:pt>
                <c:pt idx="2696">
                  <c:v>253</c:v>
                </c:pt>
                <c:pt idx="2697">
                  <c:v>253</c:v>
                </c:pt>
                <c:pt idx="2698">
                  <c:v>253</c:v>
                </c:pt>
                <c:pt idx="2699">
                  <c:v>253</c:v>
                </c:pt>
                <c:pt idx="2700">
                  <c:v>253</c:v>
                </c:pt>
                <c:pt idx="2701">
                  <c:v>253</c:v>
                </c:pt>
                <c:pt idx="2702">
                  <c:v>255</c:v>
                </c:pt>
                <c:pt idx="2703">
                  <c:v>255</c:v>
                </c:pt>
                <c:pt idx="2704">
                  <c:v>255</c:v>
                </c:pt>
                <c:pt idx="2705">
                  <c:v>255</c:v>
                </c:pt>
                <c:pt idx="2706">
                  <c:v>255</c:v>
                </c:pt>
                <c:pt idx="2707">
                  <c:v>255</c:v>
                </c:pt>
                <c:pt idx="2708">
                  <c:v>256</c:v>
                </c:pt>
                <c:pt idx="2709">
                  <c:v>256</c:v>
                </c:pt>
                <c:pt idx="2710">
                  <c:v>256</c:v>
                </c:pt>
                <c:pt idx="2711">
                  <c:v>256</c:v>
                </c:pt>
                <c:pt idx="2712">
                  <c:v>256</c:v>
                </c:pt>
                <c:pt idx="2713">
                  <c:v>256</c:v>
                </c:pt>
                <c:pt idx="2714">
                  <c:v>256</c:v>
                </c:pt>
                <c:pt idx="2715">
                  <c:v>257</c:v>
                </c:pt>
                <c:pt idx="2716">
                  <c:v>257</c:v>
                </c:pt>
                <c:pt idx="2717">
                  <c:v>257</c:v>
                </c:pt>
                <c:pt idx="2718">
                  <c:v>257</c:v>
                </c:pt>
                <c:pt idx="2719">
                  <c:v>257</c:v>
                </c:pt>
                <c:pt idx="2720">
                  <c:v>257</c:v>
                </c:pt>
                <c:pt idx="2721">
                  <c:v>257</c:v>
                </c:pt>
                <c:pt idx="2722">
                  <c:v>257</c:v>
                </c:pt>
                <c:pt idx="2723">
                  <c:v>257</c:v>
                </c:pt>
                <c:pt idx="2724">
                  <c:v>257</c:v>
                </c:pt>
                <c:pt idx="2725">
                  <c:v>257</c:v>
                </c:pt>
                <c:pt idx="2726">
                  <c:v>257</c:v>
                </c:pt>
                <c:pt idx="2727">
                  <c:v>257</c:v>
                </c:pt>
                <c:pt idx="2728">
                  <c:v>257</c:v>
                </c:pt>
                <c:pt idx="2729">
                  <c:v>257</c:v>
                </c:pt>
                <c:pt idx="2730">
                  <c:v>256</c:v>
                </c:pt>
                <c:pt idx="2731">
                  <c:v>256</c:v>
                </c:pt>
                <c:pt idx="2732">
                  <c:v>256</c:v>
                </c:pt>
                <c:pt idx="2733">
                  <c:v>256</c:v>
                </c:pt>
                <c:pt idx="2734">
                  <c:v>256</c:v>
                </c:pt>
                <c:pt idx="2735">
                  <c:v>256</c:v>
                </c:pt>
                <c:pt idx="2736">
                  <c:v>255</c:v>
                </c:pt>
                <c:pt idx="2737">
                  <c:v>255</c:v>
                </c:pt>
                <c:pt idx="2738">
                  <c:v>255</c:v>
                </c:pt>
                <c:pt idx="2739">
                  <c:v>255</c:v>
                </c:pt>
                <c:pt idx="2740">
                  <c:v>255</c:v>
                </c:pt>
                <c:pt idx="2741">
                  <c:v>255</c:v>
                </c:pt>
                <c:pt idx="2742">
                  <c:v>255</c:v>
                </c:pt>
                <c:pt idx="2743">
                  <c:v>255</c:v>
                </c:pt>
                <c:pt idx="2744">
                  <c:v>255</c:v>
                </c:pt>
                <c:pt idx="2745">
                  <c:v>255</c:v>
                </c:pt>
                <c:pt idx="2746">
                  <c:v>256</c:v>
                </c:pt>
                <c:pt idx="2747">
                  <c:v>256</c:v>
                </c:pt>
                <c:pt idx="2748">
                  <c:v>256</c:v>
                </c:pt>
                <c:pt idx="2749">
                  <c:v>256</c:v>
                </c:pt>
                <c:pt idx="2750">
                  <c:v>256</c:v>
                </c:pt>
                <c:pt idx="2751">
                  <c:v>256</c:v>
                </c:pt>
                <c:pt idx="2752">
                  <c:v>256</c:v>
                </c:pt>
                <c:pt idx="2753">
                  <c:v>256</c:v>
                </c:pt>
                <c:pt idx="2754">
                  <c:v>256</c:v>
                </c:pt>
                <c:pt idx="2755">
                  <c:v>256</c:v>
                </c:pt>
                <c:pt idx="2756">
                  <c:v>256</c:v>
                </c:pt>
                <c:pt idx="2757">
                  <c:v>256</c:v>
                </c:pt>
                <c:pt idx="2758">
                  <c:v>256</c:v>
                </c:pt>
                <c:pt idx="2759">
                  <c:v>256</c:v>
                </c:pt>
                <c:pt idx="2760">
                  <c:v>256</c:v>
                </c:pt>
                <c:pt idx="2761">
                  <c:v>256</c:v>
                </c:pt>
                <c:pt idx="2762">
                  <c:v>256</c:v>
                </c:pt>
                <c:pt idx="2763">
                  <c:v>256</c:v>
                </c:pt>
                <c:pt idx="2764">
                  <c:v>256</c:v>
                </c:pt>
                <c:pt idx="2765">
                  <c:v>256</c:v>
                </c:pt>
                <c:pt idx="2766">
                  <c:v>256</c:v>
                </c:pt>
                <c:pt idx="2767">
                  <c:v>256</c:v>
                </c:pt>
                <c:pt idx="2768">
                  <c:v>256</c:v>
                </c:pt>
                <c:pt idx="2769">
                  <c:v>256</c:v>
                </c:pt>
                <c:pt idx="2770">
                  <c:v>256</c:v>
                </c:pt>
                <c:pt idx="2771">
                  <c:v>256</c:v>
                </c:pt>
                <c:pt idx="2772">
                  <c:v>259</c:v>
                </c:pt>
                <c:pt idx="2773">
                  <c:v>259</c:v>
                </c:pt>
                <c:pt idx="2774">
                  <c:v>259</c:v>
                </c:pt>
                <c:pt idx="2775">
                  <c:v>258</c:v>
                </c:pt>
                <c:pt idx="2776">
                  <c:v>258</c:v>
                </c:pt>
                <c:pt idx="2777">
                  <c:v>257</c:v>
                </c:pt>
                <c:pt idx="2778">
                  <c:v>257</c:v>
                </c:pt>
                <c:pt idx="2779">
                  <c:v>258</c:v>
                </c:pt>
                <c:pt idx="2780">
                  <c:v>260</c:v>
                </c:pt>
                <c:pt idx="2781">
                  <c:v>260</c:v>
                </c:pt>
                <c:pt idx="2782">
                  <c:v>260</c:v>
                </c:pt>
                <c:pt idx="2783">
                  <c:v>260</c:v>
                </c:pt>
                <c:pt idx="2784">
                  <c:v>260</c:v>
                </c:pt>
                <c:pt idx="2785">
                  <c:v>260</c:v>
                </c:pt>
                <c:pt idx="2786">
                  <c:v>260</c:v>
                </c:pt>
                <c:pt idx="2787">
                  <c:v>264</c:v>
                </c:pt>
                <c:pt idx="2788">
                  <c:v>264</c:v>
                </c:pt>
                <c:pt idx="2789">
                  <c:v>264</c:v>
                </c:pt>
                <c:pt idx="2790">
                  <c:v>264</c:v>
                </c:pt>
                <c:pt idx="2791">
                  <c:v>264</c:v>
                </c:pt>
                <c:pt idx="2792">
                  <c:v>264</c:v>
                </c:pt>
                <c:pt idx="2793">
                  <c:v>264</c:v>
                </c:pt>
                <c:pt idx="2794">
                  <c:v>264</c:v>
                </c:pt>
                <c:pt idx="2795">
                  <c:v>264</c:v>
                </c:pt>
                <c:pt idx="2796">
                  <c:v>264</c:v>
                </c:pt>
                <c:pt idx="2797">
                  <c:v>264</c:v>
                </c:pt>
                <c:pt idx="2798">
                  <c:v>264</c:v>
                </c:pt>
                <c:pt idx="2799">
                  <c:v>264</c:v>
                </c:pt>
                <c:pt idx="2800">
                  <c:v>264</c:v>
                </c:pt>
                <c:pt idx="2801">
                  <c:v>264</c:v>
                </c:pt>
                <c:pt idx="2802">
                  <c:v>264</c:v>
                </c:pt>
                <c:pt idx="2803">
                  <c:v>264</c:v>
                </c:pt>
                <c:pt idx="2804">
                  <c:v>264</c:v>
                </c:pt>
                <c:pt idx="2805">
                  <c:v>264</c:v>
                </c:pt>
                <c:pt idx="2806">
                  <c:v>264</c:v>
                </c:pt>
                <c:pt idx="2807">
                  <c:v>263</c:v>
                </c:pt>
                <c:pt idx="2808">
                  <c:v>264</c:v>
                </c:pt>
                <c:pt idx="2809">
                  <c:v>264</c:v>
                </c:pt>
                <c:pt idx="2810">
                  <c:v>264</c:v>
                </c:pt>
                <c:pt idx="2811">
                  <c:v>264</c:v>
                </c:pt>
                <c:pt idx="2812">
                  <c:v>264</c:v>
                </c:pt>
                <c:pt idx="2813">
                  <c:v>264</c:v>
                </c:pt>
                <c:pt idx="2814">
                  <c:v>264</c:v>
                </c:pt>
                <c:pt idx="2815">
                  <c:v>264</c:v>
                </c:pt>
                <c:pt idx="2816">
                  <c:v>264</c:v>
                </c:pt>
                <c:pt idx="2817">
                  <c:v>264</c:v>
                </c:pt>
                <c:pt idx="2818">
                  <c:v>264</c:v>
                </c:pt>
                <c:pt idx="2819">
                  <c:v>264</c:v>
                </c:pt>
                <c:pt idx="2820">
                  <c:v>264</c:v>
                </c:pt>
                <c:pt idx="2821">
                  <c:v>264</c:v>
                </c:pt>
                <c:pt idx="2822">
                  <c:v>264</c:v>
                </c:pt>
                <c:pt idx="2823">
                  <c:v>264</c:v>
                </c:pt>
                <c:pt idx="2824">
                  <c:v>265</c:v>
                </c:pt>
                <c:pt idx="2825">
                  <c:v>265</c:v>
                </c:pt>
                <c:pt idx="2826">
                  <c:v>265</c:v>
                </c:pt>
                <c:pt idx="2827">
                  <c:v>265</c:v>
                </c:pt>
                <c:pt idx="2828">
                  <c:v>266</c:v>
                </c:pt>
                <c:pt idx="2829">
                  <c:v>266</c:v>
                </c:pt>
                <c:pt idx="2830">
                  <c:v>266</c:v>
                </c:pt>
                <c:pt idx="2831">
                  <c:v>266</c:v>
                </c:pt>
                <c:pt idx="2832">
                  <c:v>267</c:v>
                </c:pt>
                <c:pt idx="2833">
                  <c:v>267</c:v>
                </c:pt>
                <c:pt idx="2834">
                  <c:v>268</c:v>
                </c:pt>
                <c:pt idx="2835">
                  <c:v>268</c:v>
                </c:pt>
                <c:pt idx="2836">
                  <c:v>268</c:v>
                </c:pt>
                <c:pt idx="2837">
                  <c:v>268</c:v>
                </c:pt>
                <c:pt idx="2838">
                  <c:v>268</c:v>
                </c:pt>
                <c:pt idx="2839">
                  <c:v>268</c:v>
                </c:pt>
                <c:pt idx="2840">
                  <c:v>268</c:v>
                </c:pt>
                <c:pt idx="2841">
                  <c:v>268</c:v>
                </c:pt>
                <c:pt idx="2842">
                  <c:v>266</c:v>
                </c:pt>
                <c:pt idx="2843">
                  <c:v>266</c:v>
                </c:pt>
                <c:pt idx="2844">
                  <c:v>266</c:v>
                </c:pt>
                <c:pt idx="2845">
                  <c:v>266</c:v>
                </c:pt>
                <c:pt idx="2846">
                  <c:v>267</c:v>
                </c:pt>
                <c:pt idx="2847">
                  <c:v>267</c:v>
                </c:pt>
                <c:pt idx="2848">
                  <c:v>267</c:v>
                </c:pt>
                <c:pt idx="2849">
                  <c:v>267</c:v>
                </c:pt>
                <c:pt idx="2850">
                  <c:v>266</c:v>
                </c:pt>
                <c:pt idx="2851">
                  <c:v>266</c:v>
                </c:pt>
                <c:pt idx="2852">
                  <c:v>266</c:v>
                </c:pt>
                <c:pt idx="2853">
                  <c:v>266</c:v>
                </c:pt>
                <c:pt idx="2854">
                  <c:v>266</c:v>
                </c:pt>
                <c:pt idx="2855">
                  <c:v>266</c:v>
                </c:pt>
                <c:pt idx="2856">
                  <c:v>266</c:v>
                </c:pt>
                <c:pt idx="2857">
                  <c:v>266</c:v>
                </c:pt>
                <c:pt idx="2858">
                  <c:v>266</c:v>
                </c:pt>
                <c:pt idx="2859">
                  <c:v>266</c:v>
                </c:pt>
                <c:pt idx="2860">
                  <c:v>267</c:v>
                </c:pt>
                <c:pt idx="2861">
                  <c:v>267</c:v>
                </c:pt>
                <c:pt idx="2862">
                  <c:v>267</c:v>
                </c:pt>
                <c:pt idx="2863">
                  <c:v>267</c:v>
                </c:pt>
                <c:pt idx="2864">
                  <c:v>267</c:v>
                </c:pt>
                <c:pt idx="2865">
                  <c:v>267</c:v>
                </c:pt>
                <c:pt idx="2866">
                  <c:v>267</c:v>
                </c:pt>
                <c:pt idx="2867">
                  <c:v>267</c:v>
                </c:pt>
                <c:pt idx="2868">
                  <c:v>267</c:v>
                </c:pt>
                <c:pt idx="2869">
                  <c:v>267</c:v>
                </c:pt>
                <c:pt idx="2870">
                  <c:v>267</c:v>
                </c:pt>
                <c:pt idx="2871">
                  <c:v>267</c:v>
                </c:pt>
                <c:pt idx="2872">
                  <c:v>267</c:v>
                </c:pt>
                <c:pt idx="2873">
                  <c:v>267</c:v>
                </c:pt>
                <c:pt idx="2874">
                  <c:v>267</c:v>
                </c:pt>
                <c:pt idx="2875">
                  <c:v>267</c:v>
                </c:pt>
                <c:pt idx="2876">
                  <c:v>266</c:v>
                </c:pt>
                <c:pt idx="2877">
                  <c:v>268</c:v>
                </c:pt>
                <c:pt idx="2878">
                  <c:v>268</c:v>
                </c:pt>
                <c:pt idx="2879">
                  <c:v>268</c:v>
                </c:pt>
                <c:pt idx="2880">
                  <c:v>268</c:v>
                </c:pt>
                <c:pt idx="2881">
                  <c:v>268</c:v>
                </c:pt>
                <c:pt idx="2882">
                  <c:v>268</c:v>
                </c:pt>
                <c:pt idx="2883">
                  <c:v>268</c:v>
                </c:pt>
                <c:pt idx="2884">
                  <c:v>268</c:v>
                </c:pt>
                <c:pt idx="2885">
                  <c:v>265</c:v>
                </c:pt>
                <c:pt idx="2886">
                  <c:v>265</c:v>
                </c:pt>
                <c:pt idx="2887">
                  <c:v>265</c:v>
                </c:pt>
                <c:pt idx="2888">
                  <c:v>265</c:v>
                </c:pt>
                <c:pt idx="2889">
                  <c:v>266</c:v>
                </c:pt>
                <c:pt idx="2890">
                  <c:v>266</c:v>
                </c:pt>
                <c:pt idx="2891">
                  <c:v>267</c:v>
                </c:pt>
                <c:pt idx="2892">
                  <c:v>267</c:v>
                </c:pt>
                <c:pt idx="2893">
                  <c:v>267</c:v>
                </c:pt>
                <c:pt idx="2894">
                  <c:v>267</c:v>
                </c:pt>
                <c:pt idx="2895">
                  <c:v>267</c:v>
                </c:pt>
                <c:pt idx="2896">
                  <c:v>267</c:v>
                </c:pt>
                <c:pt idx="2897">
                  <c:v>266</c:v>
                </c:pt>
                <c:pt idx="2898">
                  <c:v>266</c:v>
                </c:pt>
                <c:pt idx="2899">
                  <c:v>266</c:v>
                </c:pt>
                <c:pt idx="2900">
                  <c:v>266</c:v>
                </c:pt>
                <c:pt idx="2901">
                  <c:v>266</c:v>
                </c:pt>
                <c:pt idx="2902">
                  <c:v>266</c:v>
                </c:pt>
                <c:pt idx="2903">
                  <c:v>265</c:v>
                </c:pt>
                <c:pt idx="2904">
                  <c:v>265</c:v>
                </c:pt>
                <c:pt idx="2905">
                  <c:v>264</c:v>
                </c:pt>
                <c:pt idx="2906">
                  <c:v>263</c:v>
                </c:pt>
                <c:pt idx="2907">
                  <c:v>263</c:v>
                </c:pt>
                <c:pt idx="2908">
                  <c:v>263</c:v>
                </c:pt>
                <c:pt idx="2909">
                  <c:v>263</c:v>
                </c:pt>
                <c:pt idx="2910">
                  <c:v>263</c:v>
                </c:pt>
                <c:pt idx="2911">
                  <c:v>263</c:v>
                </c:pt>
                <c:pt idx="2912">
                  <c:v>264</c:v>
                </c:pt>
                <c:pt idx="2913">
                  <c:v>264</c:v>
                </c:pt>
                <c:pt idx="2914">
                  <c:v>264</c:v>
                </c:pt>
                <c:pt idx="2915">
                  <c:v>264</c:v>
                </c:pt>
                <c:pt idx="2916">
                  <c:v>264</c:v>
                </c:pt>
                <c:pt idx="2917">
                  <c:v>264</c:v>
                </c:pt>
                <c:pt idx="2918">
                  <c:v>264</c:v>
                </c:pt>
                <c:pt idx="2919">
                  <c:v>263</c:v>
                </c:pt>
                <c:pt idx="2920">
                  <c:v>263</c:v>
                </c:pt>
                <c:pt idx="2921">
                  <c:v>263</c:v>
                </c:pt>
                <c:pt idx="2922">
                  <c:v>263</c:v>
                </c:pt>
                <c:pt idx="2923">
                  <c:v>263</c:v>
                </c:pt>
                <c:pt idx="2924">
                  <c:v>263</c:v>
                </c:pt>
                <c:pt idx="2925">
                  <c:v>265</c:v>
                </c:pt>
                <c:pt idx="2926">
                  <c:v>264</c:v>
                </c:pt>
                <c:pt idx="2927">
                  <c:v>264</c:v>
                </c:pt>
                <c:pt idx="2928">
                  <c:v>264</c:v>
                </c:pt>
                <c:pt idx="2929">
                  <c:v>264</c:v>
                </c:pt>
                <c:pt idx="2930">
                  <c:v>265</c:v>
                </c:pt>
                <c:pt idx="2931">
                  <c:v>265</c:v>
                </c:pt>
                <c:pt idx="2932">
                  <c:v>265</c:v>
                </c:pt>
                <c:pt idx="2933">
                  <c:v>265</c:v>
                </c:pt>
                <c:pt idx="2934">
                  <c:v>265</c:v>
                </c:pt>
                <c:pt idx="2935">
                  <c:v>265</c:v>
                </c:pt>
                <c:pt idx="2936">
                  <c:v>265</c:v>
                </c:pt>
                <c:pt idx="2937">
                  <c:v>265</c:v>
                </c:pt>
                <c:pt idx="2938">
                  <c:v>265</c:v>
                </c:pt>
                <c:pt idx="2939">
                  <c:v>266</c:v>
                </c:pt>
                <c:pt idx="2940">
                  <c:v>266</c:v>
                </c:pt>
                <c:pt idx="2941">
                  <c:v>266</c:v>
                </c:pt>
                <c:pt idx="2942">
                  <c:v>266</c:v>
                </c:pt>
                <c:pt idx="2943">
                  <c:v>270</c:v>
                </c:pt>
                <c:pt idx="2944">
                  <c:v>270</c:v>
                </c:pt>
                <c:pt idx="2945">
                  <c:v>270</c:v>
                </c:pt>
                <c:pt idx="2946">
                  <c:v>270</c:v>
                </c:pt>
                <c:pt idx="2947">
                  <c:v>270</c:v>
                </c:pt>
                <c:pt idx="2948">
                  <c:v>271</c:v>
                </c:pt>
                <c:pt idx="2949">
                  <c:v>272</c:v>
                </c:pt>
                <c:pt idx="2950">
                  <c:v>272</c:v>
                </c:pt>
                <c:pt idx="2951">
                  <c:v>272</c:v>
                </c:pt>
                <c:pt idx="2952">
                  <c:v>272</c:v>
                </c:pt>
                <c:pt idx="2953">
                  <c:v>272</c:v>
                </c:pt>
                <c:pt idx="2954">
                  <c:v>273</c:v>
                </c:pt>
                <c:pt idx="2955">
                  <c:v>272</c:v>
                </c:pt>
                <c:pt idx="2956">
                  <c:v>272</c:v>
                </c:pt>
                <c:pt idx="2957">
                  <c:v>272</c:v>
                </c:pt>
                <c:pt idx="2958">
                  <c:v>272</c:v>
                </c:pt>
                <c:pt idx="2959">
                  <c:v>273</c:v>
                </c:pt>
                <c:pt idx="2960">
                  <c:v>273</c:v>
                </c:pt>
                <c:pt idx="2961">
                  <c:v>272</c:v>
                </c:pt>
                <c:pt idx="2962">
                  <c:v>272</c:v>
                </c:pt>
                <c:pt idx="2963">
                  <c:v>272</c:v>
                </c:pt>
                <c:pt idx="2964">
                  <c:v>273</c:v>
                </c:pt>
                <c:pt idx="2965">
                  <c:v>274</c:v>
                </c:pt>
                <c:pt idx="2966">
                  <c:v>274</c:v>
                </c:pt>
                <c:pt idx="2967">
                  <c:v>273</c:v>
                </c:pt>
                <c:pt idx="2968">
                  <c:v>273</c:v>
                </c:pt>
                <c:pt idx="2969">
                  <c:v>274</c:v>
                </c:pt>
                <c:pt idx="2970">
                  <c:v>274</c:v>
                </c:pt>
                <c:pt idx="2971">
                  <c:v>274</c:v>
                </c:pt>
                <c:pt idx="2972">
                  <c:v>274</c:v>
                </c:pt>
                <c:pt idx="2973">
                  <c:v>274</c:v>
                </c:pt>
                <c:pt idx="2974">
                  <c:v>274</c:v>
                </c:pt>
                <c:pt idx="2975">
                  <c:v>275</c:v>
                </c:pt>
                <c:pt idx="2976">
                  <c:v>275</c:v>
                </c:pt>
                <c:pt idx="2977">
                  <c:v>275</c:v>
                </c:pt>
                <c:pt idx="2978">
                  <c:v>275</c:v>
                </c:pt>
                <c:pt idx="2979">
                  <c:v>275</c:v>
                </c:pt>
                <c:pt idx="2980">
                  <c:v>275</c:v>
                </c:pt>
                <c:pt idx="2981">
                  <c:v>276</c:v>
                </c:pt>
                <c:pt idx="2982">
                  <c:v>276</c:v>
                </c:pt>
                <c:pt idx="2983">
                  <c:v>276</c:v>
                </c:pt>
                <c:pt idx="2984">
                  <c:v>276</c:v>
                </c:pt>
                <c:pt idx="2985">
                  <c:v>276</c:v>
                </c:pt>
                <c:pt idx="2986">
                  <c:v>276</c:v>
                </c:pt>
                <c:pt idx="2987">
                  <c:v>276</c:v>
                </c:pt>
                <c:pt idx="2988">
                  <c:v>276</c:v>
                </c:pt>
                <c:pt idx="2989">
                  <c:v>277</c:v>
                </c:pt>
                <c:pt idx="2990">
                  <c:v>278</c:v>
                </c:pt>
                <c:pt idx="2991">
                  <c:v>278</c:v>
                </c:pt>
                <c:pt idx="2992">
                  <c:v>279</c:v>
                </c:pt>
                <c:pt idx="2993">
                  <c:v>279</c:v>
                </c:pt>
                <c:pt idx="2994">
                  <c:v>279</c:v>
                </c:pt>
                <c:pt idx="2995">
                  <c:v>280</c:v>
                </c:pt>
                <c:pt idx="2996">
                  <c:v>282</c:v>
                </c:pt>
                <c:pt idx="2997">
                  <c:v>282</c:v>
                </c:pt>
                <c:pt idx="2998">
                  <c:v>283</c:v>
                </c:pt>
                <c:pt idx="2999">
                  <c:v>283</c:v>
                </c:pt>
                <c:pt idx="3000">
                  <c:v>283</c:v>
                </c:pt>
                <c:pt idx="3001">
                  <c:v>284</c:v>
                </c:pt>
                <c:pt idx="3002">
                  <c:v>284</c:v>
                </c:pt>
                <c:pt idx="3003">
                  <c:v>283</c:v>
                </c:pt>
                <c:pt idx="3004">
                  <c:v>283</c:v>
                </c:pt>
                <c:pt idx="3005">
                  <c:v>283</c:v>
                </c:pt>
                <c:pt idx="3006">
                  <c:v>283</c:v>
                </c:pt>
                <c:pt idx="3007">
                  <c:v>284</c:v>
                </c:pt>
                <c:pt idx="3008">
                  <c:v>284</c:v>
                </c:pt>
                <c:pt idx="3009">
                  <c:v>284</c:v>
                </c:pt>
                <c:pt idx="3010">
                  <c:v>284</c:v>
                </c:pt>
                <c:pt idx="3011">
                  <c:v>285</c:v>
                </c:pt>
                <c:pt idx="3012">
                  <c:v>285</c:v>
                </c:pt>
                <c:pt idx="3013">
                  <c:v>285</c:v>
                </c:pt>
                <c:pt idx="3014">
                  <c:v>285</c:v>
                </c:pt>
                <c:pt idx="3015">
                  <c:v>285</c:v>
                </c:pt>
                <c:pt idx="3016">
                  <c:v>285</c:v>
                </c:pt>
                <c:pt idx="3017">
                  <c:v>285</c:v>
                </c:pt>
                <c:pt idx="3018">
                  <c:v>285</c:v>
                </c:pt>
                <c:pt idx="3019">
                  <c:v>286</c:v>
                </c:pt>
                <c:pt idx="3020">
                  <c:v>286</c:v>
                </c:pt>
                <c:pt idx="3021">
                  <c:v>286</c:v>
                </c:pt>
                <c:pt idx="3022">
                  <c:v>286</c:v>
                </c:pt>
                <c:pt idx="3023">
                  <c:v>286</c:v>
                </c:pt>
                <c:pt idx="3024">
                  <c:v>287</c:v>
                </c:pt>
                <c:pt idx="3025">
                  <c:v>287</c:v>
                </c:pt>
                <c:pt idx="3026">
                  <c:v>287</c:v>
                </c:pt>
                <c:pt idx="3027">
                  <c:v>287</c:v>
                </c:pt>
                <c:pt idx="3028">
                  <c:v>287</c:v>
                </c:pt>
                <c:pt idx="3029">
                  <c:v>287</c:v>
                </c:pt>
                <c:pt idx="3030">
                  <c:v>289</c:v>
                </c:pt>
                <c:pt idx="3031">
                  <c:v>289</c:v>
                </c:pt>
                <c:pt idx="3032">
                  <c:v>289</c:v>
                </c:pt>
                <c:pt idx="3033">
                  <c:v>289</c:v>
                </c:pt>
                <c:pt idx="3034">
                  <c:v>289</c:v>
                </c:pt>
                <c:pt idx="3035">
                  <c:v>290</c:v>
                </c:pt>
                <c:pt idx="3036">
                  <c:v>290</c:v>
                </c:pt>
                <c:pt idx="3037">
                  <c:v>291</c:v>
                </c:pt>
                <c:pt idx="3038">
                  <c:v>290</c:v>
                </c:pt>
                <c:pt idx="3039">
                  <c:v>291</c:v>
                </c:pt>
                <c:pt idx="3040">
                  <c:v>291</c:v>
                </c:pt>
                <c:pt idx="3041">
                  <c:v>291</c:v>
                </c:pt>
                <c:pt idx="3042">
                  <c:v>291</c:v>
                </c:pt>
                <c:pt idx="3043">
                  <c:v>291</c:v>
                </c:pt>
                <c:pt idx="3044">
                  <c:v>291</c:v>
                </c:pt>
                <c:pt idx="3045">
                  <c:v>291</c:v>
                </c:pt>
                <c:pt idx="3046">
                  <c:v>291</c:v>
                </c:pt>
                <c:pt idx="3047">
                  <c:v>291</c:v>
                </c:pt>
                <c:pt idx="3048">
                  <c:v>291</c:v>
                </c:pt>
                <c:pt idx="3049">
                  <c:v>291</c:v>
                </c:pt>
                <c:pt idx="3050">
                  <c:v>291</c:v>
                </c:pt>
                <c:pt idx="3051">
                  <c:v>291</c:v>
                </c:pt>
                <c:pt idx="3052">
                  <c:v>291</c:v>
                </c:pt>
                <c:pt idx="3053">
                  <c:v>291</c:v>
                </c:pt>
                <c:pt idx="3054">
                  <c:v>291</c:v>
                </c:pt>
                <c:pt idx="3055">
                  <c:v>291</c:v>
                </c:pt>
                <c:pt idx="3056">
                  <c:v>291</c:v>
                </c:pt>
                <c:pt idx="3057">
                  <c:v>291</c:v>
                </c:pt>
                <c:pt idx="3058">
                  <c:v>291</c:v>
                </c:pt>
                <c:pt idx="3059">
                  <c:v>289</c:v>
                </c:pt>
                <c:pt idx="3060">
                  <c:v>289</c:v>
                </c:pt>
                <c:pt idx="3061">
                  <c:v>289</c:v>
                </c:pt>
                <c:pt idx="3062">
                  <c:v>289</c:v>
                </c:pt>
                <c:pt idx="3063">
                  <c:v>289</c:v>
                </c:pt>
                <c:pt idx="3064">
                  <c:v>289</c:v>
                </c:pt>
                <c:pt idx="3065">
                  <c:v>289</c:v>
                </c:pt>
                <c:pt idx="3066">
                  <c:v>289</c:v>
                </c:pt>
                <c:pt idx="3067">
                  <c:v>289</c:v>
                </c:pt>
                <c:pt idx="3068">
                  <c:v>289</c:v>
                </c:pt>
                <c:pt idx="3069">
                  <c:v>289</c:v>
                </c:pt>
                <c:pt idx="3070">
                  <c:v>289</c:v>
                </c:pt>
                <c:pt idx="3071">
                  <c:v>289</c:v>
                </c:pt>
                <c:pt idx="3072">
                  <c:v>289</c:v>
                </c:pt>
                <c:pt idx="3073">
                  <c:v>289</c:v>
                </c:pt>
                <c:pt idx="3074">
                  <c:v>289</c:v>
                </c:pt>
                <c:pt idx="3075">
                  <c:v>289</c:v>
                </c:pt>
                <c:pt idx="3076">
                  <c:v>290</c:v>
                </c:pt>
                <c:pt idx="3077">
                  <c:v>290</c:v>
                </c:pt>
                <c:pt idx="3078">
                  <c:v>290</c:v>
                </c:pt>
                <c:pt idx="3079">
                  <c:v>290</c:v>
                </c:pt>
                <c:pt idx="3080">
                  <c:v>290</c:v>
                </c:pt>
                <c:pt idx="3081">
                  <c:v>289</c:v>
                </c:pt>
                <c:pt idx="3082">
                  <c:v>289</c:v>
                </c:pt>
                <c:pt idx="3083">
                  <c:v>289</c:v>
                </c:pt>
                <c:pt idx="3084">
                  <c:v>289</c:v>
                </c:pt>
                <c:pt idx="3085">
                  <c:v>289</c:v>
                </c:pt>
                <c:pt idx="3086">
                  <c:v>289</c:v>
                </c:pt>
                <c:pt idx="3087">
                  <c:v>289</c:v>
                </c:pt>
                <c:pt idx="3088">
                  <c:v>287</c:v>
                </c:pt>
                <c:pt idx="3089">
                  <c:v>287</c:v>
                </c:pt>
                <c:pt idx="3090">
                  <c:v>287</c:v>
                </c:pt>
                <c:pt idx="3091">
                  <c:v>287</c:v>
                </c:pt>
                <c:pt idx="3092">
                  <c:v>287</c:v>
                </c:pt>
                <c:pt idx="3093">
                  <c:v>286</c:v>
                </c:pt>
                <c:pt idx="3094">
                  <c:v>286</c:v>
                </c:pt>
                <c:pt idx="3095">
                  <c:v>286</c:v>
                </c:pt>
                <c:pt idx="3096">
                  <c:v>286</c:v>
                </c:pt>
                <c:pt idx="3097">
                  <c:v>286</c:v>
                </c:pt>
                <c:pt idx="3098">
                  <c:v>286</c:v>
                </c:pt>
                <c:pt idx="3099">
                  <c:v>286</c:v>
                </c:pt>
                <c:pt idx="3100">
                  <c:v>286</c:v>
                </c:pt>
                <c:pt idx="3101">
                  <c:v>286</c:v>
                </c:pt>
                <c:pt idx="3102">
                  <c:v>287</c:v>
                </c:pt>
                <c:pt idx="3103">
                  <c:v>287</c:v>
                </c:pt>
                <c:pt idx="3104">
                  <c:v>287</c:v>
                </c:pt>
                <c:pt idx="3105">
                  <c:v>288</c:v>
                </c:pt>
                <c:pt idx="3106">
                  <c:v>288</c:v>
                </c:pt>
                <c:pt idx="3107">
                  <c:v>288</c:v>
                </c:pt>
                <c:pt idx="3108">
                  <c:v>288</c:v>
                </c:pt>
                <c:pt idx="3109">
                  <c:v>288</c:v>
                </c:pt>
                <c:pt idx="3110">
                  <c:v>288</c:v>
                </c:pt>
                <c:pt idx="3111">
                  <c:v>288</c:v>
                </c:pt>
                <c:pt idx="3112">
                  <c:v>288</c:v>
                </c:pt>
                <c:pt idx="3113">
                  <c:v>288</c:v>
                </c:pt>
                <c:pt idx="3114">
                  <c:v>288</c:v>
                </c:pt>
                <c:pt idx="3115">
                  <c:v>288</c:v>
                </c:pt>
                <c:pt idx="3116">
                  <c:v>288</c:v>
                </c:pt>
                <c:pt idx="3117">
                  <c:v>288</c:v>
                </c:pt>
                <c:pt idx="3118">
                  <c:v>289</c:v>
                </c:pt>
                <c:pt idx="3119">
                  <c:v>289</c:v>
                </c:pt>
                <c:pt idx="3120">
                  <c:v>289</c:v>
                </c:pt>
                <c:pt idx="3121">
                  <c:v>289</c:v>
                </c:pt>
                <c:pt idx="3122">
                  <c:v>287</c:v>
                </c:pt>
                <c:pt idx="3123">
                  <c:v>287</c:v>
                </c:pt>
                <c:pt idx="3124">
                  <c:v>287</c:v>
                </c:pt>
                <c:pt idx="3125">
                  <c:v>287</c:v>
                </c:pt>
                <c:pt idx="3126">
                  <c:v>287</c:v>
                </c:pt>
                <c:pt idx="3127">
                  <c:v>287</c:v>
                </c:pt>
                <c:pt idx="3128">
                  <c:v>287</c:v>
                </c:pt>
                <c:pt idx="3129">
                  <c:v>288</c:v>
                </c:pt>
                <c:pt idx="3130">
                  <c:v>288</c:v>
                </c:pt>
                <c:pt idx="3131">
                  <c:v>288</c:v>
                </c:pt>
                <c:pt idx="3132">
                  <c:v>288</c:v>
                </c:pt>
                <c:pt idx="3133">
                  <c:v>288</c:v>
                </c:pt>
                <c:pt idx="3134">
                  <c:v>288</c:v>
                </c:pt>
                <c:pt idx="3135">
                  <c:v>287</c:v>
                </c:pt>
                <c:pt idx="3136">
                  <c:v>287</c:v>
                </c:pt>
                <c:pt idx="3137">
                  <c:v>287</c:v>
                </c:pt>
                <c:pt idx="3138">
                  <c:v>287</c:v>
                </c:pt>
                <c:pt idx="3139">
                  <c:v>287</c:v>
                </c:pt>
                <c:pt idx="3140">
                  <c:v>287</c:v>
                </c:pt>
                <c:pt idx="3141">
                  <c:v>287</c:v>
                </c:pt>
                <c:pt idx="3142">
                  <c:v>286</c:v>
                </c:pt>
                <c:pt idx="3143">
                  <c:v>286</c:v>
                </c:pt>
                <c:pt idx="3144">
                  <c:v>286</c:v>
                </c:pt>
                <c:pt idx="3145">
                  <c:v>286</c:v>
                </c:pt>
                <c:pt idx="3146">
                  <c:v>286</c:v>
                </c:pt>
                <c:pt idx="3147">
                  <c:v>286</c:v>
                </c:pt>
                <c:pt idx="3148">
                  <c:v>286</c:v>
                </c:pt>
                <c:pt idx="3149">
                  <c:v>286</c:v>
                </c:pt>
                <c:pt idx="3150">
                  <c:v>286</c:v>
                </c:pt>
                <c:pt idx="3151">
                  <c:v>287</c:v>
                </c:pt>
                <c:pt idx="3152">
                  <c:v>287</c:v>
                </c:pt>
                <c:pt idx="3153">
                  <c:v>287</c:v>
                </c:pt>
                <c:pt idx="3154">
                  <c:v>287</c:v>
                </c:pt>
                <c:pt idx="3155">
                  <c:v>287</c:v>
                </c:pt>
                <c:pt idx="3156">
                  <c:v>287</c:v>
                </c:pt>
                <c:pt idx="3157">
                  <c:v>287</c:v>
                </c:pt>
                <c:pt idx="3158">
                  <c:v>287</c:v>
                </c:pt>
                <c:pt idx="3159">
                  <c:v>287</c:v>
                </c:pt>
                <c:pt idx="3160">
                  <c:v>287</c:v>
                </c:pt>
                <c:pt idx="3161">
                  <c:v>287</c:v>
                </c:pt>
                <c:pt idx="3162">
                  <c:v>287</c:v>
                </c:pt>
                <c:pt idx="3163">
                  <c:v>287</c:v>
                </c:pt>
                <c:pt idx="3164">
                  <c:v>288</c:v>
                </c:pt>
                <c:pt idx="3165">
                  <c:v>288</c:v>
                </c:pt>
                <c:pt idx="3166">
                  <c:v>288</c:v>
                </c:pt>
                <c:pt idx="3167">
                  <c:v>288</c:v>
                </c:pt>
                <c:pt idx="3168">
                  <c:v>289</c:v>
                </c:pt>
                <c:pt idx="3169">
                  <c:v>289</c:v>
                </c:pt>
                <c:pt idx="3170">
                  <c:v>289</c:v>
                </c:pt>
                <c:pt idx="3171">
                  <c:v>289</c:v>
                </c:pt>
                <c:pt idx="3172">
                  <c:v>289</c:v>
                </c:pt>
                <c:pt idx="3173">
                  <c:v>289</c:v>
                </c:pt>
                <c:pt idx="3174">
                  <c:v>289</c:v>
                </c:pt>
                <c:pt idx="3175">
                  <c:v>289</c:v>
                </c:pt>
                <c:pt idx="3176">
                  <c:v>289</c:v>
                </c:pt>
                <c:pt idx="3177">
                  <c:v>289</c:v>
                </c:pt>
                <c:pt idx="3178">
                  <c:v>290</c:v>
                </c:pt>
                <c:pt idx="3179">
                  <c:v>290</c:v>
                </c:pt>
                <c:pt idx="3180">
                  <c:v>290</c:v>
                </c:pt>
                <c:pt idx="3181">
                  <c:v>290</c:v>
                </c:pt>
                <c:pt idx="3182">
                  <c:v>290</c:v>
                </c:pt>
                <c:pt idx="3183">
                  <c:v>290</c:v>
                </c:pt>
                <c:pt idx="3184">
                  <c:v>291</c:v>
                </c:pt>
                <c:pt idx="3185">
                  <c:v>294</c:v>
                </c:pt>
                <c:pt idx="3186">
                  <c:v>295</c:v>
                </c:pt>
                <c:pt idx="3187">
                  <c:v>295</c:v>
                </c:pt>
                <c:pt idx="3188">
                  <c:v>295</c:v>
                </c:pt>
                <c:pt idx="3189">
                  <c:v>295</c:v>
                </c:pt>
                <c:pt idx="3190">
                  <c:v>295</c:v>
                </c:pt>
                <c:pt idx="3191">
                  <c:v>295</c:v>
                </c:pt>
                <c:pt idx="3192">
                  <c:v>295</c:v>
                </c:pt>
                <c:pt idx="3193">
                  <c:v>295</c:v>
                </c:pt>
                <c:pt idx="3194">
                  <c:v>295</c:v>
                </c:pt>
                <c:pt idx="3195">
                  <c:v>295</c:v>
                </c:pt>
                <c:pt idx="3196">
                  <c:v>297</c:v>
                </c:pt>
                <c:pt idx="3197">
                  <c:v>297</c:v>
                </c:pt>
                <c:pt idx="3198">
                  <c:v>299</c:v>
                </c:pt>
                <c:pt idx="3199">
                  <c:v>299</c:v>
                </c:pt>
                <c:pt idx="3200">
                  <c:v>299</c:v>
                </c:pt>
                <c:pt idx="3201">
                  <c:v>299</c:v>
                </c:pt>
                <c:pt idx="3202">
                  <c:v>299</c:v>
                </c:pt>
                <c:pt idx="3203">
                  <c:v>299</c:v>
                </c:pt>
                <c:pt idx="3204">
                  <c:v>299</c:v>
                </c:pt>
                <c:pt idx="3205">
                  <c:v>299</c:v>
                </c:pt>
                <c:pt idx="3206">
                  <c:v>301</c:v>
                </c:pt>
                <c:pt idx="3207">
                  <c:v>301</c:v>
                </c:pt>
                <c:pt idx="3208">
                  <c:v>301</c:v>
                </c:pt>
                <c:pt idx="3209">
                  <c:v>302</c:v>
                </c:pt>
                <c:pt idx="3210">
                  <c:v>302</c:v>
                </c:pt>
                <c:pt idx="3211">
                  <c:v>303</c:v>
                </c:pt>
                <c:pt idx="3212">
                  <c:v>301</c:v>
                </c:pt>
                <c:pt idx="3213">
                  <c:v>300</c:v>
                </c:pt>
                <c:pt idx="3214">
                  <c:v>300</c:v>
                </c:pt>
                <c:pt idx="3215">
                  <c:v>301</c:v>
                </c:pt>
                <c:pt idx="3216">
                  <c:v>301</c:v>
                </c:pt>
                <c:pt idx="3217">
                  <c:v>301</c:v>
                </c:pt>
                <c:pt idx="3218">
                  <c:v>301</c:v>
                </c:pt>
                <c:pt idx="3219">
                  <c:v>301</c:v>
                </c:pt>
                <c:pt idx="3220">
                  <c:v>301</c:v>
                </c:pt>
                <c:pt idx="3221">
                  <c:v>301</c:v>
                </c:pt>
                <c:pt idx="3222">
                  <c:v>302</c:v>
                </c:pt>
                <c:pt idx="3223">
                  <c:v>302</c:v>
                </c:pt>
                <c:pt idx="3224">
                  <c:v>302</c:v>
                </c:pt>
                <c:pt idx="3225">
                  <c:v>302</c:v>
                </c:pt>
                <c:pt idx="3226">
                  <c:v>302</c:v>
                </c:pt>
                <c:pt idx="3227">
                  <c:v>300</c:v>
                </c:pt>
                <c:pt idx="3228">
                  <c:v>300</c:v>
                </c:pt>
                <c:pt idx="3229">
                  <c:v>300</c:v>
                </c:pt>
                <c:pt idx="3230">
                  <c:v>300</c:v>
                </c:pt>
                <c:pt idx="3231">
                  <c:v>300</c:v>
                </c:pt>
                <c:pt idx="3232">
                  <c:v>300</c:v>
                </c:pt>
                <c:pt idx="3233">
                  <c:v>299</c:v>
                </c:pt>
                <c:pt idx="3234">
                  <c:v>300</c:v>
                </c:pt>
                <c:pt idx="3235">
                  <c:v>300</c:v>
                </c:pt>
                <c:pt idx="3236">
                  <c:v>299</c:v>
                </c:pt>
                <c:pt idx="3237">
                  <c:v>299</c:v>
                </c:pt>
                <c:pt idx="3238">
                  <c:v>299</c:v>
                </c:pt>
                <c:pt idx="3239">
                  <c:v>299</c:v>
                </c:pt>
                <c:pt idx="3240">
                  <c:v>300</c:v>
                </c:pt>
                <c:pt idx="3241">
                  <c:v>301</c:v>
                </c:pt>
                <c:pt idx="3242">
                  <c:v>301</c:v>
                </c:pt>
                <c:pt idx="3243">
                  <c:v>301</c:v>
                </c:pt>
                <c:pt idx="3244">
                  <c:v>301</c:v>
                </c:pt>
                <c:pt idx="3245">
                  <c:v>301</c:v>
                </c:pt>
                <c:pt idx="3246">
                  <c:v>301</c:v>
                </c:pt>
                <c:pt idx="3247">
                  <c:v>301</c:v>
                </c:pt>
                <c:pt idx="3248">
                  <c:v>301</c:v>
                </c:pt>
                <c:pt idx="3249">
                  <c:v>301</c:v>
                </c:pt>
                <c:pt idx="3250">
                  <c:v>301</c:v>
                </c:pt>
                <c:pt idx="3251">
                  <c:v>301</c:v>
                </c:pt>
                <c:pt idx="3252">
                  <c:v>301</c:v>
                </c:pt>
                <c:pt idx="3253">
                  <c:v>300</c:v>
                </c:pt>
                <c:pt idx="3254">
                  <c:v>299</c:v>
                </c:pt>
                <c:pt idx="3255">
                  <c:v>299</c:v>
                </c:pt>
                <c:pt idx="3256">
                  <c:v>299</c:v>
                </c:pt>
                <c:pt idx="3257">
                  <c:v>299</c:v>
                </c:pt>
                <c:pt idx="3258">
                  <c:v>299</c:v>
                </c:pt>
                <c:pt idx="3259">
                  <c:v>299</c:v>
                </c:pt>
                <c:pt idx="3260">
                  <c:v>299</c:v>
                </c:pt>
                <c:pt idx="3261">
                  <c:v>299</c:v>
                </c:pt>
                <c:pt idx="3262">
                  <c:v>299</c:v>
                </c:pt>
                <c:pt idx="3263">
                  <c:v>299</c:v>
                </c:pt>
                <c:pt idx="3264">
                  <c:v>299</c:v>
                </c:pt>
                <c:pt idx="3265">
                  <c:v>299</c:v>
                </c:pt>
                <c:pt idx="3266">
                  <c:v>299</c:v>
                </c:pt>
                <c:pt idx="3267">
                  <c:v>299</c:v>
                </c:pt>
                <c:pt idx="3268">
                  <c:v>299</c:v>
                </c:pt>
                <c:pt idx="3269">
                  <c:v>298</c:v>
                </c:pt>
                <c:pt idx="3270">
                  <c:v>298</c:v>
                </c:pt>
                <c:pt idx="3271">
                  <c:v>298</c:v>
                </c:pt>
                <c:pt idx="3272">
                  <c:v>298</c:v>
                </c:pt>
                <c:pt idx="3273">
                  <c:v>298</c:v>
                </c:pt>
                <c:pt idx="3274">
                  <c:v>298</c:v>
                </c:pt>
                <c:pt idx="3275">
                  <c:v>298</c:v>
                </c:pt>
                <c:pt idx="3276">
                  <c:v>298</c:v>
                </c:pt>
                <c:pt idx="3277">
                  <c:v>298</c:v>
                </c:pt>
                <c:pt idx="3278">
                  <c:v>298</c:v>
                </c:pt>
                <c:pt idx="3279">
                  <c:v>298</c:v>
                </c:pt>
                <c:pt idx="3280">
                  <c:v>298</c:v>
                </c:pt>
                <c:pt idx="3281">
                  <c:v>298</c:v>
                </c:pt>
                <c:pt idx="3282">
                  <c:v>298</c:v>
                </c:pt>
                <c:pt idx="3283">
                  <c:v>298</c:v>
                </c:pt>
                <c:pt idx="3284">
                  <c:v>298</c:v>
                </c:pt>
                <c:pt idx="3285">
                  <c:v>298</c:v>
                </c:pt>
                <c:pt idx="3286">
                  <c:v>298</c:v>
                </c:pt>
                <c:pt idx="3287">
                  <c:v>298</c:v>
                </c:pt>
                <c:pt idx="3288">
                  <c:v>298</c:v>
                </c:pt>
                <c:pt idx="3289">
                  <c:v>298</c:v>
                </c:pt>
                <c:pt idx="3290">
                  <c:v>298</c:v>
                </c:pt>
                <c:pt idx="3291">
                  <c:v>299</c:v>
                </c:pt>
                <c:pt idx="3292">
                  <c:v>299</c:v>
                </c:pt>
                <c:pt idx="3293">
                  <c:v>299</c:v>
                </c:pt>
                <c:pt idx="3294">
                  <c:v>300</c:v>
                </c:pt>
                <c:pt idx="3295">
                  <c:v>300</c:v>
                </c:pt>
                <c:pt idx="3296">
                  <c:v>300</c:v>
                </c:pt>
                <c:pt idx="3297">
                  <c:v>300</c:v>
                </c:pt>
                <c:pt idx="3298">
                  <c:v>299</c:v>
                </c:pt>
                <c:pt idx="3299">
                  <c:v>299</c:v>
                </c:pt>
                <c:pt idx="3300">
                  <c:v>299</c:v>
                </c:pt>
                <c:pt idx="3301">
                  <c:v>299</c:v>
                </c:pt>
                <c:pt idx="3302">
                  <c:v>299</c:v>
                </c:pt>
                <c:pt idx="3303">
                  <c:v>299</c:v>
                </c:pt>
                <c:pt idx="3304">
                  <c:v>300</c:v>
                </c:pt>
                <c:pt idx="3305">
                  <c:v>300</c:v>
                </c:pt>
                <c:pt idx="3306">
                  <c:v>300</c:v>
                </c:pt>
                <c:pt idx="3307">
                  <c:v>300</c:v>
                </c:pt>
                <c:pt idx="3308">
                  <c:v>300</c:v>
                </c:pt>
                <c:pt idx="3309">
                  <c:v>300</c:v>
                </c:pt>
                <c:pt idx="3310">
                  <c:v>299</c:v>
                </c:pt>
                <c:pt idx="3311">
                  <c:v>300</c:v>
                </c:pt>
                <c:pt idx="3312">
                  <c:v>301</c:v>
                </c:pt>
                <c:pt idx="3313">
                  <c:v>302</c:v>
                </c:pt>
                <c:pt idx="3314">
                  <c:v>302</c:v>
                </c:pt>
                <c:pt idx="3315">
                  <c:v>303</c:v>
                </c:pt>
                <c:pt idx="3316">
                  <c:v>304</c:v>
                </c:pt>
                <c:pt idx="3317">
                  <c:v>303</c:v>
                </c:pt>
                <c:pt idx="3318">
                  <c:v>302</c:v>
                </c:pt>
                <c:pt idx="3319">
                  <c:v>302</c:v>
                </c:pt>
                <c:pt idx="3320">
                  <c:v>302</c:v>
                </c:pt>
                <c:pt idx="3321">
                  <c:v>302</c:v>
                </c:pt>
                <c:pt idx="3322">
                  <c:v>302</c:v>
                </c:pt>
                <c:pt idx="3323">
                  <c:v>302</c:v>
                </c:pt>
                <c:pt idx="3324">
                  <c:v>303</c:v>
                </c:pt>
                <c:pt idx="3325">
                  <c:v>305</c:v>
                </c:pt>
                <c:pt idx="3326">
                  <c:v>305</c:v>
                </c:pt>
                <c:pt idx="3327">
                  <c:v>305</c:v>
                </c:pt>
                <c:pt idx="3328">
                  <c:v>305</c:v>
                </c:pt>
                <c:pt idx="3329">
                  <c:v>305</c:v>
                </c:pt>
                <c:pt idx="3330">
                  <c:v>305</c:v>
                </c:pt>
                <c:pt idx="3331">
                  <c:v>305</c:v>
                </c:pt>
                <c:pt idx="3332">
                  <c:v>306</c:v>
                </c:pt>
                <c:pt idx="3333">
                  <c:v>306</c:v>
                </c:pt>
                <c:pt idx="3334">
                  <c:v>306</c:v>
                </c:pt>
                <c:pt idx="3335">
                  <c:v>306</c:v>
                </c:pt>
                <c:pt idx="3336">
                  <c:v>306</c:v>
                </c:pt>
                <c:pt idx="3337">
                  <c:v>306</c:v>
                </c:pt>
                <c:pt idx="3338">
                  <c:v>305</c:v>
                </c:pt>
                <c:pt idx="3339">
                  <c:v>305</c:v>
                </c:pt>
                <c:pt idx="3340">
                  <c:v>305</c:v>
                </c:pt>
                <c:pt idx="3341">
                  <c:v>305</c:v>
                </c:pt>
                <c:pt idx="3342">
                  <c:v>305</c:v>
                </c:pt>
                <c:pt idx="3343">
                  <c:v>305</c:v>
                </c:pt>
                <c:pt idx="3344">
                  <c:v>303</c:v>
                </c:pt>
                <c:pt idx="3345">
                  <c:v>303</c:v>
                </c:pt>
                <c:pt idx="3346">
                  <c:v>305</c:v>
                </c:pt>
                <c:pt idx="3347">
                  <c:v>305</c:v>
                </c:pt>
                <c:pt idx="3348">
                  <c:v>305</c:v>
                </c:pt>
                <c:pt idx="3349">
                  <c:v>305</c:v>
                </c:pt>
                <c:pt idx="3350">
                  <c:v>305</c:v>
                </c:pt>
                <c:pt idx="3351">
                  <c:v>305</c:v>
                </c:pt>
                <c:pt idx="3352">
                  <c:v>305</c:v>
                </c:pt>
                <c:pt idx="3353">
                  <c:v>306</c:v>
                </c:pt>
                <c:pt idx="3354">
                  <c:v>306</c:v>
                </c:pt>
                <c:pt idx="3355">
                  <c:v>306</c:v>
                </c:pt>
                <c:pt idx="3356">
                  <c:v>306</c:v>
                </c:pt>
                <c:pt idx="3357">
                  <c:v>306</c:v>
                </c:pt>
                <c:pt idx="3358">
                  <c:v>306</c:v>
                </c:pt>
                <c:pt idx="3359">
                  <c:v>305</c:v>
                </c:pt>
                <c:pt idx="3360">
                  <c:v>305</c:v>
                </c:pt>
                <c:pt idx="3361">
                  <c:v>305</c:v>
                </c:pt>
                <c:pt idx="3362">
                  <c:v>305</c:v>
                </c:pt>
                <c:pt idx="3363">
                  <c:v>305</c:v>
                </c:pt>
                <c:pt idx="3364">
                  <c:v>305</c:v>
                </c:pt>
                <c:pt idx="3365">
                  <c:v>305</c:v>
                </c:pt>
                <c:pt idx="3366">
                  <c:v>304</c:v>
                </c:pt>
                <c:pt idx="3367">
                  <c:v>303</c:v>
                </c:pt>
                <c:pt idx="3368">
                  <c:v>303</c:v>
                </c:pt>
                <c:pt idx="3369">
                  <c:v>303</c:v>
                </c:pt>
                <c:pt idx="3370">
                  <c:v>303</c:v>
                </c:pt>
                <c:pt idx="3371">
                  <c:v>303</c:v>
                </c:pt>
                <c:pt idx="3372">
                  <c:v>304</c:v>
                </c:pt>
                <c:pt idx="3373">
                  <c:v>304</c:v>
                </c:pt>
                <c:pt idx="3374">
                  <c:v>304</c:v>
                </c:pt>
                <c:pt idx="3375">
                  <c:v>304</c:v>
                </c:pt>
                <c:pt idx="3376">
                  <c:v>304</c:v>
                </c:pt>
                <c:pt idx="3377">
                  <c:v>305</c:v>
                </c:pt>
                <c:pt idx="3378">
                  <c:v>305</c:v>
                </c:pt>
                <c:pt idx="3379">
                  <c:v>305</c:v>
                </c:pt>
                <c:pt idx="3380">
                  <c:v>303</c:v>
                </c:pt>
                <c:pt idx="3381">
                  <c:v>303</c:v>
                </c:pt>
                <c:pt idx="3382">
                  <c:v>303</c:v>
                </c:pt>
                <c:pt idx="3383">
                  <c:v>303</c:v>
                </c:pt>
                <c:pt idx="3384">
                  <c:v>303</c:v>
                </c:pt>
                <c:pt idx="3385">
                  <c:v>303</c:v>
                </c:pt>
                <c:pt idx="3386">
                  <c:v>303</c:v>
                </c:pt>
                <c:pt idx="3387">
                  <c:v>303</c:v>
                </c:pt>
                <c:pt idx="3388">
                  <c:v>304</c:v>
                </c:pt>
                <c:pt idx="3389">
                  <c:v>304</c:v>
                </c:pt>
                <c:pt idx="3390">
                  <c:v>304</c:v>
                </c:pt>
                <c:pt idx="3391">
                  <c:v>304</c:v>
                </c:pt>
                <c:pt idx="3392">
                  <c:v>304</c:v>
                </c:pt>
                <c:pt idx="3393">
                  <c:v>303</c:v>
                </c:pt>
                <c:pt idx="3394">
                  <c:v>304</c:v>
                </c:pt>
                <c:pt idx="3395">
                  <c:v>304</c:v>
                </c:pt>
                <c:pt idx="3396">
                  <c:v>304</c:v>
                </c:pt>
                <c:pt idx="3397">
                  <c:v>304</c:v>
                </c:pt>
                <c:pt idx="3398">
                  <c:v>304</c:v>
                </c:pt>
                <c:pt idx="3399">
                  <c:v>304</c:v>
                </c:pt>
                <c:pt idx="3400">
                  <c:v>304</c:v>
                </c:pt>
                <c:pt idx="3401">
                  <c:v>302</c:v>
                </c:pt>
                <c:pt idx="3402">
                  <c:v>302</c:v>
                </c:pt>
                <c:pt idx="3403">
                  <c:v>302</c:v>
                </c:pt>
                <c:pt idx="3404">
                  <c:v>302</c:v>
                </c:pt>
                <c:pt idx="3405">
                  <c:v>302</c:v>
                </c:pt>
                <c:pt idx="3406">
                  <c:v>302</c:v>
                </c:pt>
                <c:pt idx="3407">
                  <c:v>302</c:v>
                </c:pt>
                <c:pt idx="3408">
                  <c:v>300</c:v>
                </c:pt>
                <c:pt idx="3409">
                  <c:v>300</c:v>
                </c:pt>
                <c:pt idx="3410">
                  <c:v>300</c:v>
                </c:pt>
                <c:pt idx="3411">
                  <c:v>300</c:v>
                </c:pt>
                <c:pt idx="3412">
                  <c:v>300</c:v>
                </c:pt>
                <c:pt idx="3413">
                  <c:v>300</c:v>
                </c:pt>
                <c:pt idx="3414">
                  <c:v>300</c:v>
                </c:pt>
                <c:pt idx="3415">
                  <c:v>300</c:v>
                </c:pt>
                <c:pt idx="3416">
                  <c:v>302</c:v>
                </c:pt>
                <c:pt idx="3417">
                  <c:v>302</c:v>
                </c:pt>
                <c:pt idx="3418">
                  <c:v>303</c:v>
                </c:pt>
                <c:pt idx="3419">
                  <c:v>303</c:v>
                </c:pt>
                <c:pt idx="3420">
                  <c:v>303</c:v>
                </c:pt>
                <c:pt idx="3421">
                  <c:v>303</c:v>
                </c:pt>
                <c:pt idx="3422">
                  <c:v>303</c:v>
                </c:pt>
                <c:pt idx="3423">
                  <c:v>303</c:v>
                </c:pt>
                <c:pt idx="3424">
                  <c:v>303</c:v>
                </c:pt>
                <c:pt idx="3425">
                  <c:v>305</c:v>
                </c:pt>
                <c:pt idx="3426">
                  <c:v>305</c:v>
                </c:pt>
                <c:pt idx="3427">
                  <c:v>305</c:v>
                </c:pt>
                <c:pt idx="3428">
                  <c:v>305</c:v>
                </c:pt>
                <c:pt idx="3429">
                  <c:v>305</c:v>
                </c:pt>
                <c:pt idx="3430">
                  <c:v>302</c:v>
                </c:pt>
                <c:pt idx="3431">
                  <c:v>303</c:v>
                </c:pt>
                <c:pt idx="3432">
                  <c:v>303</c:v>
                </c:pt>
                <c:pt idx="3433">
                  <c:v>303</c:v>
                </c:pt>
                <c:pt idx="3434">
                  <c:v>303</c:v>
                </c:pt>
                <c:pt idx="3435">
                  <c:v>303</c:v>
                </c:pt>
                <c:pt idx="3436">
                  <c:v>303</c:v>
                </c:pt>
                <c:pt idx="3437">
                  <c:v>304</c:v>
                </c:pt>
                <c:pt idx="3438">
                  <c:v>304</c:v>
                </c:pt>
                <c:pt idx="3439">
                  <c:v>304</c:v>
                </c:pt>
                <c:pt idx="3440">
                  <c:v>304</c:v>
                </c:pt>
                <c:pt idx="3441">
                  <c:v>304</c:v>
                </c:pt>
                <c:pt idx="3442">
                  <c:v>304</c:v>
                </c:pt>
                <c:pt idx="3443">
                  <c:v>305</c:v>
                </c:pt>
                <c:pt idx="3444">
                  <c:v>304</c:v>
                </c:pt>
                <c:pt idx="3445">
                  <c:v>304</c:v>
                </c:pt>
                <c:pt idx="3446">
                  <c:v>304</c:v>
                </c:pt>
                <c:pt idx="3447">
                  <c:v>304</c:v>
                </c:pt>
                <c:pt idx="3448">
                  <c:v>304</c:v>
                </c:pt>
                <c:pt idx="3449">
                  <c:v>304</c:v>
                </c:pt>
                <c:pt idx="3450">
                  <c:v>303</c:v>
                </c:pt>
                <c:pt idx="3451">
                  <c:v>302</c:v>
                </c:pt>
                <c:pt idx="3452">
                  <c:v>303</c:v>
                </c:pt>
                <c:pt idx="3453">
                  <c:v>303</c:v>
                </c:pt>
                <c:pt idx="3454">
                  <c:v>303</c:v>
                </c:pt>
                <c:pt idx="3455">
                  <c:v>303</c:v>
                </c:pt>
                <c:pt idx="3456">
                  <c:v>303</c:v>
                </c:pt>
                <c:pt idx="3457">
                  <c:v>303</c:v>
                </c:pt>
                <c:pt idx="3458">
                  <c:v>301</c:v>
                </c:pt>
                <c:pt idx="3459">
                  <c:v>299</c:v>
                </c:pt>
                <c:pt idx="3460">
                  <c:v>299</c:v>
                </c:pt>
                <c:pt idx="3461">
                  <c:v>299</c:v>
                </c:pt>
                <c:pt idx="3462">
                  <c:v>299</c:v>
                </c:pt>
                <c:pt idx="3463">
                  <c:v>299</c:v>
                </c:pt>
                <c:pt idx="3464">
                  <c:v>298</c:v>
                </c:pt>
                <c:pt idx="3465">
                  <c:v>297</c:v>
                </c:pt>
                <c:pt idx="3466">
                  <c:v>297</c:v>
                </c:pt>
                <c:pt idx="3467">
                  <c:v>297</c:v>
                </c:pt>
                <c:pt idx="3468">
                  <c:v>297</c:v>
                </c:pt>
                <c:pt idx="3469">
                  <c:v>297</c:v>
                </c:pt>
                <c:pt idx="3470">
                  <c:v>297</c:v>
                </c:pt>
                <c:pt idx="3471">
                  <c:v>295</c:v>
                </c:pt>
                <c:pt idx="3472">
                  <c:v>295</c:v>
                </c:pt>
                <c:pt idx="3473">
                  <c:v>295</c:v>
                </c:pt>
                <c:pt idx="3474">
                  <c:v>295</c:v>
                </c:pt>
                <c:pt idx="3475">
                  <c:v>295</c:v>
                </c:pt>
                <c:pt idx="3476">
                  <c:v>295</c:v>
                </c:pt>
                <c:pt idx="3477">
                  <c:v>296</c:v>
                </c:pt>
                <c:pt idx="3478">
                  <c:v>293</c:v>
                </c:pt>
                <c:pt idx="3479">
                  <c:v>293</c:v>
                </c:pt>
                <c:pt idx="3480">
                  <c:v>293</c:v>
                </c:pt>
                <c:pt idx="3481">
                  <c:v>293</c:v>
                </c:pt>
                <c:pt idx="3482">
                  <c:v>293</c:v>
                </c:pt>
                <c:pt idx="3483">
                  <c:v>293</c:v>
                </c:pt>
                <c:pt idx="3484">
                  <c:v>293</c:v>
                </c:pt>
                <c:pt idx="3485">
                  <c:v>292</c:v>
                </c:pt>
                <c:pt idx="3486">
                  <c:v>292</c:v>
                </c:pt>
                <c:pt idx="3487">
                  <c:v>292</c:v>
                </c:pt>
                <c:pt idx="3488">
                  <c:v>292</c:v>
                </c:pt>
                <c:pt idx="3489">
                  <c:v>292</c:v>
                </c:pt>
                <c:pt idx="3490">
                  <c:v>292</c:v>
                </c:pt>
                <c:pt idx="3491">
                  <c:v>292</c:v>
                </c:pt>
                <c:pt idx="3492">
                  <c:v>292</c:v>
                </c:pt>
                <c:pt idx="3493">
                  <c:v>292</c:v>
                </c:pt>
                <c:pt idx="3494">
                  <c:v>292</c:v>
                </c:pt>
                <c:pt idx="3495">
                  <c:v>292</c:v>
                </c:pt>
                <c:pt idx="3496">
                  <c:v>292</c:v>
                </c:pt>
                <c:pt idx="3497">
                  <c:v>292</c:v>
                </c:pt>
                <c:pt idx="3498">
                  <c:v>291</c:v>
                </c:pt>
                <c:pt idx="3499">
                  <c:v>291</c:v>
                </c:pt>
                <c:pt idx="3500">
                  <c:v>291</c:v>
                </c:pt>
                <c:pt idx="3501">
                  <c:v>291</c:v>
                </c:pt>
                <c:pt idx="3502">
                  <c:v>291</c:v>
                </c:pt>
                <c:pt idx="3503">
                  <c:v>291</c:v>
                </c:pt>
                <c:pt idx="3504">
                  <c:v>291</c:v>
                </c:pt>
                <c:pt idx="3505">
                  <c:v>291</c:v>
                </c:pt>
                <c:pt idx="3506">
                  <c:v>289</c:v>
                </c:pt>
                <c:pt idx="3507">
                  <c:v>289</c:v>
                </c:pt>
                <c:pt idx="3508">
                  <c:v>289</c:v>
                </c:pt>
                <c:pt idx="3509">
                  <c:v>289</c:v>
                </c:pt>
                <c:pt idx="3510">
                  <c:v>289</c:v>
                </c:pt>
                <c:pt idx="3511">
                  <c:v>289</c:v>
                </c:pt>
                <c:pt idx="3512">
                  <c:v>289</c:v>
                </c:pt>
                <c:pt idx="3513">
                  <c:v>289</c:v>
                </c:pt>
                <c:pt idx="3514">
                  <c:v>288</c:v>
                </c:pt>
                <c:pt idx="3515">
                  <c:v>286</c:v>
                </c:pt>
                <c:pt idx="3516">
                  <c:v>286</c:v>
                </c:pt>
                <c:pt idx="3517">
                  <c:v>286</c:v>
                </c:pt>
                <c:pt idx="3518">
                  <c:v>287</c:v>
                </c:pt>
                <c:pt idx="3519">
                  <c:v>287</c:v>
                </c:pt>
                <c:pt idx="3520">
                  <c:v>287</c:v>
                </c:pt>
                <c:pt idx="3521">
                  <c:v>287</c:v>
                </c:pt>
                <c:pt idx="3522">
                  <c:v>286</c:v>
                </c:pt>
                <c:pt idx="3523">
                  <c:v>287</c:v>
                </c:pt>
                <c:pt idx="3524">
                  <c:v>287</c:v>
                </c:pt>
                <c:pt idx="3525">
                  <c:v>287</c:v>
                </c:pt>
                <c:pt idx="3526">
                  <c:v>287</c:v>
                </c:pt>
                <c:pt idx="3527">
                  <c:v>285</c:v>
                </c:pt>
                <c:pt idx="3528">
                  <c:v>285</c:v>
                </c:pt>
                <c:pt idx="3529">
                  <c:v>285</c:v>
                </c:pt>
                <c:pt idx="3530">
                  <c:v>286</c:v>
                </c:pt>
                <c:pt idx="3531">
                  <c:v>286</c:v>
                </c:pt>
                <c:pt idx="3532">
                  <c:v>286</c:v>
                </c:pt>
                <c:pt idx="3533">
                  <c:v>286</c:v>
                </c:pt>
                <c:pt idx="3534">
                  <c:v>286</c:v>
                </c:pt>
                <c:pt idx="3535">
                  <c:v>286</c:v>
                </c:pt>
                <c:pt idx="3536">
                  <c:v>286</c:v>
                </c:pt>
                <c:pt idx="3537">
                  <c:v>286</c:v>
                </c:pt>
                <c:pt idx="3538">
                  <c:v>286</c:v>
                </c:pt>
                <c:pt idx="3539">
                  <c:v>286</c:v>
                </c:pt>
                <c:pt idx="3540">
                  <c:v>286</c:v>
                </c:pt>
                <c:pt idx="3541">
                  <c:v>286</c:v>
                </c:pt>
                <c:pt idx="3542">
                  <c:v>286</c:v>
                </c:pt>
                <c:pt idx="3543">
                  <c:v>285</c:v>
                </c:pt>
                <c:pt idx="3544">
                  <c:v>285</c:v>
                </c:pt>
                <c:pt idx="3545">
                  <c:v>285</c:v>
                </c:pt>
                <c:pt idx="3546">
                  <c:v>285</c:v>
                </c:pt>
                <c:pt idx="3547">
                  <c:v>285</c:v>
                </c:pt>
                <c:pt idx="3548">
                  <c:v>285</c:v>
                </c:pt>
                <c:pt idx="3549">
                  <c:v>285</c:v>
                </c:pt>
                <c:pt idx="3550">
                  <c:v>285</c:v>
                </c:pt>
                <c:pt idx="3551">
                  <c:v>285</c:v>
                </c:pt>
                <c:pt idx="3552">
                  <c:v>285</c:v>
                </c:pt>
                <c:pt idx="3553">
                  <c:v>285</c:v>
                </c:pt>
                <c:pt idx="3554">
                  <c:v>285</c:v>
                </c:pt>
                <c:pt idx="3555">
                  <c:v>285</c:v>
                </c:pt>
                <c:pt idx="3556">
                  <c:v>285</c:v>
                </c:pt>
                <c:pt idx="3557">
                  <c:v>285</c:v>
                </c:pt>
                <c:pt idx="3558">
                  <c:v>285</c:v>
                </c:pt>
                <c:pt idx="3559">
                  <c:v>285</c:v>
                </c:pt>
                <c:pt idx="3560">
                  <c:v>285</c:v>
                </c:pt>
                <c:pt idx="3561">
                  <c:v>285</c:v>
                </c:pt>
                <c:pt idx="3562">
                  <c:v>284</c:v>
                </c:pt>
                <c:pt idx="3563">
                  <c:v>284</c:v>
                </c:pt>
                <c:pt idx="3564">
                  <c:v>284</c:v>
                </c:pt>
                <c:pt idx="3565">
                  <c:v>284</c:v>
                </c:pt>
                <c:pt idx="3566">
                  <c:v>283</c:v>
                </c:pt>
                <c:pt idx="3567">
                  <c:v>284</c:v>
                </c:pt>
                <c:pt idx="3568">
                  <c:v>283</c:v>
                </c:pt>
                <c:pt idx="3569">
                  <c:v>283</c:v>
                </c:pt>
                <c:pt idx="3570">
                  <c:v>283</c:v>
                </c:pt>
                <c:pt idx="3571">
                  <c:v>283</c:v>
                </c:pt>
                <c:pt idx="3572">
                  <c:v>283</c:v>
                </c:pt>
                <c:pt idx="3573">
                  <c:v>283</c:v>
                </c:pt>
                <c:pt idx="3574">
                  <c:v>285</c:v>
                </c:pt>
                <c:pt idx="3575">
                  <c:v>283</c:v>
                </c:pt>
                <c:pt idx="3576">
                  <c:v>281</c:v>
                </c:pt>
                <c:pt idx="3577">
                  <c:v>281</c:v>
                </c:pt>
                <c:pt idx="3578">
                  <c:v>281</c:v>
                </c:pt>
                <c:pt idx="3579">
                  <c:v>281</c:v>
                </c:pt>
                <c:pt idx="3580">
                  <c:v>281</c:v>
                </c:pt>
                <c:pt idx="3581">
                  <c:v>281</c:v>
                </c:pt>
                <c:pt idx="3582">
                  <c:v>281</c:v>
                </c:pt>
                <c:pt idx="3583">
                  <c:v>282</c:v>
                </c:pt>
                <c:pt idx="3584">
                  <c:v>282</c:v>
                </c:pt>
                <c:pt idx="3585">
                  <c:v>281</c:v>
                </c:pt>
                <c:pt idx="3586">
                  <c:v>281</c:v>
                </c:pt>
                <c:pt idx="3587">
                  <c:v>282</c:v>
                </c:pt>
                <c:pt idx="3588">
                  <c:v>283</c:v>
                </c:pt>
                <c:pt idx="3589">
                  <c:v>283</c:v>
                </c:pt>
                <c:pt idx="3590">
                  <c:v>283</c:v>
                </c:pt>
                <c:pt idx="3591">
                  <c:v>283</c:v>
                </c:pt>
                <c:pt idx="3592">
                  <c:v>283</c:v>
                </c:pt>
                <c:pt idx="3593">
                  <c:v>283</c:v>
                </c:pt>
                <c:pt idx="3594">
                  <c:v>283</c:v>
                </c:pt>
                <c:pt idx="3595">
                  <c:v>283</c:v>
                </c:pt>
                <c:pt idx="3596">
                  <c:v>283</c:v>
                </c:pt>
                <c:pt idx="3597">
                  <c:v>283</c:v>
                </c:pt>
                <c:pt idx="3598">
                  <c:v>283</c:v>
                </c:pt>
                <c:pt idx="3599">
                  <c:v>283</c:v>
                </c:pt>
                <c:pt idx="3600">
                  <c:v>283</c:v>
                </c:pt>
                <c:pt idx="3601">
                  <c:v>283</c:v>
                </c:pt>
                <c:pt idx="3602">
                  <c:v>283</c:v>
                </c:pt>
                <c:pt idx="3603">
                  <c:v>283</c:v>
                </c:pt>
                <c:pt idx="3604">
                  <c:v>283</c:v>
                </c:pt>
                <c:pt idx="3605">
                  <c:v>280</c:v>
                </c:pt>
                <c:pt idx="3606">
                  <c:v>280</c:v>
                </c:pt>
                <c:pt idx="3607">
                  <c:v>280</c:v>
                </c:pt>
                <c:pt idx="3608">
                  <c:v>280</c:v>
                </c:pt>
                <c:pt idx="3609">
                  <c:v>280</c:v>
                </c:pt>
                <c:pt idx="3610">
                  <c:v>280</c:v>
                </c:pt>
                <c:pt idx="3611">
                  <c:v>280</c:v>
                </c:pt>
                <c:pt idx="3612">
                  <c:v>279</c:v>
                </c:pt>
                <c:pt idx="3613">
                  <c:v>279</c:v>
                </c:pt>
                <c:pt idx="3614">
                  <c:v>278</c:v>
                </c:pt>
                <c:pt idx="3615">
                  <c:v>278</c:v>
                </c:pt>
                <c:pt idx="3616">
                  <c:v>278</c:v>
                </c:pt>
                <c:pt idx="3617">
                  <c:v>278</c:v>
                </c:pt>
                <c:pt idx="3618">
                  <c:v>277</c:v>
                </c:pt>
                <c:pt idx="3619">
                  <c:v>277</c:v>
                </c:pt>
                <c:pt idx="3620">
                  <c:v>277</c:v>
                </c:pt>
                <c:pt idx="3621">
                  <c:v>277</c:v>
                </c:pt>
                <c:pt idx="3622">
                  <c:v>277</c:v>
                </c:pt>
                <c:pt idx="3623">
                  <c:v>277</c:v>
                </c:pt>
                <c:pt idx="3624">
                  <c:v>277</c:v>
                </c:pt>
                <c:pt idx="3625">
                  <c:v>276</c:v>
                </c:pt>
                <c:pt idx="3626">
                  <c:v>276</c:v>
                </c:pt>
                <c:pt idx="3627">
                  <c:v>276</c:v>
                </c:pt>
                <c:pt idx="3628">
                  <c:v>276</c:v>
                </c:pt>
                <c:pt idx="3629">
                  <c:v>276</c:v>
                </c:pt>
                <c:pt idx="3630">
                  <c:v>276</c:v>
                </c:pt>
                <c:pt idx="3631">
                  <c:v>276</c:v>
                </c:pt>
                <c:pt idx="3632">
                  <c:v>276</c:v>
                </c:pt>
                <c:pt idx="3633">
                  <c:v>276</c:v>
                </c:pt>
                <c:pt idx="3634">
                  <c:v>277</c:v>
                </c:pt>
                <c:pt idx="3635">
                  <c:v>277</c:v>
                </c:pt>
                <c:pt idx="3636">
                  <c:v>277</c:v>
                </c:pt>
                <c:pt idx="3637">
                  <c:v>278</c:v>
                </c:pt>
                <c:pt idx="3638">
                  <c:v>277</c:v>
                </c:pt>
                <c:pt idx="3639">
                  <c:v>277</c:v>
                </c:pt>
                <c:pt idx="3640">
                  <c:v>277</c:v>
                </c:pt>
                <c:pt idx="3641">
                  <c:v>277</c:v>
                </c:pt>
                <c:pt idx="3642">
                  <c:v>277</c:v>
                </c:pt>
                <c:pt idx="3643">
                  <c:v>277</c:v>
                </c:pt>
                <c:pt idx="3644">
                  <c:v>277</c:v>
                </c:pt>
                <c:pt idx="3645">
                  <c:v>277</c:v>
                </c:pt>
                <c:pt idx="3646">
                  <c:v>278</c:v>
                </c:pt>
                <c:pt idx="3647">
                  <c:v>277</c:v>
                </c:pt>
                <c:pt idx="3648">
                  <c:v>276</c:v>
                </c:pt>
                <c:pt idx="3649">
                  <c:v>276</c:v>
                </c:pt>
                <c:pt idx="3650">
                  <c:v>276</c:v>
                </c:pt>
                <c:pt idx="3651">
                  <c:v>276</c:v>
                </c:pt>
                <c:pt idx="3652">
                  <c:v>276</c:v>
                </c:pt>
                <c:pt idx="3653">
                  <c:v>276</c:v>
                </c:pt>
                <c:pt idx="3654">
                  <c:v>276</c:v>
                </c:pt>
                <c:pt idx="3655">
                  <c:v>276</c:v>
                </c:pt>
                <c:pt idx="3656">
                  <c:v>276</c:v>
                </c:pt>
                <c:pt idx="3657">
                  <c:v>276</c:v>
                </c:pt>
                <c:pt idx="3658">
                  <c:v>276</c:v>
                </c:pt>
                <c:pt idx="3659">
                  <c:v>276</c:v>
                </c:pt>
                <c:pt idx="3660">
                  <c:v>276</c:v>
                </c:pt>
                <c:pt idx="3661">
                  <c:v>274</c:v>
                </c:pt>
                <c:pt idx="3662">
                  <c:v>274</c:v>
                </c:pt>
                <c:pt idx="3663">
                  <c:v>274</c:v>
                </c:pt>
                <c:pt idx="3664">
                  <c:v>274</c:v>
                </c:pt>
                <c:pt idx="3665">
                  <c:v>274</c:v>
                </c:pt>
                <c:pt idx="3666">
                  <c:v>275</c:v>
                </c:pt>
                <c:pt idx="3667">
                  <c:v>276</c:v>
                </c:pt>
                <c:pt idx="3668">
                  <c:v>275</c:v>
                </c:pt>
                <c:pt idx="3669">
                  <c:v>275</c:v>
                </c:pt>
                <c:pt idx="3670">
                  <c:v>275</c:v>
                </c:pt>
                <c:pt idx="3671">
                  <c:v>276</c:v>
                </c:pt>
                <c:pt idx="3672">
                  <c:v>276</c:v>
                </c:pt>
                <c:pt idx="3673">
                  <c:v>276</c:v>
                </c:pt>
                <c:pt idx="3674">
                  <c:v>276</c:v>
                </c:pt>
                <c:pt idx="3675">
                  <c:v>276</c:v>
                </c:pt>
                <c:pt idx="3676">
                  <c:v>276</c:v>
                </c:pt>
                <c:pt idx="3677">
                  <c:v>276</c:v>
                </c:pt>
                <c:pt idx="3678">
                  <c:v>276</c:v>
                </c:pt>
                <c:pt idx="3679">
                  <c:v>276</c:v>
                </c:pt>
                <c:pt idx="3680">
                  <c:v>276</c:v>
                </c:pt>
                <c:pt idx="3681">
                  <c:v>276</c:v>
                </c:pt>
                <c:pt idx="3682">
                  <c:v>276</c:v>
                </c:pt>
                <c:pt idx="3683">
                  <c:v>276</c:v>
                </c:pt>
                <c:pt idx="3684">
                  <c:v>276</c:v>
                </c:pt>
                <c:pt idx="3685">
                  <c:v>276</c:v>
                </c:pt>
                <c:pt idx="3686">
                  <c:v>276</c:v>
                </c:pt>
                <c:pt idx="3687">
                  <c:v>275</c:v>
                </c:pt>
                <c:pt idx="3688">
                  <c:v>274</c:v>
                </c:pt>
                <c:pt idx="3689">
                  <c:v>274</c:v>
                </c:pt>
                <c:pt idx="3690">
                  <c:v>274</c:v>
                </c:pt>
                <c:pt idx="3691">
                  <c:v>274</c:v>
                </c:pt>
                <c:pt idx="3692">
                  <c:v>274</c:v>
                </c:pt>
                <c:pt idx="3693">
                  <c:v>274</c:v>
                </c:pt>
                <c:pt idx="3694">
                  <c:v>271</c:v>
                </c:pt>
                <c:pt idx="3695">
                  <c:v>271</c:v>
                </c:pt>
                <c:pt idx="3696">
                  <c:v>271</c:v>
                </c:pt>
                <c:pt idx="3697">
                  <c:v>271</c:v>
                </c:pt>
                <c:pt idx="3698">
                  <c:v>271</c:v>
                </c:pt>
                <c:pt idx="3699">
                  <c:v>271</c:v>
                </c:pt>
                <c:pt idx="3700">
                  <c:v>271</c:v>
                </c:pt>
                <c:pt idx="3701">
                  <c:v>271</c:v>
                </c:pt>
                <c:pt idx="3702">
                  <c:v>271</c:v>
                </c:pt>
                <c:pt idx="3703">
                  <c:v>271</c:v>
                </c:pt>
                <c:pt idx="3704">
                  <c:v>271</c:v>
                </c:pt>
                <c:pt idx="3705">
                  <c:v>271</c:v>
                </c:pt>
                <c:pt idx="3706">
                  <c:v>271</c:v>
                </c:pt>
                <c:pt idx="3707">
                  <c:v>271</c:v>
                </c:pt>
                <c:pt idx="3708">
                  <c:v>271</c:v>
                </c:pt>
                <c:pt idx="3709">
                  <c:v>271</c:v>
                </c:pt>
                <c:pt idx="3710">
                  <c:v>271</c:v>
                </c:pt>
                <c:pt idx="3711">
                  <c:v>271</c:v>
                </c:pt>
                <c:pt idx="3712">
                  <c:v>271</c:v>
                </c:pt>
                <c:pt idx="3713">
                  <c:v>271</c:v>
                </c:pt>
                <c:pt idx="3714">
                  <c:v>271</c:v>
                </c:pt>
                <c:pt idx="3715">
                  <c:v>271</c:v>
                </c:pt>
                <c:pt idx="3716">
                  <c:v>271</c:v>
                </c:pt>
                <c:pt idx="3717">
                  <c:v>269</c:v>
                </c:pt>
                <c:pt idx="3718">
                  <c:v>269</c:v>
                </c:pt>
                <c:pt idx="3719">
                  <c:v>269</c:v>
                </c:pt>
                <c:pt idx="3720">
                  <c:v>269</c:v>
                </c:pt>
                <c:pt idx="3721">
                  <c:v>268</c:v>
                </c:pt>
                <c:pt idx="3722">
                  <c:v>268</c:v>
                </c:pt>
                <c:pt idx="3723">
                  <c:v>268</c:v>
                </c:pt>
                <c:pt idx="3724">
                  <c:v>267</c:v>
                </c:pt>
                <c:pt idx="3725">
                  <c:v>267</c:v>
                </c:pt>
                <c:pt idx="3726">
                  <c:v>267</c:v>
                </c:pt>
                <c:pt idx="3727">
                  <c:v>267</c:v>
                </c:pt>
                <c:pt idx="3728">
                  <c:v>267</c:v>
                </c:pt>
                <c:pt idx="3729">
                  <c:v>267</c:v>
                </c:pt>
                <c:pt idx="3730">
                  <c:v>265</c:v>
                </c:pt>
                <c:pt idx="3731">
                  <c:v>265</c:v>
                </c:pt>
                <c:pt idx="3732">
                  <c:v>264</c:v>
                </c:pt>
                <c:pt idx="3733">
                  <c:v>264</c:v>
                </c:pt>
                <c:pt idx="3734">
                  <c:v>265</c:v>
                </c:pt>
                <c:pt idx="3735">
                  <c:v>265</c:v>
                </c:pt>
                <c:pt idx="3736">
                  <c:v>264</c:v>
                </c:pt>
                <c:pt idx="3737">
                  <c:v>264</c:v>
                </c:pt>
                <c:pt idx="3738">
                  <c:v>264</c:v>
                </c:pt>
                <c:pt idx="3739">
                  <c:v>264</c:v>
                </c:pt>
                <c:pt idx="3740">
                  <c:v>264</c:v>
                </c:pt>
                <c:pt idx="3741">
                  <c:v>264</c:v>
                </c:pt>
                <c:pt idx="3742">
                  <c:v>264</c:v>
                </c:pt>
                <c:pt idx="3743">
                  <c:v>263</c:v>
                </c:pt>
                <c:pt idx="3744">
                  <c:v>263</c:v>
                </c:pt>
                <c:pt idx="3745">
                  <c:v>264</c:v>
                </c:pt>
                <c:pt idx="3746">
                  <c:v>263</c:v>
                </c:pt>
                <c:pt idx="3747">
                  <c:v>263</c:v>
                </c:pt>
                <c:pt idx="3748">
                  <c:v>263</c:v>
                </c:pt>
                <c:pt idx="3749">
                  <c:v>263</c:v>
                </c:pt>
                <c:pt idx="3750">
                  <c:v>263</c:v>
                </c:pt>
                <c:pt idx="3751">
                  <c:v>263</c:v>
                </c:pt>
                <c:pt idx="3752">
                  <c:v>263</c:v>
                </c:pt>
                <c:pt idx="3753">
                  <c:v>262</c:v>
                </c:pt>
                <c:pt idx="3754">
                  <c:v>262</c:v>
                </c:pt>
                <c:pt idx="3755">
                  <c:v>262</c:v>
                </c:pt>
                <c:pt idx="3756">
                  <c:v>262</c:v>
                </c:pt>
                <c:pt idx="3757">
                  <c:v>262</c:v>
                </c:pt>
                <c:pt idx="3758">
                  <c:v>263</c:v>
                </c:pt>
                <c:pt idx="3759">
                  <c:v>262</c:v>
                </c:pt>
                <c:pt idx="3760">
                  <c:v>262</c:v>
                </c:pt>
                <c:pt idx="3761">
                  <c:v>262</c:v>
                </c:pt>
                <c:pt idx="3762">
                  <c:v>262</c:v>
                </c:pt>
                <c:pt idx="3763">
                  <c:v>262</c:v>
                </c:pt>
                <c:pt idx="3764">
                  <c:v>262</c:v>
                </c:pt>
                <c:pt idx="3765">
                  <c:v>261</c:v>
                </c:pt>
                <c:pt idx="3766">
                  <c:v>261</c:v>
                </c:pt>
                <c:pt idx="3767">
                  <c:v>261</c:v>
                </c:pt>
                <c:pt idx="3768">
                  <c:v>261</c:v>
                </c:pt>
                <c:pt idx="3769">
                  <c:v>261</c:v>
                </c:pt>
                <c:pt idx="3770">
                  <c:v>261</c:v>
                </c:pt>
                <c:pt idx="3771">
                  <c:v>262</c:v>
                </c:pt>
                <c:pt idx="3772">
                  <c:v>260</c:v>
                </c:pt>
                <c:pt idx="3773">
                  <c:v>260</c:v>
                </c:pt>
                <c:pt idx="3774">
                  <c:v>261</c:v>
                </c:pt>
                <c:pt idx="3775">
                  <c:v>261</c:v>
                </c:pt>
                <c:pt idx="3776">
                  <c:v>261</c:v>
                </c:pt>
                <c:pt idx="3777">
                  <c:v>261</c:v>
                </c:pt>
                <c:pt idx="3778">
                  <c:v>261</c:v>
                </c:pt>
                <c:pt idx="3779">
                  <c:v>261</c:v>
                </c:pt>
                <c:pt idx="3780">
                  <c:v>262</c:v>
                </c:pt>
                <c:pt idx="3781">
                  <c:v>261</c:v>
                </c:pt>
                <c:pt idx="3782">
                  <c:v>261</c:v>
                </c:pt>
                <c:pt idx="3783">
                  <c:v>262</c:v>
                </c:pt>
                <c:pt idx="3784">
                  <c:v>262</c:v>
                </c:pt>
                <c:pt idx="3785">
                  <c:v>262</c:v>
                </c:pt>
                <c:pt idx="3786">
                  <c:v>261</c:v>
                </c:pt>
                <c:pt idx="3787">
                  <c:v>260</c:v>
                </c:pt>
                <c:pt idx="3788">
                  <c:v>260</c:v>
                </c:pt>
                <c:pt idx="3789">
                  <c:v>260</c:v>
                </c:pt>
                <c:pt idx="3790">
                  <c:v>260</c:v>
                </c:pt>
                <c:pt idx="3791">
                  <c:v>260</c:v>
                </c:pt>
                <c:pt idx="3792">
                  <c:v>260</c:v>
                </c:pt>
                <c:pt idx="3793">
                  <c:v>260</c:v>
                </c:pt>
                <c:pt idx="3794">
                  <c:v>260</c:v>
                </c:pt>
                <c:pt idx="3795">
                  <c:v>260</c:v>
                </c:pt>
                <c:pt idx="3796">
                  <c:v>260</c:v>
                </c:pt>
                <c:pt idx="3797">
                  <c:v>260</c:v>
                </c:pt>
                <c:pt idx="3798">
                  <c:v>260</c:v>
                </c:pt>
                <c:pt idx="3799">
                  <c:v>259</c:v>
                </c:pt>
                <c:pt idx="3800">
                  <c:v>259</c:v>
                </c:pt>
                <c:pt idx="3801">
                  <c:v>257</c:v>
                </c:pt>
                <c:pt idx="3802">
                  <c:v>258</c:v>
                </c:pt>
                <c:pt idx="3803">
                  <c:v>258</c:v>
                </c:pt>
                <c:pt idx="3804">
                  <c:v>258</c:v>
                </c:pt>
                <c:pt idx="3805">
                  <c:v>258</c:v>
                </c:pt>
                <c:pt idx="3806">
                  <c:v>258</c:v>
                </c:pt>
                <c:pt idx="3807">
                  <c:v>258</c:v>
                </c:pt>
                <c:pt idx="3808">
                  <c:v>258</c:v>
                </c:pt>
                <c:pt idx="3809">
                  <c:v>258</c:v>
                </c:pt>
                <c:pt idx="3810">
                  <c:v>258</c:v>
                </c:pt>
                <c:pt idx="3811">
                  <c:v>258</c:v>
                </c:pt>
                <c:pt idx="3812">
                  <c:v>258</c:v>
                </c:pt>
                <c:pt idx="3813">
                  <c:v>257</c:v>
                </c:pt>
                <c:pt idx="3814">
                  <c:v>256</c:v>
                </c:pt>
                <c:pt idx="3815">
                  <c:v>257</c:v>
                </c:pt>
                <c:pt idx="3816">
                  <c:v>257</c:v>
                </c:pt>
                <c:pt idx="3817">
                  <c:v>257</c:v>
                </c:pt>
                <c:pt idx="3818">
                  <c:v>257</c:v>
                </c:pt>
                <c:pt idx="3819">
                  <c:v>257</c:v>
                </c:pt>
                <c:pt idx="3820">
                  <c:v>256</c:v>
                </c:pt>
                <c:pt idx="3821">
                  <c:v>256</c:v>
                </c:pt>
                <c:pt idx="3822">
                  <c:v>251</c:v>
                </c:pt>
                <c:pt idx="3823">
                  <c:v>251</c:v>
                </c:pt>
                <c:pt idx="3824">
                  <c:v>251</c:v>
                </c:pt>
                <c:pt idx="3825">
                  <c:v>251</c:v>
                </c:pt>
                <c:pt idx="3826">
                  <c:v>251</c:v>
                </c:pt>
                <c:pt idx="3827">
                  <c:v>252</c:v>
                </c:pt>
                <c:pt idx="3828">
                  <c:v>252</c:v>
                </c:pt>
                <c:pt idx="3829">
                  <c:v>252</c:v>
                </c:pt>
                <c:pt idx="3830">
                  <c:v>252</c:v>
                </c:pt>
                <c:pt idx="3831">
                  <c:v>253</c:v>
                </c:pt>
                <c:pt idx="3832">
                  <c:v>253</c:v>
                </c:pt>
                <c:pt idx="3833">
                  <c:v>253</c:v>
                </c:pt>
                <c:pt idx="3834">
                  <c:v>253</c:v>
                </c:pt>
                <c:pt idx="3835">
                  <c:v>251</c:v>
                </c:pt>
                <c:pt idx="3836">
                  <c:v>250</c:v>
                </c:pt>
                <c:pt idx="3837">
                  <c:v>250</c:v>
                </c:pt>
                <c:pt idx="3838">
                  <c:v>250</c:v>
                </c:pt>
                <c:pt idx="3839">
                  <c:v>250</c:v>
                </c:pt>
                <c:pt idx="3840">
                  <c:v>249</c:v>
                </c:pt>
                <c:pt idx="3841">
                  <c:v>250</c:v>
                </c:pt>
                <c:pt idx="3842">
                  <c:v>246</c:v>
                </c:pt>
                <c:pt idx="3843">
                  <c:v>246</c:v>
                </c:pt>
                <c:pt idx="3844">
                  <c:v>246</c:v>
                </c:pt>
                <c:pt idx="3845">
                  <c:v>245</c:v>
                </c:pt>
                <c:pt idx="3846">
                  <c:v>245</c:v>
                </c:pt>
                <c:pt idx="3847">
                  <c:v>245</c:v>
                </c:pt>
                <c:pt idx="3848">
                  <c:v>245</c:v>
                </c:pt>
                <c:pt idx="3849">
                  <c:v>245</c:v>
                </c:pt>
                <c:pt idx="3850">
                  <c:v>245</c:v>
                </c:pt>
                <c:pt idx="3851">
                  <c:v>244</c:v>
                </c:pt>
                <c:pt idx="3852">
                  <c:v>244</c:v>
                </c:pt>
                <c:pt idx="3853">
                  <c:v>244</c:v>
                </c:pt>
                <c:pt idx="3854">
                  <c:v>242</c:v>
                </c:pt>
                <c:pt idx="3855">
                  <c:v>241</c:v>
                </c:pt>
                <c:pt idx="3856">
                  <c:v>241</c:v>
                </c:pt>
                <c:pt idx="3857">
                  <c:v>241</c:v>
                </c:pt>
                <c:pt idx="3858">
                  <c:v>242</c:v>
                </c:pt>
                <c:pt idx="3859">
                  <c:v>242</c:v>
                </c:pt>
                <c:pt idx="3860">
                  <c:v>242</c:v>
                </c:pt>
                <c:pt idx="3861">
                  <c:v>242</c:v>
                </c:pt>
                <c:pt idx="3862">
                  <c:v>242</c:v>
                </c:pt>
                <c:pt idx="3863">
                  <c:v>242</c:v>
                </c:pt>
                <c:pt idx="3864">
                  <c:v>240</c:v>
                </c:pt>
                <c:pt idx="3865">
                  <c:v>239</c:v>
                </c:pt>
                <c:pt idx="3866">
                  <c:v>239</c:v>
                </c:pt>
                <c:pt idx="3867">
                  <c:v>239</c:v>
                </c:pt>
                <c:pt idx="3868">
                  <c:v>239</c:v>
                </c:pt>
                <c:pt idx="3869">
                  <c:v>239</c:v>
                </c:pt>
                <c:pt idx="3870">
                  <c:v>235</c:v>
                </c:pt>
                <c:pt idx="3871">
                  <c:v>235</c:v>
                </c:pt>
                <c:pt idx="3872">
                  <c:v>234</c:v>
                </c:pt>
                <c:pt idx="3873">
                  <c:v>239</c:v>
                </c:pt>
                <c:pt idx="3874">
                  <c:v>261</c:v>
                </c:pt>
                <c:pt idx="3875">
                  <c:v>261</c:v>
                </c:pt>
                <c:pt idx="3876">
                  <c:v>261</c:v>
                </c:pt>
                <c:pt idx="3877">
                  <c:v>261</c:v>
                </c:pt>
                <c:pt idx="3878">
                  <c:v>260</c:v>
                </c:pt>
                <c:pt idx="3879">
                  <c:v>260</c:v>
                </c:pt>
                <c:pt idx="3880">
                  <c:v>260</c:v>
                </c:pt>
                <c:pt idx="3881">
                  <c:v>260</c:v>
                </c:pt>
                <c:pt idx="3882">
                  <c:v>260</c:v>
                </c:pt>
                <c:pt idx="3883">
                  <c:v>260</c:v>
                </c:pt>
                <c:pt idx="3884">
                  <c:v>260</c:v>
                </c:pt>
                <c:pt idx="3885">
                  <c:v>260</c:v>
                </c:pt>
                <c:pt idx="3886">
                  <c:v>257</c:v>
                </c:pt>
                <c:pt idx="3887">
                  <c:v>257</c:v>
                </c:pt>
                <c:pt idx="3888">
                  <c:v>257</c:v>
                </c:pt>
                <c:pt idx="3889">
                  <c:v>257</c:v>
                </c:pt>
                <c:pt idx="3890">
                  <c:v>257</c:v>
                </c:pt>
                <c:pt idx="3891">
                  <c:v>257</c:v>
                </c:pt>
                <c:pt idx="3892">
                  <c:v>257</c:v>
                </c:pt>
                <c:pt idx="3893">
                  <c:v>258</c:v>
                </c:pt>
                <c:pt idx="3894">
                  <c:v>258</c:v>
                </c:pt>
                <c:pt idx="3895">
                  <c:v>258</c:v>
                </c:pt>
                <c:pt idx="3896">
                  <c:v>257</c:v>
                </c:pt>
                <c:pt idx="3897">
                  <c:v>257</c:v>
                </c:pt>
                <c:pt idx="3898">
                  <c:v>257</c:v>
                </c:pt>
                <c:pt idx="3899">
                  <c:v>257</c:v>
                </c:pt>
                <c:pt idx="3900">
                  <c:v>256</c:v>
                </c:pt>
                <c:pt idx="3901">
                  <c:v>256</c:v>
                </c:pt>
                <c:pt idx="3902">
                  <c:v>256</c:v>
                </c:pt>
                <c:pt idx="3903">
                  <c:v>256</c:v>
                </c:pt>
                <c:pt idx="3904">
                  <c:v>256</c:v>
                </c:pt>
                <c:pt idx="3905">
                  <c:v>255</c:v>
                </c:pt>
                <c:pt idx="3906">
                  <c:v>253</c:v>
                </c:pt>
                <c:pt idx="3907">
                  <c:v>253</c:v>
                </c:pt>
                <c:pt idx="3908">
                  <c:v>253</c:v>
                </c:pt>
                <c:pt idx="3909">
                  <c:v>253</c:v>
                </c:pt>
                <c:pt idx="3910">
                  <c:v>253</c:v>
                </c:pt>
                <c:pt idx="3911">
                  <c:v>253</c:v>
                </c:pt>
                <c:pt idx="3912">
                  <c:v>251</c:v>
                </c:pt>
                <c:pt idx="3913">
                  <c:v>251</c:v>
                </c:pt>
                <c:pt idx="3914">
                  <c:v>251</c:v>
                </c:pt>
                <c:pt idx="3915">
                  <c:v>251</c:v>
                </c:pt>
                <c:pt idx="3916">
                  <c:v>251</c:v>
                </c:pt>
                <c:pt idx="3917">
                  <c:v>251</c:v>
                </c:pt>
                <c:pt idx="3918">
                  <c:v>249</c:v>
                </c:pt>
                <c:pt idx="3919">
                  <c:v>247</c:v>
                </c:pt>
                <c:pt idx="3920">
                  <c:v>247</c:v>
                </c:pt>
                <c:pt idx="3921">
                  <c:v>247</c:v>
                </c:pt>
                <c:pt idx="3922">
                  <c:v>247</c:v>
                </c:pt>
                <c:pt idx="3923">
                  <c:v>247</c:v>
                </c:pt>
                <c:pt idx="3924">
                  <c:v>247</c:v>
                </c:pt>
                <c:pt idx="3925">
                  <c:v>247</c:v>
                </c:pt>
                <c:pt idx="3926">
                  <c:v>245</c:v>
                </c:pt>
                <c:pt idx="3927">
                  <c:v>245</c:v>
                </c:pt>
                <c:pt idx="3928">
                  <c:v>245</c:v>
                </c:pt>
                <c:pt idx="3929">
                  <c:v>245</c:v>
                </c:pt>
                <c:pt idx="3930">
                  <c:v>245</c:v>
                </c:pt>
                <c:pt idx="3931">
                  <c:v>244</c:v>
                </c:pt>
                <c:pt idx="3932">
                  <c:v>244</c:v>
                </c:pt>
                <c:pt idx="3933">
                  <c:v>244</c:v>
                </c:pt>
                <c:pt idx="3934">
                  <c:v>243</c:v>
                </c:pt>
                <c:pt idx="3935">
                  <c:v>242</c:v>
                </c:pt>
                <c:pt idx="3936">
                  <c:v>242</c:v>
                </c:pt>
                <c:pt idx="3937">
                  <c:v>243</c:v>
                </c:pt>
                <c:pt idx="3938">
                  <c:v>243</c:v>
                </c:pt>
                <c:pt idx="3939">
                  <c:v>242</c:v>
                </c:pt>
                <c:pt idx="3940">
                  <c:v>243</c:v>
                </c:pt>
                <c:pt idx="3941">
                  <c:v>243</c:v>
                </c:pt>
                <c:pt idx="3942">
                  <c:v>243</c:v>
                </c:pt>
                <c:pt idx="3943">
                  <c:v>243</c:v>
                </c:pt>
                <c:pt idx="3944">
                  <c:v>243</c:v>
                </c:pt>
                <c:pt idx="3945">
                  <c:v>243</c:v>
                </c:pt>
                <c:pt idx="3946">
                  <c:v>243</c:v>
                </c:pt>
                <c:pt idx="3947">
                  <c:v>240</c:v>
                </c:pt>
                <c:pt idx="3948">
                  <c:v>240</c:v>
                </c:pt>
                <c:pt idx="3949">
                  <c:v>239</c:v>
                </c:pt>
                <c:pt idx="3950">
                  <c:v>239</c:v>
                </c:pt>
                <c:pt idx="3951">
                  <c:v>239</c:v>
                </c:pt>
                <c:pt idx="3952">
                  <c:v>239</c:v>
                </c:pt>
                <c:pt idx="3953">
                  <c:v>238</c:v>
                </c:pt>
                <c:pt idx="3954">
                  <c:v>234</c:v>
                </c:pt>
                <c:pt idx="3955">
                  <c:v>235</c:v>
                </c:pt>
                <c:pt idx="3956">
                  <c:v>235</c:v>
                </c:pt>
                <c:pt idx="3957">
                  <c:v>235</c:v>
                </c:pt>
                <c:pt idx="3958">
                  <c:v>235</c:v>
                </c:pt>
                <c:pt idx="3959">
                  <c:v>235</c:v>
                </c:pt>
                <c:pt idx="3960">
                  <c:v>233</c:v>
                </c:pt>
                <c:pt idx="3961">
                  <c:v>233</c:v>
                </c:pt>
                <c:pt idx="3962">
                  <c:v>233</c:v>
                </c:pt>
                <c:pt idx="3963">
                  <c:v>233</c:v>
                </c:pt>
                <c:pt idx="3964">
                  <c:v>233</c:v>
                </c:pt>
                <c:pt idx="3965">
                  <c:v>233</c:v>
                </c:pt>
                <c:pt idx="3966">
                  <c:v>233</c:v>
                </c:pt>
                <c:pt idx="3967">
                  <c:v>232</c:v>
                </c:pt>
                <c:pt idx="3968">
                  <c:v>230</c:v>
                </c:pt>
                <c:pt idx="3969">
                  <c:v>230</c:v>
                </c:pt>
                <c:pt idx="3970">
                  <c:v>230</c:v>
                </c:pt>
                <c:pt idx="3971">
                  <c:v>230</c:v>
                </c:pt>
                <c:pt idx="3972">
                  <c:v>230</c:v>
                </c:pt>
                <c:pt idx="3973">
                  <c:v>230</c:v>
                </c:pt>
                <c:pt idx="3974">
                  <c:v>226</c:v>
                </c:pt>
                <c:pt idx="3975">
                  <c:v>224</c:v>
                </c:pt>
                <c:pt idx="3976">
                  <c:v>224</c:v>
                </c:pt>
                <c:pt idx="3977">
                  <c:v>224</c:v>
                </c:pt>
                <c:pt idx="3978">
                  <c:v>224</c:v>
                </c:pt>
                <c:pt idx="3979">
                  <c:v>224</c:v>
                </c:pt>
                <c:pt idx="3980">
                  <c:v>224</c:v>
                </c:pt>
                <c:pt idx="3981">
                  <c:v>220</c:v>
                </c:pt>
                <c:pt idx="3982">
                  <c:v>220</c:v>
                </c:pt>
                <c:pt idx="3983">
                  <c:v>221</c:v>
                </c:pt>
                <c:pt idx="3984">
                  <c:v>221</c:v>
                </c:pt>
                <c:pt idx="3985">
                  <c:v>222</c:v>
                </c:pt>
                <c:pt idx="3986">
                  <c:v>222</c:v>
                </c:pt>
                <c:pt idx="3987">
                  <c:v>222</c:v>
                </c:pt>
                <c:pt idx="3988">
                  <c:v>216</c:v>
                </c:pt>
                <c:pt idx="3989">
                  <c:v>215</c:v>
                </c:pt>
                <c:pt idx="3990">
                  <c:v>215</c:v>
                </c:pt>
                <c:pt idx="3991">
                  <c:v>215</c:v>
                </c:pt>
                <c:pt idx="3992">
                  <c:v>215</c:v>
                </c:pt>
                <c:pt idx="3993">
                  <c:v>215</c:v>
                </c:pt>
                <c:pt idx="3994">
                  <c:v>215</c:v>
                </c:pt>
                <c:pt idx="3995">
                  <c:v>215</c:v>
                </c:pt>
                <c:pt idx="3996">
                  <c:v>215</c:v>
                </c:pt>
                <c:pt idx="3997">
                  <c:v>215</c:v>
                </c:pt>
                <c:pt idx="3998">
                  <c:v>215</c:v>
                </c:pt>
                <c:pt idx="3999">
                  <c:v>215</c:v>
                </c:pt>
                <c:pt idx="4000">
                  <c:v>213</c:v>
                </c:pt>
                <c:pt idx="4001">
                  <c:v>214</c:v>
                </c:pt>
                <c:pt idx="4002">
                  <c:v>211</c:v>
                </c:pt>
                <c:pt idx="4003">
                  <c:v>206</c:v>
                </c:pt>
                <c:pt idx="4004">
                  <c:v>206</c:v>
                </c:pt>
                <c:pt idx="4005">
                  <c:v>206</c:v>
                </c:pt>
                <c:pt idx="4006">
                  <c:v>206</c:v>
                </c:pt>
                <c:pt idx="4007">
                  <c:v>206</c:v>
                </c:pt>
                <c:pt idx="4008">
                  <c:v>206</c:v>
                </c:pt>
                <c:pt idx="4009">
                  <c:v>203</c:v>
                </c:pt>
                <c:pt idx="4010">
                  <c:v>203</c:v>
                </c:pt>
                <c:pt idx="4011">
                  <c:v>203</c:v>
                </c:pt>
                <c:pt idx="4012">
                  <c:v>203</c:v>
                </c:pt>
                <c:pt idx="4013">
                  <c:v>203</c:v>
                </c:pt>
                <c:pt idx="4014">
                  <c:v>204</c:v>
                </c:pt>
                <c:pt idx="4015">
                  <c:v>204</c:v>
                </c:pt>
                <c:pt idx="4016">
                  <c:v>204</c:v>
                </c:pt>
                <c:pt idx="4017">
                  <c:v>204</c:v>
                </c:pt>
                <c:pt idx="4018">
                  <c:v>204</c:v>
                </c:pt>
                <c:pt idx="4019">
                  <c:v>204</c:v>
                </c:pt>
                <c:pt idx="4020">
                  <c:v>204</c:v>
                </c:pt>
                <c:pt idx="4021">
                  <c:v>204</c:v>
                </c:pt>
                <c:pt idx="4022">
                  <c:v>202</c:v>
                </c:pt>
                <c:pt idx="4023">
                  <c:v>202</c:v>
                </c:pt>
                <c:pt idx="4024">
                  <c:v>200</c:v>
                </c:pt>
                <c:pt idx="4025">
                  <c:v>200</c:v>
                </c:pt>
                <c:pt idx="4026">
                  <c:v>200</c:v>
                </c:pt>
                <c:pt idx="4027">
                  <c:v>200</c:v>
                </c:pt>
                <c:pt idx="4028">
                  <c:v>200</c:v>
                </c:pt>
                <c:pt idx="4029">
                  <c:v>198</c:v>
                </c:pt>
                <c:pt idx="4030">
                  <c:v>196</c:v>
                </c:pt>
                <c:pt idx="4031">
                  <c:v>196</c:v>
                </c:pt>
                <c:pt idx="4032">
                  <c:v>196</c:v>
                </c:pt>
                <c:pt idx="4033">
                  <c:v>196</c:v>
                </c:pt>
                <c:pt idx="4034">
                  <c:v>196</c:v>
                </c:pt>
                <c:pt idx="4035">
                  <c:v>196</c:v>
                </c:pt>
                <c:pt idx="4036">
                  <c:v>192</c:v>
                </c:pt>
                <c:pt idx="4037">
                  <c:v>193</c:v>
                </c:pt>
                <c:pt idx="4038">
                  <c:v>192</c:v>
                </c:pt>
                <c:pt idx="4039">
                  <c:v>192</c:v>
                </c:pt>
                <c:pt idx="4040">
                  <c:v>193</c:v>
                </c:pt>
                <c:pt idx="4041">
                  <c:v>193</c:v>
                </c:pt>
                <c:pt idx="4042">
                  <c:v>191</c:v>
                </c:pt>
                <c:pt idx="4043">
                  <c:v>189</c:v>
                </c:pt>
                <c:pt idx="4044">
                  <c:v>189</c:v>
                </c:pt>
                <c:pt idx="4045">
                  <c:v>189</c:v>
                </c:pt>
                <c:pt idx="4046">
                  <c:v>189</c:v>
                </c:pt>
                <c:pt idx="4047">
                  <c:v>189</c:v>
                </c:pt>
                <c:pt idx="4048">
                  <c:v>189</c:v>
                </c:pt>
                <c:pt idx="4049">
                  <c:v>185</c:v>
                </c:pt>
                <c:pt idx="4050">
                  <c:v>185</c:v>
                </c:pt>
                <c:pt idx="4051">
                  <c:v>185</c:v>
                </c:pt>
                <c:pt idx="4052">
                  <c:v>185</c:v>
                </c:pt>
                <c:pt idx="4053">
                  <c:v>185</c:v>
                </c:pt>
                <c:pt idx="4054">
                  <c:v>185</c:v>
                </c:pt>
                <c:pt idx="4055">
                  <c:v>185</c:v>
                </c:pt>
                <c:pt idx="4056">
                  <c:v>185</c:v>
                </c:pt>
                <c:pt idx="4057">
                  <c:v>185</c:v>
                </c:pt>
                <c:pt idx="4058">
                  <c:v>185</c:v>
                </c:pt>
                <c:pt idx="4059">
                  <c:v>181</c:v>
                </c:pt>
                <c:pt idx="4060">
                  <c:v>181</c:v>
                </c:pt>
                <c:pt idx="4061">
                  <c:v>180</c:v>
                </c:pt>
                <c:pt idx="4062">
                  <c:v>180</c:v>
                </c:pt>
                <c:pt idx="4063">
                  <c:v>179</c:v>
                </c:pt>
                <c:pt idx="4064">
                  <c:v>178</c:v>
                </c:pt>
                <c:pt idx="4065">
                  <c:v>178</c:v>
                </c:pt>
                <c:pt idx="4066">
                  <c:v>178</c:v>
                </c:pt>
                <c:pt idx="4067">
                  <c:v>174</c:v>
                </c:pt>
                <c:pt idx="4068">
                  <c:v>168</c:v>
                </c:pt>
                <c:pt idx="4069">
                  <c:v>168</c:v>
                </c:pt>
                <c:pt idx="4070">
                  <c:v>168</c:v>
                </c:pt>
                <c:pt idx="4071">
                  <c:v>166</c:v>
                </c:pt>
                <c:pt idx="4072">
                  <c:v>166</c:v>
                </c:pt>
                <c:pt idx="4073">
                  <c:v>166</c:v>
                </c:pt>
                <c:pt idx="4074">
                  <c:v>166</c:v>
                </c:pt>
                <c:pt idx="4075">
                  <c:v>165</c:v>
                </c:pt>
                <c:pt idx="4076">
                  <c:v>164</c:v>
                </c:pt>
                <c:pt idx="4077">
                  <c:v>164</c:v>
                </c:pt>
                <c:pt idx="4078">
                  <c:v>164</c:v>
                </c:pt>
                <c:pt idx="4079">
                  <c:v>160</c:v>
                </c:pt>
                <c:pt idx="4080">
                  <c:v>158</c:v>
                </c:pt>
                <c:pt idx="4081">
                  <c:v>157</c:v>
                </c:pt>
                <c:pt idx="4082">
                  <c:v>157</c:v>
                </c:pt>
                <c:pt idx="4083">
                  <c:v>155</c:v>
                </c:pt>
                <c:pt idx="4084">
                  <c:v>149</c:v>
                </c:pt>
                <c:pt idx="4085">
                  <c:v>149</c:v>
                </c:pt>
                <c:pt idx="4086">
                  <c:v>149</c:v>
                </c:pt>
                <c:pt idx="4087">
                  <c:v>147</c:v>
                </c:pt>
                <c:pt idx="4088">
                  <c:v>147</c:v>
                </c:pt>
                <c:pt idx="4089">
                  <c:v>147</c:v>
                </c:pt>
                <c:pt idx="4090">
                  <c:v>146</c:v>
                </c:pt>
                <c:pt idx="4091">
                  <c:v>146</c:v>
                </c:pt>
                <c:pt idx="4092">
                  <c:v>143</c:v>
                </c:pt>
                <c:pt idx="4093">
                  <c:v>142</c:v>
                </c:pt>
                <c:pt idx="4094">
                  <c:v>142</c:v>
                </c:pt>
                <c:pt idx="4095">
                  <c:v>142</c:v>
                </c:pt>
                <c:pt idx="4096">
                  <c:v>141</c:v>
                </c:pt>
                <c:pt idx="4097">
                  <c:v>141</c:v>
                </c:pt>
                <c:pt idx="4098">
                  <c:v>139</c:v>
                </c:pt>
                <c:pt idx="4099">
                  <c:v>138</c:v>
                </c:pt>
                <c:pt idx="4100">
                  <c:v>138</c:v>
                </c:pt>
                <c:pt idx="4101">
                  <c:v>138</c:v>
                </c:pt>
                <c:pt idx="4102">
                  <c:v>137</c:v>
                </c:pt>
                <c:pt idx="4103">
                  <c:v>137</c:v>
                </c:pt>
                <c:pt idx="4104">
                  <c:v>137</c:v>
                </c:pt>
                <c:pt idx="4105">
                  <c:v>136</c:v>
                </c:pt>
                <c:pt idx="4106">
                  <c:v>132</c:v>
                </c:pt>
                <c:pt idx="4107">
                  <c:v>132</c:v>
                </c:pt>
                <c:pt idx="4108">
                  <c:v>132</c:v>
                </c:pt>
                <c:pt idx="4109">
                  <c:v>132</c:v>
                </c:pt>
                <c:pt idx="4110">
                  <c:v>132</c:v>
                </c:pt>
                <c:pt idx="4111">
                  <c:v>131</c:v>
                </c:pt>
                <c:pt idx="4112">
                  <c:v>129</c:v>
                </c:pt>
                <c:pt idx="4113">
                  <c:v>129</c:v>
                </c:pt>
                <c:pt idx="4114">
                  <c:v>128</c:v>
                </c:pt>
                <c:pt idx="4115">
                  <c:v>128</c:v>
                </c:pt>
                <c:pt idx="4116">
                  <c:v>128</c:v>
                </c:pt>
                <c:pt idx="4117">
                  <c:v>127</c:v>
                </c:pt>
                <c:pt idx="4118">
                  <c:v>127</c:v>
                </c:pt>
                <c:pt idx="4119">
                  <c:v>127</c:v>
                </c:pt>
                <c:pt idx="4120">
                  <c:v>127</c:v>
                </c:pt>
                <c:pt idx="4121">
                  <c:v>126</c:v>
                </c:pt>
                <c:pt idx="4122">
                  <c:v>126</c:v>
                </c:pt>
                <c:pt idx="4123">
                  <c:v>126</c:v>
                </c:pt>
                <c:pt idx="4124">
                  <c:v>126</c:v>
                </c:pt>
                <c:pt idx="4125">
                  <c:v>126</c:v>
                </c:pt>
                <c:pt idx="4126">
                  <c:v>126</c:v>
                </c:pt>
                <c:pt idx="4127">
                  <c:v>126</c:v>
                </c:pt>
                <c:pt idx="4128">
                  <c:v>126</c:v>
                </c:pt>
                <c:pt idx="4129">
                  <c:v>126</c:v>
                </c:pt>
                <c:pt idx="4130">
                  <c:v>126</c:v>
                </c:pt>
                <c:pt idx="4131">
                  <c:v>126</c:v>
                </c:pt>
                <c:pt idx="4132">
                  <c:v>126</c:v>
                </c:pt>
                <c:pt idx="4133">
                  <c:v>124</c:v>
                </c:pt>
                <c:pt idx="4134">
                  <c:v>124</c:v>
                </c:pt>
                <c:pt idx="4135">
                  <c:v>124</c:v>
                </c:pt>
                <c:pt idx="4136">
                  <c:v>123</c:v>
                </c:pt>
                <c:pt idx="4137">
                  <c:v>123</c:v>
                </c:pt>
                <c:pt idx="4138">
                  <c:v>122</c:v>
                </c:pt>
                <c:pt idx="4139">
                  <c:v>122</c:v>
                </c:pt>
                <c:pt idx="4140">
                  <c:v>122</c:v>
                </c:pt>
                <c:pt idx="4141">
                  <c:v>120</c:v>
                </c:pt>
                <c:pt idx="4142">
                  <c:v>120</c:v>
                </c:pt>
                <c:pt idx="4143">
                  <c:v>120</c:v>
                </c:pt>
                <c:pt idx="4144">
                  <c:v>120</c:v>
                </c:pt>
                <c:pt idx="4145">
                  <c:v>120</c:v>
                </c:pt>
                <c:pt idx="4146">
                  <c:v>120</c:v>
                </c:pt>
                <c:pt idx="4147">
                  <c:v>120</c:v>
                </c:pt>
                <c:pt idx="4148">
                  <c:v>118</c:v>
                </c:pt>
                <c:pt idx="4149">
                  <c:v>116</c:v>
                </c:pt>
                <c:pt idx="4150">
                  <c:v>116</c:v>
                </c:pt>
                <c:pt idx="4151">
                  <c:v>116</c:v>
                </c:pt>
                <c:pt idx="4152">
                  <c:v>116</c:v>
                </c:pt>
                <c:pt idx="4153">
                  <c:v>116</c:v>
                </c:pt>
                <c:pt idx="4154">
                  <c:v>114</c:v>
                </c:pt>
                <c:pt idx="4155">
                  <c:v>113</c:v>
                </c:pt>
                <c:pt idx="4156">
                  <c:v>107</c:v>
                </c:pt>
                <c:pt idx="4157">
                  <c:v>103</c:v>
                </c:pt>
                <c:pt idx="4158">
                  <c:v>102</c:v>
                </c:pt>
                <c:pt idx="4159">
                  <c:v>102</c:v>
                </c:pt>
                <c:pt idx="4160">
                  <c:v>101</c:v>
                </c:pt>
                <c:pt idx="4161">
                  <c:v>96</c:v>
                </c:pt>
                <c:pt idx="4162">
                  <c:v>94</c:v>
                </c:pt>
                <c:pt idx="4163">
                  <c:v>92</c:v>
                </c:pt>
                <c:pt idx="4164">
                  <c:v>92</c:v>
                </c:pt>
                <c:pt idx="4165">
                  <c:v>91</c:v>
                </c:pt>
                <c:pt idx="4166">
                  <c:v>90</c:v>
                </c:pt>
                <c:pt idx="4167">
                  <c:v>90</c:v>
                </c:pt>
                <c:pt idx="4168">
                  <c:v>87</c:v>
                </c:pt>
                <c:pt idx="4169">
                  <c:v>87</c:v>
                </c:pt>
                <c:pt idx="4170">
                  <c:v>87</c:v>
                </c:pt>
                <c:pt idx="4171">
                  <c:v>87</c:v>
                </c:pt>
                <c:pt idx="4172">
                  <c:v>87</c:v>
                </c:pt>
                <c:pt idx="4173">
                  <c:v>87</c:v>
                </c:pt>
                <c:pt idx="4174">
                  <c:v>87</c:v>
                </c:pt>
                <c:pt idx="4175">
                  <c:v>87</c:v>
                </c:pt>
                <c:pt idx="4176">
                  <c:v>83</c:v>
                </c:pt>
                <c:pt idx="4177">
                  <c:v>77</c:v>
                </c:pt>
                <c:pt idx="4178">
                  <c:v>76</c:v>
                </c:pt>
                <c:pt idx="4179">
                  <c:v>76</c:v>
                </c:pt>
                <c:pt idx="4180">
                  <c:v>75</c:v>
                </c:pt>
                <c:pt idx="4181">
                  <c:v>74</c:v>
                </c:pt>
                <c:pt idx="4182">
                  <c:v>69</c:v>
                </c:pt>
                <c:pt idx="4183">
                  <c:v>69</c:v>
                </c:pt>
                <c:pt idx="4184">
                  <c:v>69</c:v>
                </c:pt>
                <c:pt idx="4185">
                  <c:v>66</c:v>
                </c:pt>
                <c:pt idx="4186">
                  <c:v>66</c:v>
                </c:pt>
                <c:pt idx="4187">
                  <c:v>65</c:v>
                </c:pt>
                <c:pt idx="4188">
                  <c:v>65</c:v>
                </c:pt>
                <c:pt idx="4189">
                  <c:v>62</c:v>
                </c:pt>
                <c:pt idx="4190">
                  <c:v>57</c:v>
                </c:pt>
                <c:pt idx="4191">
                  <c:v>52</c:v>
                </c:pt>
                <c:pt idx="4192">
                  <c:v>40</c:v>
                </c:pt>
                <c:pt idx="4193">
                  <c:v>40</c:v>
                </c:pt>
                <c:pt idx="4194">
                  <c:v>33</c:v>
                </c:pt>
                <c:pt idx="4195">
                  <c:v>33</c:v>
                </c:pt>
                <c:pt idx="4196">
                  <c:v>16</c:v>
                </c:pt>
                <c:pt idx="4197">
                  <c:v>10</c:v>
                </c:pt>
                <c:pt idx="4198">
                  <c:v>10</c:v>
                </c:pt>
                <c:pt idx="4199">
                  <c:v>8</c:v>
                </c:pt>
                <c:pt idx="4200">
                  <c:v>8</c:v>
                </c:pt>
                <c:pt idx="4201">
                  <c:v>6</c:v>
                </c:pt>
                <c:pt idx="4202">
                  <c:v>3</c:v>
                </c:pt>
              </c:numCache>
            </c:numRef>
          </c:val>
          <c:smooth val="0"/>
          <c:extLst>
            <c:ext xmlns:c16="http://schemas.microsoft.com/office/drawing/2014/chart" uri="{C3380CC4-5D6E-409C-BE32-E72D297353CC}">
              <c16:uniqueId val="{00000004-6294-42B4-AF5D-FAD33E072343}"/>
            </c:ext>
          </c:extLst>
        </c:ser>
        <c:ser>
          <c:idx val="5"/>
          <c:order val="5"/>
          <c:tx>
            <c:strRef>
              <c:f>ActiveGroupsNumberPerMemberTop2!$G$1</c:f>
              <c:strCache>
                <c:ptCount val="1"/>
                <c:pt idx="0">
                  <c:v>3893698</c:v>
                </c:pt>
              </c:strCache>
            </c:strRef>
          </c:tx>
          <c:spPr>
            <a:ln w="28575" cap="rnd">
              <a:solidFill>
                <a:schemeClr val="accent5">
                  <a:lumMod val="6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ActiveGroupsNumberPerMemberTop2!$G$2:$G$4205</c:f>
              <c:numCache>
                <c:formatCode>General</c:formatCode>
                <c:ptCount val="4204"/>
                <c:pt idx="657">
                  <c:v>0</c:v>
                </c:pt>
                <c:pt idx="658">
                  <c:v>1</c:v>
                </c:pt>
                <c:pt idx="659">
                  <c:v>1</c:v>
                </c:pt>
                <c:pt idx="660">
                  <c:v>1</c:v>
                </c:pt>
                <c:pt idx="661">
                  <c:v>1</c:v>
                </c:pt>
                <c:pt idx="662">
                  <c:v>1</c:v>
                </c:pt>
                <c:pt idx="663">
                  <c:v>1</c:v>
                </c:pt>
                <c:pt idx="664">
                  <c:v>1</c:v>
                </c:pt>
                <c:pt idx="665">
                  <c:v>1</c:v>
                </c:pt>
                <c:pt idx="666">
                  <c:v>1</c:v>
                </c:pt>
                <c:pt idx="667">
                  <c:v>1</c:v>
                </c:pt>
                <c:pt idx="668">
                  <c:v>1</c:v>
                </c:pt>
                <c:pt idx="669">
                  <c:v>1</c:v>
                </c:pt>
                <c:pt idx="670">
                  <c:v>1</c:v>
                </c:pt>
                <c:pt idx="671">
                  <c:v>1</c:v>
                </c:pt>
                <c:pt idx="672">
                  <c:v>1</c:v>
                </c:pt>
                <c:pt idx="673">
                  <c:v>1</c:v>
                </c:pt>
                <c:pt idx="674">
                  <c:v>1</c:v>
                </c:pt>
                <c:pt idx="675">
                  <c:v>1</c:v>
                </c:pt>
                <c:pt idx="676">
                  <c:v>1</c:v>
                </c:pt>
                <c:pt idx="677">
                  <c:v>1</c:v>
                </c:pt>
                <c:pt idx="678">
                  <c:v>1</c:v>
                </c:pt>
                <c:pt idx="679">
                  <c:v>1</c:v>
                </c:pt>
                <c:pt idx="680">
                  <c:v>1</c:v>
                </c:pt>
                <c:pt idx="681">
                  <c:v>1</c:v>
                </c:pt>
                <c:pt idx="682">
                  <c:v>1</c:v>
                </c:pt>
                <c:pt idx="683">
                  <c:v>1</c:v>
                </c:pt>
                <c:pt idx="684">
                  <c:v>1</c:v>
                </c:pt>
                <c:pt idx="685">
                  <c:v>1</c:v>
                </c:pt>
                <c:pt idx="686">
                  <c:v>1</c:v>
                </c:pt>
                <c:pt idx="687">
                  <c:v>1</c:v>
                </c:pt>
                <c:pt idx="688">
                  <c:v>1</c:v>
                </c:pt>
                <c:pt idx="689">
                  <c:v>1</c:v>
                </c:pt>
                <c:pt idx="690">
                  <c:v>1</c:v>
                </c:pt>
                <c:pt idx="691">
                  <c:v>1</c:v>
                </c:pt>
                <c:pt idx="692">
                  <c:v>1</c:v>
                </c:pt>
                <c:pt idx="693">
                  <c:v>1</c:v>
                </c:pt>
                <c:pt idx="694">
                  <c:v>1</c:v>
                </c:pt>
                <c:pt idx="695">
                  <c:v>1</c:v>
                </c:pt>
                <c:pt idx="696">
                  <c:v>1</c:v>
                </c:pt>
                <c:pt idx="697">
                  <c:v>1</c:v>
                </c:pt>
                <c:pt idx="698">
                  <c:v>1</c:v>
                </c:pt>
                <c:pt idx="699">
                  <c:v>1</c:v>
                </c:pt>
                <c:pt idx="700">
                  <c:v>1</c:v>
                </c:pt>
                <c:pt idx="701">
                  <c:v>1</c:v>
                </c:pt>
                <c:pt idx="702">
                  <c:v>1</c:v>
                </c:pt>
                <c:pt idx="703">
                  <c:v>1</c:v>
                </c:pt>
                <c:pt idx="704">
                  <c:v>1</c:v>
                </c:pt>
                <c:pt idx="705">
                  <c:v>1</c:v>
                </c:pt>
                <c:pt idx="706">
                  <c:v>1</c:v>
                </c:pt>
                <c:pt idx="707">
                  <c:v>1</c:v>
                </c:pt>
                <c:pt idx="708">
                  <c:v>1</c:v>
                </c:pt>
                <c:pt idx="709">
                  <c:v>1</c:v>
                </c:pt>
                <c:pt idx="710">
                  <c:v>1</c:v>
                </c:pt>
                <c:pt idx="711">
                  <c:v>1</c:v>
                </c:pt>
                <c:pt idx="712">
                  <c:v>1</c:v>
                </c:pt>
                <c:pt idx="713">
                  <c:v>1</c:v>
                </c:pt>
                <c:pt idx="714">
                  <c:v>1</c:v>
                </c:pt>
                <c:pt idx="715">
                  <c:v>1</c:v>
                </c:pt>
                <c:pt idx="716">
                  <c:v>1</c:v>
                </c:pt>
                <c:pt idx="717">
                  <c:v>1</c:v>
                </c:pt>
                <c:pt idx="718">
                  <c:v>1</c:v>
                </c:pt>
                <c:pt idx="719">
                  <c:v>1</c:v>
                </c:pt>
                <c:pt idx="720">
                  <c:v>1</c:v>
                </c:pt>
                <c:pt idx="721">
                  <c:v>1</c:v>
                </c:pt>
                <c:pt idx="722">
                  <c:v>1</c:v>
                </c:pt>
                <c:pt idx="723">
                  <c:v>1</c:v>
                </c:pt>
                <c:pt idx="724">
                  <c:v>1</c:v>
                </c:pt>
                <c:pt idx="725">
                  <c:v>1</c:v>
                </c:pt>
                <c:pt idx="726">
                  <c:v>1</c:v>
                </c:pt>
                <c:pt idx="727">
                  <c:v>1</c:v>
                </c:pt>
                <c:pt idx="728">
                  <c:v>1</c:v>
                </c:pt>
                <c:pt idx="729">
                  <c:v>1</c:v>
                </c:pt>
                <c:pt idx="730">
                  <c:v>1</c:v>
                </c:pt>
                <c:pt idx="731">
                  <c:v>1</c:v>
                </c:pt>
                <c:pt idx="732">
                  <c:v>1</c:v>
                </c:pt>
                <c:pt idx="733">
                  <c:v>1</c:v>
                </c:pt>
                <c:pt idx="734">
                  <c:v>1</c:v>
                </c:pt>
                <c:pt idx="735">
                  <c:v>1</c:v>
                </c:pt>
                <c:pt idx="736">
                  <c:v>1</c:v>
                </c:pt>
                <c:pt idx="737">
                  <c:v>1</c:v>
                </c:pt>
                <c:pt idx="738">
                  <c:v>1</c:v>
                </c:pt>
                <c:pt idx="739">
                  <c:v>1</c:v>
                </c:pt>
                <c:pt idx="740">
                  <c:v>1</c:v>
                </c:pt>
                <c:pt idx="741">
                  <c:v>1</c:v>
                </c:pt>
                <c:pt idx="742">
                  <c:v>1</c:v>
                </c:pt>
                <c:pt idx="743">
                  <c:v>1</c:v>
                </c:pt>
                <c:pt idx="744">
                  <c:v>1</c:v>
                </c:pt>
                <c:pt idx="745">
                  <c:v>1</c:v>
                </c:pt>
                <c:pt idx="746">
                  <c:v>1</c:v>
                </c:pt>
                <c:pt idx="747">
                  <c:v>1</c:v>
                </c:pt>
                <c:pt idx="748">
                  <c:v>1</c:v>
                </c:pt>
                <c:pt idx="749">
                  <c:v>1</c:v>
                </c:pt>
                <c:pt idx="750">
                  <c:v>1</c:v>
                </c:pt>
                <c:pt idx="751">
                  <c:v>1</c:v>
                </c:pt>
                <c:pt idx="752">
                  <c:v>1</c:v>
                </c:pt>
                <c:pt idx="753">
                  <c:v>1</c:v>
                </c:pt>
                <c:pt idx="754">
                  <c:v>1</c:v>
                </c:pt>
                <c:pt idx="755">
                  <c:v>1</c:v>
                </c:pt>
                <c:pt idx="756">
                  <c:v>1</c:v>
                </c:pt>
                <c:pt idx="757">
                  <c:v>1</c:v>
                </c:pt>
                <c:pt idx="758">
                  <c:v>1</c:v>
                </c:pt>
                <c:pt idx="759">
                  <c:v>1</c:v>
                </c:pt>
                <c:pt idx="760">
                  <c:v>1</c:v>
                </c:pt>
                <c:pt idx="761">
                  <c:v>1</c:v>
                </c:pt>
                <c:pt idx="762">
                  <c:v>1</c:v>
                </c:pt>
                <c:pt idx="763">
                  <c:v>1</c:v>
                </c:pt>
                <c:pt idx="764">
                  <c:v>1</c:v>
                </c:pt>
                <c:pt idx="765">
                  <c:v>1</c:v>
                </c:pt>
                <c:pt idx="766">
                  <c:v>1</c:v>
                </c:pt>
                <c:pt idx="767">
                  <c:v>1</c:v>
                </c:pt>
                <c:pt idx="768">
                  <c:v>1</c:v>
                </c:pt>
                <c:pt idx="769">
                  <c:v>1</c:v>
                </c:pt>
                <c:pt idx="770">
                  <c:v>1</c:v>
                </c:pt>
                <c:pt idx="771">
                  <c:v>1</c:v>
                </c:pt>
                <c:pt idx="772">
                  <c:v>1</c:v>
                </c:pt>
                <c:pt idx="773">
                  <c:v>1</c:v>
                </c:pt>
                <c:pt idx="774">
                  <c:v>1</c:v>
                </c:pt>
                <c:pt idx="775">
                  <c:v>1</c:v>
                </c:pt>
                <c:pt idx="776">
                  <c:v>1</c:v>
                </c:pt>
                <c:pt idx="777">
                  <c:v>1</c:v>
                </c:pt>
                <c:pt idx="778">
                  <c:v>1</c:v>
                </c:pt>
                <c:pt idx="779">
                  <c:v>1</c:v>
                </c:pt>
                <c:pt idx="780">
                  <c:v>1</c:v>
                </c:pt>
                <c:pt idx="781">
                  <c:v>1</c:v>
                </c:pt>
                <c:pt idx="782">
                  <c:v>1</c:v>
                </c:pt>
                <c:pt idx="783">
                  <c:v>1</c:v>
                </c:pt>
                <c:pt idx="784">
                  <c:v>1</c:v>
                </c:pt>
                <c:pt idx="785">
                  <c:v>1</c:v>
                </c:pt>
                <c:pt idx="786">
                  <c:v>1</c:v>
                </c:pt>
                <c:pt idx="787">
                  <c:v>1</c:v>
                </c:pt>
                <c:pt idx="788">
                  <c:v>1</c:v>
                </c:pt>
                <c:pt idx="789">
                  <c:v>1</c:v>
                </c:pt>
                <c:pt idx="790">
                  <c:v>1</c:v>
                </c:pt>
                <c:pt idx="791">
                  <c:v>1</c:v>
                </c:pt>
                <c:pt idx="792">
                  <c:v>1</c:v>
                </c:pt>
                <c:pt idx="793">
                  <c:v>1</c:v>
                </c:pt>
                <c:pt idx="794">
                  <c:v>1</c:v>
                </c:pt>
                <c:pt idx="795">
                  <c:v>1</c:v>
                </c:pt>
                <c:pt idx="796">
                  <c:v>1</c:v>
                </c:pt>
                <c:pt idx="797">
                  <c:v>1</c:v>
                </c:pt>
                <c:pt idx="798">
                  <c:v>1</c:v>
                </c:pt>
                <c:pt idx="799">
                  <c:v>1</c:v>
                </c:pt>
                <c:pt idx="800">
                  <c:v>1</c:v>
                </c:pt>
                <c:pt idx="801">
                  <c:v>1</c:v>
                </c:pt>
                <c:pt idx="802">
                  <c:v>1</c:v>
                </c:pt>
                <c:pt idx="803">
                  <c:v>1</c:v>
                </c:pt>
                <c:pt idx="804">
                  <c:v>1</c:v>
                </c:pt>
                <c:pt idx="805">
                  <c:v>1</c:v>
                </c:pt>
                <c:pt idx="806">
                  <c:v>1</c:v>
                </c:pt>
                <c:pt idx="807">
                  <c:v>1</c:v>
                </c:pt>
                <c:pt idx="808">
                  <c:v>1</c:v>
                </c:pt>
                <c:pt idx="809">
                  <c:v>1</c:v>
                </c:pt>
                <c:pt idx="810">
                  <c:v>1</c:v>
                </c:pt>
                <c:pt idx="811">
                  <c:v>1</c:v>
                </c:pt>
                <c:pt idx="812">
                  <c:v>1</c:v>
                </c:pt>
                <c:pt idx="813">
                  <c:v>1</c:v>
                </c:pt>
                <c:pt idx="814">
                  <c:v>1</c:v>
                </c:pt>
                <c:pt idx="815">
                  <c:v>1</c:v>
                </c:pt>
                <c:pt idx="816">
                  <c:v>1</c:v>
                </c:pt>
                <c:pt idx="817">
                  <c:v>1</c:v>
                </c:pt>
                <c:pt idx="818">
                  <c:v>1</c:v>
                </c:pt>
                <c:pt idx="819">
                  <c:v>1</c:v>
                </c:pt>
                <c:pt idx="820">
                  <c:v>1</c:v>
                </c:pt>
                <c:pt idx="821">
                  <c:v>1</c:v>
                </c:pt>
                <c:pt idx="822">
                  <c:v>1</c:v>
                </c:pt>
                <c:pt idx="823">
                  <c:v>1</c:v>
                </c:pt>
                <c:pt idx="824">
                  <c:v>1</c:v>
                </c:pt>
                <c:pt idx="825">
                  <c:v>1</c:v>
                </c:pt>
                <c:pt idx="826">
                  <c:v>1</c:v>
                </c:pt>
                <c:pt idx="827">
                  <c:v>1</c:v>
                </c:pt>
                <c:pt idx="828">
                  <c:v>1</c:v>
                </c:pt>
                <c:pt idx="829">
                  <c:v>1</c:v>
                </c:pt>
                <c:pt idx="830">
                  <c:v>1</c:v>
                </c:pt>
                <c:pt idx="831">
                  <c:v>1</c:v>
                </c:pt>
                <c:pt idx="832">
                  <c:v>1</c:v>
                </c:pt>
                <c:pt idx="833">
                  <c:v>1</c:v>
                </c:pt>
                <c:pt idx="834">
                  <c:v>1</c:v>
                </c:pt>
                <c:pt idx="835">
                  <c:v>1</c:v>
                </c:pt>
                <c:pt idx="836">
                  <c:v>1</c:v>
                </c:pt>
                <c:pt idx="837">
                  <c:v>1</c:v>
                </c:pt>
                <c:pt idx="838">
                  <c:v>1</c:v>
                </c:pt>
                <c:pt idx="839">
                  <c:v>1</c:v>
                </c:pt>
                <c:pt idx="840">
                  <c:v>1</c:v>
                </c:pt>
                <c:pt idx="841">
                  <c:v>1</c:v>
                </c:pt>
                <c:pt idx="842">
                  <c:v>1</c:v>
                </c:pt>
                <c:pt idx="843">
                  <c:v>1</c:v>
                </c:pt>
                <c:pt idx="844">
                  <c:v>1</c:v>
                </c:pt>
                <c:pt idx="845">
                  <c:v>1</c:v>
                </c:pt>
                <c:pt idx="846">
                  <c:v>1</c:v>
                </c:pt>
                <c:pt idx="847">
                  <c:v>1</c:v>
                </c:pt>
                <c:pt idx="848">
                  <c:v>1</c:v>
                </c:pt>
                <c:pt idx="849">
                  <c:v>1</c:v>
                </c:pt>
                <c:pt idx="850">
                  <c:v>1</c:v>
                </c:pt>
                <c:pt idx="851">
                  <c:v>1</c:v>
                </c:pt>
                <c:pt idx="852">
                  <c:v>1</c:v>
                </c:pt>
                <c:pt idx="853">
                  <c:v>1</c:v>
                </c:pt>
                <c:pt idx="854">
                  <c:v>1</c:v>
                </c:pt>
                <c:pt idx="855">
                  <c:v>1</c:v>
                </c:pt>
                <c:pt idx="856">
                  <c:v>1</c:v>
                </c:pt>
                <c:pt idx="857">
                  <c:v>1</c:v>
                </c:pt>
                <c:pt idx="858">
                  <c:v>1</c:v>
                </c:pt>
                <c:pt idx="859">
                  <c:v>1</c:v>
                </c:pt>
                <c:pt idx="860">
                  <c:v>1</c:v>
                </c:pt>
                <c:pt idx="861">
                  <c:v>1</c:v>
                </c:pt>
                <c:pt idx="862">
                  <c:v>1</c:v>
                </c:pt>
                <c:pt idx="863">
                  <c:v>1</c:v>
                </c:pt>
                <c:pt idx="864">
                  <c:v>1</c:v>
                </c:pt>
                <c:pt idx="865">
                  <c:v>1</c:v>
                </c:pt>
                <c:pt idx="866">
                  <c:v>1</c:v>
                </c:pt>
                <c:pt idx="867">
                  <c:v>1</c:v>
                </c:pt>
                <c:pt idx="868">
                  <c:v>1</c:v>
                </c:pt>
                <c:pt idx="869">
                  <c:v>1</c:v>
                </c:pt>
                <c:pt idx="870">
                  <c:v>1</c:v>
                </c:pt>
                <c:pt idx="871">
                  <c:v>1</c:v>
                </c:pt>
                <c:pt idx="872">
                  <c:v>1</c:v>
                </c:pt>
                <c:pt idx="873">
                  <c:v>1</c:v>
                </c:pt>
                <c:pt idx="874">
                  <c:v>1</c:v>
                </c:pt>
                <c:pt idx="875">
                  <c:v>1</c:v>
                </c:pt>
                <c:pt idx="876">
                  <c:v>1</c:v>
                </c:pt>
                <c:pt idx="877">
                  <c:v>1</c:v>
                </c:pt>
                <c:pt idx="878">
                  <c:v>1</c:v>
                </c:pt>
                <c:pt idx="879">
                  <c:v>1</c:v>
                </c:pt>
                <c:pt idx="880">
                  <c:v>1</c:v>
                </c:pt>
                <c:pt idx="881">
                  <c:v>1</c:v>
                </c:pt>
                <c:pt idx="882">
                  <c:v>1</c:v>
                </c:pt>
                <c:pt idx="883">
                  <c:v>1</c:v>
                </c:pt>
                <c:pt idx="884">
                  <c:v>1</c:v>
                </c:pt>
                <c:pt idx="885">
                  <c:v>1</c:v>
                </c:pt>
                <c:pt idx="886">
                  <c:v>1</c:v>
                </c:pt>
                <c:pt idx="887">
                  <c:v>1</c:v>
                </c:pt>
                <c:pt idx="888">
                  <c:v>1</c:v>
                </c:pt>
                <c:pt idx="889">
                  <c:v>1</c:v>
                </c:pt>
                <c:pt idx="890">
                  <c:v>1</c:v>
                </c:pt>
                <c:pt idx="891">
                  <c:v>1</c:v>
                </c:pt>
                <c:pt idx="892">
                  <c:v>1</c:v>
                </c:pt>
                <c:pt idx="893">
                  <c:v>1</c:v>
                </c:pt>
                <c:pt idx="894">
                  <c:v>1</c:v>
                </c:pt>
                <c:pt idx="895">
                  <c:v>1</c:v>
                </c:pt>
                <c:pt idx="896">
                  <c:v>1</c:v>
                </c:pt>
                <c:pt idx="897">
                  <c:v>1</c:v>
                </c:pt>
                <c:pt idx="898">
                  <c:v>1</c:v>
                </c:pt>
                <c:pt idx="899">
                  <c:v>1</c:v>
                </c:pt>
                <c:pt idx="900">
                  <c:v>1</c:v>
                </c:pt>
                <c:pt idx="901">
                  <c:v>1</c:v>
                </c:pt>
                <c:pt idx="902">
                  <c:v>1</c:v>
                </c:pt>
                <c:pt idx="903">
                  <c:v>1</c:v>
                </c:pt>
                <c:pt idx="904">
                  <c:v>1</c:v>
                </c:pt>
                <c:pt idx="905">
                  <c:v>1</c:v>
                </c:pt>
                <c:pt idx="906">
                  <c:v>1</c:v>
                </c:pt>
                <c:pt idx="907">
                  <c:v>1</c:v>
                </c:pt>
                <c:pt idx="908">
                  <c:v>1</c:v>
                </c:pt>
                <c:pt idx="909">
                  <c:v>1</c:v>
                </c:pt>
                <c:pt idx="910">
                  <c:v>1</c:v>
                </c:pt>
                <c:pt idx="911">
                  <c:v>1</c:v>
                </c:pt>
                <c:pt idx="912">
                  <c:v>1</c:v>
                </c:pt>
                <c:pt idx="913">
                  <c:v>1</c:v>
                </c:pt>
                <c:pt idx="914">
                  <c:v>1</c:v>
                </c:pt>
                <c:pt idx="915">
                  <c:v>1</c:v>
                </c:pt>
                <c:pt idx="916">
                  <c:v>1</c:v>
                </c:pt>
                <c:pt idx="917">
                  <c:v>1</c:v>
                </c:pt>
                <c:pt idx="918">
                  <c:v>1</c:v>
                </c:pt>
                <c:pt idx="919">
                  <c:v>1</c:v>
                </c:pt>
                <c:pt idx="920">
                  <c:v>1</c:v>
                </c:pt>
                <c:pt idx="921">
                  <c:v>1</c:v>
                </c:pt>
                <c:pt idx="922">
                  <c:v>1</c:v>
                </c:pt>
                <c:pt idx="923">
                  <c:v>1</c:v>
                </c:pt>
                <c:pt idx="924">
                  <c:v>1</c:v>
                </c:pt>
                <c:pt idx="925">
                  <c:v>1</c:v>
                </c:pt>
                <c:pt idx="926">
                  <c:v>1</c:v>
                </c:pt>
                <c:pt idx="927">
                  <c:v>1</c:v>
                </c:pt>
                <c:pt idx="928">
                  <c:v>1</c:v>
                </c:pt>
                <c:pt idx="929">
                  <c:v>1</c:v>
                </c:pt>
                <c:pt idx="930">
                  <c:v>1</c:v>
                </c:pt>
                <c:pt idx="931">
                  <c:v>1</c:v>
                </c:pt>
                <c:pt idx="932">
                  <c:v>1</c:v>
                </c:pt>
                <c:pt idx="933">
                  <c:v>1</c:v>
                </c:pt>
                <c:pt idx="934">
                  <c:v>1</c:v>
                </c:pt>
                <c:pt idx="935">
                  <c:v>1</c:v>
                </c:pt>
                <c:pt idx="936">
                  <c:v>1</c:v>
                </c:pt>
                <c:pt idx="937">
                  <c:v>1</c:v>
                </c:pt>
                <c:pt idx="938">
                  <c:v>1</c:v>
                </c:pt>
                <c:pt idx="939">
                  <c:v>1</c:v>
                </c:pt>
                <c:pt idx="940">
                  <c:v>1</c:v>
                </c:pt>
                <c:pt idx="941">
                  <c:v>1</c:v>
                </c:pt>
                <c:pt idx="942">
                  <c:v>1</c:v>
                </c:pt>
                <c:pt idx="943">
                  <c:v>1</c:v>
                </c:pt>
                <c:pt idx="944">
                  <c:v>1</c:v>
                </c:pt>
                <c:pt idx="945">
                  <c:v>1</c:v>
                </c:pt>
                <c:pt idx="946">
                  <c:v>1</c:v>
                </c:pt>
                <c:pt idx="947">
                  <c:v>1</c:v>
                </c:pt>
                <c:pt idx="948">
                  <c:v>1</c:v>
                </c:pt>
                <c:pt idx="949">
                  <c:v>1</c:v>
                </c:pt>
                <c:pt idx="950">
                  <c:v>1</c:v>
                </c:pt>
                <c:pt idx="951">
                  <c:v>1</c:v>
                </c:pt>
                <c:pt idx="952">
                  <c:v>1</c:v>
                </c:pt>
                <c:pt idx="953">
                  <c:v>1</c:v>
                </c:pt>
                <c:pt idx="954">
                  <c:v>1</c:v>
                </c:pt>
                <c:pt idx="955">
                  <c:v>1</c:v>
                </c:pt>
                <c:pt idx="956">
                  <c:v>1</c:v>
                </c:pt>
                <c:pt idx="957">
                  <c:v>1</c:v>
                </c:pt>
                <c:pt idx="958">
                  <c:v>1</c:v>
                </c:pt>
                <c:pt idx="959">
                  <c:v>1</c:v>
                </c:pt>
                <c:pt idx="960">
                  <c:v>1</c:v>
                </c:pt>
                <c:pt idx="961">
                  <c:v>1</c:v>
                </c:pt>
                <c:pt idx="962">
                  <c:v>1</c:v>
                </c:pt>
                <c:pt idx="963">
                  <c:v>1</c:v>
                </c:pt>
                <c:pt idx="964">
                  <c:v>1</c:v>
                </c:pt>
                <c:pt idx="965">
                  <c:v>1</c:v>
                </c:pt>
                <c:pt idx="966">
                  <c:v>1</c:v>
                </c:pt>
                <c:pt idx="967">
                  <c:v>1</c:v>
                </c:pt>
                <c:pt idx="968">
                  <c:v>1</c:v>
                </c:pt>
                <c:pt idx="969">
                  <c:v>1</c:v>
                </c:pt>
                <c:pt idx="970">
                  <c:v>1</c:v>
                </c:pt>
                <c:pt idx="971">
                  <c:v>1</c:v>
                </c:pt>
                <c:pt idx="972">
                  <c:v>1</c:v>
                </c:pt>
                <c:pt idx="973">
                  <c:v>1</c:v>
                </c:pt>
                <c:pt idx="974">
                  <c:v>1</c:v>
                </c:pt>
                <c:pt idx="975">
                  <c:v>1</c:v>
                </c:pt>
                <c:pt idx="976">
                  <c:v>1</c:v>
                </c:pt>
                <c:pt idx="977">
                  <c:v>1</c:v>
                </c:pt>
                <c:pt idx="978">
                  <c:v>1</c:v>
                </c:pt>
                <c:pt idx="979">
                  <c:v>1</c:v>
                </c:pt>
                <c:pt idx="980">
                  <c:v>1</c:v>
                </c:pt>
                <c:pt idx="981">
                  <c:v>1</c:v>
                </c:pt>
                <c:pt idx="982">
                  <c:v>1</c:v>
                </c:pt>
                <c:pt idx="983">
                  <c:v>1</c:v>
                </c:pt>
                <c:pt idx="984">
                  <c:v>1</c:v>
                </c:pt>
                <c:pt idx="985">
                  <c:v>1</c:v>
                </c:pt>
                <c:pt idx="986">
                  <c:v>1</c:v>
                </c:pt>
                <c:pt idx="987">
                  <c:v>1</c:v>
                </c:pt>
                <c:pt idx="988">
                  <c:v>1</c:v>
                </c:pt>
                <c:pt idx="989">
                  <c:v>1</c:v>
                </c:pt>
                <c:pt idx="990">
                  <c:v>1</c:v>
                </c:pt>
                <c:pt idx="991">
                  <c:v>1</c:v>
                </c:pt>
                <c:pt idx="992">
                  <c:v>1</c:v>
                </c:pt>
                <c:pt idx="993">
                  <c:v>1</c:v>
                </c:pt>
                <c:pt idx="994">
                  <c:v>1</c:v>
                </c:pt>
                <c:pt idx="995">
                  <c:v>1</c:v>
                </c:pt>
                <c:pt idx="996">
                  <c:v>1</c:v>
                </c:pt>
                <c:pt idx="997">
                  <c:v>1</c:v>
                </c:pt>
                <c:pt idx="998">
                  <c:v>1</c:v>
                </c:pt>
                <c:pt idx="999">
                  <c:v>1</c:v>
                </c:pt>
                <c:pt idx="1000">
                  <c:v>1</c:v>
                </c:pt>
                <c:pt idx="1001">
                  <c:v>1</c:v>
                </c:pt>
                <c:pt idx="1002">
                  <c:v>1</c:v>
                </c:pt>
                <c:pt idx="1003">
                  <c:v>1</c:v>
                </c:pt>
                <c:pt idx="1004">
                  <c:v>1</c:v>
                </c:pt>
                <c:pt idx="1005">
                  <c:v>1</c:v>
                </c:pt>
                <c:pt idx="1006">
                  <c:v>1</c:v>
                </c:pt>
                <c:pt idx="1007">
                  <c:v>1</c:v>
                </c:pt>
                <c:pt idx="1008">
                  <c:v>1</c:v>
                </c:pt>
                <c:pt idx="1009">
                  <c:v>1</c:v>
                </c:pt>
                <c:pt idx="1010">
                  <c:v>1</c:v>
                </c:pt>
                <c:pt idx="1011">
                  <c:v>1</c:v>
                </c:pt>
                <c:pt idx="1012">
                  <c:v>1</c:v>
                </c:pt>
                <c:pt idx="1013">
                  <c:v>1</c:v>
                </c:pt>
                <c:pt idx="1014">
                  <c:v>1</c:v>
                </c:pt>
                <c:pt idx="1015">
                  <c:v>1</c:v>
                </c:pt>
                <c:pt idx="1016">
                  <c:v>1</c:v>
                </c:pt>
                <c:pt idx="1017">
                  <c:v>1</c:v>
                </c:pt>
                <c:pt idx="1018">
                  <c:v>1</c:v>
                </c:pt>
                <c:pt idx="1019">
                  <c:v>1</c:v>
                </c:pt>
                <c:pt idx="1020">
                  <c:v>1</c:v>
                </c:pt>
                <c:pt idx="1021">
                  <c:v>1</c:v>
                </c:pt>
                <c:pt idx="1022">
                  <c:v>1</c:v>
                </c:pt>
                <c:pt idx="1023">
                  <c:v>1</c:v>
                </c:pt>
                <c:pt idx="1024">
                  <c:v>1</c:v>
                </c:pt>
                <c:pt idx="1025">
                  <c:v>1</c:v>
                </c:pt>
                <c:pt idx="1026">
                  <c:v>1</c:v>
                </c:pt>
                <c:pt idx="1027">
                  <c:v>1</c:v>
                </c:pt>
                <c:pt idx="1028">
                  <c:v>1</c:v>
                </c:pt>
                <c:pt idx="1029">
                  <c:v>1</c:v>
                </c:pt>
                <c:pt idx="1030">
                  <c:v>1</c:v>
                </c:pt>
                <c:pt idx="1031">
                  <c:v>1</c:v>
                </c:pt>
                <c:pt idx="1032">
                  <c:v>1</c:v>
                </c:pt>
                <c:pt idx="1033">
                  <c:v>1</c:v>
                </c:pt>
                <c:pt idx="1034">
                  <c:v>1</c:v>
                </c:pt>
                <c:pt idx="1035">
                  <c:v>1</c:v>
                </c:pt>
                <c:pt idx="1036">
                  <c:v>1</c:v>
                </c:pt>
                <c:pt idx="1037">
                  <c:v>1</c:v>
                </c:pt>
                <c:pt idx="1038">
                  <c:v>1</c:v>
                </c:pt>
                <c:pt idx="1039">
                  <c:v>1</c:v>
                </c:pt>
                <c:pt idx="1040">
                  <c:v>1</c:v>
                </c:pt>
                <c:pt idx="1041">
                  <c:v>1</c:v>
                </c:pt>
                <c:pt idx="1042">
                  <c:v>1</c:v>
                </c:pt>
                <c:pt idx="1043">
                  <c:v>1</c:v>
                </c:pt>
                <c:pt idx="1044">
                  <c:v>1</c:v>
                </c:pt>
                <c:pt idx="1045">
                  <c:v>1</c:v>
                </c:pt>
                <c:pt idx="1046">
                  <c:v>1</c:v>
                </c:pt>
                <c:pt idx="1047">
                  <c:v>1</c:v>
                </c:pt>
                <c:pt idx="1048">
                  <c:v>1</c:v>
                </c:pt>
                <c:pt idx="1049">
                  <c:v>1</c:v>
                </c:pt>
                <c:pt idx="1050">
                  <c:v>1</c:v>
                </c:pt>
                <c:pt idx="1051">
                  <c:v>1</c:v>
                </c:pt>
                <c:pt idx="1052">
                  <c:v>1</c:v>
                </c:pt>
                <c:pt idx="1053">
                  <c:v>1</c:v>
                </c:pt>
                <c:pt idx="1054">
                  <c:v>1</c:v>
                </c:pt>
                <c:pt idx="1055">
                  <c:v>1</c:v>
                </c:pt>
                <c:pt idx="1056">
                  <c:v>1</c:v>
                </c:pt>
                <c:pt idx="1057">
                  <c:v>1</c:v>
                </c:pt>
                <c:pt idx="1058">
                  <c:v>1</c:v>
                </c:pt>
                <c:pt idx="1059">
                  <c:v>1</c:v>
                </c:pt>
                <c:pt idx="1060">
                  <c:v>1</c:v>
                </c:pt>
                <c:pt idx="1061">
                  <c:v>1</c:v>
                </c:pt>
                <c:pt idx="1062">
                  <c:v>1</c:v>
                </c:pt>
                <c:pt idx="1063">
                  <c:v>1</c:v>
                </c:pt>
                <c:pt idx="1064">
                  <c:v>1</c:v>
                </c:pt>
                <c:pt idx="1065">
                  <c:v>1</c:v>
                </c:pt>
                <c:pt idx="1066">
                  <c:v>1</c:v>
                </c:pt>
                <c:pt idx="1067">
                  <c:v>1</c:v>
                </c:pt>
                <c:pt idx="1068">
                  <c:v>1</c:v>
                </c:pt>
                <c:pt idx="1069">
                  <c:v>1</c:v>
                </c:pt>
                <c:pt idx="1070">
                  <c:v>1</c:v>
                </c:pt>
                <c:pt idx="1071">
                  <c:v>1</c:v>
                </c:pt>
                <c:pt idx="1072">
                  <c:v>1</c:v>
                </c:pt>
                <c:pt idx="1073">
                  <c:v>1</c:v>
                </c:pt>
                <c:pt idx="1074">
                  <c:v>1</c:v>
                </c:pt>
                <c:pt idx="1075">
                  <c:v>1</c:v>
                </c:pt>
                <c:pt idx="1076">
                  <c:v>1</c:v>
                </c:pt>
                <c:pt idx="1077">
                  <c:v>1</c:v>
                </c:pt>
                <c:pt idx="1078">
                  <c:v>1</c:v>
                </c:pt>
                <c:pt idx="1079">
                  <c:v>1</c:v>
                </c:pt>
                <c:pt idx="1080">
                  <c:v>1</c:v>
                </c:pt>
                <c:pt idx="1081">
                  <c:v>1</c:v>
                </c:pt>
                <c:pt idx="1082">
                  <c:v>1</c:v>
                </c:pt>
                <c:pt idx="1083">
                  <c:v>1</c:v>
                </c:pt>
                <c:pt idx="1084">
                  <c:v>1</c:v>
                </c:pt>
                <c:pt idx="1085">
                  <c:v>1</c:v>
                </c:pt>
                <c:pt idx="1086">
                  <c:v>1</c:v>
                </c:pt>
                <c:pt idx="1087">
                  <c:v>1</c:v>
                </c:pt>
                <c:pt idx="1088">
                  <c:v>1</c:v>
                </c:pt>
                <c:pt idx="1089">
                  <c:v>1</c:v>
                </c:pt>
                <c:pt idx="1090">
                  <c:v>1</c:v>
                </c:pt>
                <c:pt idx="1091">
                  <c:v>1</c:v>
                </c:pt>
                <c:pt idx="1092">
                  <c:v>1</c:v>
                </c:pt>
                <c:pt idx="1093">
                  <c:v>1</c:v>
                </c:pt>
                <c:pt idx="1094">
                  <c:v>1</c:v>
                </c:pt>
                <c:pt idx="1095">
                  <c:v>1</c:v>
                </c:pt>
                <c:pt idx="1096">
                  <c:v>1</c:v>
                </c:pt>
                <c:pt idx="1097">
                  <c:v>1</c:v>
                </c:pt>
                <c:pt idx="1098">
                  <c:v>1</c:v>
                </c:pt>
                <c:pt idx="1099">
                  <c:v>1</c:v>
                </c:pt>
                <c:pt idx="1100">
                  <c:v>1</c:v>
                </c:pt>
                <c:pt idx="1101">
                  <c:v>1</c:v>
                </c:pt>
                <c:pt idx="1102">
                  <c:v>1</c:v>
                </c:pt>
                <c:pt idx="1103">
                  <c:v>1</c:v>
                </c:pt>
                <c:pt idx="1104">
                  <c:v>1</c:v>
                </c:pt>
                <c:pt idx="1105">
                  <c:v>1</c:v>
                </c:pt>
                <c:pt idx="1106">
                  <c:v>1</c:v>
                </c:pt>
                <c:pt idx="1107">
                  <c:v>1</c:v>
                </c:pt>
                <c:pt idx="1108">
                  <c:v>1</c:v>
                </c:pt>
                <c:pt idx="1109">
                  <c:v>1</c:v>
                </c:pt>
                <c:pt idx="1110">
                  <c:v>1</c:v>
                </c:pt>
                <c:pt idx="1111">
                  <c:v>1</c:v>
                </c:pt>
                <c:pt idx="1112">
                  <c:v>1</c:v>
                </c:pt>
                <c:pt idx="1113">
                  <c:v>1</c:v>
                </c:pt>
                <c:pt idx="1114">
                  <c:v>1</c:v>
                </c:pt>
                <c:pt idx="1115">
                  <c:v>1</c:v>
                </c:pt>
                <c:pt idx="1116">
                  <c:v>1</c:v>
                </c:pt>
                <c:pt idx="1117">
                  <c:v>1</c:v>
                </c:pt>
                <c:pt idx="1118">
                  <c:v>1</c:v>
                </c:pt>
                <c:pt idx="1119">
                  <c:v>1</c:v>
                </c:pt>
                <c:pt idx="1120">
                  <c:v>1</c:v>
                </c:pt>
                <c:pt idx="1121">
                  <c:v>1</c:v>
                </c:pt>
                <c:pt idx="1122">
                  <c:v>1</c:v>
                </c:pt>
                <c:pt idx="1123">
                  <c:v>1</c:v>
                </c:pt>
                <c:pt idx="1124">
                  <c:v>1</c:v>
                </c:pt>
                <c:pt idx="1125">
                  <c:v>1</c:v>
                </c:pt>
                <c:pt idx="1126">
                  <c:v>1</c:v>
                </c:pt>
                <c:pt idx="1127">
                  <c:v>1</c:v>
                </c:pt>
                <c:pt idx="1128">
                  <c:v>1</c:v>
                </c:pt>
                <c:pt idx="1129">
                  <c:v>1</c:v>
                </c:pt>
                <c:pt idx="1130">
                  <c:v>1</c:v>
                </c:pt>
                <c:pt idx="1131">
                  <c:v>1</c:v>
                </c:pt>
                <c:pt idx="1132">
                  <c:v>1</c:v>
                </c:pt>
                <c:pt idx="1133">
                  <c:v>1</c:v>
                </c:pt>
                <c:pt idx="1134">
                  <c:v>1</c:v>
                </c:pt>
                <c:pt idx="1135">
                  <c:v>1</c:v>
                </c:pt>
                <c:pt idx="1136">
                  <c:v>1</c:v>
                </c:pt>
                <c:pt idx="1137">
                  <c:v>1</c:v>
                </c:pt>
                <c:pt idx="1138">
                  <c:v>1</c:v>
                </c:pt>
                <c:pt idx="1139">
                  <c:v>1</c:v>
                </c:pt>
                <c:pt idx="1140">
                  <c:v>1</c:v>
                </c:pt>
                <c:pt idx="1141">
                  <c:v>1</c:v>
                </c:pt>
                <c:pt idx="1142">
                  <c:v>1</c:v>
                </c:pt>
                <c:pt idx="1143">
                  <c:v>1</c:v>
                </c:pt>
                <c:pt idx="1144">
                  <c:v>1</c:v>
                </c:pt>
                <c:pt idx="1145">
                  <c:v>1</c:v>
                </c:pt>
                <c:pt idx="1146">
                  <c:v>1</c:v>
                </c:pt>
                <c:pt idx="1147">
                  <c:v>1</c:v>
                </c:pt>
                <c:pt idx="1148">
                  <c:v>1</c:v>
                </c:pt>
                <c:pt idx="1149">
                  <c:v>1</c:v>
                </c:pt>
                <c:pt idx="1150">
                  <c:v>1</c:v>
                </c:pt>
                <c:pt idx="1151">
                  <c:v>1</c:v>
                </c:pt>
                <c:pt idx="1152">
                  <c:v>1</c:v>
                </c:pt>
                <c:pt idx="1153">
                  <c:v>1</c:v>
                </c:pt>
                <c:pt idx="1154">
                  <c:v>1</c:v>
                </c:pt>
                <c:pt idx="1155">
                  <c:v>1</c:v>
                </c:pt>
                <c:pt idx="1156">
                  <c:v>1</c:v>
                </c:pt>
                <c:pt idx="1157">
                  <c:v>1</c:v>
                </c:pt>
                <c:pt idx="1158">
                  <c:v>1</c:v>
                </c:pt>
                <c:pt idx="1159">
                  <c:v>1</c:v>
                </c:pt>
                <c:pt idx="1160">
                  <c:v>1</c:v>
                </c:pt>
                <c:pt idx="1161">
                  <c:v>1</c:v>
                </c:pt>
                <c:pt idx="1162">
                  <c:v>1</c:v>
                </c:pt>
                <c:pt idx="1163">
                  <c:v>1</c:v>
                </c:pt>
                <c:pt idx="1164">
                  <c:v>1</c:v>
                </c:pt>
                <c:pt idx="1165">
                  <c:v>1</c:v>
                </c:pt>
                <c:pt idx="1166">
                  <c:v>1</c:v>
                </c:pt>
                <c:pt idx="1167">
                  <c:v>1</c:v>
                </c:pt>
                <c:pt idx="1168">
                  <c:v>1</c:v>
                </c:pt>
                <c:pt idx="1169">
                  <c:v>1</c:v>
                </c:pt>
                <c:pt idx="1170">
                  <c:v>1</c:v>
                </c:pt>
                <c:pt idx="1171">
                  <c:v>1</c:v>
                </c:pt>
                <c:pt idx="1172">
                  <c:v>1</c:v>
                </c:pt>
                <c:pt idx="1173">
                  <c:v>1</c:v>
                </c:pt>
                <c:pt idx="1174">
                  <c:v>1</c:v>
                </c:pt>
                <c:pt idx="1175">
                  <c:v>1</c:v>
                </c:pt>
                <c:pt idx="1176">
                  <c:v>1</c:v>
                </c:pt>
                <c:pt idx="1177">
                  <c:v>1</c:v>
                </c:pt>
                <c:pt idx="1178">
                  <c:v>1</c:v>
                </c:pt>
                <c:pt idx="1179">
                  <c:v>1</c:v>
                </c:pt>
                <c:pt idx="1180">
                  <c:v>1</c:v>
                </c:pt>
                <c:pt idx="1181">
                  <c:v>1</c:v>
                </c:pt>
                <c:pt idx="1182">
                  <c:v>1</c:v>
                </c:pt>
                <c:pt idx="1183">
                  <c:v>1</c:v>
                </c:pt>
                <c:pt idx="1184">
                  <c:v>1</c:v>
                </c:pt>
                <c:pt idx="1185">
                  <c:v>1</c:v>
                </c:pt>
                <c:pt idx="1186">
                  <c:v>1</c:v>
                </c:pt>
                <c:pt idx="1187">
                  <c:v>1</c:v>
                </c:pt>
                <c:pt idx="1188">
                  <c:v>1</c:v>
                </c:pt>
                <c:pt idx="1189">
                  <c:v>1</c:v>
                </c:pt>
                <c:pt idx="1190">
                  <c:v>1</c:v>
                </c:pt>
                <c:pt idx="1191">
                  <c:v>1</c:v>
                </c:pt>
                <c:pt idx="1192">
                  <c:v>1</c:v>
                </c:pt>
                <c:pt idx="1193">
                  <c:v>1</c:v>
                </c:pt>
                <c:pt idx="1194">
                  <c:v>1</c:v>
                </c:pt>
                <c:pt idx="1195">
                  <c:v>1</c:v>
                </c:pt>
                <c:pt idx="1196">
                  <c:v>1</c:v>
                </c:pt>
                <c:pt idx="1197">
                  <c:v>1</c:v>
                </c:pt>
                <c:pt idx="1198">
                  <c:v>1</c:v>
                </c:pt>
                <c:pt idx="1199">
                  <c:v>1</c:v>
                </c:pt>
                <c:pt idx="1200">
                  <c:v>1</c:v>
                </c:pt>
                <c:pt idx="1201">
                  <c:v>1</c:v>
                </c:pt>
                <c:pt idx="1202">
                  <c:v>1</c:v>
                </c:pt>
                <c:pt idx="1203">
                  <c:v>1</c:v>
                </c:pt>
                <c:pt idx="1204">
                  <c:v>1</c:v>
                </c:pt>
                <c:pt idx="1205">
                  <c:v>1</c:v>
                </c:pt>
                <c:pt idx="1206">
                  <c:v>1</c:v>
                </c:pt>
                <c:pt idx="1207">
                  <c:v>1</c:v>
                </c:pt>
                <c:pt idx="1208">
                  <c:v>1</c:v>
                </c:pt>
                <c:pt idx="1209">
                  <c:v>1</c:v>
                </c:pt>
                <c:pt idx="1210">
                  <c:v>1</c:v>
                </c:pt>
                <c:pt idx="1211">
                  <c:v>1</c:v>
                </c:pt>
                <c:pt idx="1212">
                  <c:v>1</c:v>
                </c:pt>
                <c:pt idx="1213">
                  <c:v>1</c:v>
                </c:pt>
                <c:pt idx="1214">
                  <c:v>1</c:v>
                </c:pt>
                <c:pt idx="1215">
                  <c:v>1</c:v>
                </c:pt>
                <c:pt idx="1216">
                  <c:v>1</c:v>
                </c:pt>
                <c:pt idx="1217">
                  <c:v>1</c:v>
                </c:pt>
                <c:pt idx="1218">
                  <c:v>1</c:v>
                </c:pt>
                <c:pt idx="1219">
                  <c:v>1</c:v>
                </c:pt>
                <c:pt idx="1220">
                  <c:v>1</c:v>
                </c:pt>
                <c:pt idx="1221">
                  <c:v>1</c:v>
                </c:pt>
                <c:pt idx="1222">
                  <c:v>1</c:v>
                </c:pt>
                <c:pt idx="1223">
                  <c:v>1</c:v>
                </c:pt>
                <c:pt idx="1224">
                  <c:v>1</c:v>
                </c:pt>
                <c:pt idx="1225">
                  <c:v>1</c:v>
                </c:pt>
                <c:pt idx="1226">
                  <c:v>1</c:v>
                </c:pt>
                <c:pt idx="1227">
                  <c:v>1</c:v>
                </c:pt>
                <c:pt idx="1228">
                  <c:v>1</c:v>
                </c:pt>
                <c:pt idx="1229">
                  <c:v>1</c:v>
                </c:pt>
                <c:pt idx="1230">
                  <c:v>1</c:v>
                </c:pt>
                <c:pt idx="1231">
                  <c:v>1</c:v>
                </c:pt>
                <c:pt idx="1232">
                  <c:v>1</c:v>
                </c:pt>
                <c:pt idx="1233">
                  <c:v>1</c:v>
                </c:pt>
                <c:pt idx="1234">
                  <c:v>1</c:v>
                </c:pt>
                <c:pt idx="1235">
                  <c:v>1</c:v>
                </c:pt>
                <c:pt idx="1236">
                  <c:v>1</c:v>
                </c:pt>
                <c:pt idx="1237">
                  <c:v>1</c:v>
                </c:pt>
                <c:pt idx="1238">
                  <c:v>1</c:v>
                </c:pt>
                <c:pt idx="1239">
                  <c:v>1</c:v>
                </c:pt>
                <c:pt idx="1240">
                  <c:v>1</c:v>
                </c:pt>
                <c:pt idx="1241">
                  <c:v>1</c:v>
                </c:pt>
                <c:pt idx="1242">
                  <c:v>1</c:v>
                </c:pt>
                <c:pt idx="1243">
                  <c:v>1</c:v>
                </c:pt>
                <c:pt idx="1244">
                  <c:v>1</c:v>
                </c:pt>
                <c:pt idx="1245">
                  <c:v>1</c:v>
                </c:pt>
                <c:pt idx="1246">
                  <c:v>1</c:v>
                </c:pt>
                <c:pt idx="1247">
                  <c:v>1</c:v>
                </c:pt>
                <c:pt idx="1248">
                  <c:v>1</c:v>
                </c:pt>
                <c:pt idx="1249">
                  <c:v>1</c:v>
                </c:pt>
                <c:pt idx="1250">
                  <c:v>1</c:v>
                </c:pt>
                <c:pt idx="1251">
                  <c:v>1</c:v>
                </c:pt>
                <c:pt idx="1252">
                  <c:v>1</c:v>
                </c:pt>
                <c:pt idx="1253">
                  <c:v>1</c:v>
                </c:pt>
                <c:pt idx="1254">
                  <c:v>1</c:v>
                </c:pt>
                <c:pt idx="1255">
                  <c:v>1</c:v>
                </c:pt>
                <c:pt idx="1256">
                  <c:v>1</c:v>
                </c:pt>
                <c:pt idx="1257">
                  <c:v>1</c:v>
                </c:pt>
                <c:pt idx="1258">
                  <c:v>1</c:v>
                </c:pt>
                <c:pt idx="1259">
                  <c:v>1</c:v>
                </c:pt>
                <c:pt idx="1260">
                  <c:v>1</c:v>
                </c:pt>
                <c:pt idx="1261">
                  <c:v>1</c:v>
                </c:pt>
                <c:pt idx="1262">
                  <c:v>1</c:v>
                </c:pt>
                <c:pt idx="1263">
                  <c:v>1</c:v>
                </c:pt>
                <c:pt idx="1264">
                  <c:v>1</c:v>
                </c:pt>
                <c:pt idx="1265">
                  <c:v>1</c:v>
                </c:pt>
                <c:pt idx="1266">
                  <c:v>1</c:v>
                </c:pt>
                <c:pt idx="1267">
                  <c:v>1</c:v>
                </c:pt>
                <c:pt idx="1268">
                  <c:v>1</c:v>
                </c:pt>
                <c:pt idx="1269">
                  <c:v>1</c:v>
                </c:pt>
                <c:pt idx="1270">
                  <c:v>1</c:v>
                </c:pt>
                <c:pt idx="1271">
                  <c:v>1</c:v>
                </c:pt>
                <c:pt idx="1272">
                  <c:v>1</c:v>
                </c:pt>
                <c:pt idx="1273">
                  <c:v>1</c:v>
                </c:pt>
                <c:pt idx="1274">
                  <c:v>1</c:v>
                </c:pt>
                <c:pt idx="1275">
                  <c:v>1</c:v>
                </c:pt>
                <c:pt idx="1276">
                  <c:v>1</c:v>
                </c:pt>
                <c:pt idx="1277">
                  <c:v>1</c:v>
                </c:pt>
                <c:pt idx="1278">
                  <c:v>1</c:v>
                </c:pt>
                <c:pt idx="1279">
                  <c:v>1</c:v>
                </c:pt>
                <c:pt idx="1280">
                  <c:v>1</c:v>
                </c:pt>
                <c:pt idx="1281">
                  <c:v>1</c:v>
                </c:pt>
                <c:pt idx="1282">
                  <c:v>1</c:v>
                </c:pt>
                <c:pt idx="1283">
                  <c:v>1</c:v>
                </c:pt>
                <c:pt idx="1284">
                  <c:v>1</c:v>
                </c:pt>
                <c:pt idx="1285">
                  <c:v>1</c:v>
                </c:pt>
                <c:pt idx="1286">
                  <c:v>1</c:v>
                </c:pt>
                <c:pt idx="1287">
                  <c:v>1</c:v>
                </c:pt>
                <c:pt idx="1288">
                  <c:v>1</c:v>
                </c:pt>
                <c:pt idx="1289">
                  <c:v>1</c:v>
                </c:pt>
                <c:pt idx="1290">
                  <c:v>1</c:v>
                </c:pt>
                <c:pt idx="1291">
                  <c:v>1</c:v>
                </c:pt>
                <c:pt idx="1292">
                  <c:v>1</c:v>
                </c:pt>
                <c:pt idx="1293">
                  <c:v>1</c:v>
                </c:pt>
                <c:pt idx="1294">
                  <c:v>1</c:v>
                </c:pt>
                <c:pt idx="1295">
                  <c:v>1</c:v>
                </c:pt>
                <c:pt idx="1296">
                  <c:v>1</c:v>
                </c:pt>
                <c:pt idx="1297">
                  <c:v>1</c:v>
                </c:pt>
                <c:pt idx="1298">
                  <c:v>1</c:v>
                </c:pt>
                <c:pt idx="1299">
                  <c:v>1</c:v>
                </c:pt>
                <c:pt idx="1300">
                  <c:v>1</c:v>
                </c:pt>
                <c:pt idx="1301">
                  <c:v>1</c:v>
                </c:pt>
                <c:pt idx="1302">
                  <c:v>1</c:v>
                </c:pt>
                <c:pt idx="1303">
                  <c:v>1</c:v>
                </c:pt>
                <c:pt idx="1304">
                  <c:v>1</c:v>
                </c:pt>
                <c:pt idx="1305">
                  <c:v>1</c:v>
                </c:pt>
                <c:pt idx="1306">
                  <c:v>1</c:v>
                </c:pt>
                <c:pt idx="1307">
                  <c:v>1</c:v>
                </c:pt>
                <c:pt idx="1308">
                  <c:v>1</c:v>
                </c:pt>
                <c:pt idx="1309">
                  <c:v>1</c:v>
                </c:pt>
                <c:pt idx="1310">
                  <c:v>1</c:v>
                </c:pt>
                <c:pt idx="1311">
                  <c:v>1</c:v>
                </c:pt>
                <c:pt idx="1312">
                  <c:v>1</c:v>
                </c:pt>
                <c:pt idx="1313">
                  <c:v>1</c:v>
                </c:pt>
                <c:pt idx="1314">
                  <c:v>1</c:v>
                </c:pt>
                <c:pt idx="1315">
                  <c:v>1</c:v>
                </c:pt>
                <c:pt idx="1316">
                  <c:v>1</c:v>
                </c:pt>
                <c:pt idx="1317">
                  <c:v>1</c:v>
                </c:pt>
                <c:pt idx="1318">
                  <c:v>1</c:v>
                </c:pt>
                <c:pt idx="1319">
                  <c:v>1</c:v>
                </c:pt>
                <c:pt idx="1320">
                  <c:v>1</c:v>
                </c:pt>
                <c:pt idx="1321">
                  <c:v>1</c:v>
                </c:pt>
                <c:pt idx="1322">
                  <c:v>1</c:v>
                </c:pt>
                <c:pt idx="1323">
                  <c:v>1</c:v>
                </c:pt>
                <c:pt idx="1324">
                  <c:v>1</c:v>
                </c:pt>
                <c:pt idx="1325">
                  <c:v>1</c:v>
                </c:pt>
                <c:pt idx="1326">
                  <c:v>1</c:v>
                </c:pt>
                <c:pt idx="1327">
                  <c:v>1</c:v>
                </c:pt>
                <c:pt idx="1328">
                  <c:v>1</c:v>
                </c:pt>
                <c:pt idx="1329">
                  <c:v>1</c:v>
                </c:pt>
                <c:pt idx="1330">
                  <c:v>1</c:v>
                </c:pt>
                <c:pt idx="1331">
                  <c:v>1</c:v>
                </c:pt>
                <c:pt idx="1332">
                  <c:v>1</c:v>
                </c:pt>
                <c:pt idx="1333">
                  <c:v>1</c:v>
                </c:pt>
                <c:pt idx="1334">
                  <c:v>1</c:v>
                </c:pt>
                <c:pt idx="1335">
                  <c:v>1</c:v>
                </c:pt>
                <c:pt idx="1336">
                  <c:v>1</c:v>
                </c:pt>
                <c:pt idx="1337">
                  <c:v>1</c:v>
                </c:pt>
                <c:pt idx="1338">
                  <c:v>1</c:v>
                </c:pt>
                <c:pt idx="1339">
                  <c:v>1</c:v>
                </c:pt>
                <c:pt idx="1340">
                  <c:v>1</c:v>
                </c:pt>
                <c:pt idx="1341">
                  <c:v>1</c:v>
                </c:pt>
                <c:pt idx="1342">
                  <c:v>1</c:v>
                </c:pt>
                <c:pt idx="1343">
                  <c:v>1</c:v>
                </c:pt>
                <c:pt idx="1344">
                  <c:v>1</c:v>
                </c:pt>
                <c:pt idx="1345">
                  <c:v>1</c:v>
                </c:pt>
                <c:pt idx="1346">
                  <c:v>1</c:v>
                </c:pt>
                <c:pt idx="1347">
                  <c:v>1</c:v>
                </c:pt>
                <c:pt idx="1348">
                  <c:v>1</c:v>
                </c:pt>
                <c:pt idx="1349">
                  <c:v>1</c:v>
                </c:pt>
                <c:pt idx="1350">
                  <c:v>1</c:v>
                </c:pt>
                <c:pt idx="1351">
                  <c:v>1</c:v>
                </c:pt>
                <c:pt idx="1352">
                  <c:v>1</c:v>
                </c:pt>
                <c:pt idx="1353">
                  <c:v>1</c:v>
                </c:pt>
                <c:pt idx="1354">
                  <c:v>1</c:v>
                </c:pt>
                <c:pt idx="1355">
                  <c:v>1</c:v>
                </c:pt>
                <c:pt idx="1356">
                  <c:v>1</c:v>
                </c:pt>
                <c:pt idx="1357">
                  <c:v>1</c:v>
                </c:pt>
                <c:pt idx="1358">
                  <c:v>1</c:v>
                </c:pt>
                <c:pt idx="1359">
                  <c:v>1</c:v>
                </c:pt>
                <c:pt idx="1360">
                  <c:v>1</c:v>
                </c:pt>
                <c:pt idx="1361">
                  <c:v>1</c:v>
                </c:pt>
                <c:pt idx="1362">
                  <c:v>1</c:v>
                </c:pt>
                <c:pt idx="1363">
                  <c:v>1</c:v>
                </c:pt>
                <c:pt idx="1364">
                  <c:v>1</c:v>
                </c:pt>
                <c:pt idx="1365">
                  <c:v>1</c:v>
                </c:pt>
                <c:pt idx="1366">
                  <c:v>1</c:v>
                </c:pt>
                <c:pt idx="1367">
                  <c:v>1</c:v>
                </c:pt>
                <c:pt idx="1368">
                  <c:v>1</c:v>
                </c:pt>
                <c:pt idx="1369">
                  <c:v>1</c:v>
                </c:pt>
                <c:pt idx="1370">
                  <c:v>1</c:v>
                </c:pt>
                <c:pt idx="1371">
                  <c:v>1</c:v>
                </c:pt>
                <c:pt idx="1372">
                  <c:v>1</c:v>
                </c:pt>
                <c:pt idx="1373">
                  <c:v>1</c:v>
                </c:pt>
                <c:pt idx="1374">
                  <c:v>1</c:v>
                </c:pt>
                <c:pt idx="1375">
                  <c:v>1</c:v>
                </c:pt>
                <c:pt idx="1376">
                  <c:v>1</c:v>
                </c:pt>
                <c:pt idx="1377">
                  <c:v>1</c:v>
                </c:pt>
                <c:pt idx="1378">
                  <c:v>1</c:v>
                </c:pt>
                <c:pt idx="1379">
                  <c:v>1</c:v>
                </c:pt>
                <c:pt idx="1380">
                  <c:v>1</c:v>
                </c:pt>
                <c:pt idx="1381">
                  <c:v>1</c:v>
                </c:pt>
                <c:pt idx="1382">
                  <c:v>1</c:v>
                </c:pt>
                <c:pt idx="1383">
                  <c:v>1</c:v>
                </c:pt>
                <c:pt idx="1384">
                  <c:v>1</c:v>
                </c:pt>
                <c:pt idx="1385">
                  <c:v>1</c:v>
                </c:pt>
                <c:pt idx="1386">
                  <c:v>1</c:v>
                </c:pt>
                <c:pt idx="1387">
                  <c:v>1</c:v>
                </c:pt>
                <c:pt idx="1388">
                  <c:v>1</c:v>
                </c:pt>
                <c:pt idx="1389">
                  <c:v>1</c:v>
                </c:pt>
                <c:pt idx="1390">
                  <c:v>1</c:v>
                </c:pt>
                <c:pt idx="1391">
                  <c:v>1</c:v>
                </c:pt>
                <c:pt idx="1392">
                  <c:v>1</c:v>
                </c:pt>
                <c:pt idx="1393">
                  <c:v>1</c:v>
                </c:pt>
                <c:pt idx="1394">
                  <c:v>1</c:v>
                </c:pt>
                <c:pt idx="1395">
                  <c:v>1</c:v>
                </c:pt>
                <c:pt idx="1396">
                  <c:v>1</c:v>
                </c:pt>
                <c:pt idx="1397">
                  <c:v>1</c:v>
                </c:pt>
                <c:pt idx="1398">
                  <c:v>1</c:v>
                </c:pt>
                <c:pt idx="1399">
                  <c:v>1</c:v>
                </c:pt>
                <c:pt idx="1400">
                  <c:v>1</c:v>
                </c:pt>
                <c:pt idx="1401">
                  <c:v>1</c:v>
                </c:pt>
                <c:pt idx="1402">
                  <c:v>1</c:v>
                </c:pt>
                <c:pt idx="1403">
                  <c:v>1</c:v>
                </c:pt>
                <c:pt idx="1404">
                  <c:v>1</c:v>
                </c:pt>
                <c:pt idx="1405">
                  <c:v>1</c:v>
                </c:pt>
                <c:pt idx="1406">
                  <c:v>1</c:v>
                </c:pt>
                <c:pt idx="1407">
                  <c:v>1</c:v>
                </c:pt>
                <c:pt idx="1408">
                  <c:v>1</c:v>
                </c:pt>
                <c:pt idx="1409">
                  <c:v>1</c:v>
                </c:pt>
                <c:pt idx="1410">
                  <c:v>1</c:v>
                </c:pt>
                <c:pt idx="1411">
                  <c:v>1</c:v>
                </c:pt>
                <c:pt idx="1412">
                  <c:v>1</c:v>
                </c:pt>
                <c:pt idx="1413">
                  <c:v>1</c:v>
                </c:pt>
                <c:pt idx="1414">
                  <c:v>1</c:v>
                </c:pt>
                <c:pt idx="1415">
                  <c:v>1</c:v>
                </c:pt>
                <c:pt idx="1416">
                  <c:v>1</c:v>
                </c:pt>
                <c:pt idx="1417">
                  <c:v>1</c:v>
                </c:pt>
                <c:pt idx="1418">
                  <c:v>1</c:v>
                </c:pt>
                <c:pt idx="1419">
                  <c:v>1</c:v>
                </c:pt>
                <c:pt idx="1420">
                  <c:v>1</c:v>
                </c:pt>
                <c:pt idx="1421">
                  <c:v>1</c:v>
                </c:pt>
                <c:pt idx="1422">
                  <c:v>1</c:v>
                </c:pt>
                <c:pt idx="1423">
                  <c:v>1</c:v>
                </c:pt>
                <c:pt idx="1424">
                  <c:v>1</c:v>
                </c:pt>
                <c:pt idx="1425">
                  <c:v>1</c:v>
                </c:pt>
                <c:pt idx="1426">
                  <c:v>1</c:v>
                </c:pt>
                <c:pt idx="1427">
                  <c:v>1</c:v>
                </c:pt>
                <c:pt idx="1428">
                  <c:v>1</c:v>
                </c:pt>
                <c:pt idx="1429">
                  <c:v>1</c:v>
                </c:pt>
                <c:pt idx="1430">
                  <c:v>1</c:v>
                </c:pt>
                <c:pt idx="1431">
                  <c:v>1</c:v>
                </c:pt>
                <c:pt idx="1432">
                  <c:v>1</c:v>
                </c:pt>
                <c:pt idx="1433">
                  <c:v>1</c:v>
                </c:pt>
                <c:pt idx="1434">
                  <c:v>1</c:v>
                </c:pt>
                <c:pt idx="1435">
                  <c:v>1</c:v>
                </c:pt>
                <c:pt idx="1436">
                  <c:v>1</c:v>
                </c:pt>
                <c:pt idx="1437">
                  <c:v>1</c:v>
                </c:pt>
                <c:pt idx="1438">
                  <c:v>1</c:v>
                </c:pt>
                <c:pt idx="1439">
                  <c:v>1</c:v>
                </c:pt>
                <c:pt idx="1440">
                  <c:v>1</c:v>
                </c:pt>
                <c:pt idx="1441">
                  <c:v>1</c:v>
                </c:pt>
                <c:pt idx="1442">
                  <c:v>1</c:v>
                </c:pt>
                <c:pt idx="1443">
                  <c:v>1</c:v>
                </c:pt>
                <c:pt idx="1444">
                  <c:v>1</c:v>
                </c:pt>
                <c:pt idx="1445">
                  <c:v>1</c:v>
                </c:pt>
                <c:pt idx="1446">
                  <c:v>1</c:v>
                </c:pt>
                <c:pt idx="1447">
                  <c:v>1</c:v>
                </c:pt>
                <c:pt idx="1448">
                  <c:v>1</c:v>
                </c:pt>
                <c:pt idx="1449">
                  <c:v>1</c:v>
                </c:pt>
                <c:pt idx="1450">
                  <c:v>1</c:v>
                </c:pt>
                <c:pt idx="1451">
                  <c:v>1</c:v>
                </c:pt>
                <c:pt idx="1452">
                  <c:v>1</c:v>
                </c:pt>
                <c:pt idx="1453">
                  <c:v>1</c:v>
                </c:pt>
                <c:pt idx="1454">
                  <c:v>1</c:v>
                </c:pt>
                <c:pt idx="1455">
                  <c:v>1</c:v>
                </c:pt>
                <c:pt idx="1456">
                  <c:v>1</c:v>
                </c:pt>
                <c:pt idx="1457">
                  <c:v>1</c:v>
                </c:pt>
                <c:pt idx="1458">
                  <c:v>1</c:v>
                </c:pt>
                <c:pt idx="1459">
                  <c:v>1</c:v>
                </c:pt>
                <c:pt idx="1460">
                  <c:v>1</c:v>
                </c:pt>
                <c:pt idx="1461">
                  <c:v>1</c:v>
                </c:pt>
                <c:pt idx="1462">
                  <c:v>1</c:v>
                </c:pt>
                <c:pt idx="1463">
                  <c:v>1</c:v>
                </c:pt>
                <c:pt idx="1464">
                  <c:v>1</c:v>
                </c:pt>
                <c:pt idx="1465">
                  <c:v>1</c:v>
                </c:pt>
                <c:pt idx="1466">
                  <c:v>1</c:v>
                </c:pt>
                <c:pt idx="1467">
                  <c:v>1</c:v>
                </c:pt>
                <c:pt idx="1468">
                  <c:v>1</c:v>
                </c:pt>
                <c:pt idx="1469">
                  <c:v>1</c:v>
                </c:pt>
                <c:pt idx="1470">
                  <c:v>1</c:v>
                </c:pt>
                <c:pt idx="1471">
                  <c:v>1</c:v>
                </c:pt>
                <c:pt idx="1472">
                  <c:v>1</c:v>
                </c:pt>
                <c:pt idx="1473">
                  <c:v>1</c:v>
                </c:pt>
                <c:pt idx="1474">
                  <c:v>1</c:v>
                </c:pt>
                <c:pt idx="1475">
                  <c:v>1</c:v>
                </c:pt>
                <c:pt idx="1476">
                  <c:v>1</c:v>
                </c:pt>
                <c:pt idx="1477">
                  <c:v>1</c:v>
                </c:pt>
                <c:pt idx="1478">
                  <c:v>1</c:v>
                </c:pt>
                <c:pt idx="1479">
                  <c:v>1</c:v>
                </c:pt>
                <c:pt idx="1480">
                  <c:v>1</c:v>
                </c:pt>
                <c:pt idx="1481">
                  <c:v>1</c:v>
                </c:pt>
                <c:pt idx="1482">
                  <c:v>1</c:v>
                </c:pt>
                <c:pt idx="1483">
                  <c:v>1</c:v>
                </c:pt>
                <c:pt idx="1484">
                  <c:v>1</c:v>
                </c:pt>
                <c:pt idx="1485">
                  <c:v>1</c:v>
                </c:pt>
                <c:pt idx="1486">
                  <c:v>1</c:v>
                </c:pt>
                <c:pt idx="1487">
                  <c:v>1</c:v>
                </c:pt>
                <c:pt idx="1488">
                  <c:v>1</c:v>
                </c:pt>
                <c:pt idx="1489">
                  <c:v>1</c:v>
                </c:pt>
                <c:pt idx="1490">
                  <c:v>1</c:v>
                </c:pt>
                <c:pt idx="1491">
                  <c:v>1</c:v>
                </c:pt>
                <c:pt idx="1492">
                  <c:v>1</c:v>
                </c:pt>
                <c:pt idx="1493">
                  <c:v>1</c:v>
                </c:pt>
                <c:pt idx="1494">
                  <c:v>1</c:v>
                </c:pt>
                <c:pt idx="1495">
                  <c:v>1</c:v>
                </c:pt>
                <c:pt idx="1496">
                  <c:v>1</c:v>
                </c:pt>
                <c:pt idx="1497">
                  <c:v>1</c:v>
                </c:pt>
                <c:pt idx="1498">
                  <c:v>1</c:v>
                </c:pt>
                <c:pt idx="1499">
                  <c:v>1</c:v>
                </c:pt>
                <c:pt idx="1500">
                  <c:v>1</c:v>
                </c:pt>
                <c:pt idx="1501">
                  <c:v>1</c:v>
                </c:pt>
                <c:pt idx="1502">
                  <c:v>1</c:v>
                </c:pt>
                <c:pt idx="1503">
                  <c:v>1</c:v>
                </c:pt>
                <c:pt idx="1504">
                  <c:v>1</c:v>
                </c:pt>
                <c:pt idx="1505">
                  <c:v>1</c:v>
                </c:pt>
                <c:pt idx="1506">
                  <c:v>1</c:v>
                </c:pt>
                <c:pt idx="1507">
                  <c:v>1</c:v>
                </c:pt>
                <c:pt idx="1508">
                  <c:v>1</c:v>
                </c:pt>
                <c:pt idx="1509">
                  <c:v>1</c:v>
                </c:pt>
                <c:pt idx="1510">
                  <c:v>1</c:v>
                </c:pt>
                <c:pt idx="1511">
                  <c:v>1</c:v>
                </c:pt>
                <c:pt idx="1512">
                  <c:v>1</c:v>
                </c:pt>
                <c:pt idx="1513">
                  <c:v>1</c:v>
                </c:pt>
                <c:pt idx="1514">
                  <c:v>1</c:v>
                </c:pt>
                <c:pt idx="1515">
                  <c:v>1</c:v>
                </c:pt>
                <c:pt idx="1516">
                  <c:v>1</c:v>
                </c:pt>
                <c:pt idx="1517">
                  <c:v>1</c:v>
                </c:pt>
                <c:pt idx="1518">
                  <c:v>1</c:v>
                </c:pt>
                <c:pt idx="1519">
                  <c:v>1</c:v>
                </c:pt>
                <c:pt idx="1520">
                  <c:v>1</c:v>
                </c:pt>
                <c:pt idx="1521">
                  <c:v>1</c:v>
                </c:pt>
                <c:pt idx="1522">
                  <c:v>1</c:v>
                </c:pt>
                <c:pt idx="1523">
                  <c:v>1</c:v>
                </c:pt>
                <c:pt idx="1524">
                  <c:v>1</c:v>
                </c:pt>
                <c:pt idx="1525">
                  <c:v>1</c:v>
                </c:pt>
                <c:pt idx="1526">
                  <c:v>1</c:v>
                </c:pt>
                <c:pt idx="1527">
                  <c:v>1</c:v>
                </c:pt>
                <c:pt idx="1528">
                  <c:v>1</c:v>
                </c:pt>
                <c:pt idx="1529">
                  <c:v>1</c:v>
                </c:pt>
                <c:pt idx="1530">
                  <c:v>1</c:v>
                </c:pt>
                <c:pt idx="1531">
                  <c:v>1</c:v>
                </c:pt>
                <c:pt idx="1532">
                  <c:v>1</c:v>
                </c:pt>
                <c:pt idx="1533">
                  <c:v>1</c:v>
                </c:pt>
                <c:pt idx="1534">
                  <c:v>1</c:v>
                </c:pt>
                <c:pt idx="1535">
                  <c:v>1</c:v>
                </c:pt>
                <c:pt idx="1536">
                  <c:v>1</c:v>
                </c:pt>
                <c:pt idx="1537">
                  <c:v>1</c:v>
                </c:pt>
                <c:pt idx="1538">
                  <c:v>1</c:v>
                </c:pt>
                <c:pt idx="1539">
                  <c:v>1</c:v>
                </c:pt>
                <c:pt idx="1540">
                  <c:v>1</c:v>
                </c:pt>
                <c:pt idx="1541">
                  <c:v>1</c:v>
                </c:pt>
                <c:pt idx="1542">
                  <c:v>1</c:v>
                </c:pt>
                <c:pt idx="1543">
                  <c:v>1</c:v>
                </c:pt>
                <c:pt idx="1544">
                  <c:v>1</c:v>
                </c:pt>
                <c:pt idx="1545">
                  <c:v>1</c:v>
                </c:pt>
                <c:pt idx="1546">
                  <c:v>1</c:v>
                </c:pt>
                <c:pt idx="1547">
                  <c:v>1</c:v>
                </c:pt>
                <c:pt idx="1548">
                  <c:v>1</c:v>
                </c:pt>
                <c:pt idx="1549">
                  <c:v>1</c:v>
                </c:pt>
                <c:pt idx="1550">
                  <c:v>1</c:v>
                </c:pt>
                <c:pt idx="1551">
                  <c:v>1</c:v>
                </c:pt>
                <c:pt idx="1552">
                  <c:v>1</c:v>
                </c:pt>
                <c:pt idx="1553">
                  <c:v>1</c:v>
                </c:pt>
                <c:pt idx="1554">
                  <c:v>1</c:v>
                </c:pt>
                <c:pt idx="1555">
                  <c:v>1</c:v>
                </c:pt>
                <c:pt idx="1556">
                  <c:v>1</c:v>
                </c:pt>
                <c:pt idx="1557">
                  <c:v>1</c:v>
                </c:pt>
                <c:pt idx="1558">
                  <c:v>1</c:v>
                </c:pt>
                <c:pt idx="1559">
                  <c:v>1</c:v>
                </c:pt>
                <c:pt idx="1560">
                  <c:v>1</c:v>
                </c:pt>
                <c:pt idx="1561">
                  <c:v>1</c:v>
                </c:pt>
                <c:pt idx="1562">
                  <c:v>1</c:v>
                </c:pt>
                <c:pt idx="1563">
                  <c:v>1</c:v>
                </c:pt>
                <c:pt idx="1564">
                  <c:v>1</c:v>
                </c:pt>
                <c:pt idx="1565">
                  <c:v>1</c:v>
                </c:pt>
                <c:pt idx="1566">
                  <c:v>1</c:v>
                </c:pt>
                <c:pt idx="1567">
                  <c:v>1</c:v>
                </c:pt>
                <c:pt idx="1568">
                  <c:v>1</c:v>
                </c:pt>
                <c:pt idx="1569">
                  <c:v>1</c:v>
                </c:pt>
                <c:pt idx="1570">
                  <c:v>1</c:v>
                </c:pt>
                <c:pt idx="1571">
                  <c:v>1</c:v>
                </c:pt>
                <c:pt idx="1572">
                  <c:v>1</c:v>
                </c:pt>
                <c:pt idx="1573">
                  <c:v>1</c:v>
                </c:pt>
                <c:pt idx="1574">
                  <c:v>1</c:v>
                </c:pt>
                <c:pt idx="1575">
                  <c:v>1</c:v>
                </c:pt>
                <c:pt idx="1576">
                  <c:v>1</c:v>
                </c:pt>
                <c:pt idx="1577">
                  <c:v>1</c:v>
                </c:pt>
                <c:pt idx="1578">
                  <c:v>1</c:v>
                </c:pt>
                <c:pt idx="1579">
                  <c:v>1</c:v>
                </c:pt>
                <c:pt idx="1580">
                  <c:v>1</c:v>
                </c:pt>
                <c:pt idx="1581">
                  <c:v>1</c:v>
                </c:pt>
                <c:pt idx="1582">
                  <c:v>1</c:v>
                </c:pt>
                <c:pt idx="1583">
                  <c:v>1</c:v>
                </c:pt>
                <c:pt idx="1584">
                  <c:v>1</c:v>
                </c:pt>
                <c:pt idx="1585">
                  <c:v>1</c:v>
                </c:pt>
                <c:pt idx="1586">
                  <c:v>1</c:v>
                </c:pt>
                <c:pt idx="1587">
                  <c:v>1</c:v>
                </c:pt>
                <c:pt idx="1588">
                  <c:v>1</c:v>
                </c:pt>
                <c:pt idx="1589">
                  <c:v>1</c:v>
                </c:pt>
                <c:pt idx="1590">
                  <c:v>1</c:v>
                </c:pt>
                <c:pt idx="1591">
                  <c:v>1</c:v>
                </c:pt>
                <c:pt idx="1592">
                  <c:v>1</c:v>
                </c:pt>
                <c:pt idx="1593">
                  <c:v>1</c:v>
                </c:pt>
                <c:pt idx="1594">
                  <c:v>1</c:v>
                </c:pt>
                <c:pt idx="1595">
                  <c:v>1</c:v>
                </c:pt>
                <c:pt idx="1596">
                  <c:v>1</c:v>
                </c:pt>
                <c:pt idx="1597">
                  <c:v>1</c:v>
                </c:pt>
                <c:pt idx="1598">
                  <c:v>1</c:v>
                </c:pt>
                <c:pt idx="1599">
                  <c:v>1</c:v>
                </c:pt>
                <c:pt idx="1600">
                  <c:v>1</c:v>
                </c:pt>
                <c:pt idx="1601">
                  <c:v>1</c:v>
                </c:pt>
                <c:pt idx="1602">
                  <c:v>1</c:v>
                </c:pt>
                <c:pt idx="1603">
                  <c:v>1</c:v>
                </c:pt>
                <c:pt idx="1604">
                  <c:v>1</c:v>
                </c:pt>
                <c:pt idx="1605">
                  <c:v>1</c:v>
                </c:pt>
                <c:pt idx="1606">
                  <c:v>1</c:v>
                </c:pt>
                <c:pt idx="1607">
                  <c:v>1</c:v>
                </c:pt>
                <c:pt idx="1608">
                  <c:v>1</c:v>
                </c:pt>
                <c:pt idx="1609">
                  <c:v>1</c:v>
                </c:pt>
                <c:pt idx="1610">
                  <c:v>1</c:v>
                </c:pt>
                <c:pt idx="1611">
                  <c:v>1</c:v>
                </c:pt>
                <c:pt idx="1612">
                  <c:v>1</c:v>
                </c:pt>
                <c:pt idx="1613">
                  <c:v>1</c:v>
                </c:pt>
                <c:pt idx="1614">
                  <c:v>1</c:v>
                </c:pt>
                <c:pt idx="1615">
                  <c:v>1</c:v>
                </c:pt>
                <c:pt idx="1616">
                  <c:v>1</c:v>
                </c:pt>
                <c:pt idx="1617">
                  <c:v>1</c:v>
                </c:pt>
                <c:pt idx="1618">
                  <c:v>1</c:v>
                </c:pt>
                <c:pt idx="1619">
                  <c:v>1</c:v>
                </c:pt>
                <c:pt idx="1620">
                  <c:v>1</c:v>
                </c:pt>
                <c:pt idx="1621">
                  <c:v>1</c:v>
                </c:pt>
                <c:pt idx="1622">
                  <c:v>1</c:v>
                </c:pt>
                <c:pt idx="1623">
                  <c:v>1</c:v>
                </c:pt>
                <c:pt idx="1624">
                  <c:v>1</c:v>
                </c:pt>
                <c:pt idx="1625">
                  <c:v>1</c:v>
                </c:pt>
                <c:pt idx="1626">
                  <c:v>1</c:v>
                </c:pt>
                <c:pt idx="1627">
                  <c:v>1</c:v>
                </c:pt>
                <c:pt idx="1628">
                  <c:v>1</c:v>
                </c:pt>
                <c:pt idx="1629">
                  <c:v>1</c:v>
                </c:pt>
                <c:pt idx="1630">
                  <c:v>1</c:v>
                </c:pt>
                <c:pt idx="1631">
                  <c:v>1</c:v>
                </c:pt>
                <c:pt idx="1632">
                  <c:v>1</c:v>
                </c:pt>
                <c:pt idx="1633">
                  <c:v>1</c:v>
                </c:pt>
                <c:pt idx="1634">
                  <c:v>1</c:v>
                </c:pt>
                <c:pt idx="1635">
                  <c:v>1</c:v>
                </c:pt>
                <c:pt idx="1636">
                  <c:v>1</c:v>
                </c:pt>
                <c:pt idx="1637">
                  <c:v>1</c:v>
                </c:pt>
                <c:pt idx="1638">
                  <c:v>1</c:v>
                </c:pt>
                <c:pt idx="1639">
                  <c:v>1</c:v>
                </c:pt>
                <c:pt idx="1640">
                  <c:v>1</c:v>
                </c:pt>
                <c:pt idx="1641">
                  <c:v>1</c:v>
                </c:pt>
                <c:pt idx="1642">
                  <c:v>1</c:v>
                </c:pt>
                <c:pt idx="1643">
                  <c:v>1</c:v>
                </c:pt>
                <c:pt idx="1644">
                  <c:v>1</c:v>
                </c:pt>
                <c:pt idx="1645">
                  <c:v>1</c:v>
                </c:pt>
                <c:pt idx="1646">
                  <c:v>1</c:v>
                </c:pt>
                <c:pt idx="1647">
                  <c:v>1</c:v>
                </c:pt>
                <c:pt idx="1648">
                  <c:v>1</c:v>
                </c:pt>
                <c:pt idx="1649">
                  <c:v>1</c:v>
                </c:pt>
                <c:pt idx="1650">
                  <c:v>1</c:v>
                </c:pt>
                <c:pt idx="1651">
                  <c:v>1</c:v>
                </c:pt>
                <c:pt idx="1652">
                  <c:v>1</c:v>
                </c:pt>
                <c:pt idx="1653">
                  <c:v>1</c:v>
                </c:pt>
                <c:pt idx="1654">
                  <c:v>1</c:v>
                </c:pt>
                <c:pt idx="1655">
                  <c:v>1</c:v>
                </c:pt>
                <c:pt idx="1656">
                  <c:v>1</c:v>
                </c:pt>
                <c:pt idx="1657">
                  <c:v>1</c:v>
                </c:pt>
                <c:pt idx="1658">
                  <c:v>1</c:v>
                </c:pt>
                <c:pt idx="1659">
                  <c:v>1</c:v>
                </c:pt>
                <c:pt idx="1660">
                  <c:v>1</c:v>
                </c:pt>
                <c:pt idx="1661">
                  <c:v>1</c:v>
                </c:pt>
                <c:pt idx="1662">
                  <c:v>1</c:v>
                </c:pt>
                <c:pt idx="1663">
                  <c:v>1</c:v>
                </c:pt>
                <c:pt idx="1664">
                  <c:v>1</c:v>
                </c:pt>
                <c:pt idx="1665">
                  <c:v>1</c:v>
                </c:pt>
                <c:pt idx="1666">
                  <c:v>1</c:v>
                </c:pt>
                <c:pt idx="1667">
                  <c:v>1</c:v>
                </c:pt>
                <c:pt idx="1668">
                  <c:v>1</c:v>
                </c:pt>
                <c:pt idx="1669">
                  <c:v>1</c:v>
                </c:pt>
                <c:pt idx="1670">
                  <c:v>1</c:v>
                </c:pt>
                <c:pt idx="1671">
                  <c:v>1</c:v>
                </c:pt>
                <c:pt idx="1672">
                  <c:v>1</c:v>
                </c:pt>
                <c:pt idx="1673">
                  <c:v>1</c:v>
                </c:pt>
                <c:pt idx="1674">
                  <c:v>1</c:v>
                </c:pt>
                <c:pt idx="1675">
                  <c:v>1</c:v>
                </c:pt>
                <c:pt idx="1676">
                  <c:v>1</c:v>
                </c:pt>
                <c:pt idx="1677">
                  <c:v>1</c:v>
                </c:pt>
                <c:pt idx="1678">
                  <c:v>1</c:v>
                </c:pt>
                <c:pt idx="1679">
                  <c:v>1</c:v>
                </c:pt>
                <c:pt idx="1680">
                  <c:v>1</c:v>
                </c:pt>
                <c:pt idx="1681">
                  <c:v>1</c:v>
                </c:pt>
                <c:pt idx="1682">
                  <c:v>1</c:v>
                </c:pt>
                <c:pt idx="1683">
                  <c:v>1</c:v>
                </c:pt>
                <c:pt idx="1684">
                  <c:v>1</c:v>
                </c:pt>
                <c:pt idx="1685">
                  <c:v>1</c:v>
                </c:pt>
                <c:pt idx="1686">
                  <c:v>1</c:v>
                </c:pt>
                <c:pt idx="1687">
                  <c:v>1</c:v>
                </c:pt>
                <c:pt idx="1688">
                  <c:v>1</c:v>
                </c:pt>
                <c:pt idx="1689">
                  <c:v>1</c:v>
                </c:pt>
                <c:pt idx="1690">
                  <c:v>1</c:v>
                </c:pt>
                <c:pt idx="1691">
                  <c:v>1</c:v>
                </c:pt>
                <c:pt idx="1692">
                  <c:v>1</c:v>
                </c:pt>
                <c:pt idx="1693">
                  <c:v>1</c:v>
                </c:pt>
                <c:pt idx="1694">
                  <c:v>1</c:v>
                </c:pt>
                <c:pt idx="1695">
                  <c:v>1</c:v>
                </c:pt>
                <c:pt idx="1696">
                  <c:v>1</c:v>
                </c:pt>
                <c:pt idx="1697">
                  <c:v>1</c:v>
                </c:pt>
                <c:pt idx="1698">
                  <c:v>1</c:v>
                </c:pt>
                <c:pt idx="1699">
                  <c:v>1</c:v>
                </c:pt>
                <c:pt idx="1700">
                  <c:v>1</c:v>
                </c:pt>
                <c:pt idx="1701">
                  <c:v>1</c:v>
                </c:pt>
                <c:pt idx="1702">
                  <c:v>1</c:v>
                </c:pt>
                <c:pt idx="1703">
                  <c:v>1</c:v>
                </c:pt>
                <c:pt idx="1704">
                  <c:v>1</c:v>
                </c:pt>
                <c:pt idx="1705">
                  <c:v>1</c:v>
                </c:pt>
                <c:pt idx="1706">
                  <c:v>1</c:v>
                </c:pt>
                <c:pt idx="1707">
                  <c:v>1</c:v>
                </c:pt>
                <c:pt idx="1708">
                  <c:v>1</c:v>
                </c:pt>
                <c:pt idx="1709">
                  <c:v>1</c:v>
                </c:pt>
                <c:pt idx="1710">
                  <c:v>1</c:v>
                </c:pt>
                <c:pt idx="1711">
                  <c:v>1</c:v>
                </c:pt>
                <c:pt idx="1712">
                  <c:v>1</c:v>
                </c:pt>
                <c:pt idx="1713">
                  <c:v>1</c:v>
                </c:pt>
                <c:pt idx="1714">
                  <c:v>1</c:v>
                </c:pt>
                <c:pt idx="1715">
                  <c:v>1</c:v>
                </c:pt>
                <c:pt idx="1716">
                  <c:v>1</c:v>
                </c:pt>
                <c:pt idx="1717">
                  <c:v>1</c:v>
                </c:pt>
                <c:pt idx="1718">
                  <c:v>1</c:v>
                </c:pt>
                <c:pt idx="1719">
                  <c:v>1</c:v>
                </c:pt>
                <c:pt idx="1720">
                  <c:v>1</c:v>
                </c:pt>
                <c:pt idx="1721">
                  <c:v>1</c:v>
                </c:pt>
                <c:pt idx="1722">
                  <c:v>1</c:v>
                </c:pt>
                <c:pt idx="1723">
                  <c:v>1</c:v>
                </c:pt>
                <c:pt idx="1724">
                  <c:v>1</c:v>
                </c:pt>
                <c:pt idx="1725">
                  <c:v>1</c:v>
                </c:pt>
                <c:pt idx="1726">
                  <c:v>1</c:v>
                </c:pt>
                <c:pt idx="1727">
                  <c:v>1</c:v>
                </c:pt>
                <c:pt idx="1728">
                  <c:v>1</c:v>
                </c:pt>
                <c:pt idx="1729">
                  <c:v>1</c:v>
                </c:pt>
                <c:pt idx="1730">
                  <c:v>1</c:v>
                </c:pt>
                <c:pt idx="1731">
                  <c:v>1</c:v>
                </c:pt>
                <c:pt idx="1732">
                  <c:v>1</c:v>
                </c:pt>
                <c:pt idx="1733">
                  <c:v>1</c:v>
                </c:pt>
                <c:pt idx="1734">
                  <c:v>1</c:v>
                </c:pt>
                <c:pt idx="1735">
                  <c:v>1</c:v>
                </c:pt>
                <c:pt idx="1736">
                  <c:v>1</c:v>
                </c:pt>
                <c:pt idx="1737">
                  <c:v>1</c:v>
                </c:pt>
                <c:pt idx="1738">
                  <c:v>1</c:v>
                </c:pt>
                <c:pt idx="1739">
                  <c:v>1</c:v>
                </c:pt>
                <c:pt idx="1740">
                  <c:v>1</c:v>
                </c:pt>
                <c:pt idx="1741">
                  <c:v>1</c:v>
                </c:pt>
                <c:pt idx="1742">
                  <c:v>1</c:v>
                </c:pt>
                <c:pt idx="1743">
                  <c:v>1</c:v>
                </c:pt>
                <c:pt idx="1744">
                  <c:v>1</c:v>
                </c:pt>
                <c:pt idx="1745">
                  <c:v>1</c:v>
                </c:pt>
                <c:pt idx="1746">
                  <c:v>1</c:v>
                </c:pt>
                <c:pt idx="1747">
                  <c:v>1</c:v>
                </c:pt>
                <c:pt idx="1748">
                  <c:v>1</c:v>
                </c:pt>
                <c:pt idx="1749">
                  <c:v>1</c:v>
                </c:pt>
                <c:pt idx="1750">
                  <c:v>1</c:v>
                </c:pt>
                <c:pt idx="1751">
                  <c:v>1</c:v>
                </c:pt>
                <c:pt idx="1752">
                  <c:v>1</c:v>
                </c:pt>
                <c:pt idx="1753">
                  <c:v>1</c:v>
                </c:pt>
                <c:pt idx="1754">
                  <c:v>1</c:v>
                </c:pt>
                <c:pt idx="1755">
                  <c:v>1</c:v>
                </c:pt>
                <c:pt idx="1756">
                  <c:v>1</c:v>
                </c:pt>
                <c:pt idx="1757">
                  <c:v>1</c:v>
                </c:pt>
                <c:pt idx="1758">
                  <c:v>1</c:v>
                </c:pt>
                <c:pt idx="1759">
                  <c:v>1</c:v>
                </c:pt>
                <c:pt idx="1760">
                  <c:v>1</c:v>
                </c:pt>
                <c:pt idx="1761">
                  <c:v>1</c:v>
                </c:pt>
                <c:pt idx="1762">
                  <c:v>1</c:v>
                </c:pt>
                <c:pt idx="1763">
                  <c:v>1</c:v>
                </c:pt>
                <c:pt idx="1764">
                  <c:v>1</c:v>
                </c:pt>
                <c:pt idx="1765">
                  <c:v>1</c:v>
                </c:pt>
                <c:pt idx="1766">
                  <c:v>1</c:v>
                </c:pt>
                <c:pt idx="1767">
                  <c:v>1</c:v>
                </c:pt>
                <c:pt idx="1768">
                  <c:v>1</c:v>
                </c:pt>
                <c:pt idx="1769">
                  <c:v>1</c:v>
                </c:pt>
                <c:pt idx="1770">
                  <c:v>1</c:v>
                </c:pt>
                <c:pt idx="1771">
                  <c:v>1</c:v>
                </c:pt>
                <c:pt idx="1772">
                  <c:v>1</c:v>
                </c:pt>
                <c:pt idx="1773">
                  <c:v>1</c:v>
                </c:pt>
                <c:pt idx="1774">
                  <c:v>1</c:v>
                </c:pt>
                <c:pt idx="1775">
                  <c:v>1</c:v>
                </c:pt>
                <c:pt idx="1776">
                  <c:v>1</c:v>
                </c:pt>
                <c:pt idx="1777">
                  <c:v>1</c:v>
                </c:pt>
                <c:pt idx="1778">
                  <c:v>1</c:v>
                </c:pt>
                <c:pt idx="1779">
                  <c:v>1</c:v>
                </c:pt>
                <c:pt idx="1780">
                  <c:v>1</c:v>
                </c:pt>
                <c:pt idx="1781">
                  <c:v>1</c:v>
                </c:pt>
                <c:pt idx="1782">
                  <c:v>1</c:v>
                </c:pt>
                <c:pt idx="1783">
                  <c:v>1</c:v>
                </c:pt>
                <c:pt idx="1784">
                  <c:v>1</c:v>
                </c:pt>
                <c:pt idx="1785">
                  <c:v>1</c:v>
                </c:pt>
                <c:pt idx="1786">
                  <c:v>1</c:v>
                </c:pt>
                <c:pt idx="1787">
                  <c:v>1</c:v>
                </c:pt>
                <c:pt idx="1788">
                  <c:v>1</c:v>
                </c:pt>
                <c:pt idx="1789">
                  <c:v>1</c:v>
                </c:pt>
                <c:pt idx="1790">
                  <c:v>1</c:v>
                </c:pt>
                <c:pt idx="1791">
                  <c:v>1</c:v>
                </c:pt>
                <c:pt idx="1792">
                  <c:v>1</c:v>
                </c:pt>
                <c:pt idx="1793">
                  <c:v>1</c:v>
                </c:pt>
                <c:pt idx="1794">
                  <c:v>1</c:v>
                </c:pt>
                <c:pt idx="1795">
                  <c:v>1</c:v>
                </c:pt>
                <c:pt idx="1796">
                  <c:v>1</c:v>
                </c:pt>
                <c:pt idx="1797">
                  <c:v>1</c:v>
                </c:pt>
                <c:pt idx="1798">
                  <c:v>1</c:v>
                </c:pt>
                <c:pt idx="1799">
                  <c:v>1</c:v>
                </c:pt>
                <c:pt idx="1800">
                  <c:v>1</c:v>
                </c:pt>
                <c:pt idx="1801">
                  <c:v>1</c:v>
                </c:pt>
                <c:pt idx="1802">
                  <c:v>1</c:v>
                </c:pt>
                <c:pt idx="1803">
                  <c:v>1</c:v>
                </c:pt>
                <c:pt idx="1804">
                  <c:v>1</c:v>
                </c:pt>
                <c:pt idx="1805">
                  <c:v>1</c:v>
                </c:pt>
                <c:pt idx="1806">
                  <c:v>1</c:v>
                </c:pt>
                <c:pt idx="1807">
                  <c:v>1</c:v>
                </c:pt>
                <c:pt idx="1808">
                  <c:v>1</c:v>
                </c:pt>
                <c:pt idx="1809">
                  <c:v>1</c:v>
                </c:pt>
                <c:pt idx="1810">
                  <c:v>1</c:v>
                </c:pt>
                <c:pt idx="1811">
                  <c:v>1</c:v>
                </c:pt>
                <c:pt idx="1812">
                  <c:v>1</c:v>
                </c:pt>
                <c:pt idx="1813">
                  <c:v>1</c:v>
                </c:pt>
                <c:pt idx="1814">
                  <c:v>1</c:v>
                </c:pt>
                <c:pt idx="1815">
                  <c:v>1</c:v>
                </c:pt>
                <c:pt idx="1816">
                  <c:v>1</c:v>
                </c:pt>
                <c:pt idx="1817">
                  <c:v>1</c:v>
                </c:pt>
                <c:pt idx="1818">
                  <c:v>1</c:v>
                </c:pt>
                <c:pt idx="1819">
                  <c:v>1</c:v>
                </c:pt>
                <c:pt idx="1820">
                  <c:v>1</c:v>
                </c:pt>
                <c:pt idx="1821">
                  <c:v>1</c:v>
                </c:pt>
                <c:pt idx="1822">
                  <c:v>1</c:v>
                </c:pt>
                <c:pt idx="1823">
                  <c:v>1</c:v>
                </c:pt>
                <c:pt idx="1824">
                  <c:v>1</c:v>
                </c:pt>
                <c:pt idx="1825">
                  <c:v>1</c:v>
                </c:pt>
                <c:pt idx="1826">
                  <c:v>1</c:v>
                </c:pt>
                <c:pt idx="1827">
                  <c:v>1</c:v>
                </c:pt>
                <c:pt idx="1828">
                  <c:v>1</c:v>
                </c:pt>
                <c:pt idx="1829">
                  <c:v>1</c:v>
                </c:pt>
                <c:pt idx="1830">
                  <c:v>1</c:v>
                </c:pt>
                <c:pt idx="1831">
                  <c:v>1</c:v>
                </c:pt>
                <c:pt idx="1832">
                  <c:v>1</c:v>
                </c:pt>
                <c:pt idx="1833">
                  <c:v>1</c:v>
                </c:pt>
                <c:pt idx="1834">
                  <c:v>1</c:v>
                </c:pt>
                <c:pt idx="1835">
                  <c:v>1</c:v>
                </c:pt>
                <c:pt idx="1836">
                  <c:v>1</c:v>
                </c:pt>
                <c:pt idx="1837">
                  <c:v>1</c:v>
                </c:pt>
                <c:pt idx="1838">
                  <c:v>1</c:v>
                </c:pt>
                <c:pt idx="1839">
                  <c:v>1</c:v>
                </c:pt>
                <c:pt idx="1840">
                  <c:v>1</c:v>
                </c:pt>
                <c:pt idx="1841">
                  <c:v>1</c:v>
                </c:pt>
                <c:pt idx="1842">
                  <c:v>1</c:v>
                </c:pt>
                <c:pt idx="1843">
                  <c:v>1</c:v>
                </c:pt>
                <c:pt idx="1844">
                  <c:v>1</c:v>
                </c:pt>
                <c:pt idx="1845">
                  <c:v>1</c:v>
                </c:pt>
                <c:pt idx="1846">
                  <c:v>1</c:v>
                </c:pt>
                <c:pt idx="1847">
                  <c:v>1</c:v>
                </c:pt>
                <c:pt idx="1848">
                  <c:v>1</c:v>
                </c:pt>
                <c:pt idx="1849">
                  <c:v>1</c:v>
                </c:pt>
                <c:pt idx="1850">
                  <c:v>1</c:v>
                </c:pt>
                <c:pt idx="1851">
                  <c:v>1</c:v>
                </c:pt>
                <c:pt idx="1852">
                  <c:v>1</c:v>
                </c:pt>
                <c:pt idx="1853">
                  <c:v>1</c:v>
                </c:pt>
                <c:pt idx="1854">
                  <c:v>1</c:v>
                </c:pt>
                <c:pt idx="1855">
                  <c:v>1</c:v>
                </c:pt>
                <c:pt idx="1856">
                  <c:v>1</c:v>
                </c:pt>
                <c:pt idx="1857">
                  <c:v>1</c:v>
                </c:pt>
                <c:pt idx="1858">
                  <c:v>1</c:v>
                </c:pt>
                <c:pt idx="1859">
                  <c:v>1</c:v>
                </c:pt>
                <c:pt idx="1860">
                  <c:v>1</c:v>
                </c:pt>
                <c:pt idx="1861">
                  <c:v>1</c:v>
                </c:pt>
                <c:pt idx="1862">
                  <c:v>1</c:v>
                </c:pt>
                <c:pt idx="1863">
                  <c:v>1</c:v>
                </c:pt>
                <c:pt idx="1864">
                  <c:v>1</c:v>
                </c:pt>
                <c:pt idx="1865">
                  <c:v>1</c:v>
                </c:pt>
                <c:pt idx="1866">
                  <c:v>1</c:v>
                </c:pt>
                <c:pt idx="1867">
                  <c:v>1</c:v>
                </c:pt>
                <c:pt idx="1868">
                  <c:v>1</c:v>
                </c:pt>
                <c:pt idx="1869">
                  <c:v>1</c:v>
                </c:pt>
                <c:pt idx="1870">
                  <c:v>1</c:v>
                </c:pt>
                <c:pt idx="1871">
                  <c:v>1</c:v>
                </c:pt>
                <c:pt idx="1872">
                  <c:v>1</c:v>
                </c:pt>
                <c:pt idx="1873">
                  <c:v>1</c:v>
                </c:pt>
                <c:pt idx="1874">
                  <c:v>1</c:v>
                </c:pt>
                <c:pt idx="1875">
                  <c:v>1</c:v>
                </c:pt>
                <c:pt idx="1876">
                  <c:v>1</c:v>
                </c:pt>
                <c:pt idx="1877">
                  <c:v>1</c:v>
                </c:pt>
                <c:pt idx="1878">
                  <c:v>1</c:v>
                </c:pt>
                <c:pt idx="1879">
                  <c:v>1</c:v>
                </c:pt>
                <c:pt idx="1880">
                  <c:v>1</c:v>
                </c:pt>
                <c:pt idx="1881">
                  <c:v>1</c:v>
                </c:pt>
                <c:pt idx="1882">
                  <c:v>1</c:v>
                </c:pt>
                <c:pt idx="1883">
                  <c:v>1</c:v>
                </c:pt>
                <c:pt idx="1884">
                  <c:v>1</c:v>
                </c:pt>
                <c:pt idx="1885">
                  <c:v>1</c:v>
                </c:pt>
                <c:pt idx="1886">
                  <c:v>1</c:v>
                </c:pt>
                <c:pt idx="1887">
                  <c:v>1</c:v>
                </c:pt>
                <c:pt idx="1888">
                  <c:v>1</c:v>
                </c:pt>
                <c:pt idx="1889">
                  <c:v>1</c:v>
                </c:pt>
                <c:pt idx="1890">
                  <c:v>1</c:v>
                </c:pt>
                <c:pt idx="1891">
                  <c:v>1</c:v>
                </c:pt>
                <c:pt idx="1892">
                  <c:v>1</c:v>
                </c:pt>
                <c:pt idx="1893">
                  <c:v>1</c:v>
                </c:pt>
                <c:pt idx="1894">
                  <c:v>1</c:v>
                </c:pt>
                <c:pt idx="1895">
                  <c:v>1</c:v>
                </c:pt>
                <c:pt idx="1896">
                  <c:v>1</c:v>
                </c:pt>
                <c:pt idx="1897">
                  <c:v>1</c:v>
                </c:pt>
                <c:pt idx="1898">
                  <c:v>1</c:v>
                </c:pt>
                <c:pt idx="1899">
                  <c:v>1</c:v>
                </c:pt>
                <c:pt idx="1900">
                  <c:v>1</c:v>
                </c:pt>
                <c:pt idx="1901">
                  <c:v>1</c:v>
                </c:pt>
                <c:pt idx="1902">
                  <c:v>1</c:v>
                </c:pt>
                <c:pt idx="1903">
                  <c:v>1</c:v>
                </c:pt>
                <c:pt idx="1904">
                  <c:v>1</c:v>
                </c:pt>
                <c:pt idx="1905">
                  <c:v>1</c:v>
                </c:pt>
                <c:pt idx="1906">
                  <c:v>1</c:v>
                </c:pt>
                <c:pt idx="1907">
                  <c:v>1</c:v>
                </c:pt>
                <c:pt idx="1908">
                  <c:v>1</c:v>
                </c:pt>
                <c:pt idx="1909">
                  <c:v>1</c:v>
                </c:pt>
                <c:pt idx="1910">
                  <c:v>1</c:v>
                </c:pt>
                <c:pt idx="1911">
                  <c:v>1</c:v>
                </c:pt>
                <c:pt idx="1912">
                  <c:v>1</c:v>
                </c:pt>
                <c:pt idx="1913">
                  <c:v>1</c:v>
                </c:pt>
                <c:pt idx="1914">
                  <c:v>1</c:v>
                </c:pt>
                <c:pt idx="1915">
                  <c:v>1</c:v>
                </c:pt>
                <c:pt idx="1916">
                  <c:v>1</c:v>
                </c:pt>
                <c:pt idx="1917">
                  <c:v>1</c:v>
                </c:pt>
                <c:pt idx="1918">
                  <c:v>1</c:v>
                </c:pt>
                <c:pt idx="1919">
                  <c:v>1</c:v>
                </c:pt>
                <c:pt idx="1920">
                  <c:v>1</c:v>
                </c:pt>
                <c:pt idx="1921">
                  <c:v>1</c:v>
                </c:pt>
                <c:pt idx="1922">
                  <c:v>1</c:v>
                </c:pt>
                <c:pt idx="1923">
                  <c:v>1</c:v>
                </c:pt>
                <c:pt idx="1924">
                  <c:v>1</c:v>
                </c:pt>
                <c:pt idx="1925">
                  <c:v>1</c:v>
                </c:pt>
                <c:pt idx="1926">
                  <c:v>1</c:v>
                </c:pt>
                <c:pt idx="1927">
                  <c:v>1</c:v>
                </c:pt>
                <c:pt idx="1928">
                  <c:v>1</c:v>
                </c:pt>
                <c:pt idx="1929">
                  <c:v>1</c:v>
                </c:pt>
                <c:pt idx="1930">
                  <c:v>1</c:v>
                </c:pt>
                <c:pt idx="1931">
                  <c:v>1</c:v>
                </c:pt>
                <c:pt idx="1932">
                  <c:v>1</c:v>
                </c:pt>
                <c:pt idx="1933">
                  <c:v>1</c:v>
                </c:pt>
                <c:pt idx="1934">
                  <c:v>1</c:v>
                </c:pt>
                <c:pt idx="1935">
                  <c:v>1</c:v>
                </c:pt>
                <c:pt idx="1936">
                  <c:v>1</c:v>
                </c:pt>
                <c:pt idx="1937">
                  <c:v>1</c:v>
                </c:pt>
                <c:pt idx="1938">
                  <c:v>1</c:v>
                </c:pt>
                <c:pt idx="1939">
                  <c:v>1</c:v>
                </c:pt>
                <c:pt idx="1940">
                  <c:v>1</c:v>
                </c:pt>
                <c:pt idx="1941">
                  <c:v>1</c:v>
                </c:pt>
                <c:pt idx="1942">
                  <c:v>1</c:v>
                </c:pt>
                <c:pt idx="1943">
                  <c:v>1</c:v>
                </c:pt>
                <c:pt idx="1944">
                  <c:v>1</c:v>
                </c:pt>
                <c:pt idx="1945">
                  <c:v>1</c:v>
                </c:pt>
                <c:pt idx="1946">
                  <c:v>1</c:v>
                </c:pt>
                <c:pt idx="1947">
                  <c:v>1</c:v>
                </c:pt>
                <c:pt idx="1948">
                  <c:v>1</c:v>
                </c:pt>
                <c:pt idx="1949">
                  <c:v>1</c:v>
                </c:pt>
                <c:pt idx="1950">
                  <c:v>1</c:v>
                </c:pt>
                <c:pt idx="1951">
                  <c:v>1</c:v>
                </c:pt>
                <c:pt idx="1952">
                  <c:v>1</c:v>
                </c:pt>
                <c:pt idx="1953">
                  <c:v>1</c:v>
                </c:pt>
                <c:pt idx="1954">
                  <c:v>1</c:v>
                </c:pt>
                <c:pt idx="1955">
                  <c:v>1</c:v>
                </c:pt>
                <c:pt idx="1956">
                  <c:v>1</c:v>
                </c:pt>
                <c:pt idx="1957">
                  <c:v>1</c:v>
                </c:pt>
                <c:pt idx="1958">
                  <c:v>1</c:v>
                </c:pt>
                <c:pt idx="1959">
                  <c:v>1</c:v>
                </c:pt>
                <c:pt idx="1960">
                  <c:v>1</c:v>
                </c:pt>
                <c:pt idx="1961">
                  <c:v>1</c:v>
                </c:pt>
                <c:pt idx="1962">
                  <c:v>1</c:v>
                </c:pt>
                <c:pt idx="1963">
                  <c:v>1</c:v>
                </c:pt>
                <c:pt idx="1964">
                  <c:v>1</c:v>
                </c:pt>
                <c:pt idx="1965">
                  <c:v>1</c:v>
                </c:pt>
                <c:pt idx="1966">
                  <c:v>1</c:v>
                </c:pt>
                <c:pt idx="1967">
                  <c:v>1</c:v>
                </c:pt>
                <c:pt idx="1968">
                  <c:v>1</c:v>
                </c:pt>
                <c:pt idx="1969">
                  <c:v>1</c:v>
                </c:pt>
                <c:pt idx="1970">
                  <c:v>1</c:v>
                </c:pt>
                <c:pt idx="1971">
                  <c:v>1</c:v>
                </c:pt>
                <c:pt idx="1972">
                  <c:v>1</c:v>
                </c:pt>
                <c:pt idx="1973">
                  <c:v>1</c:v>
                </c:pt>
                <c:pt idx="1974">
                  <c:v>1</c:v>
                </c:pt>
                <c:pt idx="1975">
                  <c:v>1</c:v>
                </c:pt>
                <c:pt idx="1976">
                  <c:v>1</c:v>
                </c:pt>
                <c:pt idx="1977">
                  <c:v>1</c:v>
                </c:pt>
                <c:pt idx="1978">
                  <c:v>1</c:v>
                </c:pt>
                <c:pt idx="1979">
                  <c:v>1</c:v>
                </c:pt>
                <c:pt idx="1980">
                  <c:v>1</c:v>
                </c:pt>
                <c:pt idx="1981">
                  <c:v>1</c:v>
                </c:pt>
                <c:pt idx="1982">
                  <c:v>1</c:v>
                </c:pt>
                <c:pt idx="1983">
                  <c:v>1</c:v>
                </c:pt>
                <c:pt idx="1984">
                  <c:v>1</c:v>
                </c:pt>
                <c:pt idx="1985">
                  <c:v>1</c:v>
                </c:pt>
                <c:pt idx="1986">
                  <c:v>1</c:v>
                </c:pt>
                <c:pt idx="1987">
                  <c:v>1</c:v>
                </c:pt>
                <c:pt idx="1988">
                  <c:v>1</c:v>
                </c:pt>
                <c:pt idx="1989">
                  <c:v>1</c:v>
                </c:pt>
                <c:pt idx="1990">
                  <c:v>1</c:v>
                </c:pt>
                <c:pt idx="1991">
                  <c:v>1</c:v>
                </c:pt>
                <c:pt idx="1992">
                  <c:v>1</c:v>
                </c:pt>
                <c:pt idx="1993">
                  <c:v>1</c:v>
                </c:pt>
                <c:pt idx="1994">
                  <c:v>1</c:v>
                </c:pt>
                <c:pt idx="1995">
                  <c:v>1</c:v>
                </c:pt>
                <c:pt idx="1996">
                  <c:v>1</c:v>
                </c:pt>
                <c:pt idx="1997">
                  <c:v>1</c:v>
                </c:pt>
                <c:pt idx="1998">
                  <c:v>1</c:v>
                </c:pt>
                <c:pt idx="1999">
                  <c:v>1</c:v>
                </c:pt>
                <c:pt idx="2000">
                  <c:v>1</c:v>
                </c:pt>
                <c:pt idx="2001">
                  <c:v>1</c:v>
                </c:pt>
                <c:pt idx="2002">
                  <c:v>1</c:v>
                </c:pt>
                <c:pt idx="2003">
                  <c:v>1</c:v>
                </c:pt>
                <c:pt idx="2004">
                  <c:v>1</c:v>
                </c:pt>
                <c:pt idx="2005">
                  <c:v>1</c:v>
                </c:pt>
                <c:pt idx="2006">
                  <c:v>1</c:v>
                </c:pt>
                <c:pt idx="2007">
                  <c:v>1</c:v>
                </c:pt>
                <c:pt idx="2008">
                  <c:v>1</c:v>
                </c:pt>
                <c:pt idx="2009">
                  <c:v>1</c:v>
                </c:pt>
                <c:pt idx="2010">
                  <c:v>1</c:v>
                </c:pt>
                <c:pt idx="2011">
                  <c:v>1</c:v>
                </c:pt>
                <c:pt idx="2012">
                  <c:v>1</c:v>
                </c:pt>
                <c:pt idx="2013">
                  <c:v>1</c:v>
                </c:pt>
                <c:pt idx="2014">
                  <c:v>1</c:v>
                </c:pt>
                <c:pt idx="2015">
                  <c:v>1</c:v>
                </c:pt>
                <c:pt idx="2016">
                  <c:v>1</c:v>
                </c:pt>
                <c:pt idx="2017">
                  <c:v>1</c:v>
                </c:pt>
                <c:pt idx="2018">
                  <c:v>1</c:v>
                </c:pt>
                <c:pt idx="2019">
                  <c:v>1</c:v>
                </c:pt>
                <c:pt idx="2020">
                  <c:v>1</c:v>
                </c:pt>
                <c:pt idx="2021">
                  <c:v>1</c:v>
                </c:pt>
                <c:pt idx="2022">
                  <c:v>1</c:v>
                </c:pt>
                <c:pt idx="2023">
                  <c:v>1</c:v>
                </c:pt>
                <c:pt idx="2024">
                  <c:v>1</c:v>
                </c:pt>
                <c:pt idx="2025">
                  <c:v>1</c:v>
                </c:pt>
                <c:pt idx="2026">
                  <c:v>1</c:v>
                </c:pt>
                <c:pt idx="2027">
                  <c:v>1</c:v>
                </c:pt>
                <c:pt idx="2028">
                  <c:v>1</c:v>
                </c:pt>
                <c:pt idx="2029">
                  <c:v>1</c:v>
                </c:pt>
                <c:pt idx="2030">
                  <c:v>1</c:v>
                </c:pt>
                <c:pt idx="2031">
                  <c:v>1</c:v>
                </c:pt>
                <c:pt idx="2032">
                  <c:v>1</c:v>
                </c:pt>
                <c:pt idx="2033">
                  <c:v>1</c:v>
                </c:pt>
                <c:pt idx="2034">
                  <c:v>1</c:v>
                </c:pt>
                <c:pt idx="2035">
                  <c:v>1</c:v>
                </c:pt>
                <c:pt idx="2036">
                  <c:v>1</c:v>
                </c:pt>
                <c:pt idx="2037">
                  <c:v>1</c:v>
                </c:pt>
                <c:pt idx="2038">
                  <c:v>1</c:v>
                </c:pt>
                <c:pt idx="2039">
                  <c:v>1</c:v>
                </c:pt>
                <c:pt idx="2040">
                  <c:v>1</c:v>
                </c:pt>
                <c:pt idx="2041">
                  <c:v>1</c:v>
                </c:pt>
                <c:pt idx="2042">
                  <c:v>1</c:v>
                </c:pt>
                <c:pt idx="2043">
                  <c:v>1</c:v>
                </c:pt>
                <c:pt idx="2044">
                  <c:v>1</c:v>
                </c:pt>
                <c:pt idx="2045">
                  <c:v>1</c:v>
                </c:pt>
                <c:pt idx="2046">
                  <c:v>1</c:v>
                </c:pt>
                <c:pt idx="2047">
                  <c:v>1</c:v>
                </c:pt>
                <c:pt idx="2048">
                  <c:v>1</c:v>
                </c:pt>
                <c:pt idx="2049">
                  <c:v>1</c:v>
                </c:pt>
                <c:pt idx="2050">
                  <c:v>1</c:v>
                </c:pt>
                <c:pt idx="2051">
                  <c:v>1</c:v>
                </c:pt>
                <c:pt idx="2052">
                  <c:v>1</c:v>
                </c:pt>
                <c:pt idx="2053">
                  <c:v>1</c:v>
                </c:pt>
                <c:pt idx="2054">
                  <c:v>1</c:v>
                </c:pt>
                <c:pt idx="2055">
                  <c:v>1</c:v>
                </c:pt>
                <c:pt idx="2056">
                  <c:v>1</c:v>
                </c:pt>
                <c:pt idx="2057">
                  <c:v>1</c:v>
                </c:pt>
                <c:pt idx="2058">
                  <c:v>1</c:v>
                </c:pt>
                <c:pt idx="2059">
                  <c:v>1</c:v>
                </c:pt>
                <c:pt idx="2060">
                  <c:v>1</c:v>
                </c:pt>
                <c:pt idx="2061">
                  <c:v>1</c:v>
                </c:pt>
                <c:pt idx="2062">
                  <c:v>1</c:v>
                </c:pt>
                <c:pt idx="2063">
                  <c:v>1</c:v>
                </c:pt>
                <c:pt idx="2064">
                  <c:v>1</c:v>
                </c:pt>
                <c:pt idx="2065">
                  <c:v>1</c:v>
                </c:pt>
                <c:pt idx="2066">
                  <c:v>1</c:v>
                </c:pt>
                <c:pt idx="2067">
                  <c:v>1</c:v>
                </c:pt>
                <c:pt idx="2068">
                  <c:v>1</c:v>
                </c:pt>
                <c:pt idx="2069">
                  <c:v>1</c:v>
                </c:pt>
                <c:pt idx="2070">
                  <c:v>1</c:v>
                </c:pt>
                <c:pt idx="2071">
                  <c:v>1</c:v>
                </c:pt>
                <c:pt idx="2072">
                  <c:v>1</c:v>
                </c:pt>
                <c:pt idx="2073">
                  <c:v>1</c:v>
                </c:pt>
                <c:pt idx="2074">
                  <c:v>1</c:v>
                </c:pt>
                <c:pt idx="2075">
                  <c:v>1</c:v>
                </c:pt>
                <c:pt idx="2076">
                  <c:v>1</c:v>
                </c:pt>
                <c:pt idx="2077">
                  <c:v>1</c:v>
                </c:pt>
                <c:pt idx="2078">
                  <c:v>1</c:v>
                </c:pt>
                <c:pt idx="2079">
                  <c:v>1</c:v>
                </c:pt>
                <c:pt idx="2080">
                  <c:v>1</c:v>
                </c:pt>
                <c:pt idx="2081">
                  <c:v>1</c:v>
                </c:pt>
                <c:pt idx="2082">
                  <c:v>1</c:v>
                </c:pt>
                <c:pt idx="2083">
                  <c:v>1</c:v>
                </c:pt>
                <c:pt idx="2084">
                  <c:v>1</c:v>
                </c:pt>
                <c:pt idx="2085">
                  <c:v>1</c:v>
                </c:pt>
                <c:pt idx="2086">
                  <c:v>1</c:v>
                </c:pt>
                <c:pt idx="2087">
                  <c:v>1</c:v>
                </c:pt>
                <c:pt idx="2088">
                  <c:v>1</c:v>
                </c:pt>
                <c:pt idx="2089">
                  <c:v>1</c:v>
                </c:pt>
                <c:pt idx="2090">
                  <c:v>1</c:v>
                </c:pt>
                <c:pt idx="2091">
                  <c:v>1</c:v>
                </c:pt>
                <c:pt idx="2092">
                  <c:v>1</c:v>
                </c:pt>
                <c:pt idx="2093">
                  <c:v>1</c:v>
                </c:pt>
                <c:pt idx="2094">
                  <c:v>1</c:v>
                </c:pt>
                <c:pt idx="2095">
                  <c:v>1</c:v>
                </c:pt>
                <c:pt idx="2096">
                  <c:v>1</c:v>
                </c:pt>
                <c:pt idx="2097">
                  <c:v>1</c:v>
                </c:pt>
                <c:pt idx="2098">
                  <c:v>1</c:v>
                </c:pt>
                <c:pt idx="2099">
                  <c:v>1</c:v>
                </c:pt>
                <c:pt idx="2100">
                  <c:v>1</c:v>
                </c:pt>
                <c:pt idx="2101">
                  <c:v>1</c:v>
                </c:pt>
                <c:pt idx="2102">
                  <c:v>1</c:v>
                </c:pt>
                <c:pt idx="2103">
                  <c:v>1</c:v>
                </c:pt>
                <c:pt idx="2104">
                  <c:v>1</c:v>
                </c:pt>
                <c:pt idx="2105">
                  <c:v>1</c:v>
                </c:pt>
                <c:pt idx="2106">
                  <c:v>1</c:v>
                </c:pt>
                <c:pt idx="2107">
                  <c:v>1</c:v>
                </c:pt>
                <c:pt idx="2108">
                  <c:v>1</c:v>
                </c:pt>
                <c:pt idx="2109">
                  <c:v>1</c:v>
                </c:pt>
                <c:pt idx="2110">
                  <c:v>1</c:v>
                </c:pt>
                <c:pt idx="2111">
                  <c:v>1</c:v>
                </c:pt>
                <c:pt idx="2112">
                  <c:v>1</c:v>
                </c:pt>
                <c:pt idx="2113">
                  <c:v>1</c:v>
                </c:pt>
                <c:pt idx="2114">
                  <c:v>1</c:v>
                </c:pt>
                <c:pt idx="2115">
                  <c:v>1</c:v>
                </c:pt>
                <c:pt idx="2116">
                  <c:v>1</c:v>
                </c:pt>
                <c:pt idx="2117">
                  <c:v>1</c:v>
                </c:pt>
                <c:pt idx="2118">
                  <c:v>1</c:v>
                </c:pt>
                <c:pt idx="2119">
                  <c:v>1</c:v>
                </c:pt>
                <c:pt idx="2120">
                  <c:v>1</c:v>
                </c:pt>
                <c:pt idx="2121">
                  <c:v>1</c:v>
                </c:pt>
                <c:pt idx="2122">
                  <c:v>1</c:v>
                </c:pt>
                <c:pt idx="2123">
                  <c:v>1</c:v>
                </c:pt>
                <c:pt idx="2124">
                  <c:v>1</c:v>
                </c:pt>
                <c:pt idx="2125">
                  <c:v>1</c:v>
                </c:pt>
                <c:pt idx="2126">
                  <c:v>1</c:v>
                </c:pt>
                <c:pt idx="2127">
                  <c:v>1</c:v>
                </c:pt>
                <c:pt idx="2128">
                  <c:v>1</c:v>
                </c:pt>
                <c:pt idx="2129">
                  <c:v>1</c:v>
                </c:pt>
                <c:pt idx="2130">
                  <c:v>1</c:v>
                </c:pt>
                <c:pt idx="2131">
                  <c:v>1</c:v>
                </c:pt>
                <c:pt idx="2132">
                  <c:v>1</c:v>
                </c:pt>
                <c:pt idx="2133">
                  <c:v>1</c:v>
                </c:pt>
                <c:pt idx="2134">
                  <c:v>1</c:v>
                </c:pt>
                <c:pt idx="2135">
                  <c:v>1</c:v>
                </c:pt>
                <c:pt idx="2136">
                  <c:v>1</c:v>
                </c:pt>
                <c:pt idx="2137">
                  <c:v>1</c:v>
                </c:pt>
                <c:pt idx="2138">
                  <c:v>1</c:v>
                </c:pt>
                <c:pt idx="2139">
                  <c:v>1</c:v>
                </c:pt>
                <c:pt idx="2140">
                  <c:v>1</c:v>
                </c:pt>
                <c:pt idx="2141">
                  <c:v>1</c:v>
                </c:pt>
                <c:pt idx="2142">
                  <c:v>1</c:v>
                </c:pt>
                <c:pt idx="2143">
                  <c:v>1</c:v>
                </c:pt>
                <c:pt idx="2144">
                  <c:v>1</c:v>
                </c:pt>
                <c:pt idx="2145">
                  <c:v>1</c:v>
                </c:pt>
                <c:pt idx="2146">
                  <c:v>1</c:v>
                </c:pt>
                <c:pt idx="2147">
                  <c:v>1</c:v>
                </c:pt>
                <c:pt idx="2148">
                  <c:v>1</c:v>
                </c:pt>
                <c:pt idx="2149">
                  <c:v>1</c:v>
                </c:pt>
                <c:pt idx="2150">
                  <c:v>1</c:v>
                </c:pt>
                <c:pt idx="2151">
                  <c:v>1</c:v>
                </c:pt>
                <c:pt idx="2152">
                  <c:v>1</c:v>
                </c:pt>
                <c:pt idx="2153">
                  <c:v>1</c:v>
                </c:pt>
                <c:pt idx="2154">
                  <c:v>1</c:v>
                </c:pt>
                <c:pt idx="2155">
                  <c:v>1</c:v>
                </c:pt>
                <c:pt idx="2156">
                  <c:v>1</c:v>
                </c:pt>
                <c:pt idx="2157">
                  <c:v>1</c:v>
                </c:pt>
                <c:pt idx="2158">
                  <c:v>1</c:v>
                </c:pt>
                <c:pt idx="2159">
                  <c:v>1</c:v>
                </c:pt>
                <c:pt idx="2160">
                  <c:v>1</c:v>
                </c:pt>
                <c:pt idx="2161">
                  <c:v>1</c:v>
                </c:pt>
                <c:pt idx="2162">
                  <c:v>1</c:v>
                </c:pt>
                <c:pt idx="2163">
                  <c:v>1</c:v>
                </c:pt>
                <c:pt idx="2164">
                  <c:v>1</c:v>
                </c:pt>
                <c:pt idx="2165">
                  <c:v>1</c:v>
                </c:pt>
                <c:pt idx="2166">
                  <c:v>1</c:v>
                </c:pt>
                <c:pt idx="2167">
                  <c:v>1</c:v>
                </c:pt>
                <c:pt idx="2168">
                  <c:v>1</c:v>
                </c:pt>
                <c:pt idx="2169">
                  <c:v>1</c:v>
                </c:pt>
                <c:pt idx="2170">
                  <c:v>1</c:v>
                </c:pt>
                <c:pt idx="2171">
                  <c:v>1</c:v>
                </c:pt>
                <c:pt idx="2172">
                  <c:v>1</c:v>
                </c:pt>
                <c:pt idx="2173">
                  <c:v>1</c:v>
                </c:pt>
                <c:pt idx="2174">
                  <c:v>1</c:v>
                </c:pt>
                <c:pt idx="2175">
                  <c:v>1</c:v>
                </c:pt>
                <c:pt idx="2176">
                  <c:v>1</c:v>
                </c:pt>
                <c:pt idx="2177">
                  <c:v>1</c:v>
                </c:pt>
                <c:pt idx="2178">
                  <c:v>1</c:v>
                </c:pt>
                <c:pt idx="2179">
                  <c:v>1</c:v>
                </c:pt>
                <c:pt idx="2180">
                  <c:v>1</c:v>
                </c:pt>
                <c:pt idx="2181">
                  <c:v>1</c:v>
                </c:pt>
                <c:pt idx="2182">
                  <c:v>1</c:v>
                </c:pt>
                <c:pt idx="2183">
                  <c:v>1</c:v>
                </c:pt>
                <c:pt idx="2184">
                  <c:v>1</c:v>
                </c:pt>
                <c:pt idx="2185">
                  <c:v>1</c:v>
                </c:pt>
                <c:pt idx="2186">
                  <c:v>1</c:v>
                </c:pt>
                <c:pt idx="2187">
                  <c:v>1</c:v>
                </c:pt>
                <c:pt idx="2188">
                  <c:v>1</c:v>
                </c:pt>
                <c:pt idx="2189">
                  <c:v>1</c:v>
                </c:pt>
                <c:pt idx="2190">
                  <c:v>1</c:v>
                </c:pt>
                <c:pt idx="2191">
                  <c:v>1</c:v>
                </c:pt>
                <c:pt idx="2192">
                  <c:v>1</c:v>
                </c:pt>
                <c:pt idx="2193">
                  <c:v>1</c:v>
                </c:pt>
                <c:pt idx="2194">
                  <c:v>1</c:v>
                </c:pt>
                <c:pt idx="2195">
                  <c:v>1</c:v>
                </c:pt>
                <c:pt idx="2196">
                  <c:v>1</c:v>
                </c:pt>
                <c:pt idx="2197">
                  <c:v>1</c:v>
                </c:pt>
                <c:pt idx="2198">
                  <c:v>1</c:v>
                </c:pt>
                <c:pt idx="2199">
                  <c:v>1</c:v>
                </c:pt>
                <c:pt idx="2200">
                  <c:v>1</c:v>
                </c:pt>
                <c:pt idx="2201">
                  <c:v>1</c:v>
                </c:pt>
                <c:pt idx="2202">
                  <c:v>1</c:v>
                </c:pt>
                <c:pt idx="2203">
                  <c:v>1</c:v>
                </c:pt>
                <c:pt idx="2204">
                  <c:v>1</c:v>
                </c:pt>
                <c:pt idx="2205">
                  <c:v>1</c:v>
                </c:pt>
                <c:pt idx="2206">
                  <c:v>1</c:v>
                </c:pt>
                <c:pt idx="2207">
                  <c:v>1</c:v>
                </c:pt>
                <c:pt idx="2208">
                  <c:v>1</c:v>
                </c:pt>
                <c:pt idx="2209">
                  <c:v>1</c:v>
                </c:pt>
                <c:pt idx="2210">
                  <c:v>1</c:v>
                </c:pt>
                <c:pt idx="2211">
                  <c:v>1</c:v>
                </c:pt>
                <c:pt idx="2212">
                  <c:v>1</c:v>
                </c:pt>
                <c:pt idx="2213">
                  <c:v>1</c:v>
                </c:pt>
                <c:pt idx="2214">
                  <c:v>1</c:v>
                </c:pt>
                <c:pt idx="2215">
                  <c:v>1</c:v>
                </c:pt>
                <c:pt idx="2216">
                  <c:v>1</c:v>
                </c:pt>
                <c:pt idx="2217">
                  <c:v>1</c:v>
                </c:pt>
                <c:pt idx="2218">
                  <c:v>1</c:v>
                </c:pt>
                <c:pt idx="2219">
                  <c:v>1</c:v>
                </c:pt>
                <c:pt idx="2220">
                  <c:v>1</c:v>
                </c:pt>
                <c:pt idx="2221">
                  <c:v>1</c:v>
                </c:pt>
                <c:pt idx="2222">
                  <c:v>1</c:v>
                </c:pt>
                <c:pt idx="2223">
                  <c:v>1</c:v>
                </c:pt>
                <c:pt idx="2224">
                  <c:v>1</c:v>
                </c:pt>
                <c:pt idx="2225">
                  <c:v>1</c:v>
                </c:pt>
                <c:pt idx="2226">
                  <c:v>1</c:v>
                </c:pt>
                <c:pt idx="2227">
                  <c:v>1</c:v>
                </c:pt>
                <c:pt idx="2228">
                  <c:v>1</c:v>
                </c:pt>
                <c:pt idx="2229">
                  <c:v>1</c:v>
                </c:pt>
                <c:pt idx="2230">
                  <c:v>1</c:v>
                </c:pt>
                <c:pt idx="2231">
                  <c:v>1</c:v>
                </c:pt>
                <c:pt idx="2232">
                  <c:v>1</c:v>
                </c:pt>
                <c:pt idx="2233">
                  <c:v>1</c:v>
                </c:pt>
                <c:pt idx="2234">
                  <c:v>1</c:v>
                </c:pt>
                <c:pt idx="2235">
                  <c:v>1</c:v>
                </c:pt>
                <c:pt idx="2236">
                  <c:v>1</c:v>
                </c:pt>
                <c:pt idx="2237">
                  <c:v>1</c:v>
                </c:pt>
                <c:pt idx="2238">
                  <c:v>1</c:v>
                </c:pt>
                <c:pt idx="2239">
                  <c:v>1</c:v>
                </c:pt>
                <c:pt idx="2240">
                  <c:v>1</c:v>
                </c:pt>
                <c:pt idx="2241">
                  <c:v>1</c:v>
                </c:pt>
                <c:pt idx="2242">
                  <c:v>1</c:v>
                </c:pt>
                <c:pt idx="2243">
                  <c:v>1</c:v>
                </c:pt>
                <c:pt idx="2244">
                  <c:v>1</c:v>
                </c:pt>
                <c:pt idx="2245">
                  <c:v>1</c:v>
                </c:pt>
                <c:pt idx="2246">
                  <c:v>1</c:v>
                </c:pt>
                <c:pt idx="2247">
                  <c:v>1</c:v>
                </c:pt>
                <c:pt idx="2248">
                  <c:v>1</c:v>
                </c:pt>
                <c:pt idx="2249">
                  <c:v>1</c:v>
                </c:pt>
                <c:pt idx="2250">
                  <c:v>1</c:v>
                </c:pt>
                <c:pt idx="2251">
                  <c:v>1</c:v>
                </c:pt>
                <c:pt idx="2252">
                  <c:v>1</c:v>
                </c:pt>
                <c:pt idx="2253">
                  <c:v>1</c:v>
                </c:pt>
                <c:pt idx="2254">
                  <c:v>1</c:v>
                </c:pt>
                <c:pt idx="2255">
                  <c:v>1</c:v>
                </c:pt>
                <c:pt idx="2256">
                  <c:v>1</c:v>
                </c:pt>
                <c:pt idx="2257">
                  <c:v>1</c:v>
                </c:pt>
                <c:pt idx="2258">
                  <c:v>1</c:v>
                </c:pt>
                <c:pt idx="2259">
                  <c:v>1</c:v>
                </c:pt>
                <c:pt idx="2260">
                  <c:v>1</c:v>
                </c:pt>
                <c:pt idx="2261">
                  <c:v>1</c:v>
                </c:pt>
                <c:pt idx="2262">
                  <c:v>1</c:v>
                </c:pt>
                <c:pt idx="2263">
                  <c:v>1</c:v>
                </c:pt>
                <c:pt idx="2264">
                  <c:v>1</c:v>
                </c:pt>
                <c:pt idx="2265">
                  <c:v>1</c:v>
                </c:pt>
                <c:pt idx="2266">
                  <c:v>1</c:v>
                </c:pt>
                <c:pt idx="2267">
                  <c:v>1</c:v>
                </c:pt>
                <c:pt idx="2268">
                  <c:v>1</c:v>
                </c:pt>
                <c:pt idx="2269">
                  <c:v>1</c:v>
                </c:pt>
                <c:pt idx="2270">
                  <c:v>1</c:v>
                </c:pt>
                <c:pt idx="2271">
                  <c:v>1</c:v>
                </c:pt>
                <c:pt idx="2272">
                  <c:v>1</c:v>
                </c:pt>
                <c:pt idx="2273">
                  <c:v>1</c:v>
                </c:pt>
                <c:pt idx="2274">
                  <c:v>1</c:v>
                </c:pt>
                <c:pt idx="2275">
                  <c:v>1</c:v>
                </c:pt>
                <c:pt idx="2276">
                  <c:v>1</c:v>
                </c:pt>
                <c:pt idx="2277">
                  <c:v>1</c:v>
                </c:pt>
                <c:pt idx="2278">
                  <c:v>1</c:v>
                </c:pt>
                <c:pt idx="2279">
                  <c:v>1</c:v>
                </c:pt>
                <c:pt idx="2280">
                  <c:v>1</c:v>
                </c:pt>
                <c:pt idx="2281">
                  <c:v>1</c:v>
                </c:pt>
                <c:pt idx="2282">
                  <c:v>1</c:v>
                </c:pt>
                <c:pt idx="2283">
                  <c:v>1</c:v>
                </c:pt>
                <c:pt idx="2284">
                  <c:v>1</c:v>
                </c:pt>
                <c:pt idx="2285">
                  <c:v>1</c:v>
                </c:pt>
                <c:pt idx="2286">
                  <c:v>1</c:v>
                </c:pt>
                <c:pt idx="2287">
                  <c:v>1</c:v>
                </c:pt>
                <c:pt idx="2288">
                  <c:v>1</c:v>
                </c:pt>
                <c:pt idx="2289">
                  <c:v>1</c:v>
                </c:pt>
                <c:pt idx="2290">
                  <c:v>1</c:v>
                </c:pt>
                <c:pt idx="2291">
                  <c:v>1</c:v>
                </c:pt>
                <c:pt idx="2292">
                  <c:v>1</c:v>
                </c:pt>
                <c:pt idx="2293">
                  <c:v>1</c:v>
                </c:pt>
                <c:pt idx="2294">
                  <c:v>1</c:v>
                </c:pt>
                <c:pt idx="2295">
                  <c:v>1</c:v>
                </c:pt>
                <c:pt idx="2296">
                  <c:v>1</c:v>
                </c:pt>
                <c:pt idx="2297">
                  <c:v>1</c:v>
                </c:pt>
                <c:pt idx="2298">
                  <c:v>1</c:v>
                </c:pt>
                <c:pt idx="2299">
                  <c:v>1</c:v>
                </c:pt>
                <c:pt idx="2300">
                  <c:v>1</c:v>
                </c:pt>
                <c:pt idx="2301">
                  <c:v>1</c:v>
                </c:pt>
                <c:pt idx="2302">
                  <c:v>1</c:v>
                </c:pt>
                <c:pt idx="2303">
                  <c:v>1</c:v>
                </c:pt>
                <c:pt idx="2304">
                  <c:v>1</c:v>
                </c:pt>
                <c:pt idx="2305">
                  <c:v>1</c:v>
                </c:pt>
                <c:pt idx="2306">
                  <c:v>1</c:v>
                </c:pt>
                <c:pt idx="2307">
                  <c:v>1</c:v>
                </c:pt>
                <c:pt idx="2308">
                  <c:v>1</c:v>
                </c:pt>
                <c:pt idx="2309">
                  <c:v>1</c:v>
                </c:pt>
                <c:pt idx="2310">
                  <c:v>1</c:v>
                </c:pt>
                <c:pt idx="2311">
                  <c:v>1</c:v>
                </c:pt>
                <c:pt idx="2312">
                  <c:v>1</c:v>
                </c:pt>
                <c:pt idx="2313">
                  <c:v>1</c:v>
                </c:pt>
                <c:pt idx="2314">
                  <c:v>1</c:v>
                </c:pt>
                <c:pt idx="2315">
                  <c:v>1</c:v>
                </c:pt>
                <c:pt idx="2316">
                  <c:v>1</c:v>
                </c:pt>
                <c:pt idx="2317">
                  <c:v>1</c:v>
                </c:pt>
                <c:pt idx="2318">
                  <c:v>1</c:v>
                </c:pt>
                <c:pt idx="2319">
                  <c:v>1</c:v>
                </c:pt>
                <c:pt idx="2320">
                  <c:v>1</c:v>
                </c:pt>
                <c:pt idx="2321">
                  <c:v>1</c:v>
                </c:pt>
                <c:pt idx="2322">
                  <c:v>1</c:v>
                </c:pt>
                <c:pt idx="2323">
                  <c:v>1</c:v>
                </c:pt>
                <c:pt idx="2324">
                  <c:v>1</c:v>
                </c:pt>
                <c:pt idx="2325">
                  <c:v>1</c:v>
                </c:pt>
                <c:pt idx="2326">
                  <c:v>1</c:v>
                </c:pt>
                <c:pt idx="2327">
                  <c:v>1</c:v>
                </c:pt>
                <c:pt idx="2328">
                  <c:v>1</c:v>
                </c:pt>
                <c:pt idx="2329">
                  <c:v>1</c:v>
                </c:pt>
                <c:pt idx="2330">
                  <c:v>1</c:v>
                </c:pt>
                <c:pt idx="2331">
                  <c:v>1</c:v>
                </c:pt>
                <c:pt idx="2332">
                  <c:v>1</c:v>
                </c:pt>
                <c:pt idx="2333">
                  <c:v>1</c:v>
                </c:pt>
                <c:pt idx="2334">
                  <c:v>1</c:v>
                </c:pt>
                <c:pt idx="2335">
                  <c:v>1</c:v>
                </c:pt>
                <c:pt idx="2336">
                  <c:v>1</c:v>
                </c:pt>
                <c:pt idx="2337">
                  <c:v>1</c:v>
                </c:pt>
                <c:pt idx="2338">
                  <c:v>1</c:v>
                </c:pt>
                <c:pt idx="2339">
                  <c:v>1</c:v>
                </c:pt>
                <c:pt idx="2340">
                  <c:v>1</c:v>
                </c:pt>
                <c:pt idx="2341">
                  <c:v>1</c:v>
                </c:pt>
                <c:pt idx="2342">
                  <c:v>1</c:v>
                </c:pt>
                <c:pt idx="2343">
                  <c:v>1</c:v>
                </c:pt>
                <c:pt idx="2344">
                  <c:v>1</c:v>
                </c:pt>
                <c:pt idx="2345">
                  <c:v>1</c:v>
                </c:pt>
                <c:pt idx="2346">
                  <c:v>1</c:v>
                </c:pt>
                <c:pt idx="2347">
                  <c:v>1</c:v>
                </c:pt>
                <c:pt idx="2348">
                  <c:v>1</c:v>
                </c:pt>
                <c:pt idx="2349">
                  <c:v>1</c:v>
                </c:pt>
                <c:pt idx="2350">
                  <c:v>1</c:v>
                </c:pt>
                <c:pt idx="2351">
                  <c:v>1</c:v>
                </c:pt>
                <c:pt idx="2352">
                  <c:v>1</c:v>
                </c:pt>
                <c:pt idx="2353">
                  <c:v>1</c:v>
                </c:pt>
                <c:pt idx="2354">
                  <c:v>1</c:v>
                </c:pt>
                <c:pt idx="2355">
                  <c:v>1</c:v>
                </c:pt>
                <c:pt idx="2356">
                  <c:v>1</c:v>
                </c:pt>
                <c:pt idx="2357">
                  <c:v>1</c:v>
                </c:pt>
                <c:pt idx="2358">
                  <c:v>1</c:v>
                </c:pt>
                <c:pt idx="2359">
                  <c:v>1</c:v>
                </c:pt>
                <c:pt idx="2360">
                  <c:v>1</c:v>
                </c:pt>
                <c:pt idx="2361">
                  <c:v>1</c:v>
                </c:pt>
                <c:pt idx="2362">
                  <c:v>1</c:v>
                </c:pt>
                <c:pt idx="2363">
                  <c:v>1</c:v>
                </c:pt>
                <c:pt idx="2364">
                  <c:v>1</c:v>
                </c:pt>
                <c:pt idx="2365">
                  <c:v>1</c:v>
                </c:pt>
                <c:pt idx="2366">
                  <c:v>1</c:v>
                </c:pt>
                <c:pt idx="2367">
                  <c:v>1</c:v>
                </c:pt>
                <c:pt idx="2368">
                  <c:v>1</c:v>
                </c:pt>
                <c:pt idx="2369">
                  <c:v>1</c:v>
                </c:pt>
                <c:pt idx="2370">
                  <c:v>1</c:v>
                </c:pt>
                <c:pt idx="2371">
                  <c:v>1</c:v>
                </c:pt>
                <c:pt idx="2372">
                  <c:v>1</c:v>
                </c:pt>
                <c:pt idx="2373">
                  <c:v>1</c:v>
                </c:pt>
                <c:pt idx="2374">
                  <c:v>1</c:v>
                </c:pt>
                <c:pt idx="2375">
                  <c:v>1</c:v>
                </c:pt>
                <c:pt idx="2376">
                  <c:v>1</c:v>
                </c:pt>
                <c:pt idx="2377">
                  <c:v>1</c:v>
                </c:pt>
                <c:pt idx="2378">
                  <c:v>1</c:v>
                </c:pt>
                <c:pt idx="2379">
                  <c:v>1</c:v>
                </c:pt>
                <c:pt idx="2380">
                  <c:v>1</c:v>
                </c:pt>
                <c:pt idx="2381">
                  <c:v>1</c:v>
                </c:pt>
                <c:pt idx="2382">
                  <c:v>1</c:v>
                </c:pt>
                <c:pt idx="2383">
                  <c:v>1</c:v>
                </c:pt>
                <c:pt idx="2384">
                  <c:v>1</c:v>
                </c:pt>
                <c:pt idx="2385">
                  <c:v>1</c:v>
                </c:pt>
                <c:pt idx="2386">
                  <c:v>1</c:v>
                </c:pt>
                <c:pt idx="2387">
                  <c:v>1</c:v>
                </c:pt>
                <c:pt idx="2388">
                  <c:v>1</c:v>
                </c:pt>
                <c:pt idx="2389">
                  <c:v>1</c:v>
                </c:pt>
                <c:pt idx="2390">
                  <c:v>1</c:v>
                </c:pt>
                <c:pt idx="2391">
                  <c:v>1</c:v>
                </c:pt>
                <c:pt idx="2392">
                  <c:v>1</c:v>
                </c:pt>
                <c:pt idx="2393">
                  <c:v>1</c:v>
                </c:pt>
                <c:pt idx="2394">
                  <c:v>1</c:v>
                </c:pt>
                <c:pt idx="2395">
                  <c:v>1</c:v>
                </c:pt>
                <c:pt idx="2396">
                  <c:v>1</c:v>
                </c:pt>
                <c:pt idx="2397">
                  <c:v>1</c:v>
                </c:pt>
                <c:pt idx="2398">
                  <c:v>1</c:v>
                </c:pt>
                <c:pt idx="2399">
                  <c:v>1</c:v>
                </c:pt>
                <c:pt idx="2400">
                  <c:v>1</c:v>
                </c:pt>
                <c:pt idx="2401">
                  <c:v>1</c:v>
                </c:pt>
                <c:pt idx="2402">
                  <c:v>1</c:v>
                </c:pt>
                <c:pt idx="2403">
                  <c:v>1</c:v>
                </c:pt>
                <c:pt idx="2404">
                  <c:v>1</c:v>
                </c:pt>
                <c:pt idx="2405">
                  <c:v>1</c:v>
                </c:pt>
                <c:pt idx="2406">
                  <c:v>1</c:v>
                </c:pt>
                <c:pt idx="2407">
                  <c:v>1</c:v>
                </c:pt>
                <c:pt idx="2408">
                  <c:v>1</c:v>
                </c:pt>
                <c:pt idx="2409">
                  <c:v>1</c:v>
                </c:pt>
                <c:pt idx="2410">
                  <c:v>1</c:v>
                </c:pt>
                <c:pt idx="2411">
                  <c:v>1</c:v>
                </c:pt>
                <c:pt idx="2412">
                  <c:v>1</c:v>
                </c:pt>
                <c:pt idx="2413">
                  <c:v>1</c:v>
                </c:pt>
                <c:pt idx="2414">
                  <c:v>1</c:v>
                </c:pt>
                <c:pt idx="2415">
                  <c:v>1</c:v>
                </c:pt>
                <c:pt idx="2416">
                  <c:v>1</c:v>
                </c:pt>
                <c:pt idx="2417">
                  <c:v>1</c:v>
                </c:pt>
                <c:pt idx="2418">
                  <c:v>1</c:v>
                </c:pt>
                <c:pt idx="2419">
                  <c:v>1</c:v>
                </c:pt>
                <c:pt idx="2420">
                  <c:v>1</c:v>
                </c:pt>
                <c:pt idx="2421">
                  <c:v>1</c:v>
                </c:pt>
                <c:pt idx="2422">
                  <c:v>1</c:v>
                </c:pt>
                <c:pt idx="2423">
                  <c:v>1</c:v>
                </c:pt>
                <c:pt idx="2424">
                  <c:v>1</c:v>
                </c:pt>
                <c:pt idx="2425">
                  <c:v>1</c:v>
                </c:pt>
                <c:pt idx="2426">
                  <c:v>1</c:v>
                </c:pt>
                <c:pt idx="2427">
                  <c:v>1</c:v>
                </c:pt>
                <c:pt idx="2428">
                  <c:v>1</c:v>
                </c:pt>
                <c:pt idx="2429">
                  <c:v>1</c:v>
                </c:pt>
                <c:pt idx="2430">
                  <c:v>1</c:v>
                </c:pt>
                <c:pt idx="2431">
                  <c:v>1</c:v>
                </c:pt>
                <c:pt idx="2432">
                  <c:v>1</c:v>
                </c:pt>
                <c:pt idx="2433">
                  <c:v>1</c:v>
                </c:pt>
                <c:pt idx="2434">
                  <c:v>1</c:v>
                </c:pt>
                <c:pt idx="2435">
                  <c:v>1</c:v>
                </c:pt>
                <c:pt idx="2436">
                  <c:v>1</c:v>
                </c:pt>
                <c:pt idx="2437">
                  <c:v>1</c:v>
                </c:pt>
                <c:pt idx="2438">
                  <c:v>1</c:v>
                </c:pt>
                <c:pt idx="2439">
                  <c:v>1</c:v>
                </c:pt>
                <c:pt idx="2440">
                  <c:v>1</c:v>
                </c:pt>
                <c:pt idx="2441">
                  <c:v>1</c:v>
                </c:pt>
                <c:pt idx="2442">
                  <c:v>1</c:v>
                </c:pt>
                <c:pt idx="2443">
                  <c:v>1</c:v>
                </c:pt>
                <c:pt idx="2444">
                  <c:v>1</c:v>
                </c:pt>
                <c:pt idx="2445">
                  <c:v>1</c:v>
                </c:pt>
                <c:pt idx="2446">
                  <c:v>1</c:v>
                </c:pt>
                <c:pt idx="2447">
                  <c:v>1</c:v>
                </c:pt>
                <c:pt idx="2448">
                  <c:v>1</c:v>
                </c:pt>
                <c:pt idx="2449">
                  <c:v>1</c:v>
                </c:pt>
                <c:pt idx="2450">
                  <c:v>1</c:v>
                </c:pt>
                <c:pt idx="2451">
                  <c:v>1</c:v>
                </c:pt>
                <c:pt idx="2452">
                  <c:v>1</c:v>
                </c:pt>
                <c:pt idx="2453">
                  <c:v>1</c:v>
                </c:pt>
                <c:pt idx="2454">
                  <c:v>1</c:v>
                </c:pt>
                <c:pt idx="2455">
                  <c:v>1</c:v>
                </c:pt>
                <c:pt idx="2456">
                  <c:v>1</c:v>
                </c:pt>
                <c:pt idx="2457">
                  <c:v>1</c:v>
                </c:pt>
                <c:pt idx="2458">
                  <c:v>1</c:v>
                </c:pt>
                <c:pt idx="2459">
                  <c:v>1</c:v>
                </c:pt>
                <c:pt idx="2460">
                  <c:v>1</c:v>
                </c:pt>
                <c:pt idx="2461">
                  <c:v>1</c:v>
                </c:pt>
                <c:pt idx="2462">
                  <c:v>1</c:v>
                </c:pt>
                <c:pt idx="2463">
                  <c:v>1</c:v>
                </c:pt>
                <c:pt idx="2464">
                  <c:v>1</c:v>
                </c:pt>
                <c:pt idx="2465">
                  <c:v>1</c:v>
                </c:pt>
                <c:pt idx="2466">
                  <c:v>1</c:v>
                </c:pt>
                <c:pt idx="2467">
                  <c:v>1</c:v>
                </c:pt>
                <c:pt idx="2468">
                  <c:v>1</c:v>
                </c:pt>
                <c:pt idx="2469">
                  <c:v>1</c:v>
                </c:pt>
                <c:pt idx="2470">
                  <c:v>1</c:v>
                </c:pt>
                <c:pt idx="2471">
                  <c:v>1</c:v>
                </c:pt>
                <c:pt idx="2472">
                  <c:v>1</c:v>
                </c:pt>
                <c:pt idx="2473">
                  <c:v>1</c:v>
                </c:pt>
                <c:pt idx="2474">
                  <c:v>1</c:v>
                </c:pt>
                <c:pt idx="2475">
                  <c:v>1</c:v>
                </c:pt>
                <c:pt idx="2476">
                  <c:v>1</c:v>
                </c:pt>
                <c:pt idx="2477">
                  <c:v>1</c:v>
                </c:pt>
                <c:pt idx="2478">
                  <c:v>1</c:v>
                </c:pt>
                <c:pt idx="2479">
                  <c:v>1</c:v>
                </c:pt>
                <c:pt idx="2480">
                  <c:v>1</c:v>
                </c:pt>
                <c:pt idx="2481">
                  <c:v>1</c:v>
                </c:pt>
                <c:pt idx="2482">
                  <c:v>1</c:v>
                </c:pt>
                <c:pt idx="2483">
                  <c:v>1</c:v>
                </c:pt>
                <c:pt idx="2484">
                  <c:v>1</c:v>
                </c:pt>
                <c:pt idx="2485">
                  <c:v>1</c:v>
                </c:pt>
                <c:pt idx="2486">
                  <c:v>1</c:v>
                </c:pt>
                <c:pt idx="2487">
                  <c:v>1</c:v>
                </c:pt>
                <c:pt idx="2488">
                  <c:v>1</c:v>
                </c:pt>
                <c:pt idx="2489">
                  <c:v>1</c:v>
                </c:pt>
                <c:pt idx="2490">
                  <c:v>1</c:v>
                </c:pt>
                <c:pt idx="2491">
                  <c:v>1</c:v>
                </c:pt>
                <c:pt idx="2492">
                  <c:v>1</c:v>
                </c:pt>
                <c:pt idx="2493">
                  <c:v>1</c:v>
                </c:pt>
                <c:pt idx="2494">
                  <c:v>1</c:v>
                </c:pt>
                <c:pt idx="2495">
                  <c:v>1</c:v>
                </c:pt>
                <c:pt idx="2496">
                  <c:v>1</c:v>
                </c:pt>
                <c:pt idx="2497">
                  <c:v>1</c:v>
                </c:pt>
                <c:pt idx="2498">
                  <c:v>1</c:v>
                </c:pt>
                <c:pt idx="2499">
                  <c:v>1</c:v>
                </c:pt>
                <c:pt idx="2500">
                  <c:v>1</c:v>
                </c:pt>
                <c:pt idx="2501">
                  <c:v>1</c:v>
                </c:pt>
                <c:pt idx="2502">
                  <c:v>1</c:v>
                </c:pt>
                <c:pt idx="2503">
                  <c:v>1</c:v>
                </c:pt>
                <c:pt idx="2504">
                  <c:v>1</c:v>
                </c:pt>
                <c:pt idx="2505">
                  <c:v>1</c:v>
                </c:pt>
                <c:pt idx="2506">
                  <c:v>1</c:v>
                </c:pt>
                <c:pt idx="2507">
                  <c:v>1</c:v>
                </c:pt>
                <c:pt idx="2508">
                  <c:v>1</c:v>
                </c:pt>
                <c:pt idx="2509">
                  <c:v>1</c:v>
                </c:pt>
                <c:pt idx="2510">
                  <c:v>1</c:v>
                </c:pt>
                <c:pt idx="2511">
                  <c:v>1</c:v>
                </c:pt>
                <c:pt idx="2512">
                  <c:v>1</c:v>
                </c:pt>
                <c:pt idx="2513">
                  <c:v>1</c:v>
                </c:pt>
                <c:pt idx="2514">
                  <c:v>1</c:v>
                </c:pt>
                <c:pt idx="2515">
                  <c:v>1</c:v>
                </c:pt>
                <c:pt idx="2516">
                  <c:v>1</c:v>
                </c:pt>
                <c:pt idx="2517">
                  <c:v>1</c:v>
                </c:pt>
                <c:pt idx="2518">
                  <c:v>1</c:v>
                </c:pt>
                <c:pt idx="2519">
                  <c:v>1</c:v>
                </c:pt>
                <c:pt idx="2520">
                  <c:v>1</c:v>
                </c:pt>
                <c:pt idx="2521">
                  <c:v>1</c:v>
                </c:pt>
                <c:pt idx="2522">
                  <c:v>1</c:v>
                </c:pt>
                <c:pt idx="2523">
                  <c:v>1</c:v>
                </c:pt>
                <c:pt idx="2524">
                  <c:v>1</c:v>
                </c:pt>
                <c:pt idx="2525">
                  <c:v>1</c:v>
                </c:pt>
                <c:pt idx="2526">
                  <c:v>1</c:v>
                </c:pt>
                <c:pt idx="2527">
                  <c:v>1</c:v>
                </c:pt>
                <c:pt idx="2528">
                  <c:v>1</c:v>
                </c:pt>
                <c:pt idx="2529">
                  <c:v>1</c:v>
                </c:pt>
                <c:pt idx="2530">
                  <c:v>1</c:v>
                </c:pt>
                <c:pt idx="2531">
                  <c:v>1</c:v>
                </c:pt>
                <c:pt idx="2532">
                  <c:v>1</c:v>
                </c:pt>
                <c:pt idx="2533">
                  <c:v>1</c:v>
                </c:pt>
                <c:pt idx="2534">
                  <c:v>1</c:v>
                </c:pt>
                <c:pt idx="2535">
                  <c:v>1</c:v>
                </c:pt>
                <c:pt idx="2536">
                  <c:v>1</c:v>
                </c:pt>
                <c:pt idx="2537">
                  <c:v>1</c:v>
                </c:pt>
                <c:pt idx="2538">
                  <c:v>1</c:v>
                </c:pt>
                <c:pt idx="2539">
                  <c:v>1</c:v>
                </c:pt>
                <c:pt idx="2540">
                  <c:v>1</c:v>
                </c:pt>
                <c:pt idx="2541">
                  <c:v>1</c:v>
                </c:pt>
                <c:pt idx="2542">
                  <c:v>1</c:v>
                </c:pt>
                <c:pt idx="2543">
                  <c:v>1</c:v>
                </c:pt>
                <c:pt idx="2544">
                  <c:v>1</c:v>
                </c:pt>
                <c:pt idx="2545">
                  <c:v>1</c:v>
                </c:pt>
                <c:pt idx="2546">
                  <c:v>1</c:v>
                </c:pt>
                <c:pt idx="2547">
                  <c:v>1</c:v>
                </c:pt>
                <c:pt idx="2548">
                  <c:v>1</c:v>
                </c:pt>
                <c:pt idx="2549">
                  <c:v>1</c:v>
                </c:pt>
                <c:pt idx="2550">
                  <c:v>1</c:v>
                </c:pt>
                <c:pt idx="2551">
                  <c:v>1</c:v>
                </c:pt>
                <c:pt idx="2552">
                  <c:v>1</c:v>
                </c:pt>
                <c:pt idx="2553">
                  <c:v>1</c:v>
                </c:pt>
                <c:pt idx="2554">
                  <c:v>1</c:v>
                </c:pt>
                <c:pt idx="2555">
                  <c:v>1</c:v>
                </c:pt>
                <c:pt idx="2556">
                  <c:v>1</c:v>
                </c:pt>
                <c:pt idx="2557">
                  <c:v>1</c:v>
                </c:pt>
                <c:pt idx="2558">
                  <c:v>1</c:v>
                </c:pt>
                <c:pt idx="2559">
                  <c:v>1</c:v>
                </c:pt>
                <c:pt idx="2560">
                  <c:v>1</c:v>
                </c:pt>
                <c:pt idx="2561">
                  <c:v>1</c:v>
                </c:pt>
                <c:pt idx="2562">
                  <c:v>1</c:v>
                </c:pt>
                <c:pt idx="2563">
                  <c:v>1</c:v>
                </c:pt>
                <c:pt idx="2564">
                  <c:v>1</c:v>
                </c:pt>
                <c:pt idx="2565">
                  <c:v>1</c:v>
                </c:pt>
                <c:pt idx="2566">
                  <c:v>1</c:v>
                </c:pt>
                <c:pt idx="2567">
                  <c:v>1</c:v>
                </c:pt>
                <c:pt idx="2568">
                  <c:v>1</c:v>
                </c:pt>
                <c:pt idx="2569">
                  <c:v>1</c:v>
                </c:pt>
                <c:pt idx="2570">
                  <c:v>1</c:v>
                </c:pt>
                <c:pt idx="2571">
                  <c:v>1</c:v>
                </c:pt>
                <c:pt idx="2572">
                  <c:v>1</c:v>
                </c:pt>
                <c:pt idx="2573">
                  <c:v>1</c:v>
                </c:pt>
                <c:pt idx="2574">
                  <c:v>1</c:v>
                </c:pt>
                <c:pt idx="2575">
                  <c:v>1</c:v>
                </c:pt>
                <c:pt idx="2576">
                  <c:v>1</c:v>
                </c:pt>
                <c:pt idx="2577">
                  <c:v>1</c:v>
                </c:pt>
                <c:pt idx="2578">
                  <c:v>1</c:v>
                </c:pt>
                <c:pt idx="2579">
                  <c:v>1</c:v>
                </c:pt>
                <c:pt idx="2580">
                  <c:v>1</c:v>
                </c:pt>
                <c:pt idx="2581">
                  <c:v>1</c:v>
                </c:pt>
                <c:pt idx="2582">
                  <c:v>1</c:v>
                </c:pt>
                <c:pt idx="2583">
                  <c:v>1</c:v>
                </c:pt>
                <c:pt idx="2584">
                  <c:v>1</c:v>
                </c:pt>
                <c:pt idx="2585">
                  <c:v>1</c:v>
                </c:pt>
                <c:pt idx="2586">
                  <c:v>1</c:v>
                </c:pt>
                <c:pt idx="2587">
                  <c:v>1</c:v>
                </c:pt>
                <c:pt idx="2588">
                  <c:v>1</c:v>
                </c:pt>
                <c:pt idx="2589">
                  <c:v>1</c:v>
                </c:pt>
                <c:pt idx="2590">
                  <c:v>1</c:v>
                </c:pt>
                <c:pt idx="2591">
                  <c:v>1</c:v>
                </c:pt>
                <c:pt idx="2592">
                  <c:v>1</c:v>
                </c:pt>
                <c:pt idx="2593">
                  <c:v>1</c:v>
                </c:pt>
                <c:pt idx="2594">
                  <c:v>1</c:v>
                </c:pt>
                <c:pt idx="2595">
                  <c:v>1</c:v>
                </c:pt>
                <c:pt idx="2596">
                  <c:v>1</c:v>
                </c:pt>
                <c:pt idx="2597">
                  <c:v>1</c:v>
                </c:pt>
                <c:pt idx="2598">
                  <c:v>1</c:v>
                </c:pt>
                <c:pt idx="2599">
                  <c:v>1</c:v>
                </c:pt>
                <c:pt idx="2600">
                  <c:v>1</c:v>
                </c:pt>
                <c:pt idx="2601">
                  <c:v>1</c:v>
                </c:pt>
                <c:pt idx="2602">
                  <c:v>1</c:v>
                </c:pt>
                <c:pt idx="2603">
                  <c:v>1</c:v>
                </c:pt>
                <c:pt idx="2604">
                  <c:v>1</c:v>
                </c:pt>
                <c:pt idx="2605">
                  <c:v>1</c:v>
                </c:pt>
                <c:pt idx="2606">
                  <c:v>1</c:v>
                </c:pt>
                <c:pt idx="2607">
                  <c:v>1</c:v>
                </c:pt>
                <c:pt idx="2608">
                  <c:v>1</c:v>
                </c:pt>
                <c:pt idx="2609">
                  <c:v>1</c:v>
                </c:pt>
                <c:pt idx="2610">
                  <c:v>1</c:v>
                </c:pt>
                <c:pt idx="2611">
                  <c:v>1</c:v>
                </c:pt>
                <c:pt idx="2612">
                  <c:v>1</c:v>
                </c:pt>
                <c:pt idx="2613">
                  <c:v>1</c:v>
                </c:pt>
                <c:pt idx="2614">
                  <c:v>1</c:v>
                </c:pt>
                <c:pt idx="2615">
                  <c:v>1</c:v>
                </c:pt>
                <c:pt idx="2616">
                  <c:v>1</c:v>
                </c:pt>
                <c:pt idx="2617">
                  <c:v>1</c:v>
                </c:pt>
                <c:pt idx="2618">
                  <c:v>1</c:v>
                </c:pt>
                <c:pt idx="2619">
                  <c:v>1</c:v>
                </c:pt>
                <c:pt idx="2620">
                  <c:v>1</c:v>
                </c:pt>
                <c:pt idx="2621">
                  <c:v>1</c:v>
                </c:pt>
                <c:pt idx="2622">
                  <c:v>1</c:v>
                </c:pt>
                <c:pt idx="2623">
                  <c:v>1</c:v>
                </c:pt>
                <c:pt idx="2624">
                  <c:v>1</c:v>
                </c:pt>
                <c:pt idx="2625">
                  <c:v>1</c:v>
                </c:pt>
                <c:pt idx="2626">
                  <c:v>1</c:v>
                </c:pt>
                <c:pt idx="2627">
                  <c:v>1</c:v>
                </c:pt>
                <c:pt idx="2628">
                  <c:v>1</c:v>
                </c:pt>
                <c:pt idx="2629">
                  <c:v>1</c:v>
                </c:pt>
                <c:pt idx="2630">
                  <c:v>1</c:v>
                </c:pt>
                <c:pt idx="2631">
                  <c:v>1</c:v>
                </c:pt>
                <c:pt idx="2632">
                  <c:v>1</c:v>
                </c:pt>
                <c:pt idx="2633">
                  <c:v>1</c:v>
                </c:pt>
                <c:pt idx="2634">
                  <c:v>1</c:v>
                </c:pt>
                <c:pt idx="2635">
                  <c:v>1</c:v>
                </c:pt>
                <c:pt idx="2636">
                  <c:v>1</c:v>
                </c:pt>
                <c:pt idx="2637">
                  <c:v>1</c:v>
                </c:pt>
                <c:pt idx="2638">
                  <c:v>1</c:v>
                </c:pt>
                <c:pt idx="2639">
                  <c:v>1</c:v>
                </c:pt>
                <c:pt idx="2640">
                  <c:v>1</c:v>
                </c:pt>
                <c:pt idx="2641">
                  <c:v>1</c:v>
                </c:pt>
                <c:pt idx="2642">
                  <c:v>1</c:v>
                </c:pt>
                <c:pt idx="2643">
                  <c:v>1</c:v>
                </c:pt>
                <c:pt idx="2644">
                  <c:v>1</c:v>
                </c:pt>
                <c:pt idx="2645">
                  <c:v>1</c:v>
                </c:pt>
                <c:pt idx="2646">
                  <c:v>1</c:v>
                </c:pt>
                <c:pt idx="2647">
                  <c:v>1</c:v>
                </c:pt>
                <c:pt idx="2648">
                  <c:v>1</c:v>
                </c:pt>
                <c:pt idx="2649">
                  <c:v>1</c:v>
                </c:pt>
                <c:pt idx="2650">
                  <c:v>1</c:v>
                </c:pt>
                <c:pt idx="2651">
                  <c:v>1</c:v>
                </c:pt>
                <c:pt idx="2652">
                  <c:v>1</c:v>
                </c:pt>
                <c:pt idx="2653">
                  <c:v>1</c:v>
                </c:pt>
                <c:pt idx="2654">
                  <c:v>1</c:v>
                </c:pt>
                <c:pt idx="2655">
                  <c:v>1</c:v>
                </c:pt>
                <c:pt idx="2656">
                  <c:v>1</c:v>
                </c:pt>
                <c:pt idx="2657">
                  <c:v>1</c:v>
                </c:pt>
                <c:pt idx="2658">
                  <c:v>1</c:v>
                </c:pt>
                <c:pt idx="2659">
                  <c:v>1</c:v>
                </c:pt>
                <c:pt idx="2660">
                  <c:v>1</c:v>
                </c:pt>
                <c:pt idx="2661">
                  <c:v>1</c:v>
                </c:pt>
                <c:pt idx="2662">
                  <c:v>1</c:v>
                </c:pt>
                <c:pt idx="2663">
                  <c:v>1</c:v>
                </c:pt>
                <c:pt idx="2664">
                  <c:v>1</c:v>
                </c:pt>
                <c:pt idx="2665">
                  <c:v>1</c:v>
                </c:pt>
                <c:pt idx="2666">
                  <c:v>1</c:v>
                </c:pt>
                <c:pt idx="2667">
                  <c:v>1</c:v>
                </c:pt>
                <c:pt idx="2668">
                  <c:v>1</c:v>
                </c:pt>
                <c:pt idx="2669">
                  <c:v>1</c:v>
                </c:pt>
                <c:pt idx="2670">
                  <c:v>1</c:v>
                </c:pt>
                <c:pt idx="2671">
                  <c:v>1</c:v>
                </c:pt>
                <c:pt idx="2672">
                  <c:v>1</c:v>
                </c:pt>
                <c:pt idx="2673">
                  <c:v>1</c:v>
                </c:pt>
                <c:pt idx="2674">
                  <c:v>1</c:v>
                </c:pt>
                <c:pt idx="2675">
                  <c:v>1</c:v>
                </c:pt>
                <c:pt idx="2676">
                  <c:v>1</c:v>
                </c:pt>
                <c:pt idx="2677">
                  <c:v>1</c:v>
                </c:pt>
                <c:pt idx="2678">
                  <c:v>1</c:v>
                </c:pt>
                <c:pt idx="2679">
                  <c:v>1</c:v>
                </c:pt>
                <c:pt idx="2680">
                  <c:v>1</c:v>
                </c:pt>
                <c:pt idx="2681">
                  <c:v>1</c:v>
                </c:pt>
                <c:pt idx="2682">
                  <c:v>1</c:v>
                </c:pt>
                <c:pt idx="2683">
                  <c:v>1</c:v>
                </c:pt>
                <c:pt idx="2684">
                  <c:v>1</c:v>
                </c:pt>
                <c:pt idx="2685">
                  <c:v>1</c:v>
                </c:pt>
                <c:pt idx="2686">
                  <c:v>1</c:v>
                </c:pt>
                <c:pt idx="2687">
                  <c:v>1</c:v>
                </c:pt>
                <c:pt idx="2688">
                  <c:v>1</c:v>
                </c:pt>
                <c:pt idx="2689">
                  <c:v>1</c:v>
                </c:pt>
                <c:pt idx="2690">
                  <c:v>1</c:v>
                </c:pt>
                <c:pt idx="2691">
                  <c:v>1</c:v>
                </c:pt>
                <c:pt idx="2692">
                  <c:v>1</c:v>
                </c:pt>
                <c:pt idx="2693">
                  <c:v>1</c:v>
                </c:pt>
                <c:pt idx="2694">
                  <c:v>1</c:v>
                </c:pt>
                <c:pt idx="2695">
                  <c:v>1</c:v>
                </c:pt>
                <c:pt idx="2696">
                  <c:v>1</c:v>
                </c:pt>
                <c:pt idx="2697">
                  <c:v>1</c:v>
                </c:pt>
                <c:pt idx="2698">
                  <c:v>1</c:v>
                </c:pt>
                <c:pt idx="2699">
                  <c:v>1</c:v>
                </c:pt>
                <c:pt idx="2700">
                  <c:v>1</c:v>
                </c:pt>
                <c:pt idx="2701">
                  <c:v>1</c:v>
                </c:pt>
                <c:pt idx="2702">
                  <c:v>1</c:v>
                </c:pt>
                <c:pt idx="2703">
                  <c:v>1</c:v>
                </c:pt>
                <c:pt idx="2704">
                  <c:v>1</c:v>
                </c:pt>
                <c:pt idx="2705">
                  <c:v>1</c:v>
                </c:pt>
                <c:pt idx="2706">
                  <c:v>1</c:v>
                </c:pt>
                <c:pt idx="2707">
                  <c:v>1</c:v>
                </c:pt>
                <c:pt idx="2708">
                  <c:v>1</c:v>
                </c:pt>
                <c:pt idx="2709">
                  <c:v>1</c:v>
                </c:pt>
                <c:pt idx="2710">
                  <c:v>1</c:v>
                </c:pt>
                <c:pt idx="2711">
                  <c:v>1</c:v>
                </c:pt>
                <c:pt idx="2712">
                  <c:v>1</c:v>
                </c:pt>
                <c:pt idx="2713">
                  <c:v>1</c:v>
                </c:pt>
                <c:pt idx="2714">
                  <c:v>1</c:v>
                </c:pt>
                <c:pt idx="2715">
                  <c:v>1</c:v>
                </c:pt>
                <c:pt idx="2716">
                  <c:v>1</c:v>
                </c:pt>
                <c:pt idx="2717">
                  <c:v>1</c:v>
                </c:pt>
                <c:pt idx="2718">
                  <c:v>1</c:v>
                </c:pt>
                <c:pt idx="2719">
                  <c:v>1</c:v>
                </c:pt>
                <c:pt idx="2720">
                  <c:v>1</c:v>
                </c:pt>
                <c:pt idx="2721">
                  <c:v>1</c:v>
                </c:pt>
                <c:pt idx="2722">
                  <c:v>1</c:v>
                </c:pt>
                <c:pt idx="2723">
                  <c:v>1</c:v>
                </c:pt>
                <c:pt idx="2724">
                  <c:v>1</c:v>
                </c:pt>
                <c:pt idx="2725">
                  <c:v>1</c:v>
                </c:pt>
                <c:pt idx="2726">
                  <c:v>1</c:v>
                </c:pt>
                <c:pt idx="2727">
                  <c:v>1</c:v>
                </c:pt>
                <c:pt idx="2728">
                  <c:v>1</c:v>
                </c:pt>
                <c:pt idx="2729">
                  <c:v>1</c:v>
                </c:pt>
                <c:pt idx="2730">
                  <c:v>1</c:v>
                </c:pt>
                <c:pt idx="2731">
                  <c:v>1</c:v>
                </c:pt>
                <c:pt idx="2732">
                  <c:v>1</c:v>
                </c:pt>
                <c:pt idx="2733">
                  <c:v>1</c:v>
                </c:pt>
                <c:pt idx="2734">
                  <c:v>1</c:v>
                </c:pt>
                <c:pt idx="2735">
                  <c:v>1</c:v>
                </c:pt>
                <c:pt idx="2736">
                  <c:v>1</c:v>
                </c:pt>
                <c:pt idx="2737">
                  <c:v>1</c:v>
                </c:pt>
                <c:pt idx="2738">
                  <c:v>1</c:v>
                </c:pt>
                <c:pt idx="2739">
                  <c:v>1</c:v>
                </c:pt>
                <c:pt idx="2740">
                  <c:v>1</c:v>
                </c:pt>
                <c:pt idx="2741">
                  <c:v>1</c:v>
                </c:pt>
                <c:pt idx="2742">
                  <c:v>1</c:v>
                </c:pt>
                <c:pt idx="2743">
                  <c:v>1</c:v>
                </c:pt>
                <c:pt idx="2744">
                  <c:v>1</c:v>
                </c:pt>
                <c:pt idx="2745">
                  <c:v>1</c:v>
                </c:pt>
                <c:pt idx="2746">
                  <c:v>1</c:v>
                </c:pt>
                <c:pt idx="2747">
                  <c:v>1</c:v>
                </c:pt>
                <c:pt idx="2748">
                  <c:v>1</c:v>
                </c:pt>
                <c:pt idx="2749">
                  <c:v>1</c:v>
                </c:pt>
                <c:pt idx="2750">
                  <c:v>1</c:v>
                </c:pt>
                <c:pt idx="2751">
                  <c:v>1</c:v>
                </c:pt>
                <c:pt idx="2752">
                  <c:v>1</c:v>
                </c:pt>
                <c:pt idx="2753">
                  <c:v>1</c:v>
                </c:pt>
                <c:pt idx="2754">
                  <c:v>1</c:v>
                </c:pt>
                <c:pt idx="2755">
                  <c:v>1</c:v>
                </c:pt>
                <c:pt idx="2756">
                  <c:v>1</c:v>
                </c:pt>
                <c:pt idx="2757">
                  <c:v>1</c:v>
                </c:pt>
                <c:pt idx="2758">
                  <c:v>1</c:v>
                </c:pt>
                <c:pt idx="2759">
                  <c:v>1</c:v>
                </c:pt>
                <c:pt idx="2760">
                  <c:v>1</c:v>
                </c:pt>
                <c:pt idx="2761">
                  <c:v>1</c:v>
                </c:pt>
                <c:pt idx="2762">
                  <c:v>1</c:v>
                </c:pt>
                <c:pt idx="2763">
                  <c:v>1</c:v>
                </c:pt>
                <c:pt idx="2764">
                  <c:v>1</c:v>
                </c:pt>
                <c:pt idx="2765">
                  <c:v>1</c:v>
                </c:pt>
                <c:pt idx="2766">
                  <c:v>1</c:v>
                </c:pt>
                <c:pt idx="2767">
                  <c:v>1</c:v>
                </c:pt>
                <c:pt idx="2768">
                  <c:v>1</c:v>
                </c:pt>
                <c:pt idx="2769">
                  <c:v>1</c:v>
                </c:pt>
                <c:pt idx="2770">
                  <c:v>1</c:v>
                </c:pt>
                <c:pt idx="2771">
                  <c:v>1</c:v>
                </c:pt>
                <c:pt idx="2772">
                  <c:v>1</c:v>
                </c:pt>
                <c:pt idx="2773">
                  <c:v>1</c:v>
                </c:pt>
                <c:pt idx="2774">
                  <c:v>1</c:v>
                </c:pt>
                <c:pt idx="2775">
                  <c:v>1</c:v>
                </c:pt>
                <c:pt idx="2776">
                  <c:v>1</c:v>
                </c:pt>
                <c:pt idx="2777">
                  <c:v>1</c:v>
                </c:pt>
                <c:pt idx="2778">
                  <c:v>1</c:v>
                </c:pt>
                <c:pt idx="2779">
                  <c:v>1</c:v>
                </c:pt>
                <c:pt idx="2780">
                  <c:v>1</c:v>
                </c:pt>
                <c:pt idx="2781">
                  <c:v>1</c:v>
                </c:pt>
                <c:pt idx="2782">
                  <c:v>1</c:v>
                </c:pt>
                <c:pt idx="2783">
                  <c:v>1</c:v>
                </c:pt>
                <c:pt idx="2784">
                  <c:v>1</c:v>
                </c:pt>
                <c:pt idx="2785">
                  <c:v>1</c:v>
                </c:pt>
                <c:pt idx="2786">
                  <c:v>1</c:v>
                </c:pt>
                <c:pt idx="2787">
                  <c:v>1</c:v>
                </c:pt>
                <c:pt idx="2788">
                  <c:v>1</c:v>
                </c:pt>
                <c:pt idx="2789">
                  <c:v>1</c:v>
                </c:pt>
                <c:pt idx="2790">
                  <c:v>1</c:v>
                </c:pt>
                <c:pt idx="2791">
                  <c:v>1</c:v>
                </c:pt>
                <c:pt idx="2792">
                  <c:v>1</c:v>
                </c:pt>
                <c:pt idx="2793">
                  <c:v>1</c:v>
                </c:pt>
                <c:pt idx="2794">
                  <c:v>1</c:v>
                </c:pt>
                <c:pt idx="2795">
                  <c:v>1</c:v>
                </c:pt>
                <c:pt idx="2796">
                  <c:v>1</c:v>
                </c:pt>
                <c:pt idx="2797">
                  <c:v>1</c:v>
                </c:pt>
                <c:pt idx="2798">
                  <c:v>1</c:v>
                </c:pt>
                <c:pt idx="2799">
                  <c:v>1</c:v>
                </c:pt>
                <c:pt idx="2800">
                  <c:v>1</c:v>
                </c:pt>
                <c:pt idx="2801">
                  <c:v>1</c:v>
                </c:pt>
                <c:pt idx="2802">
                  <c:v>1</c:v>
                </c:pt>
                <c:pt idx="2803">
                  <c:v>1</c:v>
                </c:pt>
                <c:pt idx="2804">
                  <c:v>1</c:v>
                </c:pt>
                <c:pt idx="2805">
                  <c:v>1</c:v>
                </c:pt>
                <c:pt idx="2806">
                  <c:v>1</c:v>
                </c:pt>
                <c:pt idx="2807">
                  <c:v>1</c:v>
                </c:pt>
                <c:pt idx="2808">
                  <c:v>1</c:v>
                </c:pt>
                <c:pt idx="2809">
                  <c:v>1</c:v>
                </c:pt>
                <c:pt idx="2810">
                  <c:v>1</c:v>
                </c:pt>
                <c:pt idx="2811">
                  <c:v>1</c:v>
                </c:pt>
                <c:pt idx="2812">
                  <c:v>1</c:v>
                </c:pt>
                <c:pt idx="2813">
                  <c:v>1</c:v>
                </c:pt>
                <c:pt idx="2814">
                  <c:v>1</c:v>
                </c:pt>
                <c:pt idx="2815">
                  <c:v>1</c:v>
                </c:pt>
                <c:pt idx="2816">
                  <c:v>1</c:v>
                </c:pt>
                <c:pt idx="2817">
                  <c:v>1</c:v>
                </c:pt>
                <c:pt idx="2818">
                  <c:v>1</c:v>
                </c:pt>
                <c:pt idx="2819">
                  <c:v>1</c:v>
                </c:pt>
                <c:pt idx="2820">
                  <c:v>1</c:v>
                </c:pt>
                <c:pt idx="2821">
                  <c:v>1</c:v>
                </c:pt>
                <c:pt idx="2822">
                  <c:v>1</c:v>
                </c:pt>
                <c:pt idx="2823">
                  <c:v>1</c:v>
                </c:pt>
                <c:pt idx="2824">
                  <c:v>1</c:v>
                </c:pt>
                <c:pt idx="2825">
                  <c:v>1</c:v>
                </c:pt>
                <c:pt idx="2826">
                  <c:v>1</c:v>
                </c:pt>
                <c:pt idx="2827">
                  <c:v>1</c:v>
                </c:pt>
                <c:pt idx="2828">
                  <c:v>1</c:v>
                </c:pt>
                <c:pt idx="2829">
                  <c:v>1</c:v>
                </c:pt>
                <c:pt idx="2830">
                  <c:v>1</c:v>
                </c:pt>
                <c:pt idx="2831">
                  <c:v>1</c:v>
                </c:pt>
                <c:pt idx="2832">
                  <c:v>1</c:v>
                </c:pt>
                <c:pt idx="2833">
                  <c:v>1</c:v>
                </c:pt>
                <c:pt idx="2834">
                  <c:v>1</c:v>
                </c:pt>
                <c:pt idx="2835">
                  <c:v>1</c:v>
                </c:pt>
                <c:pt idx="2836">
                  <c:v>1</c:v>
                </c:pt>
                <c:pt idx="2837">
                  <c:v>1</c:v>
                </c:pt>
                <c:pt idx="2838">
                  <c:v>1</c:v>
                </c:pt>
                <c:pt idx="2839">
                  <c:v>1</c:v>
                </c:pt>
                <c:pt idx="2840">
                  <c:v>1</c:v>
                </c:pt>
                <c:pt idx="2841">
                  <c:v>1</c:v>
                </c:pt>
                <c:pt idx="2842">
                  <c:v>1</c:v>
                </c:pt>
                <c:pt idx="2843">
                  <c:v>1</c:v>
                </c:pt>
                <c:pt idx="2844">
                  <c:v>1</c:v>
                </c:pt>
                <c:pt idx="2845">
                  <c:v>1</c:v>
                </c:pt>
                <c:pt idx="2846">
                  <c:v>1</c:v>
                </c:pt>
                <c:pt idx="2847">
                  <c:v>1</c:v>
                </c:pt>
                <c:pt idx="2848">
                  <c:v>1</c:v>
                </c:pt>
                <c:pt idx="2849">
                  <c:v>1</c:v>
                </c:pt>
                <c:pt idx="2850">
                  <c:v>1</c:v>
                </c:pt>
                <c:pt idx="2851">
                  <c:v>1</c:v>
                </c:pt>
                <c:pt idx="2852">
                  <c:v>1</c:v>
                </c:pt>
                <c:pt idx="2853">
                  <c:v>1</c:v>
                </c:pt>
                <c:pt idx="2854">
                  <c:v>1</c:v>
                </c:pt>
                <c:pt idx="2855">
                  <c:v>1</c:v>
                </c:pt>
                <c:pt idx="2856">
                  <c:v>1</c:v>
                </c:pt>
                <c:pt idx="2857">
                  <c:v>1</c:v>
                </c:pt>
                <c:pt idx="2858">
                  <c:v>1</c:v>
                </c:pt>
                <c:pt idx="2859">
                  <c:v>1</c:v>
                </c:pt>
                <c:pt idx="2860">
                  <c:v>1</c:v>
                </c:pt>
                <c:pt idx="2861">
                  <c:v>1</c:v>
                </c:pt>
                <c:pt idx="2862">
                  <c:v>1</c:v>
                </c:pt>
                <c:pt idx="2863">
                  <c:v>1</c:v>
                </c:pt>
                <c:pt idx="2864">
                  <c:v>1</c:v>
                </c:pt>
                <c:pt idx="2865">
                  <c:v>1</c:v>
                </c:pt>
                <c:pt idx="2866">
                  <c:v>1</c:v>
                </c:pt>
                <c:pt idx="2867">
                  <c:v>1</c:v>
                </c:pt>
                <c:pt idx="2868">
                  <c:v>1</c:v>
                </c:pt>
                <c:pt idx="2869">
                  <c:v>1</c:v>
                </c:pt>
                <c:pt idx="2870">
                  <c:v>1</c:v>
                </c:pt>
                <c:pt idx="2871">
                  <c:v>1</c:v>
                </c:pt>
                <c:pt idx="2872">
                  <c:v>1</c:v>
                </c:pt>
                <c:pt idx="2873">
                  <c:v>1</c:v>
                </c:pt>
                <c:pt idx="2874">
                  <c:v>1</c:v>
                </c:pt>
                <c:pt idx="2875">
                  <c:v>1</c:v>
                </c:pt>
                <c:pt idx="2876">
                  <c:v>1</c:v>
                </c:pt>
                <c:pt idx="2877">
                  <c:v>1</c:v>
                </c:pt>
                <c:pt idx="2878">
                  <c:v>1</c:v>
                </c:pt>
                <c:pt idx="2879">
                  <c:v>1</c:v>
                </c:pt>
                <c:pt idx="2880">
                  <c:v>1</c:v>
                </c:pt>
                <c:pt idx="2881">
                  <c:v>1</c:v>
                </c:pt>
                <c:pt idx="2882">
                  <c:v>1</c:v>
                </c:pt>
                <c:pt idx="2883">
                  <c:v>1</c:v>
                </c:pt>
                <c:pt idx="2884">
                  <c:v>1</c:v>
                </c:pt>
                <c:pt idx="2885">
                  <c:v>1</c:v>
                </c:pt>
                <c:pt idx="2886">
                  <c:v>1</c:v>
                </c:pt>
                <c:pt idx="2887">
                  <c:v>1</c:v>
                </c:pt>
                <c:pt idx="2888">
                  <c:v>1</c:v>
                </c:pt>
                <c:pt idx="2889">
                  <c:v>1</c:v>
                </c:pt>
                <c:pt idx="2890">
                  <c:v>1</c:v>
                </c:pt>
                <c:pt idx="2891">
                  <c:v>1</c:v>
                </c:pt>
                <c:pt idx="2892">
                  <c:v>1</c:v>
                </c:pt>
                <c:pt idx="2893">
                  <c:v>1</c:v>
                </c:pt>
                <c:pt idx="2894">
                  <c:v>1</c:v>
                </c:pt>
                <c:pt idx="2895">
                  <c:v>1</c:v>
                </c:pt>
                <c:pt idx="2896">
                  <c:v>1</c:v>
                </c:pt>
                <c:pt idx="2897">
                  <c:v>1</c:v>
                </c:pt>
                <c:pt idx="2898">
                  <c:v>1</c:v>
                </c:pt>
                <c:pt idx="2899">
                  <c:v>1</c:v>
                </c:pt>
                <c:pt idx="2900">
                  <c:v>1</c:v>
                </c:pt>
                <c:pt idx="2901">
                  <c:v>1</c:v>
                </c:pt>
                <c:pt idx="2902">
                  <c:v>1</c:v>
                </c:pt>
                <c:pt idx="2903">
                  <c:v>1</c:v>
                </c:pt>
                <c:pt idx="2904">
                  <c:v>1</c:v>
                </c:pt>
                <c:pt idx="2905">
                  <c:v>1</c:v>
                </c:pt>
                <c:pt idx="2906">
                  <c:v>1</c:v>
                </c:pt>
                <c:pt idx="2907">
                  <c:v>1</c:v>
                </c:pt>
                <c:pt idx="2908">
                  <c:v>1</c:v>
                </c:pt>
                <c:pt idx="2909">
                  <c:v>1</c:v>
                </c:pt>
                <c:pt idx="2910">
                  <c:v>1</c:v>
                </c:pt>
                <c:pt idx="2911">
                  <c:v>1</c:v>
                </c:pt>
                <c:pt idx="2912">
                  <c:v>1</c:v>
                </c:pt>
                <c:pt idx="2913">
                  <c:v>1</c:v>
                </c:pt>
                <c:pt idx="2914">
                  <c:v>1</c:v>
                </c:pt>
                <c:pt idx="2915">
                  <c:v>1</c:v>
                </c:pt>
                <c:pt idx="2916">
                  <c:v>1</c:v>
                </c:pt>
                <c:pt idx="2917">
                  <c:v>1</c:v>
                </c:pt>
                <c:pt idx="2918">
                  <c:v>1</c:v>
                </c:pt>
                <c:pt idx="2919">
                  <c:v>1</c:v>
                </c:pt>
                <c:pt idx="2920">
                  <c:v>1</c:v>
                </c:pt>
                <c:pt idx="2921">
                  <c:v>1</c:v>
                </c:pt>
                <c:pt idx="2922">
                  <c:v>1</c:v>
                </c:pt>
                <c:pt idx="2923">
                  <c:v>1</c:v>
                </c:pt>
                <c:pt idx="2924">
                  <c:v>1</c:v>
                </c:pt>
                <c:pt idx="2925">
                  <c:v>1</c:v>
                </c:pt>
                <c:pt idx="2926">
                  <c:v>1</c:v>
                </c:pt>
                <c:pt idx="2927">
                  <c:v>1</c:v>
                </c:pt>
                <c:pt idx="2928">
                  <c:v>1</c:v>
                </c:pt>
                <c:pt idx="2929">
                  <c:v>1</c:v>
                </c:pt>
                <c:pt idx="2930">
                  <c:v>1</c:v>
                </c:pt>
                <c:pt idx="2931">
                  <c:v>1</c:v>
                </c:pt>
                <c:pt idx="2932">
                  <c:v>1</c:v>
                </c:pt>
                <c:pt idx="2933">
                  <c:v>1</c:v>
                </c:pt>
                <c:pt idx="2934">
                  <c:v>1</c:v>
                </c:pt>
                <c:pt idx="2935">
                  <c:v>1</c:v>
                </c:pt>
                <c:pt idx="2936">
                  <c:v>1</c:v>
                </c:pt>
                <c:pt idx="2937">
                  <c:v>1</c:v>
                </c:pt>
                <c:pt idx="2938">
                  <c:v>1</c:v>
                </c:pt>
                <c:pt idx="2939">
                  <c:v>1</c:v>
                </c:pt>
                <c:pt idx="2940">
                  <c:v>1</c:v>
                </c:pt>
                <c:pt idx="2941">
                  <c:v>1</c:v>
                </c:pt>
                <c:pt idx="2942">
                  <c:v>1</c:v>
                </c:pt>
                <c:pt idx="2943">
                  <c:v>1</c:v>
                </c:pt>
                <c:pt idx="2944">
                  <c:v>1</c:v>
                </c:pt>
                <c:pt idx="2945">
                  <c:v>1</c:v>
                </c:pt>
                <c:pt idx="2946">
                  <c:v>1</c:v>
                </c:pt>
                <c:pt idx="2947">
                  <c:v>1</c:v>
                </c:pt>
                <c:pt idx="2948">
                  <c:v>1</c:v>
                </c:pt>
                <c:pt idx="2949">
                  <c:v>1</c:v>
                </c:pt>
                <c:pt idx="2950">
                  <c:v>1</c:v>
                </c:pt>
                <c:pt idx="2951">
                  <c:v>1</c:v>
                </c:pt>
                <c:pt idx="2952">
                  <c:v>1</c:v>
                </c:pt>
                <c:pt idx="2953">
                  <c:v>1</c:v>
                </c:pt>
                <c:pt idx="2954">
                  <c:v>1</c:v>
                </c:pt>
                <c:pt idx="2955">
                  <c:v>1</c:v>
                </c:pt>
                <c:pt idx="2956">
                  <c:v>1</c:v>
                </c:pt>
                <c:pt idx="2957">
                  <c:v>1</c:v>
                </c:pt>
                <c:pt idx="2958">
                  <c:v>1</c:v>
                </c:pt>
                <c:pt idx="2959">
                  <c:v>1</c:v>
                </c:pt>
                <c:pt idx="2960">
                  <c:v>1</c:v>
                </c:pt>
                <c:pt idx="2961">
                  <c:v>1</c:v>
                </c:pt>
                <c:pt idx="2962">
                  <c:v>1</c:v>
                </c:pt>
                <c:pt idx="2963">
                  <c:v>1</c:v>
                </c:pt>
                <c:pt idx="2964">
                  <c:v>1</c:v>
                </c:pt>
                <c:pt idx="2965">
                  <c:v>1</c:v>
                </c:pt>
                <c:pt idx="2966">
                  <c:v>1</c:v>
                </c:pt>
                <c:pt idx="2967">
                  <c:v>1</c:v>
                </c:pt>
                <c:pt idx="2968">
                  <c:v>1</c:v>
                </c:pt>
                <c:pt idx="2969">
                  <c:v>1</c:v>
                </c:pt>
                <c:pt idx="2970">
                  <c:v>1</c:v>
                </c:pt>
                <c:pt idx="2971">
                  <c:v>1</c:v>
                </c:pt>
                <c:pt idx="2972">
                  <c:v>1</c:v>
                </c:pt>
                <c:pt idx="2973">
                  <c:v>1</c:v>
                </c:pt>
                <c:pt idx="2974">
                  <c:v>1</c:v>
                </c:pt>
                <c:pt idx="2975">
                  <c:v>1</c:v>
                </c:pt>
                <c:pt idx="2976">
                  <c:v>1</c:v>
                </c:pt>
                <c:pt idx="2977">
                  <c:v>1</c:v>
                </c:pt>
                <c:pt idx="2978">
                  <c:v>1</c:v>
                </c:pt>
                <c:pt idx="2979">
                  <c:v>1</c:v>
                </c:pt>
                <c:pt idx="2980">
                  <c:v>1</c:v>
                </c:pt>
                <c:pt idx="2981">
                  <c:v>1</c:v>
                </c:pt>
                <c:pt idx="2982">
                  <c:v>1</c:v>
                </c:pt>
                <c:pt idx="2983">
                  <c:v>1</c:v>
                </c:pt>
                <c:pt idx="2984">
                  <c:v>1</c:v>
                </c:pt>
                <c:pt idx="2985">
                  <c:v>1</c:v>
                </c:pt>
                <c:pt idx="2986">
                  <c:v>1</c:v>
                </c:pt>
                <c:pt idx="2987">
                  <c:v>1</c:v>
                </c:pt>
                <c:pt idx="2988">
                  <c:v>1</c:v>
                </c:pt>
                <c:pt idx="2989">
                  <c:v>1</c:v>
                </c:pt>
                <c:pt idx="2990">
                  <c:v>1</c:v>
                </c:pt>
                <c:pt idx="2991">
                  <c:v>1</c:v>
                </c:pt>
                <c:pt idx="2992">
                  <c:v>1</c:v>
                </c:pt>
                <c:pt idx="2993">
                  <c:v>1</c:v>
                </c:pt>
                <c:pt idx="2994">
                  <c:v>1</c:v>
                </c:pt>
                <c:pt idx="2995">
                  <c:v>1</c:v>
                </c:pt>
                <c:pt idx="2996">
                  <c:v>1</c:v>
                </c:pt>
                <c:pt idx="2997">
                  <c:v>1</c:v>
                </c:pt>
                <c:pt idx="2998">
                  <c:v>1</c:v>
                </c:pt>
                <c:pt idx="2999">
                  <c:v>1</c:v>
                </c:pt>
                <c:pt idx="3000">
                  <c:v>1</c:v>
                </c:pt>
                <c:pt idx="3001">
                  <c:v>1</c:v>
                </c:pt>
                <c:pt idx="3002">
                  <c:v>1</c:v>
                </c:pt>
                <c:pt idx="3003">
                  <c:v>2</c:v>
                </c:pt>
                <c:pt idx="3004">
                  <c:v>2</c:v>
                </c:pt>
                <c:pt idx="3005">
                  <c:v>2</c:v>
                </c:pt>
                <c:pt idx="3006">
                  <c:v>2</c:v>
                </c:pt>
                <c:pt idx="3007">
                  <c:v>2</c:v>
                </c:pt>
                <c:pt idx="3008">
                  <c:v>2</c:v>
                </c:pt>
                <c:pt idx="3009">
                  <c:v>2</c:v>
                </c:pt>
                <c:pt idx="3010">
                  <c:v>2</c:v>
                </c:pt>
                <c:pt idx="3011">
                  <c:v>2</c:v>
                </c:pt>
                <c:pt idx="3012">
                  <c:v>2</c:v>
                </c:pt>
                <c:pt idx="3013">
                  <c:v>2</c:v>
                </c:pt>
                <c:pt idx="3014">
                  <c:v>2</c:v>
                </c:pt>
                <c:pt idx="3015">
                  <c:v>2</c:v>
                </c:pt>
                <c:pt idx="3016">
                  <c:v>2</c:v>
                </c:pt>
                <c:pt idx="3017">
                  <c:v>2</c:v>
                </c:pt>
                <c:pt idx="3018">
                  <c:v>2</c:v>
                </c:pt>
                <c:pt idx="3019">
                  <c:v>2</c:v>
                </c:pt>
                <c:pt idx="3020">
                  <c:v>2</c:v>
                </c:pt>
                <c:pt idx="3021">
                  <c:v>2</c:v>
                </c:pt>
                <c:pt idx="3022">
                  <c:v>2</c:v>
                </c:pt>
                <c:pt idx="3023">
                  <c:v>2</c:v>
                </c:pt>
                <c:pt idx="3024">
                  <c:v>2</c:v>
                </c:pt>
                <c:pt idx="3025">
                  <c:v>2</c:v>
                </c:pt>
                <c:pt idx="3026">
                  <c:v>2</c:v>
                </c:pt>
                <c:pt idx="3027">
                  <c:v>2</c:v>
                </c:pt>
                <c:pt idx="3028">
                  <c:v>2</c:v>
                </c:pt>
                <c:pt idx="3029">
                  <c:v>2</c:v>
                </c:pt>
                <c:pt idx="3030">
                  <c:v>3</c:v>
                </c:pt>
                <c:pt idx="3031">
                  <c:v>4</c:v>
                </c:pt>
                <c:pt idx="3032">
                  <c:v>4</c:v>
                </c:pt>
                <c:pt idx="3033">
                  <c:v>4</c:v>
                </c:pt>
                <c:pt idx="3034">
                  <c:v>4</c:v>
                </c:pt>
                <c:pt idx="3035">
                  <c:v>4</c:v>
                </c:pt>
                <c:pt idx="3036">
                  <c:v>4</c:v>
                </c:pt>
                <c:pt idx="3037">
                  <c:v>4</c:v>
                </c:pt>
                <c:pt idx="3038">
                  <c:v>4</c:v>
                </c:pt>
                <c:pt idx="3039">
                  <c:v>4</c:v>
                </c:pt>
                <c:pt idx="3040">
                  <c:v>4</c:v>
                </c:pt>
                <c:pt idx="3041">
                  <c:v>4</c:v>
                </c:pt>
                <c:pt idx="3042">
                  <c:v>4</c:v>
                </c:pt>
                <c:pt idx="3043">
                  <c:v>4</c:v>
                </c:pt>
                <c:pt idx="3044">
                  <c:v>4</c:v>
                </c:pt>
                <c:pt idx="3045">
                  <c:v>4</c:v>
                </c:pt>
                <c:pt idx="3046">
                  <c:v>4</c:v>
                </c:pt>
                <c:pt idx="3047">
                  <c:v>4</c:v>
                </c:pt>
                <c:pt idx="3048">
                  <c:v>4</c:v>
                </c:pt>
                <c:pt idx="3049">
                  <c:v>4</c:v>
                </c:pt>
                <c:pt idx="3050">
                  <c:v>4</c:v>
                </c:pt>
                <c:pt idx="3051">
                  <c:v>4</c:v>
                </c:pt>
                <c:pt idx="3052">
                  <c:v>4</c:v>
                </c:pt>
                <c:pt idx="3053">
                  <c:v>4</c:v>
                </c:pt>
                <c:pt idx="3054">
                  <c:v>4</c:v>
                </c:pt>
                <c:pt idx="3055">
                  <c:v>4</c:v>
                </c:pt>
                <c:pt idx="3056">
                  <c:v>4</c:v>
                </c:pt>
                <c:pt idx="3057">
                  <c:v>4</c:v>
                </c:pt>
                <c:pt idx="3058">
                  <c:v>4</c:v>
                </c:pt>
                <c:pt idx="3059">
                  <c:v>4</c:v>
                </c:pt>
                <c:pt idx="3060">
                  <c:v>4</c:v>
                </c:pt>
                <c:pt idx="3061">
                  <c:v>4</c:v>
                </c:pt>
                <c:pt idx="3062">
                  <c:v>4</c:v>
                </c:pt>
                <c:pt idx="3063">
                  <c:v>17</c:v>
                </c:pt>
                <c:pt idx="3064">
                  <c:v>24</c:v>
                </c:pt>
                <c:pt idx="3065">
                  <c:v>24</c:v>
                </c:pt>
                <c:pt idx="3066">
                  <c:v>24</c:v>
                </c:pt>
                <c:pt idx="3067">
                  <c:v>33</c:v>
                </c:pt>
                <c:pt idx="3068">
                  <c:v>28</c:v>
                </c:pt>
                <c:pt idx="3069">
                  <c:v>35</c:v>
                </c:pt>
                <c:pt idx="3070">
                  <c:v>38</c:v>
                </c:pt>
                <c:pt idx="3071">
                  <c:v>41</c:v>
                </c:pt>
                <c:pt idx="3072">
                  <c:v>41</c:v>
                </c:pt>
                <c:pt idx="3073">
                  <c:v>41</c:v>
                </c:pt>
                <c:pt idx="3074">
                  <c:v>45</c:v>
                </c:pt>
                <c:pt idx="3075">
                  <c:v>45</c:v>
                </c:pt>
                <c:pt idx="3076">
                  <c:v>46</c:v>
                </c:pt>
                <c:pt idx="3077">
                  <c:v>52</c:v>
                </c:pt>
                <c:pt idx="3078">
                  <c:v>57</c:v>
                </c:pt>
                <c:pt idx="3079">
                  <c:v>63</c:v>
                </c:pt>
                <c:pt idx="3080">
                  <c:v>63</c:v>
                </c:pt>
                <c:pt idx="3081">
                  <c:v>65</c:v>
                </c:pt>
                <c:pt idx="3082">
                  <c:v>68</c:v>
                </c:pt>
                <c:pt idx="3083">
                  <c:v>71</c:v>
                </c:pt>
                <c:pt idx="3084">
                  <c:v>73</c:v>
                </c:pt>
                <c:pt idx="3085">
                  <c:v>73</c:v>
                </c:pt>
                <c:pt idx="3086">
                  <c:v>73</c:v>
                </c:pt>
                <c:pt idx="3087">
                  <c:v>76</c:v>
                </c:pt>
                <c:pt idx="3088">
                  <c:v>77</c:v>
                </c:pt>
                <c:pt idx="3089">
                  <c:v>79</c:v>
                </c:pt>
                <c:pt idx="3090">
                  <c:v>81</c:v>
                </c:pt>
                <c:pt idx="3091">
                  <c:v>82</c:v>
                </c:pt>
                <c:pt idx="3092">
                  <c:v>86</c:v>
                </c:pt>
                <c:pt idx="3093">
                  <c:v>86</c:v>
                </c:pt>
                <c:pt idx="3094">
                  <c:v>88</c:v>
                </c:pt>
                <c:pt idx="3095">
                  <c:v>90</c:v>
                </c:pt>
                <c:pt idx="3096">
                  <c:v>92</c:v>
                </c:pt>
                <c:pt idx="3097">
                  <c:v>97</c:v>
                </c:pt>
                <c:pt idx="3098">
                  <c:v>101</c:v>
                </c:pt>
                <c:pt idx="3099">
                  <c:v>104</c:v>
                </c:pt>
                <c:pt idx="3100">
                  <c:v>108</c:v>
                </c:pt>
                <c:pt idx="3101">
                  <c:v>116</c:v>
                </c:pt>
                <c:pt idx="3102">
                  <c:v>118</c:v>
                </c:pt>
                <c:pt idx="3103">
                  <c:v>123</c:v>
                </c:pt>
                <c:pt idx="3104">
                  <c:v>125</c:v>
                </c:pt>
                <c:pt idx="3105">
                  <c:v>133</c:v>
                </c:pt>
                <c:pt idx="3106">
                  <c:v>135</c:v>
                </c:pt>
                <c:pt idx="3107">
                  <c:v>135</c:v>
                </c:pt>
                <c:pt idx="3108">
                  <c:v>139</c:v>
                </c:pt>
                <c:pt idx="3109">
                  <c:v>142</c:v>
                </c:pt>
                <c:pt idx="3110">
                  <c:v>147</c:v>
                </c:pt>
                <c:pt idx="3111">
                  <c:v>155</c:v>
                </c:pt>
                <c:pt idx="3112">
                  <c:v>156</c:v>
                </c:pt>
                <c:pt idx="3113">
                  <c:v>156</c:v>
                </c:pt>
                <c:pt idx="3114">
                  <c:v>156</c:v>
                </c:pt>
                <c:pt idx="3115">
                  <c:v>157</c:v>
                </c:pt>
                <c:pt idx="3116">
                  <c:v>157</c:v>
                </c:pt>
                <c:pt idx="3117">
                  <c:v>160</c:v>
                </c:pt>
                <c:pt idx="3118">
                  <c:v>163</c:v>
                </c:pt>
                <c:pt idx="3119">
                  <c:v>166</c:v>
                </c:pt>
                <c:pt idx="3120">
                  <c:v>168</c:v>
                </c:pt>
                <c:pt idx="3121">
                  <c:v>171</c:v>
                </c:pt>
                <c:pt idx="3122">
                  <c:v>171</c:v>
                </c:pt>
                <c:pt idx="3123">
                  <c:v>175</c:v>
                </c:pt>
                <c:pt idx="3124">
                  <c:v>176</c:v>
                </c:pt>
                <c:pt idx="3125">
                  <c:v>176</c:v>
                </c:pt>
                <c:pt idx="3126">
                  <c:v>176</c:v>
                </c:pt>
                <c:pt idx="3127">
                  <c:v>176</c:v>
                </c:pt>
                <c:pt idx="3128">
                  <c:v>176</c:v>
                </c:pt>
                <c:pt idx="3129">
                  <c:v>176</c:v>
                </c:pt>
                <c:pt idx="3130">
                  <c:v>176</c:v>
                </c:pt>
                <c:pt idx="3131">
                  <c:v>176</c:v>
                </c:pt>
                <c:pt idx="3132">
                  <c:v>176</c:v>
                </c:pt>
                <c:pt idx="3133">
                  <c:v>176</c:v>
                </c:pt>
                <c:pt idx="3134">
                  <c:v>176</c:v>
                </c:pt>
                <c:pt idx="3135">
                  <c:v>175</c:v>
                </c:pt>
                <c:pt idx="3136">
                  <c:v>176</c:v>
                </c:pt>
                <c:pt idx="3137">
                  <c:v>176</c:v>
                </c:pt>
                <c:pt idx="3138">
                  <c:v>176</c:v>
                </c:pt>
                <c:pt idx="3139">
                  <c:v>176</c:v>
                </c:pt>
                <c:pt idx="3140">
                  <c:v>176</c:v>
                </c:pt>
                <c:pt idx="3141">
                  <c:v>176</c:v>
                </c:pt>
                <c:pt idx="3142">
                  <c:v>176</c:v>
                </c:pt>
                <c:pt idx="3143">
                  <c:v>176</c:v>
                </c:pt>
                <c:pt idx="3144">
                  <c:v>176</c:v>
                </c:pt>
                <c:pt idx="3145">
                  <c:v>176</c:v>
                </c:pt>
                <c:pt idx="3146">
                  <c:v>180</c:v>
                </c:pt>
                <c:pt idx="3147">
                  <c:v>180</c:v>
                </c:pt>
                <c:pt idx="3148">
                  <c:v>180</c:v>
                </c:pt>
                <c:pt idx="3149">
                  <c:v>180</c:v>
                </c:pt>
                <c:pt idx="3150">
                  <c:v>180</c:v>
                </c:pt>
                <c:pt idx="3151">
                  <c:v>180</c:v>
                </c:pt>
                <c:pt idx="3152">
                  <c:v>180</c:v>
                </c:pt>
                <c:pt idx="3153">
                  <c:v>180</c:v>
                </c:pt>
                <c:pt idx="3154">
                  <c:v>180</c:v>
                </c:pt>
                <c:pt idx="3155">
                  <c:v>180</c:v>
                </c:pt>
                <c:pt idx="3156">
                  <c:v>180</c:v>
                </c:pt>
                <c:pt idx="3157">
                  <c:v>181</c:v>
                </c:pt>
                <c:pt idx="3158">
                  <c:v>181</c:v>
                </c:pt>
                <c:pt idx="3159">
                  <c:v>181</c:v>
                </c:pt>
                <c:pt idx="3160">
                  <c:v>182</c:v>
                </c:pt>
                <c:pt idx="3161">
                  <c:v>182</c:v>
                </c:pt>
                <c:pt idx="3162">
                  <c:v>182</c:v>
                </c:pt>
                <c:pt idx="3163">
                  <c:v>182</c:v>
                </c:pt>
                <c:pt idx="3164">
                  <c:v>182</c:v>
                </c:pt>
                <c:pt idx="3165">
                  <c:v>182</c:v>
                </c:pt>
                <c:pt idx="3166">
                  <c:v>182</c:v>
                </c:pt>
                <c:pt idx="3167">
                  <c:v>182</c:v>
                </c:pt>
                <c:pt idx="3168">
                  <c:v>182</c:v>
                </c:pt>
                <c:pt idx="3169">
                  <c:v>182</c:v>
                </c:pt>
                <c:pt idx="3170">
                  <c:v>182</c:v>
                </c:pt>
                <c:pt idx="3171">
                  <c:v>184</c:v>
                </c:pt>
                <c:pt idx="3172">
                  <c:v>183</c:v>
                </c:pt>
                <c:pt idx="3173">
                  <c:v>183</c:v>
                </c:pt>
                <c:pt idx="3174">
                  <c:v>183</c:v>
                </c:pt>
                <c:pt idx="3175">
                  <c:v>182</c:v>
                </c:pt>
                <c:pt idx="3176">
                  <c:v>182</c:v>
                </c:pt>
                <c:pt idx="3177">
                  <c:v>182</c:v>
                </c:pt>
                <c:pt idx="3178">
                  <c:v>189</c:v>
                </c:pt>
                <c:pt idx="3179">
                  <c:v>187</c:v>
                </c:pt>
                <c:pt idx="3180">
                  <c:v>187</c:v>
                </c:pt>
                <c:pt idx="3181">
                  <c:v>188</c:v>
                </c:pt>
                <c:pt idx="3182">
                  <c:v>188</c:v>
                </c:pt>
                <c:pt idx="3183">
                  <c:v>188</c:v>
                </c:pt>
                <c:pt idx="3184">
                  <c:v>188</c:v>
                </c:pt>
                <c:pt idx="3185">
                  <c:v>188</c:v>
                </c:pt>
                <c:pt idx="3186">
                  <c:v>188</c:v>
                </c:pt>
                <c:pt idx="3187">
                  <c:v>188</c:v>
                </c:pt>
                <c:pt idx="3188">
                  <c:v>190</c:v>
                </c:pt>
                <c:pt idx="3189">
                  <c:v>190</c:v>
                </c:pt>
                <c:pt idx="3190">
                  <c:v>190</c:v>
                </c:pt>
                <c:pt idx="3191">
                  <c:v>190</c:v>
                </c:pt>
                <c:pt idx="3192">
                  <c:v>191</c:v>
                </c:pt>
                <c:pt idx="3193">
                  <c:v>193</c:v>
                </c:pt>
                <c:pt idx="3194">
                  <c:v>193</c:v>
                </c:pt>
                <c:pt idx="3195">
                  <c:v>193</c:v>
                </c:pt>
                <c:pt idx="3196">
                  <c:v>193</c:v>
                </c:pt>
                <c:pt idx="3197">
                  <c:v>193</c:v>
                </c:pt>
                <c:pt idx="3198">
                  <c:v>192</c:v>
                </c:pt>
                <c:pt idx="3199">
                  <c:v>192</c:v>
                </c:pt>
                <c:pt idx="3200">
                  <c:v>192</c:v>
                </c:pt>
                <c:pt idx="3201">
                  <c:v>192</c:v>
                </c:pt>
                <c:pt idx="3202">
                  <c:v>192</c:v>
                </c:pt>
                <c:pt idx="3203">
                  <c:v>192</c:v>
                </c:pt>
                <c:pt idx="3204">
                  <c:v>193</c:v>
                </c:pt>
                <c:pt idx="3205">
                  <c:v>192</c:v>
                </c:pt>
                <c:pt idx="3206">
                  <c:v>193</c:v>
                </c:pt>
                <c:pt idx="3207">
                  <c:v>193</c:v>
                </c:pt>
                <c:pt idx="3208">
                  <c:v>193</c:v>
                </c:pt>
                <c:pt idx="3209">
                  <c:v>193</c:v>
                </c:pt>
                <c:pt idx="3210">
                  <c:v>191</c:v>
                </c:pt>
                <c:pt idx="3211">
                  <c:v>191</c:v>
                </c:pt>
                <c:pt idx="3212">
                  <c:v>191</c:v>
                </c:pt>
                <c:pt idx="3213">
                  <c:v>191</c:v>
                </c:pt>
                <c:pt idx="3214">
                  <c:v>191</c:v>
                </c:pt>
                <c:pt idx="3215">
                  <c:v>191</c:v>
                </c:pt>
                <c:pt idx="3216">
                  <c:v>192</c:v>
                </c:pt>
                <c:pt idx="3217">
                  <c:v>191</c:v>
                </c:pt>
                <c:pt idx="3218">
                  <c:v>190</c:v>
                </c:pt>
                <c:pt idx="3219">
                  <c:v>190</c:v>
                </c:pt>
                <c:pt idx="3220">
                  <c:v>188</c:v>
                </c:pt>
                <c:pt idx="3221">
                  <c:v>188</c:v>
                </c:pt>
                <c:pt idx="3222">
                  <c:v>194</c:v>
                </c:pt>
                <c:pt idx="3223">
                  <c:v>194</c:v>
                </c:pt>
                <c:pt idx="3224">
                  <c:v>192</c:v>
                </c:pt>
                <c:pt idx="3225">
                  <c:v>192</c:v>
                </c:pt>
                <c:pt idx="3226">
                  <c:v>192</c:v>
                </c:pt>
                <c:pt idx="3227">
                  <c:v>192</c:v>
                </c:pt>
                <c:pt idx="3228">
                  <c:v>192</c:v>
                </c:pt>
                <c:pt idx="3229">
                  <c:v>192</c:v>
                </c:pt>
                <c:pt idx="3230">
                  <c:v>192</c:v>
                </c:pt>
                <c:pt idx="3231">
                  <c:v>194</c:v>
                </c:pt>
                <c:pt idx="3232">
                  <c:v>194</c:v>
                </c:pt>
                <c:pt idx="3233">
                  <c:v>194</c:v>
                </c:pt>
                <c:pt idx="3234">
                  <c:v>194</c:v>
                </c:pt>
                <c:pt idx="3235">
                  <c:v>194</c:v>
                </c:pt>
                <c:pt idx="3236">
                  <c:v>194</c:v>
                </c:pt>
                <c:pt idx="3237">
                  <c:v>194</c:v>
                </c:pt>
                <c:pt idx="3238">
                  <c:v>194</c:v>
                </c:pt>
                <c:pt idx="3239">
                  <c:v>194</c:v>
                </c:pt>
                <c:pt idx="3240">
                  <c:v>194</c:v>
                </c:pt>
                <c:pt idx="3241">
                  <c:v>194</c:v>
                </c:pt>
                <c:pt idx="3242">
                  <c:v>194</c:v>
                </c:pt>
                <c:pt idx="3243">
                  <c:v>194</c:v>
                </c:pt>
                <c:pt idx="3244">
                  <c:v>194</c:v>
                </c:pt>
                <c:pt idx="3245">
                  <c:v>194</c:v>
                </c:pt>
                <c:pt idx="3246">
                  <c:v>194</c:v>
                </c:pt>
                <c:pt idx="3247">
                  <c:v>194</c:v>
                </c:pt>
                <c:pt idx="3248">
                  <c:v>195</c:v>
                </c:pt>
                <c:pt idx="3249">
                  <c:v>195</c:v>
                </c:pt>
                <c:pt idx="3250">
                  <c:v>195</c:v>
                </c:pt>
                <c:pt idx="3251">
                  <c:v>196</c:v>
                </c:pt>
                <c:pt idx="3252">
                  <c:v>196</c:v>
                </c:pt>
                <c:pt idx="3253">
                  <c:v>197</c:v>
                </c:pt>
                <c:pt idx="3254">
                  <c:v>198</c:v>
                </c:pt>
                <c:pt idx="3255">
                  <c:v>198</c:v>
                </c:pt>
                <c:pt idx="3256">
                  <c:v>198</c:v>
                </c:pt>
                <c:pt idx="3257">
                  <c:v>198</c:v>
                </c:pt>
                <c:pt idx="3258">
                  <c:v>197</c:v>
                </c:pt>
                <c:pt idx="3259">
                  <c:v>196</c:v>
                </c:pt>
                <c:pt idx="3260">
                  <c:v>197</c:v>
                </c:pt>
                <c:pt idx="3261">
                  <c:v>197</c:v>
                </c:pt>
                <c:pt idx="3262">
                  <c:v>199</c:v>
                </c:pt>
                <c:pt idx="3263">
                  <c:v>200</c:v>
                </c:pt>
                <c:pt idx="3264">
                  <c:v>201</c:v>
                </c:pt>
                <c:pt idx="3265">
                  <c:v>201</c:v>
                </c:pt>
                <c:pt idx="3266">
                  <c:v>201</c:v>
                </c:pt>
                <c:pt idx="3267">
                  <c:v>201</c:v>
                </c:pt>
                <c:pt idx="3268">
                  <c:v>201</c:v>
                </c:pt>
                <c:pt idx="3269">
                  <c:v>200</c:v>
                </c:pt>
                <c:pt idx="3270">
                  <c:v>200</c:v>
                </c:pt>
                <c:pt idx="3271">
                  <c:v>200</c:v>
                </c:pt>
                <c:pt idx="3272">
                  <c:v>200</c:v>
                </c:pt>
                <c:pt idx="3273">
                  <c:v>199</c:v>
                </c:pt>
                <c:pt idx="3274">
                  <c:v>196</c:v>
                </c:pt>
                <c:pt idx="3275">
                  <c:v>195</c:v>
                </c:pt>
                <c:pt idx="3276">
                  <c:v>195</c:v>
                </c:pt>
                <c:pt idx="3277">
                  <c:v>195</c:v>
                </c:pt>
                <c:pt idx="3278">
                  <c:v>195</c:v>
                </c:pt>
                <c:pt idx="3279">
                  <c:v>194</c:v>
                </c:pt>
                <c:pt idx="3280">
                  <c:v>194</c:v>
                </c:pt>
                <c:pt idx="3281">
                  <c:v>194</c:v>
                </c:pt>
                <c:pt idx="3282">
                  <c:v>194</c:v>
                </c:pt>
                <c:pt idx="3283">
                  <c:v>194</c:v>
                </c:pt>
                <c:pt idx="3284">
                  <c:v>194</c:v>
                </c:pt>
                <c:pt idx="3285">
                  <c:v>194</c:v>
                </c:pt>
                <c:pt idx="3286">
                  <c:v>194</c:v>
                </c:pt>
                <c:pt idx="3287">
                  <c:v>194</c:v>
                </c:pt>
                <c:pt idx="3288">
                  <c:v>194</c:v>
                </c:pt>
                <c:pt idx="3289">
                  <c:v>194</c:v>
                </c:pt>
                <c:pt idx="3290">
                  <c:v>194</c:v>
                </c:pt>
                <c:pt idx="3291">
                  <c:v>194</c:v>
                </c:pt>
                <c:pt idx="3292">
                  <c:v>194</c:v>
                </c:pt>
                <c:pt idx="3293">
                  <c:v>194</c:v>
                </c:pt>
                <c:pt idx="3294">
                  <c:v>194</c:v>
                </c:pt>
                <c:pt idx="3295">
                  <c:v>195</c:v>
                </c:pt>
                <c:pt idx="3296">
                  <c:v>195</c:v>
                </c:pt>
                <c:pt idx="3297">
                  <c:v>195</c:v>
                </c:pt>
                <c:pt idx="3298">
                  <c:v>195</c:v>
                </c:pt>
                <c:pt idx="3299">
                  <c:v>195</c:v>
                </c:pt>
                <c:pt idx="3300">
                  <c:v>195</c:v>
                </c:pt>
                <c:pt idx="3301">
                  <c:v>194</c:v>
                </c:pt>
                <c:pt idx="3302">
                  <c:v>194</c:v>
                </c:pt>
                <c:pt idx="3303">
                  <c:v>194</c:v>
                </c:pt>
                <c:pt idx="3304">
                  <c:v>193</c:v>
                </c:pt>
                <c:pt idx="3305">
                  <c:v>193</c:v>
                </c:pt>
                <c:pt idx="3306">
                  <c:v>193</c:v>
                </c:pt>
                <c:pt idx="3307">
                  <c:v>193</c:v>
                </c:pt>
                <c:pt idx="3308">
                  <c:v>194</c:v>
                </c:pt>
                <c:pt idx="3309">
                  <c:v>196</c:v>
                </c:pt>
                <c:pt idx="3310">
                  <c:v>193</c:v>
                </c:pt>
                <c:pt idx="3311">
                  <c:v>192</c:v>
                </c:pt>
                <c:pt idx="3312">
                  <c:v>191</c:v>
                </c:pt>
                <c:pt idx="3313">
                  <c:v>191</c:v>
                </c:pt>
                <c:pt idx="3314">
                  <c:v>191</c:v>
                </c:pt>
                <c:pt idx="3315">
                  <c:v>191</c:v>
                </c:pt>
                <c:pt idx="3316">
                  <c:v>191</c:v>
                </c:pt>
                <c:pt idx="3317">
                  <c:v>187</c:v>
                </c:pt>
                <c:pt idx="3318">
                  <c:v>188</c:v>
                </c:pt>
                <c:pt idx="3319">
                  <c:v>187</c:v>
                </c:pt>
                <c:pt idx="3320">
                  <c:v>187</c:v>
                </c:pt>
                <c:pt idx="3321">
                  <c:v>187</c:v>
                </c:pt>
                <c:pt idx="3322">
                  <c:v>187</c:v>
                </c:pt>
                <c:pt idx="3323">
                  <c:v>186</c:v>
                </c:pt>
                <c:pt idx="3324">
                  <c:v>186</c:v>
                </c:pt>
                <c:pt idx="3325">
                  <c:v>186</c:v>
                </c:pt>
                <c:pt idx="3326">
                  <c:v>187</c:v>
                </c:pt>
                <c:pt idx="3327">
                  <c:v>189</c:v>
                </c:pt>
                <c:pt idx="3328">
                  <c:v>189</c:v>
                </c:pt>
                <c:pt idx="3329">
                  <c:v>188</c:v>
                </c:pt>
                <c:pt idx="3330">
                  <c:v>188</c:v>
                </c:pt>
                <c:pt idx="3331">
                  <c:v>188</c:v>
                </c:pt>
                <c:pt idx="3332">
                  <c:v>188</c:v>
                </c:pt>
                <c:pt idx="3333">
                  <c:v>188</c:v>
                </c:pt>
                <c:pt idx="3334">
                  <c:v>188</c:v>
                </c:pt>
                <c:pt idx="3335">
                  <c:v>188</c:v>
                </c:pt>
                <c:pt idx="3336">
                  <c:v>187</c:v>
                </c:pt>
                <c:pt idx="3337">
                  <c:v>187</c:v>
                </c:pt>
                <c:pt idx="3338">
                  <c:v>187</c:v>
                </c:pt>
                <c:pt idx="3339">
                  <c:v>187</c:v>
                </c:pt>
                <c:pt idx="3340">
                  <c:v>187</c:v>
                </c:pt>
                <c:pt idx="3341">
                  <c:v>187</c:v>
                </c:pt>
                <c:pt idx="3342">
                  <c:v>187</c:v>
                </c:pt>
                <c:pt idx="3343">
                  <c:v>187</c:v>
                </c:pt>
                <c:pt idx="3344">
                  <c:v>187</c:v>
                </c:pt>
                <c:pt idx="3345">
                  <c:v>187</c:v>
                </c:pt>
                <c:pt idx="3346">
                  <c:v>187</c:v>
                </c:pt>
                <c:pt idx="3347">
                  <c:v>187</c:v>
                </c:pt>
                <c:pt idx="3348">
                  <c:v>187</c:v>
                </c:pt>
                <c:pt idx="3349">
                  <c:v>187</c:v>
                </c:pt>
                <c:pt idx="3350">
                  <c:v>187</c:v>
                </c:pt>
                <c:pt idx="3351">
                  <c:v>187</c:v>
                </c:pt>
                <c:pt idx="3352">
                  <c:v>187</c:v>
                </c:pt>
                <c:pt idx="3353">
                  <c:v>187</c:v>
                </c:pt>
                <c:pt idx="3354">
                  <c:v>187</c:v>
                </c:pt>
                <c:pt idx="3355">
                  <c:v>187</c:v>
                </c:pt>
                <c:pt idx="3356">
                  <c:v>188</c:v>
                </c:pt>
                <c:pt idx="3357">
                  <c:v>188</c:v>
                </c:pt>
                <c:pt idx="3358">
                  <c:v>188</c:v>
                </c:pt>
                <c:pt idx="3359">
                  <c:v>188</c:v>
                </c:pt>
                <c:pt idx="3360">
                  <c:v>188</c:v>
                </c:pt>
                <c:pt idx="3361">
                  <c:v>188</c:v>
                </c:pt>
                <c:pt idx="3362">
                  <c:v>188</c:v>
                </c:pt>
                <c:pt idx="3363">
                  <c:v>188</c:v>
                </c:pt>
                <c:pt idx="3364">
                  <c:v>188</c:v>
                </c:pt>
                <c:pt idx="3365">
                  <c:v>188</c:v>
                </c:pt>
                <c:pt idx="3366">
                  <c:v>188</c:v>
                </c:pt>
                <c:pt idx="3367">
                  <c:v>188</c:v>
                </c:pt>
                <c:pt idx="3368">
                  <c:v>188</c:v>
                </c:pt>
                <c:pt idx="3369">
                  <c:v>188</c:v>
                </c:pt>
                <c:pt idx="3370">
                  <c:v>188</c:v>
                </c:pt>
                <c:pt idx="3371">
                  <c:v>188</c:v>
                </c:pt>
                <c:pt idx="3372">
                  <c:v>188</c:v>
                </c:pt>
                <c:pt idx="3373">
                  <c:v>188</c:v>
                </c:pt>
                <c:pt idx="3374">
                  <c:v>188</c:v>
                </c:pt>
                <c:pt idx="3375">
                  <c:v>188</c:v>
                </c:pt>
                <c:pt idx="3376">
                  <c:v>188</c:v>
                </c:pt>
                <c:pt idx="3377">
                  <c:v>188</c:v>
                </c:pt>
                <c:pt idx="3378">
                  <c:v>188</c:v>
                </c:pt>
                <c:pt idx="3379">
                  <c:v>188</c:v>
                </c:pt>
                <c:pt idx="3380">
                  <c:v>188</c:v>
                </c:pt>
                <c:pt idx="3381">
                  <c:v>188</c:v>
                </c:pt>
                <c:pt idx="3382">
                  <c:v>188</c:v>
                </c:pt>
                <c:pt idx="3383">
                  <c:v>188</c:v>
                </c:pt>
                <c:pt idx="3384">
                  <c:v>188</c:v>
                </c:pt>
                <c:pt idx="3385">
                  <c:v>188</c:v>
                </c:pt>
                <c:pt idx="3386">
                  <c:v>188</c:v>
                </c:pt>
                <c:pt idx="3387">
                  <c:v>188</c:v>
                </c:pt>
                <c:pt idx="3388">
                  <c:v>188</c:v>
                </c:pt>
                <c:pt idx="3389">
                  <c:v>188</c:v>
                </c:pt>
                <c:pt idx="3390">
                  <c:v>188</c:v>
                </c:pt>
                <c:pt idx="3391">
                  <c:v>188</c:v>
                </c:pt>
                <c:pt idx="3392">
                  <c:v>188</c:v>
                </c:pt>
                <c:pt idx="3393">
                  <c:v>188</c:v>
                </c:pt>
                <c:pt idx="3394">
                  <c:v>188</c:v>
                </c:pt>
                <c:pt idx="3395">
                  <c:v>188</c:v>
                </c:pt>
                <c:pt idx="3396">
                  <c:v>183</c:v>
                </c:pt>
                <c:pt idx="3397">
                  <c:v>183</c:v>
                </c:pt>
                <c:pt idx="3398">
                  <c:v>183</c:v>
                </c:pt>
                <c:pt idx="3399">
                  <c:v>182</c:v>
                </c:pt>
                <c:pt idx="3400">
                  <c:v>182</c:v>
                </c:pt>
                <c:pt idx="3401">
                  <c:v>183</c:v>
                </c:pt>
                <c:pt idx="3402">
                  <c:v>183</c:v>
                </c:pt>
                <c:pt idx="3403">
                  <c:v>183</c:v>
                </c:pt>
                <c:pt idx="3404">
                  <c:v>183</c:v>
                </c:pt>
                <c:pt idx="3405">
                  <c:v>184</c:v>
                </c:pt>
                <c:pt idx="3406">
                  <c:v>184</c:v>
                </c:pt>
                <c:pt idx="3407">
                  <c:v>183</c:v>
                </c:pt>
                <c:pt idx="3408">
                  <c:v>184</c:v>
                </c:pt>
                <c:pt idx="3409">
                  <c:v>183</c:v>
                </c:pt>
                <c:pt idx="3410">
                  <c:v>183</c:v>
                </c:pt>
                <c:pt idx="3411">
                  <c:v>183</c:v>
                </c:pt>
                <c:pt idx="3412">
                  <c:v>183</c:v>
                </c:pt>
                <c:pt idx="3413">
                  <c:v>191</c:v>
                </c:pt>
                <c:pt idx="3414">
                  <c:v>191</c:v>
                </c:pt>
                <c:pt idx="3415">
                  <c:v>191</c:v>
                </c:pt>
                <c:pt idx="3416">
                  <c:v>191</c:v>
                </c:pt>
                <c:pt idx="3417">
                  <c:v>192</c:v>
                </c:pt>
                <c:pt idx="3418">
                  <c:v>191</c:v>
                </c:pt>
                <c:pt idx="3419">
                  <c:v>191</c:v>
                </c:pt>
                <c:pt idx="3420">
                  <c:v>190</c:v>
                </c:pt>
                <c:pt idx="3421">
                  <c:v>190</c:v>
                </c:pt>
                <c:pt idx="3422">
                  <c:v>190</c:v>
                </c:pt>
                <c:pt idx="3423">
                  <c:v>190</c:v>
                </c:pt>
                <c:pt idx="3424">
                  <c:v>180</c:v>
                </c:pt>
                <c:pt idx="3425">
                  <c:v>180</c:v>
                </c:pt>
                <c:pt idx="3426">
                  <c:v>180</c:v>
                </c:pt>
                <c:pt idx="3427">
                  <c:v>180</c:v>
                </c:pt>
                <c:pt idx="3428">
                  <c:v>180</c:v>
                </c:pt>
                <c:pt idx="3429">
                  <c:v>181</c:v>
                </c:pt>
                <c:pt idx="3430">
                  <c:v>181</c:v>
                </c:pt>
                <c:pt idx="3431">
                  <c:v>181</c:v>
                </c:pt>
                <c:pt idx="3432">
                  <c:v>181</c:v>
                </c:pt>
                <c:pt idx="3433">
                  <c:v>181</c:v>
                </c:pt>
                <c:pt idx="3434">
                  <c:v>181</c:v>
                </c:pt>
                <c:pt idx="3435">
                  <c:v>181</c:v>
                </c:pt>
                <c:pt idx="3436">
                  <c:v>179</c:v>
                </c:pt>
                <c:pt idx="3437">
                  <c:v>179</c:v>
                </c:pt>
                <c:pt idx="3438">
                  <c:v>179</c:v>
                </c:pt>
                <c:pt idx="3439">
                  <c:v>179</c:v>
                </c:pt>
                <c:pt idx="3440">
                  <c:v>179</c:v>
                </c:pt>
                <c:pt idx="3441">
                  <c:v>178</c:v>
                </c:pt>
                <c:pt idx="3442">
                  <c:v>178</c:v>
                </c:pt>
                <c:pt idx="3443">
                  <c:v>180</c:v>
                </c:pt>
                <c:pt idx="3444">
                  <c:v>180</c:v>
                </c:pt>
                <c:pt idx="3445">
                  <c:v>180</c:v>
                </c:pt>
                <c:pt idx="3446">
                  <c:v>180</c:v>
                </c:pt>
                <c:pt idx="3447">
                  <c:v>180</c:v>
                </c:pt>
                <c:pt idx="3448">
                  <c:v>180</c:v>
                </c:pt>
                <c:pt idx="3449">
                  <c:v>180</c:v>
                </c:pt>
                <c:pt idx="3450">
                  <c:v>180</c:v>
                </c:pt>
                <c:pt idx="3451">
                  <c:v>179</c:v>
                </c:pt>
                <c:pt idx="3452">
                  <c:v>179</c:v>
                </c:pt>
                <c:pt idx="3453">
                  <c:v>179</c:v>
                </c:pt>
                <c:pt idx="3454">
                  <c:v>179</c:v>
                </c:pt>
                <c:pt idx="3455">
                  <c:v>179</c:v>
                </c:pt>
                <c:pt idx="3456">
                  <c:v>179</c:v>
                </c:pt>
                <c:pt idx="3457">
                  <c:v>179</c:v>
                </c:pt>
                <c:pt idx="3458">
                  <c:v>179</c:v>
                </c:pt>
                <c:pt idx="3459">
                  <c:v>179</c:v>
                </c:pt>
                <c:pt idx="3460">
                  <c:v>179</c:v>
                </c:pt>
                <c:pt idx="3461">
                  <c:v>179</c:v>
                </c:pt>
                <c:pt idx="3462">
                  <c:v>179</c:v>
                </c:pt>
                <c:pt idx="3463">
                  <c:v>179</c:v>
                </c:pt>
                <c:pt idx="3464">
                  <c:v>179</c:v>
                </c:pt>
                <c:pt idx="3465">
                  <c:v>179</c:v>
                </c:pt>
                <c:pt idx="3466">
                  <c:v>179</c:v>
                </c:pt>
                <c:pt idx="3467">
                  <c:v>179</c:v>
                </c:pt>
                <c:pt idx="3468">
                  <c:v>178</c:v>
                </c:pt>
                <c:pt idx="3469">
                  <c:v>178</c:v>
                </c:pt>
                <c:pt idx="3470">
                  <c:v>174</c:v>
                </c:pt>
                <c:pt idx="3471">
                  <c:v>174</c:v>
                </c:pt>
                <c:pt idx="3472">
                  <c:v>174</c:v>
                </c:pt>
                <c:pt idx="3473">
                  <c:v>174</c:v>
                </c:pt>
                <c:pt idx="3474">
                  <c:v>174</c:v>
                </c:pt>
                <c:pt idx="3475">
                  <c:v>174</c:v>
                </c:pt>
                <c:pt idx="3476">
                  <c:v>174</c:v>
                </c:pt>
                <c:pt idx="3477">
                  <c:v>176</c:v>
                </c:pt>
                <c:pt idx="3478">
                  <c:v>176</c:v>
                </c:pt>
                <c:pt idx="3479">
                  <c:v>176</c:v>
                </c:pt>
                <c:pt idx="3480">
                  <c:v>176</c:v>
                </c:pt>
                <c:pt idx="3481">
                  <c:v>176</c:v>
                </c:pt>
                <c:pt idx="3482">
                  <c:v>176</c:v>
                </c:pt>
                <c:pt idx="3483">
                  <c:v>175</c:v>
                </c:pt>
                <c:pt idx="3484">
                  <c:v>174</c:v>
                </c:pt>
                <c:pt idx="3485">
                  <c:v>174</c:v>
                </c:pt>
                <c:pt idx="3486">
                  <c:v>174</c:v>
                </c:pt>
                <c:pt idx="3487">
                  <c:v>174</c:v>
                </c:pt>
                <c:pt idx="3488">
                  <c:v>174</c:v>
                </c:pt>
                <c:pt idx="3489">
                  <c:v>174</c:v>
                </c:pt>
                <c:pt idx="3490">
                  <c:v>174</c:v>
                </c:pt>
                <c:pt idx="3491">
                  <c:v>174</c:v>
                </c:pt>
                <c:pt idx="3492">
                  <c:v>174</c:v>
                </c:pt>
                <c:pt idx="3493">
                  <c:v>174</c:v>
                </c:pt>
                <c:pt idx="3494">
                  <c:v>174</c:v>
                </c:pt>
                <c:pt idx="3495">
                  <c:v>175</c:v>
                </c:pt>
                <c:pt idx="3496">
                  <c:v>175</c:v>
                </c:pt>
                <c:pt idx="3497">
                  <c:v>175</c:v>
                </c:pt>
                <c:pt idx="3498">
                  <c:v>177</c:v>
                </c:pt>
                <c:pt idx="3499">
                  <c:v>177</c:v>
                </c:pt>
                <c:pt idx="3500">
                  <c:v>177</c:v>
                </c:pt>
                <c:pt idx="3501">
                  <c:v>177</c:v>
                </c:pt>
                <c:pt idx="3502">
                  <c:v>177</c:v>
                </c:pt>
                <c:pt idx="3503">
                  <c:v>177</c:v>
                </c:pt>
                <c:pt idx="3504">
                  <c:v>177</c:v>
                </c:pt>
                <c:pt idx="3505">
                  <c:v>178</c:v>
                </c:pt>
                <c:pt idx="3506">
                  <c:v>177</c:v>
                </c:pt>
                <c:pt idx="3507">
                  <c:v>177</c:v>
                </c:pt>
                <c:pt idx="3508">
                  <c:v>177</c:v>
                </c:pt>
                <c:pt idx="3509">
                  <c:v>177</c:v>
                </c:pt>
                <c:pt idx="3510">
                  <c:v>177</c:v>
                </c:pt>
                <c:pt idx="3511">
                  <c:v>177</c:v>
                </c:pt>
                <c:pt idx="3512">
                  <c:v>177</c:v>
                </c:pt>
                <c:pt idx="3513">
                  <c:v>177</c:v>
                </c:pt>
                <c:pt idx="3514">
                  <c:v>177</c:v>
                </c:pt>
                <c:pt idx="3515">
                  <c:v>177</c:v>
                </c:pt>
                <c:pt idx="3516">
                  <c:v>177</c:v>
                </c:pt>
                <c:pt idx="3517">
                  <c:v>177</c:v>
                </c:pt>
                <c:pt idx="3518">
                  <c:v>177</c:v>
                </c:pt>
                <c:pt idx="3519">
                  <c:v>177</c:v>
                </c:pt>
                <c:pt idx="3520">
                  <c:v>177</c:v>
                </c:pt>
                <c:pt idx="3521">
                  <c:v>177</c:v>
                </c:pt>
                <c:pt idx="3522">
                  <c:v>177</c:v>
                </c:pt>
                <c:pt idx="3523">
                  <c:v>177</c:v>
                </c:pt>
                <c:pt idx="3524">
                  <c:v>177</c:v>
                </c:pt>
                <c:pt idx="3525">
                  <c:v>177</c:v>
                </c:pt>
                <c:pt idx="3526">
                  <c:v>177</c:v>
                </c:pt>
                <c:pt idx="3527">
                  <c:v>177</c:v>
                </c:pt>
                <c:pt idx="3528">
                  <c:v>177</c:v>
                </c:pt>
                <c:pt idx="3529">
                  <c:v>177</c:v>
                </c:pt>
                <c:pt idx="3530">
                  <c:v>177</c:v>
                </c:pt>
                <c:pt idx="3531">
                  <c:v>177</c:v>
                </c:pt>
                <c:pt idx="3532">
                  <c:v>180</c:v>
                </c:pt>
                <c:pt idx="3533">
                  <c:v>180</c:v>
                </c:pt>
                <c:pt idx="3534">
                  <c:v>180</c:v>
                </c:pt>
                <c:pt idx="3535">
                  <c:v>180</c:v>
                </c:pt>
                <c:pt idx="3536">
                  <c:v>180</c:v>
                </c:pt>
                <c:pt idx="3537">
                  <c:v>180</c:v>
                </c:pt>
                <c:pt idx="3538">
                  <c:v>180</c:v>
                </c:pt>
                <c:pt idx="3539">
                  <c:v>180</c:v>
                </c:pt>
                <c:pt idx="3540">
                  <c:v>180</c:v>
                </c:pt>
                <c:pt idx="3541">
                  <c:v>180</c:v>
                </c:pt>
                <c:pt idx="3542">
                  <c:v>180</c:v>
                </c:pt>
                <c:pt idx="3543">
                  <c:v>180</c:v>
                </c:pt>
                <c:pt idx="3544">
                  <c:v>180</c:v>
                </c:pt>
                <c:pt idx="3545">
                  <c:v>180</c:v>
                </c:pt>
                <c:pt idx="3546">
                  <c:v>180</c:v>
                </c:pt>
                <c:pt idx="3547">
                  <c:v>180</c:v>
                </c:pt>
                <c:pt idx="3548">
                  <c:v>180</c:v>
                </c:pt>
                <c:pt idx="3549">
                  <c:v>180</c:v>
                </c:pt>
                <c:pt idx="3550">
                  <c:v>180</c:v>
                </c:pt>
                <c:pt idx="3551">
                  <c:v>180</c:v>
                </c:pt>
                <c:pt idx="3552">
                  <c:v>180</c:v>
                </c:pt>
                <c:pt idx="3553">
                  <c:v>180</c:v>
                </c:pt>
                <c:pt idx="3554">
                  <c:v>180</c:v>
                </c:pt>
                <c:pt idx="3555">
                  <c:v>180</c:v>
                </c:pt>
                <c:pt idx="3556">
                  <c:v>180</c:v>
                </c:pt>
                <c:pt idx="3557">
                  <c:v>180</c:v>
                </c:pt>
                <c:pt idx="3558">
                  <c:v>180</c:v>
                </c:pt>
                <c:pt idx="3559">
                  <c:v>180</c:v>
                </c:pt>
                <c:pt idx="3560">
                  <c:v>180</c:v>
                </c:pt>
                <c:pt idx="3561">
                  <c:v>180</c:v>
                </c:pt>
                <c:pt idx="3562">
                  <c:v>182</c:v>
                </c:pt>
                <c:pt idx="3563">
                  <c:v>182</c:v>
                </c:pt>
                <c:pt idx="3564">
                  <c:v>182</c:v>
                </c:pt>
                <c:pt idx="3565">
                  <c:v>182</c:v>
                </c:pt>
                <c:pt idx="3566">
                  <c:v>182</c:v>
                </c:pt>
                <c:pt idx="3567">
                  <c:v>182</c:v>
                </c:pt>
                <c:pt idx="3568">
                  <c:v>182</c:v>
                </c:pt>
                <c:pt idx="3569">
                  <c:v>179</c:v>
                </c:pt>
                <c:pt idx="3570">
                  <c:v>179</c:v>
                </c:pt>
                <c:pt idx="3571">
                  <c:v>179</c:v>
                </c:pt>
                <c:pt idx="3572">
                  <c:v>179</c:v>
                </c:pt>
                <c:pt idx="3573">
                  <c:v>179</c:v>
                </c:pt>
                <c:pt idx="3574">
                  <c:v>179</c:v>
                </c:pt>
                <c:pt idx="3575">
                  <c:v>179</c:v>
                </c:pt>
                <c:pt idx="3576">
                  <c:v>179</c:v>
                </c:pt>
                <c:pt idx="3577">
                  <c:v>179</c:v>
                </c:pt>
                <c:pt idx="3578">
                  <c:v>177</c:v>
                </c:pt>
                <c:pt idx="3579">
                  <c:v>177</c:v>
                </c:pt>
                <c:pt idx="3580">
                  <c:v>177</c:v>
                </c:pt>
                <c:pt idx="3581">
                  <c:v>176</c:v>
                </c:pt>
                <c:pt idx="3582">
                  <c:v>177</c:v>
                </c:pt>
                <c:pt idx="3583">
                  <c:v>177</c:v>
                </c:pt>
                <c:pt idx="3584">
                  <c:v>177</c:v>
                </c:pt>
                <c:pt idx="3585">
                  <c:v>177</c:v>
                </c:pt>
                <c:pt idx="3586">
                  <c:v>177</c:v>
                </c:pt>
                <c:pt idx="3587">
                  <c:v>175</c:v>
                </c:pt>
                <c:pt idx="3588">
                  <c:v>175</c:v>
                </c:pt>
                <c:pt idx="3589">
                  <c:v>175</c:v>
                </c:pt>
                <c:pt idx="3590">
                  <c:v>175</c:v>
                </c:pt>
                <c:pt idx="3591">
                  <c:v>176</c:v>
                </c:pt>
                <c:pt idx="3592">
                  <c:v>176</c:v>
                </c:pt>
                <c:pt idx="3593">
                  <c:v>175</c:v>
                </c:pt>
                <c:pt idx="3594">
                  <c:v>175</c:v>
                </c:pt>
                <c:pt idx="3595">
                  <c:v>175</c:v>
                </c:pt>
                <c:pt idx="3596">
                  <c:v>175</c:v>
                </c:pt>
                <c:pt idx="3597">
                  <c:v>178</c:v>
                </c:pt>
                <c:pt idx="3598">
                  <c:v>178</c:v>
                </c:pt>
                <c:pt idx="3599">
                  <c:v>178</c:v>
                </c:pt>
                <c:pt idx="3600">
                  <c:v>179</c:v>
                </c:pt>
                <c:pt idx="3601">
                  <c:v>179</c:v>
                </c:pt>
                <c:pt idx="3602">
                  <c:v>179</c:v>
                </c:pt>
                <c:pt idx="3603">
                  <c:v>179</c:v>
                </c:pt>
                <c:pt idx="3604">
                  <c:v>179</c:v>
                </c:pt>
                <c:pt idx="3605">
                  <c:v>182</c:v>
                </c:pt>
                <c:pt idx="3606">
                  <c:v>182</c:v>
                </c:pt>
                <c:pt idx="3607">
                  <c:v>182</c:v>
                </c:pt>
                <c:pt idx="3608">
                  <c:v>180</c:v>
                </c:pt>
                <c:pt idx="3609">
                  <c:v>180</c:v>
                </c:pt>
                <c:pt idx="3610">
                  <c:v>180</c:v>
                </c:pt>
                <c:pt idx="3611">
                  <c:v>181</c:v>
                </c:pt>
                <c:pt idx="3612">
                  <c:v>181</c:v>
                </c:pt>
                <c:pt idx="3613">
                  <c:v>182</c:v>
                </c:pt>
                <c:pt idx="3614">
                  <c:v>182</c:v>
                </c:pt>
                <c:pt idx="3615">
                  <c:v>181</c:v>
                </c:pt>
                <c:pt idx="3616">
                  <c:v>181</c:v>
                </c:pt>
                <c:pt idx="3617">
                  <c:v>181</c:v>
                </c:pt>
                <c:pt idx="3618">
                  <c:v>181</c:v>
                </c:pt>
                <c:pt idx="3619">
                  <c:v>181</c:v>
                </c:pt>
                <c:pt idx="3620">
                  <c:v>180</c:v>
                </c:pt>
                <c:pt idx="3621">
                  <c:v>181</c:v>
                </c:pt>
                <c:pt idx="3622">
                  <c:v>181</c:v>
                </c:pt>
                <c:pt idx="3623">
                  <c:v>181</c:v>
                </c:pt>
                <c:pt idx="3624">
                  <c:v>181</c:v>
                </c:pt>
                <c:pt idx="3625">
                  <c:v>176</c:v>
                </c:pt>
                <c:pt idx="3626">
                  <c:v>176</c:v>
                </c:pt>
                <c:pt idx="3627">
                  <c:v>176</c:v>
                </c:pt>
                <c:pt idx="3628">
                  <c:v>176</c:v>
                </c:pt>
                <c:pt idx="3629">
                  <c:v>176</c:v>
                </c:pt>
                <c:pt idx="3630">
                  <c:v>176</c:v>
                </c:pt>
                <c:pt idx="3631">
                  <c:v>176</c:v>
                </c:pt>
                <c:pt idx="3632">
                  <c:v>176</c:v>
                </c:pt>
                <c:pt idx="3633">
                  <c:v>171</c:v>
                </c:pt>
                <c:pt idx="3634">
                  <c:v>171</c:v>
                </c:pt>
                <c:pt idx="3635">
                  <c:v>171</c:v>
                </c:pt>
                <c:pt idx="3636">
                  <c:v>171</c:v>
                </c:pt>
                <c:pt idx="3637">
                  <c:v>171</c:v>
                </c:pt>
                <c:pt idx="3638">
                  <c:v>170</c:v>
                </c:pt>
                <c:pt idx="3639">
                  <c:v>170</c:v>
                </c:pt>
                <c:pt idx="3640">
                  <c:v>170</c:v>
                </c:pt>
                <c:pt idx="3641">
                  <c:v>170</c:v>
                </c:pt>
                <c:pt idx="3642">
                  <c:v>170</c:v>
                </c:pt>
                <c:pt idx="3643">
                  <c:v>170</c:v>
                </c:pt>
                <c:pt idx="3644">
                  <c:v>169</c:v>
                </c:pt>
                <c:pt idx="3645">
                  <c:v>171</c:v>
                </c:pt>
                <c:pt idx="3646">
                  <c:v>171</c:v>
                </c:pt>
                <c:pt idx="3647">
                  <c:v>171</c:v>
                </c:pt>
                <c:pt idx="3648">
                  <c:v>171</c:v>
                </c:pt>
                <c:pt idx="3649">
                  <c:v>170</c:v>
                </c:pt>
                <c:pt idx="3650">
                  <c:v>169</c:v>
                </c:pt>
                <c:pt idx="3651">
                  <c:v>169</c:v>
                </c:pt>
                <c:pt idx="3652">
                  <c:v>169</c:v>
                </c:pt>
                <c:pt idx="3653">
                  <c:v>173</c:v>
                </c:pt>
                <c:pt idx="3654">
                  <c:v>173</c:v>
                </c:pt>
                <c:pt idx="3655">
                  <c:v>173</c:v>
                </c:pt>
                <c:pt idx="3656">
                  <c:v>173</c:v>
                </c:pt>
                <c:pt idx="3657">
                  <c:v>173</c:v>
                </c:pt>
                <c:pt idx="3658">
                  <c:v>173</c:v>
                </c:pt>
                <c:pt idx="3659">
                  <c:v>164</c:v>
                </c:pt>
                <c:pt idx="3660">
                  <c:v>164</c:v>
                </c:pt>
                <c:pt idx="3661">
                  <c:v>164</c:v>
                </c:pt>
                <c:pt idx="3662">
                  <c:v>164</c:v>
                </c:pt>
                <c:pt idx="3663">
                  <c:v>161</c:v>
                </c:pt>
                <c:pt idx="3664">
                  <c:v>160</c:v>
                </c:pt>
                <c:pt idx="3665">
                  <c:v>160</c:v>
                </c:pt>
                <c:pt idx="3666">
                  <c:v>160</c:v>
                </c:pt>
                <c:pt idx="3667">
                  <c:v>160</c:v>
                </c:pt>
                <c:pt idx="3668">
                  <c:v>160</c:v>
                </c:pt>
                <c:pt idx="3669">
                  <c:v>160</c:v>
                </c:pt>
                <c:pt idx="3670">
                  <c:v>159</c:v>
                </c:pt>
                <c:pt idx="3671">
                  <c:v>159</c:v>
                </c:pt>
                <c:pt idx="3672">
                  <c:v>158</c:v>
                </c:pt>
                <c:pt idx="3673">
                  <c:v>158</c:v>
                </c:pt>
                <c:pt idx="3674">
                  <c:v>154</c:v>
                </c:pt>
                <c:pt idx="3675">
                  <c:v>154</c:v>
                </c:pt>
                <c:pt idx="3676">
                  <c:v>154</c:v>
                </c:pt>
                <c:pt idx="3677">
                  <c:v>154</c:v>
                </c:pt>
                <c:pt idx="3678">
                  <c:v>153</c:v>
                </c:pt>
                <c:pt idx="3679">
                  <c:v>153</c:v>
                </c:pt>
                <c:pt idx="3680">
                  <c:v>152</c:v>
                </c:pt>
                <c:pt idx="3681">
                  <c:v>151</c:v>
                </c:pt>
                <c:pt idx="3682">
                  <c:v>151</c:v>
                </c:pt>
                <c:pt idx="3683">
                  <c:v>151</c:v>
                </c:pt>
                <c:pt idx="3684">
                  <c:v>151</c:v>
                </c:pt>
                <c:pt idx="3685">
                  <c:v>151</c:v>
                </c:pt>
                <c:pt idx="3686">
                  <c:v>151</c:v>
                </c:pt>
                <c:pt idx="3687">
                  <c:v>151</c:v>
                </c:pt>
                <c:pt idx="3688">
                  <c:v>151</c:v>
                </c:pt>
                <c:pt idx="3689">
                  <c:v>151</c:v>
                </c:pt>
                <c:pt idx="3690">
                  <c:v>149</c:v>
                </c:pt>
                <c:pt idx="3691">
                  <c:v>149</c:v>
                </c:pt>
                <c:pt idx="3692">
                  <c:v>149</c:v>
                </c:pt>
                <c:pt idx="3693">
                  <c:v>149</c:v>
                </c:pt>
                <c:pt idx="3694">
                  <c:v>149</c:v>
                </c:pt>
                <c:pt idx="3695">
                  <c:v>148</c:v>
                </c:pt>
                <c:pt idx="3696">
                  <c:v>150</c:v>
                </c:pt>
                <c:pt idx="3697">
                  <c:v>149</c:v>
                </c:pt>
                <c:pt idx="3698">
                  <c:v>149</c:v>
                </c:pt>
                <c:pt idx="3699">
                  <c:v>149</c:v>
                </c:pt>
                <c:pt idx="3700">
                  <c:v>149</c:v>
                </c:pt>
                <c:pt idx="3701">
                  <c:v>149</c:v>
                </c:pt>
                <c:pt idx="3702">
                  <c:v>149</c:v>
                </c:pt>
                <c:pt idx="3703">
                  <c:v>149</c:v>
                </c:pt>
                <c:pt idx="3704">
                  <c:v>149</c:v>
                </c:pt>
                <c:pt idx="3705">
                  <c:v>149</c:v>
                </c:pt>
                <c:pt idx="3706">
                  <c:v>149</c:v>
                </c:pt>
                <c:pt idx="3707">
                  <c:v>149</c:v>
                </c:pt>
                <c:pt idx="3708">
                  <c:v>144</c:v>
                </c:pt>
                <c:pt idx="3709">
                  <c:v>144</c:v>
                </c:pt>
                <c:pt idx="3710">
                  <c:v>144</c:v>
                </c:pt>
                <c:pt idx="3711">
                  <c:v>144</c:v>
                </c:pt>
                <c:pt idx="3712">
                  <c:v>144</c:v>
                </c:pt>
                <c:pt idx="3713">
                  <c:v>144</c:v>
                </c:pt>
                <c:pt idx="3714">
                  <c:v>141</c:v>
                </c:pt>
                <c:pt idx="3715">
                  <c:v>141</c:v>
                </c:pt>
                <c:pt idx="3716">
                  <c:v>141</c:v>
                </c:pt>
                <c:pt idx="3717">
                  <c:v>141</c:v>
                </c:pt>
                <c:pt idx="3718">
                  <c:v>141</c:v>
                </c:pt>
                <c:pt idx="3719">
                  <c:v>141</c:v>
                </c:pt>
                <c:pt idx="3720">
                  <c:v>141</c:v>
                </c:pt>
                <c:pt idx="3721">
                  <c:v>137</c:v>
                </c:pt>
                <c:pt idx="3722">
                  <c:v>137</c:v>
                </c:pt>
                <c:pt idx="3723">
                  <c:v>137</c:v>
                </c:pt>
                <c:pt idx="3724">
                  <c:v>137</c:v>
                </c:pt>
                <c:pt idx="3725">
                  <c:v>137</c:v>
                </c:pt>
                <c:pt idx="3726">
                  <c:v>137</c:v>
                </c:pt>
                <c:pt idx="3727">
                  <c:v>137</c:v>
                </c:pt>
                <c:pt idx="3728">
                  <c:v>137</c:v>
                </c:pt>
                <c:pt idx="3729">
                  <c:v>137</c:v>
                </c:pt>
                <c:pt idx="3730">
                  <c:v>137</c:v>
                </c:pt>
                <c:pt idx="3731">
                  <c:v>137</c:v>
                </c:pt>
                <c:pt idx="3732">
                  <c:v>137</c:v>
                </c:pt>
                <c:pt idx="3733">
                  <c:v>137</c:v>
                </c:pt>
                <c:pt idx="3734">
                  <c:v>137</c:v>
                </c:pt>
                <c:pt idx="3735">
                  <c:v>137</c:v>
                </c:pt>
                <c:pt idx="3736">
                  <c:v>137</c:v>
                </c:pt>
                <c:pt idx="3737">
                  <c:v>137</c:v>
                </c:pt>
                <c:pt idx="3738">
                  <c:v>137</c:v>
                </c:pt>
                <c:pt idx="3739">
                  <c:v>137</c:v>
                </c:pt>
                <c:pt idx="3740">
                  <c:v>137</c:v>
                </c:pt>
                <c:pt idx="3741">
                  <c:v>131</c:v>
                </c:pt>
                <c:pt idx="3742">
                  <c:v>131</c:v>
                </c:pt>
                <c:pt idx="3743">
                  <c:v>131</c:v>
                </c:pt>
                <c:pt idx="3744">
                  <c:v>131</c:v>
                </c:pt>
                <c:pt idx="3745">
                  <c:v>131</c:v>
                </c:pt>
                <c:pt idx="3746">
                  <c:v>131</c:v>
                </c:pt>
                <c:pt idx="3747">
                  <c:v>131</c:v>
                </c:pt>
                <c:pt idx="3748">
                  <c:v>128</c:v>
                </c:pt>
                <c:pt idx="3749">
                  <c:v>128</c:v>
                </c:pt>
                <c:pt idx="3750">
                  <c:v>128</c:v>
                </c:pt>
                <c:pt idx="3751">
                  <c:v>128</c:v>
                </c:pt>
                <c:pt idx="3752">
                  <c:v>128</c:v>
                </c:pt>
                <c:pt idx="3753">
                  <c:v>128</c:v>
                </c:pt>
                <c:pt idx="3754">
                  <c:v>128</c:v>
                </c:pt>
                <c:pt idx="3755">
                  <c:v>128</c:v>
                </c:pt>
                <c:pt idx="3756">
                  <c:v>128</c:v>
                </c:pt>
                <c:pt idx="3757">
                  <c:v>128</c:v>
                </c:pt>
                <c:pt idx="3758">
                  <c:v>128</c:v>
                </c:pt>
                <c:pt idx="3759">
                  <c:v>128</c:v>
                </c:pt>
                <c:pt idx="3760">
                  <c:v>128</c:v>
                </c:pt>
                <c:pt idx="3761">
                  <c:v>125</c:v>
                </c:pt>
                <c:pt idx="3762">
                  <c:v>125</c:v>
                </c:pt>
                <c:pt idx="3763">
                  <c:v>125</c:v>
                </c:pt>
                <c:pt idx="3764">
                  <c:v>125</c:v>
                </c:pt>
                <c:pt idx="3765">
                  <c:v>124</c:v>
                </c:pt>
                <c:pt idx="3766">
                  <c:v>122</c:v>
                </c:pt>
                <c:pt idx="3767">
                  <c:v>122</c:v>
                </c:pt>
                <c:pt idx="3768">
                  <c:v>122</c:v>
                </c:pt>
                <c:pt idx="3769">
                  <c:v>122</c:v>
                </c:pt>
                <c:pt idx="3770">
                  <c:v>122</c:v>
                </c:pt>
                <c:pt idx="3771">
                  <c:v>122</c:v>
                </c:pt>
                <c:pt idx="3772">
                  <c:v>121</c:v>
                </c:pt>
                <c:pt idx="3773">
                  <c:v>121</c:v>
                </c:pt>
                <c:pt idx="3774">
                  <c:v>121</c:v>
                </c:pt>
                <c:pt idx="3775">
                  <c:v>121</c:v>
                </c:pt>
                <c:pt idx="3776">
                  <c:v>121</c:v>
                </c:pt>
                <c:pt idx="3777">
                  <c:v>118</c:v>
                </c:pt>
                <c:pt idx="3778">
                  <c:v>118</c:v>
                </c:pt>
                <c:pt idx="3779">
                  <c:v>114</c:v>
                </c:pt>
                <c:pt idx="3780">
                  <c:v>114</c:v>
                </c:pt>
                <c:pt idx="3781">
                  <c:v>114</c:v>
                </c:pt>
                <c:pt idx="3782">
                  <c:v>114</c:v>
                </c:pt>
                <c:pt idx="3783">
                  <c:v>114</c:v>
                </c:pt>
                <c:pt idx="3784">
                  <c:v>112</c:v>
                </c:pt>
                <c:pt idx="3785">
                  <c:v>112</c:v>
                </c:pt>
                <c:pt idx="3786">
                  <c:v>112</c:v>
                </c:pt>
                <c:pt idx="3787">
                  <c:v>112</c:v>
                </c:pt>
                <c:pt idx="3788">
                  <c:v>112</c:v>
                </c:pt>
                <c:pt idx="3789">
                  <c:v>112</c:v>
                </c:pt>
                <c:pt idx="3790">
                  <c:v>111</c:v>
                </c:pt>
                <c:pt idx="3791">
                  <c:v>110</c:v>
                </c:pt>
                <c:pt idx="3792">
                  <c:v>108</c:v>
                </c:pt>
                <c:pt idx="3793">
                  <c:v>108</c:v>
                </c:pt>
                <c:pt idx="3794">
                  <c:v>108</c:v>
                </c:pt>
                <c:pt idx="3795">
                  <c:v>108</c:v>
                </c:pt>
                <c:pt idx="3796">
                  <c:v>108</c:v>
                </c:pt>
                <c:pt idx="3797">
                  <c:v>107</c:v>
                </c:pt>
                <c:pt idx="3798">
                  <c:v>107</c:v>
                </c:pt>
                <c:pt idx="3799">
                  <c:v>107</c:v>
                </c:pt>
                <c:pt idx="3800">
                  <c:v>107</c:v>
                </c:pt>
                <c:pt idx="3801">
                  <c:v>107</c:v>
                </c:pt>
                <c:pt idx="3802">
                  <c:v>107</c:v>
                </c:pt>
                <c:pt idx="3803">
                  <c:v>107</c:v>
                </c:pt>
                <c:pt idx="3804">
                  <c:v>106</c:v>
                </c:pt>
                <c:pt idx="3805">
                  <c:v>106</c:v>
                </c:pt>
                <c:pt idx="3806">
                  <c:v>106</c:v>
                </c:pt>
                <c:pt idx="3807">
                  <c:v>106</c:v>
                </c:pt>
                <c:pt idx="3808">
                  <c:v>106</c:v>
                </c:pt>
                <c:pt idx="3809">
                  <c:v>106</c:v>
                </c:pt>
                <c:pt idx="3810">
                  <c:v>106</c:v>
                </c:pt>
                <c:pt idx="3811">
                  <c:v>105</c:v>
                </c:pt>
                <c:pt idx="3812">
                  <c:v>105</c:v>
                </c:pt>
                <c:pt idx="3813">
                  <c:v>105</c:v>
                </c:pt>
                <c:pt idx="3814">
                  <c:v>105</c:v>
                </c:pt>
                <c:pt idx="3815">
                  <c:v>105</c:v>
                </c:pt>
                <c:pt idx="3816">
                  <c:v>105</c:v>
                </c:pt>
                <c:pt idx="3817">
                  <c:v>105</c:v>
                </c:pt>
                <c:pt idx="3818">
                  <c:v>105</c:v>
                </c:pt>
                <c:pt idx="3819">
                  <c:v>105</c:v>
                </c:pt>
                <c:pt idx="3820">
                  <c:v>105</c:v>
                </c:pt>
                <c:pt idx="3821">
                  <c:v>105</c:v>
                </c:pt>
                <c:pt idx="3822">
                  <c:v>105</c:v>
                </c:pt>
                <c:pt idx="3823">
                  <c:v>105</c:v>
                </c:pt>
                <c:pt idx="3824">
                  <c:v>105</c:v>
                </c:pt>
                <c:pt idx="3825">
                  <c:v>105</c:v>
                </c:pt>
                <c:pt idx="3826">
                  <c:v>104</c:v>
                </c:pt>
                <c:pt idx="3827">
                  <c:v>104</c:v>
                </c:pt>
                <c:pt idx="3828">
                  <c:v>104</c:v>
                </c:pt>
                <c:pt idx="3829">
                  <c:v>104</c:v>
                </c:pt>
                <c:pt idx="3830">
                  <c:v>104</c:v>
                </c:pt>
                <c:pt idx="3831">
                  <c:v>102</c:v>
                </c:pt>
                <c:pt idx="3832">
                  <c:v>102</c:v>
                </c:pt>
                <c:pt idx="3833">
                  <c:v>102</c:v>
                </c:pt>
                <c:pt idx="3834">
                  <c:v>102</c:v>
                </c:pt>
                <c:pt idx="3835">
                  <c:v>102</c:v>
                </c:pt>
                <c:pt idx="3836">
                  <c:v>102</c:v>
                </c:pt>
                <c:pt idx="3837">
                  <c:v>102</c:v>
                </c:pt>
                <c:pt idx="3838">
                  <c:v>101</c:v>
                </c:pt>
                <c:pt idx="3839">
                  <c:v>101</c:v>
                </c:pt>
                <c:pt idx="3840">
                  <c:v>101</c:v>
                </c:pt>
                <c:pt idx="3841">
                  <c:v>101</c:v>
                </c:pt>
                <c:pt idx="3842">
                  <c:v>101</c:v>
                </c:pt>
                <c:pt idx="3843">
                  <c:v>101</c:v>
                </c:pt>
                <c:pt idx="3844">
                  <c:v>100</c:v>
                </c:pt>
                <c:pt idx="3845">
                  <c:v>100</c:v>
                </c:pt>
                <c:pt idx="3846">
                  <c:v>100</c:v>
                </c:pt>
                <c:pt idx="3847">
                  <c:v>100</c:v>
                </c:pt>
                <c:pt idx="3848">
                  <c:v>100</c:v>
                </c:pt>
                <c:pt idx="3849">
                  <c:v>100</c:v>
                </c:pt>
                <c:pt idx="3850">
                  <c:v>100</c:v>
                </c:pt>
                <c:pt idx="3851">
                  <c:v>99</c:v>
                </c:pt>
                <c:pt idx="3852">
                  <c:v>99</c:v>
                </c:pt>
                <c:pt idx="3853">
                  <c:v>99</c:v>
                </c:pt>
                <c:pt idx="3854">
                  <c:v>99</c:v>
                </c:pt>
                <c:pt idx="3855">
                  <c:v>98</c:v>
                </c:pt>
                <c:pt idx="3856">
                  <c:v>98</c:v>
                </c:pt>
                <c:pt idx="3857">
                  <c:v>98</c:v>
                </c:pt>
                <c:pt idx="3858">
                  <c:v>98</c:v>
                </c:pt>
                <c:pt idx="3859">
                  <c:v>98</c:v>
                </c:pt>
                <c:pt idx="3860">
                  <c:v>96</c:v>
                </c:pt>
                <c:pt idx="3861">
                  <c:v>96</c:v>
                </c:pt>
                <c:pt idx="3862">
                  <c:v>96</c:v>
                </c:pt>
                <c:pt idx="3863">
                  <c:v>96</c:v>
                </c:pt>
                <c:pt idx="3864">
                  <c:v>96</c:v>
                </c:pt>
                <c:pt idx="3865">
                  <c:v>96</c:v>
                </c:pt>
                <c:pt idx="3866">
                  <c:v>96</c:v>
                </c:pt>
                <c:pt idx="3867">
                  <c:v>95</c:v>
                </c:pt>
                <c:pt idx="3868">
                  <c:v>95</c:v>
                </c:pt>
                <c:pt idx="3869">
                  <c:v>95</c:v>
                </c:pt>
                <c:pt idx="3870">
                  <c:v>95</c:v>
                </c:pt>
                <c:pt idx="3871">
                  <c:v>95</c:v>
                </c:pt>
                <c:pt idx="3872">
                  <c:v>95</c:v>
                </c:pt>
                <c:pt idx="3873">
                  <c:v>95</c:v>
                </c:pt>
                <c:pt idx="3874">
                  <c:v>95</c:v>
                </c:pt>
                <c:pt idx="3875">
                  <c:v>95</c:v>
                </c:pt>
                <c:pt idx="3876">
                  <c:v>95</c:v>
                </c:pt>
                <c:pt idx="3877">
                  <c:v>95</c:v>
                </c:pt>
                <c:pt idx="3878">
                  <c:v>95</c:v>
                </c:pt>
                <c:pt idx="3879">
                  <c:v>95</c:v>
                </c:pt>
                <c:pt idx="3880">
                  <c:v>95</c:v>
                </c:pt>
                <c:pt idx="3881">
                  <c:v>94</c:v>
                </c:pt>
                <c:pt idx="3882">
                  <c:v>94</c:v>
                </c:pt>
                <c:pt idx="3883">
                  <c:v>94</c:v>
                </c:pt>
                <c:pt idx="3884">
                  <c:v>94</c:v>
                </c:pt>
                <c:pt idx="3885">
                  <c:v>94</c:v>
                </c:pt>
                <c:pt idx="3886">
                  <c:v>94</c:v>
                </c:pt>
                <c:pt idx="3887">
                  <c:v>94</c:v>
                </c:pt>
                <c:pt idx="3888">
                  <c:v>94</c:v>
                </c:pt>
                <c:pt idx="3889">
                  <c:v>94</c:v>
                </c:pt>
                <c:pt idx="3890">
                  <c:v>94</c:v>
                </c:pt>
                <c:pt idx="3891">
                  <c:v>94</c:v>
                </c:pt>
                <c:pt idx="3892">
                  <c:v>94</c:v>
                </c:pt>
                <c:pt idx="3893">
                  <c:v>94</c:v>
                </c:pt>
                <c:pt idx="3894">
                  <c:v>94</c:v>
                </c:pt>
                <c:pt idx="3895">
                  <c:v>94</c:v>
                </c:pt>
                <c:pt idx="3896">
                  <c:v>94</c:v>
                </c:pt>
                <c:pt idx="3897">
                  <c:v>93</c:v>
                </c:pt>
                <c:pt idx="3898">
                  <c:v>93</c:v>
                </c:pt>
                <c:pt idx="3899">
                  <c:v>93</c:v>
                </c:pt>
                <c:pt idx="3900">
                  <c:v>93</c:v>
                </c:pt>
                <c:pt idx="3901">
                  <c:v>93</c:v>
                </c:pt>
                <c:pt idx="3902">
                  <c:v>92</c:v>
                </c:pt>
                <c:pt idx="3903">
                  <c:v>92</c:v>
                </c:pt>
                <c:pt idx="3904">
                  <c:v>92</c:v>
                </c:pt>
                <c:pt idx="3905">
                  <c:v>92</c:v>
                </c:pt>
                <c:pt idx="3906">
                  <c:v>92</c:v>
                </c:pt>
                <c:pt idx="3907">
                  <c:v>92</c:v>
                </c:pt>
                <c:pt idx="3908">
                  <c:v>92</c:v>
                </c:pt>
                <c:pt idx="3909">
                  <c:v>91</c:v>
                </c:pt>
                <c:pt idx="3910">
                  <c:v>91</c:v>
                </c:pt>
                <c:pt idx="3911">
                  <c:v>91</c:v>
                </c:pt>
                <c:pt idx="3912">
                  <c:v>91</c:v>
                </c:pt>
                <c:pt idx="3913">
                  <c:v>91</c:v>
                </c:pt>
                <c:pt idx="3914">
                  <c:v>91</c:v>
                </c:pt>
                <c:pt idx="3915">
                  <c:v>91</c:v>
                </c:pt>
                <c:pt idx="3916">
                  <c:v>91</c:v>
                </c:pt>
                <c:pt idx="3917">
                  <c:v>90</c:v>
                </c:pt>
                <c:pt idx="3918">
                  <c:v>90</c:v>
                </c:pt>
                <c:pt idx="3919">
                  <c:v>90</c:v>
                </c:pt>
                <c:pt idx="3920">
                  <c:v>90</c:v>
                </c:pt>
                <c:pt idx="3921">
                  <c:v>90</c:v>
                </c:pt>
                <c:pt idx="3922">
                  <c:v>90</c:v>
                </c:pt>
                <c:pt idx="3923">
                  <c:v>90</c:v>
                </c:pt>
                <c:pt idx="3924">
                  <c:v>90</c:v>
                </c:pt>
                <c:pt idx="3925">
                  <c:v>90</c:v>
                </c:pt>
                <c:pt idx="3926">
                  <c:v>90</c:v>
                </c:pt>
                <c:pt idx="3927">
                  <c:v>90</c:v>
                </c:pt>
                <c:pt idx="3928">
                  <c:v>90</c:v>
                </c:pt>
                <c:pt idx="3929">
                  <c:v>90</c:v>
                </c:pt>
                <c:pt idx="3930">
                  <c:v>86</c:v>
                </c:pt>
                <c:pt idx="3931">
                  <c:v>86</c:v>
                </c:pt>
                <c:pt idx="3932">
                  <c:v>86</c:v>
                </c:pt>
                <c:pt idx="3933">
                  <c:v>86</c:v>
                </c:pt>
                <c:pt idx="3934">
                  <c:v>86</c:v>
                </c:pt>
                <c:pt idx="3935">
                  <c:v>86</c:v>
                </c:pt>
                <c:pt idx="3936">
                  <c:v>85</c:v>
                </c:pt>
                <c:pt idx="3937">
                  <c:v>85</c:v>
                </c:pt>
                <c:pt idx="3938">
                  <c:v>85</c:v>
                </c:pt>
                <c:pt idx="3939">
                  <c:v>82</c:v>
                </c:pt>
                <c:pt idx="3940">
                  <c:v>82</c:v>
                </c:pt>
                <c:pt idx="3941">
                  <c:v>82</c:v>
                </c:pt>
                <c:pt idx="3942">
                  <c:v>82</c:v>
                </c:pt>
                <c:pt idx="3943">
                  <c:v>82</c:v>
                </c:pt>
                <c:pt idx="3944">
                  <c:v>82</c:v>
                </c:pt>
                <c:pt idx="3945">
                  <c:v>82</c:v>
                </c:pt>
                <c:pt idx="3946">
                  <c:v>82</c:v>
                </c:pt>
                <c:pt idx="3947">
                  <c:v>79</c:v>
                </c:pt>
                <c:pt idx="3948">
                  <c:v>79</c:v>
                </c:pt>
                <c:pt idx="3949">
                  <c:v>79</c:v>
                </c:pt>
                <c:pt idx="3950">
                  <c:v>78</c:v>
                </c:pt>
                <c:pt idx="3951">
                  <c:v>78</c:v>
                </c:pt>
                <c:pt idx="3952">
                  <c:v>78</c:v>
                </c:pt>
                <c:pt idx="3953">
                  <c:v>78</c:v>
                </c:pt>
                <c:pt idx="3954">
                  <c:v>78</c:v>
                </c:pt>
                <c:pt idx="3955">
                  <c:v>78</c:v>
                </c:pt>
                <c:pt idx="3956">
                  <c:v>78</c:v>
                </c:pt>
                <c:pt idx="3957">
                  <c:v>78</c:v>
                </c:pt>
                <c:pt idx="3958">
                  <c:v>78</c:v>
                </c:pt>
                <c:pt idx="3959">
                  <c:v>78</c:v>
                </c:pt>
                <c:pt idx="3960">
                  <c:v>78</c:v>
                </c:pt>
                <c:pt idx="3961">
                  <c:v>78</c:v>
                </c:pt>
                <c:pt idx="3962">
                  <c:v>78</c:v>
                </c:pt>
                <c:pt idx="3963">
                  <c:v>78</c:v>
                </c:pt>
                <c:pt idx="3964">
                  <c:v>78</c:v>
                </c:pt>
                <c:pt idx="3965">
                  <c:v>78</c:v>
                </c:pt>
                <c:pt idx="3966">
                  <c:v>78</c:v>
                </c:pt>
                <c:pt idx="3967">
                  <c:v>77</c:v>
                </c:pt>
                <c:pt idx="3968">
                  <c:v>77</c:v>
                </c:pt>
                <c:pt idx="3969">
                  <c:v>77</c:v>
                </c:pt>
                <c:pt idx="3970">
                  <c:v>77</c:v>
                </c:pt>
                <c:pt idx="3971">
                  <c:v>77</c:v>
                </c:pt>
                <c:pt idx="3972">
                  <c:v>74</c:v>
                </c:pt>
                <c:pt idx="3973">
                  <c:v>74</c:v>
                </c:pt>
                <c:pt idx="3974">
                  <c:v>74</c:v>
                </c:pt>
                <c:pt idx="3975">
                  <c:v>73</c:v>
                </c:pt>
                <c:pt idx="3976">
                  <c:v>73</c:v>
                </c:pt>
                <c:pt idx="3977">
                  <c:v>72</c:v>
                </c:pt>
                <c:pt idx="3978">
                  <c:v>72</c:v>
                </c:pt>
                <c:pt idx="3979">
                  <c:v>72</c:v>
                </c:pt>
                <c:pt idx="3980">
                  <c:v>72</c:v>
                </c:pt>
                <c:pt idx="3981">
                  <c:v>72</c:v>
                </c:pt>
                <c:pt idx="3982">
                  <c:v>69</c:v>
                </c:pt>
                <c:pt idx="3983">
                  <c:v>69</c:v>
                </c:pt>
                <c:pt idx="3984">
                  <c:v>69</c:v>
                </c:pt>
                <c:pt idx="3985">
                  <c:v>69</c:v>
                </c:pt>
                <c:pt idx="3986">
                  <c:v>69</c:v>
                </c:pt>
                <c:pt idx="3987">
                  <c:v>69</c:v>
                </c:pt>
                <c:pt idx="3988">
                  <c:v>69</c:v>
                </c:pt>
                <c:pt idx="3989">
                  <c:v>69</c:v>
                </c:pt>
                <c:pt idx="3990">
                  <c:v>69</c:v>
                </c:pt>
                <c:pt idx="3991">
                  <c:v>69</c:v>
                </c:pt>
                <c:pt idx="3992">
                  <c:v>69</c:v>
                </c:pt>
                <c:pt idx="3993">
                  <c:v>69</c:v>
                </c:pt>
                <c:pt idx="3994">
                  <c:v>69</c:v>
                </c:pt>
                <c:pt idx="3995">
                  <c:v>69</c:v>
                </c:pt>
                <c:pt idx="3996">
                  <c:v>69</c:v>
                </c:pt>
                <c:pt idx="3997">
                  <c:v>69</c:v>
                </c:pt>
                <c:pt idx="3998">
                  <c:v>69</c:v>
                </c:pt>
                <c:pt idx="3999">
                  <c:v>69</c:v>
                </c:pt>
                <c:pt idx="4000">
                  <c:v>69</c:v>
                </c:pt>
                <c:pt idx="4001">
                  <c:v>69</c:v>
                </c:pt>
                <c:pt idx="4002">
                  <c:v>69</c:v>
                </c:pt>
                <c:pt idx="4003">
                  <c:v>69</c:v>
                </c:pt>
                <c:pt idx="4004">
                  <c:v>69</c:v>
                </c:pt>
                <c:pt idx="4005">
                  <c:v>66</c:v>
                </c:pt>
                <c:pt idx="4006">
                  <c:v>66</c:v>
                </c:pt>
                <c:pt idx="4007">
                  <c:v>65</c:v>
                </c:pt>
                <c:pt idx="4008">
                  <c:v>65</c:v>
                </c:pt>
                <c:pt idx="4009">
                  <c:v>63</c:v>
                </c:pt>
                <c:pt idx="4010">
                  <c:v>63</c:v>
                </c:pt>
                <c:pt idx="4011">
                  <c:v>63</c:v>
                </c:pt>
                <c:pt idx="4012">
                  <c:v>63</c:v>
                </c:pt>
                <c:pt idx="4013">
                  <c:v>63</c:v>
                </c:pt>
                <c:pt idx="4014">
                  <c:v>63</c:v>
                </c:pt>
                <c:pt idx="4015">
                  <c:v>63</c:v>
                </c:pt>
                <c:pt idx="4016">
                  <c:v>63</c:v>
                </c:pt>
                <c:pt idx="4017">
                  <c:v>63</c:v>
                </c:pt>
                <c:pt idx="4018">
                  <c:v>63</c:v>
                </c:pt>
                <c:pt idx="4019">
                  <c:v>63</c:v>
                </c:pt>
                <c:pt idx="4020">
                  <c:v>63</c:v>
                </c:pt>
                <c:pt idx="4021">
                  <c:v>63</c:v>
                </c:pt>
                <c:pt idx="4022">
                  <c:v>63</c:v>
                </c:pt>
                <c:pt idx="4023">
                  <c:v>62</c:v>
                </c:pt>
                <c:pt idx="4024">
                  <c:v>62</c:v>
                </c:pt>
                <c:pt idx="4025">
                  <c:v>62</c:v>
                </c:pt>
                <c:pt idx="4026">
                  <c:v>62</c:v>
                </c:pt>
                <c:pt idx="4027">
                  <c:v>62</c:v>
                </c:pt>
                <c:pt idx="4028">
                  <c:v>62</c:v>
                </c:pt>
                <c:pt idx="4029">
                  <c:v>62</c:v>
                </c:pt>
                <c:pt idx="4030">
                  <c:v>62</c:v>
                </c:pt>
                <c:pt idx="4031">
                  <c:v>62</c:v>
                </c:pt>
                <c:pt idx="4032">
                  <c:v>62</c:v>
                </c:pt>
                <c:pt idx="4033">
                  <c:v>62</c:v>
                </c:pt>
                <c:pt idx="4034">
                  <c:v>62</c:v>
                </c:pt>
                <c:pt idx="4035">
                  <c:v>62</c:v>
                </c:pt>
                <c:pt idx="4036">
                  <c:v>62</c:v>
                </c:pt>
                <c:pt idx="4037">
                  <c:v>62</c:v>
                </c:pt>
                <c:pt idx="4038">
                  <c:v>62</c:v>
                </c:pt>
                <c:pt idx="4039">
                  <c:v>62</c:v>
                </c:pt>
                <c:pt idx="4040">
                  <c:v>62</c:v>
                </c:pt>
                <c:pt idx="4041">
                  <c:v>62</c:v>
                </c:pt>
                <c:pt idx="4042">
                  <c:v>60</c:v>
                </c:pt>
                <c:pt idx="4043">
                  <c:v>60</c:v>
                </c:pt>
                <c:pt idx="4044">
                  <c:v>60</c:v>
                </c:pt>
                <c:pt idx="4045">
                  <c:v>60</c:v>
                </c:pt>
                <c:pt idx="4046">
                  <c:v>60</c:v>
                </c:pt>
                <c:pt idx="4047">
                  <c:v>60</c:v>
                </c:pt>
                <c:pt idx="4048">
                  <c:v>60</c:v>
                </c:pt>
                <c:pt idx="4049">
                  <c:v>60</c:v>
                </c:pt>
                <c:pt idx="4050">
                  <c:v>60</c:v>
                </c:pt>
                <c:pt idx="4051">
                  <c:v>60</c:v>
                </c:pt>
                <c:pt idx="4052">
                  <c:v>60</c:v>
                </c:pt>
                <c:pt idx="4053">
                  <c:v>60</c:v>
                </c:pt>
                <c:pt idx="4054">
                  <c:v>60</c:v>
                </c:pt>
                <c:pt idx="4055">
                  <c:v>60</c:v>
                </c:pt>
                <c:pt idx="4056">
                  <c:v>60</c:v>
                </c:pt>
                <c:pt idx="4057">
                  <c:v>60</c:v>
                </c:pt>
                <c:pt idx="4058">
                  <c:v>59</c:v>
                </c:pt>
                <c:pt idx="4059">
                  <c:v>59</c:v>
                </c:pt>
                <c:pt idx="4060">
                  <c:v>59</c:v>
                </c:pt>
                <c:pt idx="4061">
                  <c:v>59</c:v>
                </c:pt>
                <c:pt idx="4062">
                  <c:v>59</c:v>
                </c:pt>
                <c:pt idx="4063">
                  <c:v>59</c:v>
                </c:pt>
                <c:pt idx="4064">
                  <c:v>58</c:v>
                </c:pt>
                <c:pt idx="4065">
                  <c:v>58</c:v>
                </c:pt>
                <c:pt idx="4066">
                  <c:v>58</c:v>
                </c:pt>
                <c:pt idx="4067">
                  <c:v>58</c:v>
                </c:pt>
                <c:pt idx="4068">
                  <c:v>57</c:v>
                </c:pt>
                <c:pt idx="4069">
                  <c:v>57</c:v>
                </c:pt>
                <c:pt idx="4070">
                  <c:v>57</c:v>
                </c:pt>
                <c:pt idx="4071">
                  <c:v>57</c:v>
                </c:pt>
                <c:pt idx="4072">
                  <c:v>57</c:v>
                </c:pt>
                <c:pt idx="4073">
                  <c:v>57</c:v>
                </c:pt>
                <c:pt idx="4074">
                  <c:v>57</c:v>
                </c:pt>
                <c:pt idx="4075">
                  <c:v>57</c:v>
                </c:pt>
                <c:pt idx="4076">
                  <c:v>57</c:v>
                </c:pt>
                <c:pt idx="4077">
                  <c:v>57</c:v>
                </c:pt>
                <c:pt idx="4078">
                  <c:v>57</c:v>
                </c:pt>
                <c:pt idx="4079">
                  <c:v>57</c:v>
                </c:pt>
                <c:pt idx="4080">
                  <c:v>57</c:v>
                </c:pt>
                <c:pt idx="4081">
                  <c:v>57</c:v>
                </c:pt>
                <c:pt idx="4082">
                  <c:v>57</c:v>
                </c:pt>
                <c:pt idx="4083">
                  <c:v>57</c:v>
                </c:pt>
                <c:pt idx="4084">
                  <c:v>56</c:v>
                </c:pt>
                <c:pt idx="4085">
                  <c:v>56</c:v>
                </c:pt>
                <c:pt idx="4086">
                  <c:v>56</c:v>
                </c:pt>
                <c:pt idx="4087">
                  <c:v>56</c:v>
                </c:pt>
                <c:pt idx="4088">
                  <c:v>56</c:v>
                </c:pt>
                <c:pt idx="4089">
                  <c:v>56</c:v>
                </c:pt>
                <c:pt idx="4090">
                  <c:v>56</c:v>
                </c:pt>
                <c:pt idx="4091">
                  <c:v>56</c:v>
                </c:pt>
                <c:pt idx="4092">
                  <c:v>56</c:v>
                </c:pt>
                <c:pt idx="4093">
                  <c:v>56</c:v>
                </c:pt>
                <c:pt idx="4094">
                  <c:v>56</c:v>
                </c:pt>
                <c:pt idx="4095">
                  <c:v>56</c:v>
                </c:pt>
                <c:pt idx="4096">
                  <c:v>56</c:v>
                </c:pt>
                <c:pt idx="4097">
                  <c:v>54</c:v>
                </c:pt>
                <c:pt idx="4098">
                  <c:v>54</c:v>
                </c:pt>
                <c:pt idx="4099">
                  <c:v>54</c:v>
                </c:pt>
                <c:pt idx="4100">
                  <c:v>54</c:v>
                </c:pt>
                <c:pt idx="4101">
                  <c:v>54</c:v>
                </c:pt>
                <c:pt idx="4102">
                  <c:v>54</c:v>
                </c:pt>
                <c:pt idx="4103">
                  <c:v>54</c:v>
                </c:pt>
                <c:pt idx="4104">
                  <c:v>51</c:v>
                </c:pt>
                <c:pt idx="4105">
                  <c:v>51</c:v>
                </c:pt>
                <c:pt idx="4106">
                  <c:v>51</c:v>
                </c:pt>
                <c:pt idx="4107">
                  <c:v>51</c:v>
                </c:pt>
                <c:pt idx="4108">
                  <c:v>51</c:v>
                </c:pt>
                <c:pt idx="4109">
                  <c:v>51</c:v>
                </c:pt>
                <c:pt idx="4110">
                  <c:v>50</c:v>
                </c:pt>
                <c:pt idx="4111">
                  <c:v>50</c:v>
                </c:pt>
                <c:pt idx="4112">
                  <c:v>50</c:v>
                </c:pt>
                <c:pt idx="4113">
                  <c:v>50</c:v>
                </c:pt>
                <c:pt idx="4114">
                  <c:v>50</c:v>
                </c:pt>
                <c:pt idx="4115">
                  <c:v>50</c:v>
                </c:pt>
                <c:pt idx="4116">
                  <c:v>50</c:v>
                </c:pt>
                <c:pt idx="4117">
                  <c:v>50</c:v>
                </c:pt>
                <c:pt idx="4118">
                  <c:v>47</c:v>
                </c:pt>
                <c:pt idx="4119">
                  <c:v>47</c:v>
                </c:pt>
                <c:pt idx="4120">
                  <c:v>47</c:v>
                </c:pt>
                <c:pt idx="4121">
                  <c:v>47</c:v>
                </c:pt>
                <c:pt idx="4122">
                  <c:v>47</c:v>
                </c:pt>
                <c:pt idx="4123">
                  <c:v>47</c:v>
                </c:pt>
                <c:pt idx="4124">
                  <c:v>47</c:v>
                </c:pt>
                <c:pt idx="4125">
                  <c:v>44</c:v>
                </c:pt>
                <c:pt idx="4126">
                  <c:v>44</c:v>
                </c:pt>
                <c:pt idx="4127">
                  <c:v>44</c:v>
                </c:pt>
                <c:pt idx="4128">
                  <c:v>44</c:v>
                </c:pt>
                <c:pt idx="4129">
                  <c:v>44</c:v>
                </c:pt>
                <c:pt idx="4130">
                  <c:v>44</c:v>
                </c:pt>
                <c:pt idx="4131">
                  <c:v>44</c:v>
                </c:pt>
                <c:pt idx="4132">
                  <c:v>44</c:v>
                </c:pt>
                <c:pt idx="4133">
                  <c:v>44</c:v>
                </c:pt>
                <c:pt idx="4134">
                  <c:v>44</c:v>
                </c:pt>
                <c:pt idx="4135">
                  <c:v>44</c:v>
                </c:pt>
                <c:pt idx="4136">
                  <c:v>41</c:v>
                </c:pt>
                <c:pt idx="4137">
                  <c:v>41</c:v>
                </c:pt>
                <c:pt idx="4138">
                  <c:v>41</c:v>
                </c:pt>
                <c:pt idx="4139">
                  <c:v>41</c:v>
                </c:pt>
                <c:pt idx="4140">
                  <c:v>30</c:v>
                </c:pt>
                <c:pt idx="4141">
                  <c:v>30</c:v>
                </c:pt>
                <c:pt idx="4142">
                  <c:v>30</c:v>
                </c:pt>
                <c:pt idx="4143">
                  <c:v>30</c:v>
                </c:pt>
                <c:pt idx="4144">
                  <c:v>30</c:v>
                </c:pt>
                <c:pt idx="4145">
                  <c:v>30</c:v>
                </c:pt>
                <c:pt idx="4146">
                  <c:v>26</c:v>
                </c:pt>
                <c:pt idx="4147">
                  <c:v>26</c:v>
                </c:pt>
                <c:pt idx="4148">
                  <c:v>26</c:v>
                </c:pt>
                <c:pt idx="4149">
                  <c:v>26</c:v>
                </c:pt>
                <c:pt idx="4150">
                  <c:v>26</c:v>
                </c:pt>
                <c:pt idx="4151">
                  <c:v>26</c:v>
                </c:pt>
                <c:pt idx="4152">
                  <c:v>26</c:v>
                </c:pt>
                <c:pt idx="4153">
                  <c:v>16</c:v>
                </c:pt>
                <c:pt idx="4154">
                  <c:v>16</c:v>
                </c:pt>
                <c:pt idx="4155">
                  <c:v>16</c:v>
                </c:pt>
                <c:pt idx="4156">
                  <c:v>16</c:v>
                </c:pt>
                <c:pt idx="4157">
                  <c:v>16</c:v>
                </c:pt>
                <c:pt idx="4158">
                  <c:v>16</c:v>
                </c:pt>
                <c:pt idx="4159">
                  <c:v>16</c:v>
                </c:pt>
                <c:pt idx="4160">
                  <c:v>16</c:v>
                </c:pt>
                <c:pt idx="4161">
                  <c:v>16</c:v>
                </c:pt>
                <c:pt idx="4162">
                  <c:v>16</c:v>
                </c:pt>
                <c:pt idx="4163">
                  <c:v>16</c:v>
                </c:pt>
                <c:pt idx="4164">
                  <c:v>16</c:v>
                </c:pt>
                <c:pt idx="4165">
                  <c:v>16</c:v>
                </c:pt>
                <c:pt idx="4166">
                  <c:v>16</c:v>
                </c:pt>
                <c:pt idx="4167">
                  <c:v>12</c:v>
                </c:pt>
                <c:pt idx="4168">
                  <c:v>12</c:v>
                </c:pt>
                <c:pt idx="4169">
                  <c:v>12</c:v>
                </c:pt>
                <c:pt idx="4170">
                  <c:v>12</c:v>
                </c:pt>
                <c:pt idx="4171">
                  <c:v>10</c:v>
                </c:pt>
                <c:pt idx="4172">
                  <c:v>10</c:v>
                </c:pt>
                <c:pt idx="4173">
                  <c:v>10</c:v>
                </c:pt>
                <c:pt idx="4174">
                  <c:v>10</c:v>
                </c:pt>
                <c:pt idx="4175">
                  <c:v>10</c:v>
                </c:pt>
                <c:pt idx="4176">
                  <c:v>10</c:v>
                </c:pt>
                <c:pt idx="4177">
                  <c:v>10</c:v>
                </c:pt>
                <c:pt idx="4178">
                  <c:v>10</c:v>
                </c:pt>
                <c:pt idx="4179">
                  <c:v>7</c:v>
                </c:pt>
                <c:pt idx="4180">
                  <c:v>7</c:v>
                </c:pt>
                <c:pt idx="4181">
                  <c:v>7</c:v>
                </c:pt>
                <c:pt idx="4182">
                  <c:v>7</c:v>
                </c:pt>
                <c:pt idx="4183">
                  <c:v>7</c:v>
                </c:pt>
                <c:pt idx="4184">
                  <c:v>7</c:v>
                </c:pt>
                <c:pt idx="4185">
                  <c:v>6</c:v>
                </c:pt>
                <c:pt idx="4186">
                  <c:v>6</c:v>
                </c:pt>
                <c:pt idx="4187">
                  <c:v>6</c:v>
                </c:pt>
                <c:pt idx="4188">
                  <c:v>6</c:v>
                </c:pt>
                <c:pt idx="4189">
                  <c:v>6</c:v>
                </c:pt>
                <c:pt idx="4190">
                  <c:v>6</c:v>
                </c:pt>
                <c:pt idx="4191">
                  <c:v>6</c:v>
                </c:pt>
                <c:pt idx="4192">
                  <c:v>6</c:v>
                </c:pt>
                <c:pt idx="4193">
                  <c:v>6</c:v>
                </c:pt>
                <c:pt idx="4194">
                  <c:v>6</c:v>
                </c:pt>
                <c:pt idx="4195">
                  <c:v>2</c:v>
                </c:pt>
                <c:pt idx="4196">
                  <c:v>2</c:v>
                </c:pt>
                <c:pt idx="4197">
                  <c:v>2</c:v>
                </c:pt>
                <c:pt idx="4198">
                  <c:v>2</c:v>
                </c:pt>
              </c:numCache>
            </c:numRef>
          </c:val>
          <c:smooth val="0"/>
          <c:extLst>
            <c:ext xmlns:c16="http://schemas.microsoft.com/office/drawing/2014/chart" uri="{C3380CC4-5D6E-409C-BE32-E72D297353CC}">
              <c16:uniqueId val="{00000005-6294-42B4-AF5D-FAD33E072343}"/>
            </c:ext>
          </c:extLst>
        </c:ser>
        <c:ser>
          <c:idx val="6"/>
          <c:order val="6"/>
          <c:tx>
            <c:strRef>
              <c:f>ActiveGroupsNumberPerMemberTop2!$H$1</c:f>
              <c:strCache>
                <c:ptCount val="1"/>
                <c:pt idx="0">
                  <c:v>8468628</c:v>
                </c:pt>
              </c:strCache>
            </c:strRef>
          </c:tx>
          <c:spPr>
            <a:ln w="28575" cap="rnd">
              <a:solidFill>
                <a:schemeClr val="accent1">
                  <a:lumMod val="80000"/>
                  <a:lumOff val="2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ActiveGroupsNumberPerMemberTop2!$H$2:$H$4205</c:f>
              <c:numCache>
                <c:formatCode>General</c:formatCode>
                <c:ptCount val="4204"/>
                <c:pt idx="954">
                  <c:v>0</c:v>
                </c:pt>
                <c:pt idx="955">
                  <c:v>1</c:v>
                </c:pt>
                <c:pt idx="956">
                  <c:v>1</c:v>
                </c:pt>
                <c:pt idx="957">
                  <c:v>1</c:v>
                </c:pt>
                <c:pt idx="958">
                  <c:v>1</c:v>
                </c:pt>
                <c:pt idx="959">
                  <c:v>1</c:v>
                </c:pt>
                <c:pt idx="960">
                  <c:v>1</c:v>
                </c:pt>
                <c:pt idx="961">
                  <c:v>3</c:v>
                </c:pt>
                <c:pt idx="962">
                  <c:v>3</c:v>
                </c:pt>
                <c:pt idx="963">
                  <c:v>3</c:v>
                </c:pt>
                <c:pt idx="964">
                  <c:v>3</c:v>
                </c:pt>
                <c:pt idx="965">
                  <c:v>3</c:v>
                </c:pt>
                <c:pt idx="966">
                  <c:v>3</c:v>
                </c:pt>
                <c:pt idx="967">
                  <c:v>3</c:v>
                </c:pt>
                <c:pt idx="968">
                  <c:v>3</c:v>
                </c:pt>
                <c:pt idx="969">
                  <c:v>3</c:v>
                </c:pt>
                <c:pt idx="970">
                  <c:v>3</c:v>
                </c:pt>
                <c:pt idx="971">
                  <c:v>3</c:v>
                </c:pt>
                <c:pt idx="972">
                  <c:v>3</c:v>
                </c:pt>
                <c:pt idx="973">
                  <c:v>3</c:v>
                </c:pt>
                <c:pt idx="974">
                  <c:v>4</c:v>
                </c:pt>
                <c:pt idx="975">
                  <c:v>4</c:v>
                </c:pt>
                <c:pt idx="976">
                  <c:v>4</c:v>
                </c:pt>
                <c:pt idx="977">
                  <c:v>4</c:v>
                </c:pt>
                <c:pt idx="978">
                  <c:v>4</c:v>
                </c:pt>
                <c:pt idx="979">
                  <c:v>4</c:v>
                </c:pt>
                <c:pt idx="980">
                  <c:v>4</c:v>
                </c:pt>
                <c:pt idx="981">
                  <c:v>4</c:v>
                </c:pt>
                <c:pt idx="982">
                  <c:v>4</c:v>
                </c:pt>
                <c:pt idx="983">
                  <c:v>5</c:v>
                </c:pt>
                <c:pt idx="984">
                  <c:v>5</c:v>
                </c:pt>
                <c:pt idx="985">
                  <c:v>5</c:v>
                </c:pt>
                <c:pt idx="986">
                  <c:v>5</c:v>
                </c:pt>
                <c:pt idx="987">
                  <c:v>5</c:v>
                </c:pt>
                <c:pt idx="988">
                  <c:v>5</c:v>
                </c:pt>
                <c:pt idx="989">
                  <c:v>5</c:v>
                </c:pt>
                <c:pt idx="990">
                  <c:v>5</c:v>
                </c:pt>
                <c:pt idx="991">
                  <c:v>5</c:v>
                </c:pt>
                <c:pt idx="992">
                  <c:v>5</c:v>
                </c:pt>
                <c:pt idx="993">
                  <c:v>5</c:v>
                </c:pt>
                <c:pt idx="994">
                  <c:v>5</c:v>
                </c:pt>
                <c:pt idx="995">
                  <c:v>5</c:v>
                </c:pt>
                <c:pt idx="996">
                  <c:v>5</c:v>
                </c:pt>
                <c:pt idx="997">
                  <c:v>5</c:v>
                </c:pt>
                <c:pt idx="998">
                  <c:v>5</c:v>
                </c:pt>
                <c:pt idx="999">
                  <c:v>5</c:v>
                </c:pt>
                <c:pt idx="1000">
                  <c:v>5</c:v>
                </c:pt>
                <c:pt idx="1001">
                  <c:v>5</c:v>
                </c:pt>
                <c:pt idx="1002">
                  <c:v>5</c:v>
                </c:pt>
                <c:pt idx="1003">
                  <c:v>5</c:v>
                </c:pt>
                <c:pt idx="1004">
                  <c:v>5</c:v>
                </c:pt>
                <c:pt idx="1005">
                  <c:v>5</c:v>
                </c:pt>
                <c:pt idx="1006">
                  <c:v>5</c:v>
                </c:pt>
                <c:pt idx="1007">
                  <c:v>5</c:v>
                </c:pt>
                <c:pt idx="1008">
                  <c:v>5</c:v>
                </c:pt>
                <c:pt idx="1009">
                  <c:v>5</c:v>
                </c:pt>
                <c:pt idx="1010">
                  <c:v>5</c:v>
                </c:pt>
                <c:pt idx="1011">
                  <c:v>5</c:v>
                </c:pt>
                <c:pt idx="1012">
                  <c:v>5</c:v>
                </c:pt>
                <c:pt idx="1013">
                  <c:v>5</c:v>
                </c:pt>
                <c:pt idx="1014">
                  <c:v>5</c:v>
                </c:pt>
                <c:pt idx="1015">
                  <c:v>5</c:v>
                </c:pt>
                <c:pt idx="1016">
                  <c:v>5</c:v>
                </c:pt>
                <c:pt idx="1017">
                  <c:v>5</c:v>
                </c:pt>
                <c:pt idx="1018">
                  <c:v>5</c:v>
                </c:pt>
                <c:pt idx="1019">
                  <c:v>5</c:v>
                </c:pt>
                <c:pt idx="1020">
                  <c:v>5</c:v>
                </c:pt>
                <c:pt idx="1021">
                  <c:v>5</c:v>
                </c:pt>
                <c:pt idx="1022">
                  <c:v>5</c:v>
                </c:pt>
                <c:pt idx="1023">
                  <c:v>5</c:v>
                </c:pt>
                <c:pt idx="1024">
                  <c:v>5</c:v>
                </c:pt>
                <c:pt idx="1025">
                  <c:v>5</c:v>
                </c:pt>
                <c:pt idx="1026">
                  <c:v>5</c:v>
                </c:pt>
                <c:pt idx="1027">
                  <c:v>5</c:v>
                </c:pt>
                <c:pt idx="1028">
                  <c:v>5</c:v>
                </c:pt>
                <c:pt idx="1029">
                  <c:v>5</c:v>
                </c:pt>
                <c:pt idx="1030">
                  <c:v>5</c:v>
                </c:pt>
                <c:pt idx="1031">
                  <c:v>5</c:v>
                </c:pt>
                <c:pt idx="1032">
                  <c:v>5</c:v>
                </c:pt>
                <c:pt idx="1033">
                  <c:v>5</c:v>
                </c:pt>
                <c:pt idx="1034">
                  <c:v>5</c:v>
                </c:pt>
                <c:pt idx="1035">
                  <c:v>5</c:v>
                </c:pt>
                <c:pt idx="1036">
                  <c:v>5</c:v>
                </c:pt>
                <c:pt idx="1037">
                  <c:v>5</c:v>
                </c:pt>
                <c:pt idx="1038">
                  <c:v>5</c:v>
                </c:pt>
                <c:pt idx="1039">
                  <c:v>5</c:v>
                </c:pt>
                <c:pt idx="1040">
                  <c:v>5</c:v>
                </c:pt>
                <c:pt idx="1041">
                  <c:v>6</c:v>
                </c:pt>
                <c:pt idx="1042">
                  <c:v>6</c:v>
                </c:pt>
                <c:pt idx="1043">
                  <c:v>6</c:v>
                </c:pt>
                <c:pt idx="1044">
                  <c:v>6</c:v>
                </c:pt>
                <c:pt idx="1045">
                  <c:v>6</c:v>
                </c:pt>
                <c:pt idx="1046">
                  <c:v>6</c:v>
                </c:pt>
                <c:pt idx="1047">
                  <c:v>6</c:v>
                </c:pt>
                <c:pt idx="1048">
                  <c:v>6</c:v>
                </c:pt>
                <c:pt idx="1049">
                  <c:v>6</c:v>
                </c:pt>
                <c:pt idx="1050">
                  <c:v>6</c:v>
                </c:pt>
                <c:pt idx="1051">
                  <c:v>6</c:v>
                </c:pt>
                <c:pt idx="1052">
                  <c:v>6</c:v>
                </c:pt>
                <c:pt idx="1053">
                  <c:v>6</c:v>
                </c:pt>
                <c:pt idx="1054">
                  <c:v>6</c:v>
                </c:pt>
                <c:pt idx="1055">
                  <c:v>6</c:v>
                </c:pt>
                <c:pt idx="1056">
                  <c:v>6</c:v>
                </c:pt>
                <c:pt idx="1057">
                  <c:v>6</c:v>
                </c:pt>
                <c:pt idx="1058">
                  <c:v>6</c:v>
                </c:pt>
                <c:pt idx="1059">
                  <c:v>6</c:v>
                </c:pt>
                <c:pt idx="1060">
                  <c:v>6</c:v>
                </c:pt>
                <c:pt idx="1061">
                  <c:v>6</c:v>
                </c:pt>
                <c:pt idx="1062">
                  <c:v>6</c:v>
                </c:pt>
                <c:pt idx="1063">
                  <c:v>6</c:v>
                </c:pt>
                <c:pt idx="1064">
                  <c:v>6</c:v>
                </c:pt>
                <c:pt idx="1065">
                  <c:v>6</c:v>
                </c:pt>
                <c:pt idx="1066">
                  <c:v>6</c:v>
                </c:pt>
                <c:pt idx="1067">
                  <c:v>6</c:v>
                </c:pt>
                <c:pt idx="1068">
                  <c:v>6</c:v>
                </c:pt>
                <c:pt idx="1069">
                  <c:v>6</c:v>
                </c:pt>
                <c:pt idx="1070">
                  <c:v>6</c:v>
                </c:pt>
                <c:pt idx="1071">
                  <c:v>6</c:v>
                </c:pt>
                <c:pt idx="1072">
                  <c:v>6</c:v>
                </c:pt>
                <c:pt idx="1073">
                  <c:v>6</c:v>
                </c:pt>
                <c:pt idx="1074">
                  <c:v>6</c:v>
                </c:pt>
                <c:pt idx="1075">
                  <c:v>6</c:v>
                </c:pt>
                <c:pt idx="1076">
                  <c:v>6</c:v>
                </c:pt>
                <c:pt idx="1077">
                  <c:v>6</c:v>
                </c:pt>
                <c:pt idx="1078">
                  <c:v>6</c:v>
                </c:pt>
                <c:pt idx="1079">
                  <c:v>6</c:v>
                </c:pt>
                <c:pt idx="1080">
                  <c:v>6</c:v>
                </c:pt>
                <c:pt idx="1081">
                  <c:v>6</c:v>
                </c:pt>
                <c:pt idx="1082">
                  <c:v>6</c:v>
                </c:pt>
                <c:pt idx="1083">
                  <c:v>6</c:v>
                </c:pt>
                <c:pt idx="1084">
                  <c:v>6</c:v>
                </c:pt>
                <c:pt idx="1085">
                  <c:v>6</c:v>
                </c:pt>
                <c:pt idx="1086">
                  <c:v>6</c:v>
                </c:pt>
                <c:pt idx="1087">
                  <c:v>6</c:v>
                </c:pt>
                <c:pt idx="1088">
                  <c:v>6</c:v>
                </c:pt>
                <c:pt idx="1089">
                  <c:v>6</c:v>
                </c:pt>
                <c:pt idx="1090">
                  <c:v>6</c:v>
                </c:pt>
                <c:pt idx="1091">
                  <c:v>6</c:v>
                </c:pt>
                <c:pt idx="1092">
                  <c:v>6</c:v>
                </c:pt>
                <c:pt idx="1093">
                  <c:v>6</c:v>
                </c:pt>
                <c:pt idx="1094">
                  <c:v>6</c:v>
                </c:pt>
                <c:pt idx="1095">
                  <c:v>6</c:v>
                </c:pt>
                <c:pt idx="1096">
                  <c:v>6</c:v>
                </c:pt>
                <c:pt idx="1097">
                  <c:v>6</c:v>
                </c:pt>
                <c:pt idx="1098">
                  <c:v>6</c:v>
                </c:pt>
                <c:pt idx="1099">
                  <c:v>6</c:v>
                </c:pt>
                <c:pt idx="1100">
                  <c:v>7</c:v>
                </c:pt>
                <c:pt idx="1101">
                  <c:v>7</c:v>
                </c:pt>
                <c:pt idx="1102">
                  <c:v>7</c:v>
                </c:pt>
                <c:pt idx="1103">
                  <c:v>8</c:v>
                </c:pt>
                <c:pt idx="1104">
                  <c:v>8</c:v>
                </c:pt>
                <c:pt idx="1105">
                  <c:v>8</c:v>
                </c:pt>
                <c:pt idx="1106">
                  <c:v>8</c:v>
                </c:pt>
                <c:pt idx="1107">
                  <c:v>8</c:v>
                </c:pt>
                <c:pt idx="1108">
                  <c:v>8</c:v>
                </c:pt>
                <c:pt idx="1109">
                  <c:v>8</c:v>
                </c:pt>
                <c:pt idx="1110">
                  <c:v>8</c:v>
                </c:pt>
                <c:pt idx="1111">
                  <c:v>8</c:v>
                </c:pt>
                <c:pt idx="1112">
                  <c:v>8</c:v>
                </c:pt>
                <c:pt idx="1113">
                  <c:v>8</c:v>
                </c:pt>
                <c:pt idx="1114">
                  <c:v>8</c:v>
                </c:pt>
                <c:pt idx="1115">
                  <c:v>8</c:v>
                </c:pt>
                <c:pt idx="1116">
                  <c:v>8</c:v>
                </c:pt>
                <c:pt idx="1117">
                  <c:v>8</c:v>
                </c:pt>
                <c:pt idx="1118">
                  <c:v>8</c:v>
                </c:pt>
                <c:pt idx="1119">
                  <c:v>8</c:v>
                </c:pt>
                <c:pt idx="1120">
                  <c:v>8</c:v>
                </c:pt>
                <c:pt idx="1121">
                  <c:v>8</c:v>
                </c:pt>
                <c:pt idx="1122">
                  <c:v>8</c:v>
                </c:pt>
                <c:pt idx="1123">
                  <c:v>8</c:v>
                </c:pt>
                <c:pt idx="1124">
                  <c:v>8</c:v>
                </c:pt>
                <c:pt idx="1125">
                  <c:v>8</c:v>
                </c:pt>
                <c:pt idx="1126">
                  <c:v>8</c:v>
                </c:pt>
                <c:pt idx="1127">
                  <c:v>8</c:v>
                </c:pt>
                <c:pt idx="1128">
                  <c:v>8</c:v>
                </c:pt>
                <c:pt idx="1129">
                  <c:v>8</c:v>
                </c:pt>
                <c:pt idx="1130">
                  <c:v>8</c:v>
                </c:pt>
                <c:pt idx="1131">
                  <c:v>8</c:v>
                </c:pt>
                <c:pt idx="1132">
                  <c:v>8</c:v>
                </c:pt>
                <c:pt idx="1133">
                  <c:v>8</c:v>
                </c:pt>
                <c:pt idx="1134">
                  <c:v>8</c:v>
                </c:pt>
                <c:pt idx="1135">
                  <c:v>8</c:v>
                </c:pt>
                <c:pt idx="1136">
                  <c:v>8</c:v>
                </c:pt>
                <c:pt idx="1137">
                  <c:v>8</c:v>
                </c:pt>
                <c:pt idx="1138">
                  <c:v>8</c:v>
                </c:pt>
                <c:pt idx="1139">
                  <c:v>8</c:v>
                </c:pt>
                <c:pt idx="1140">
                  <c:v>8</c:v>
                </c:pt>
                <c:pt idx="1141">
                  <c:v>8</c:v>
                </c:pt>
                <c:pt idx="1142">
                  <c:v>8</c:v>
                </c:pt>
                <c:pt idx="1143">
                  <c:v>8</c:v>
                </c:pt>
                <c:pt idx="1144">
                  <c:v>8</c:v>
                </c:pt>
                <c:pt idx="1145">
                  <c:v>8</c:v>
                </c:pt>
                <c:pt idx="1146">
                  <c:v>8</c:v>
                </c:pt>
                <c:pt idx="1147">
                  <c:v>8</c:v>
                </c:pt>
                <c:pt idx="1148">
                  <c:v>8</c:v>
                </c:pt>
                <c:pt idx="1149">
                  <c:v>8</c:v>
                </c:pt>
                <c:pt idx="1150">
                  <c:v>8</c:v>
                </c:pt>
                <c:pt idx="1151">
                  <c:v>9</c:v>
                </c:pt>
                <c:pt idx="1152">
                  <c:v>9</c:v>
                </c:pt>
                <c:pt idx="1153">
                  <c:v>9</c:v>
                </c:pt>
                <c:pt idx="1154">
                  <c:v>9</c:v>
                </c:pt>
                <c:pt idx="1155">
                  <c:v>9</c:v>
                </c:pt>
                <c:pt idx="1156">
                  <c:v>9</c:v>
                </c:pt>
                <c:pt idx="1157">
                  <c:v>10</c:v>
                </c:pt>
                <c:pt idx="1158">
                  <c:v>10</c:v>
                </c:pt>
                <c:pt idx="1159">
                  <c:v>10</c:v>
                </c:pt>
                <c:pt idx="1160">
                  <c:v>10</c:v>
                </c:pt>
                <c:pt idx="1161">
                  <c:v>10</c:v>
                </c:pt>
                <c:pt idx="1162">
                  <c:v>10</c:v>
                </c:pt>
                <c:pt idx="1163">
                  <c:v>10</c:v>
                </c:pt>
                <c:pt idx="1164">
                  <c:v>10</c:v>
                </c:pt>
                <c:pt idx="1165">
                  <c:v>10</c:v>
                </c:pt>
                <c:pt idx="1166">
                  <c:v>10</c:v>
                </c:pt>
                <c:pt idx="1167">
                  <c:v>10</c:v>
                </c:pt>
                <c:pt idx="1168">
                  <c:v>10</c:v>
                </c:pt>
                <c:pt idx="1169">
                  <c:v>10</c:v>
                </c:pt>
                <c:pt idx="1170">
                  <c:v>10</c:v>
                </c:pt>
                <c:pt idx="1171">
                  <c:v>10</c:v>
                </c:pt>
                <c:pt idx="1172">
                  <c:v>10</c:v>
                </c:pt>
                <c:pt idx="1173">
                  <c:v>10</c:v>
                </c:pt>
                <c:pt idx="1174">
                  <c:v>10</c:v>
                </c:pt>
                <c:pt idx="1175">
                  <c:v>10</c:v>
                </c:pt>
                <c:pt idx="1176">
                  <c:v>10</c:v>
                </c:pt>
                <c:pt idx="1177">
                  <c:v>10</c:v>
                </c:pt>
                <c:pt idx="1178">
                  <c:v>10</c:v>
                </c:pt>
                <c:pt idx="1179">
                  <c:v>10</c:v>
                </c:pt>
                <c:pt idx="1180">
                  <c:v>10</c:v>
                </c:pt>
                <c:pt idx="1181">
                  <c:v>10</c:v>
                </c:pt>
                <c:pt idx="1182">
                  <c:v>10</c:v>
                </c:pt>
                <c:pt idx="1183">
                  <c:v>10</c:v>
                </c:pt>
                <c:pt idx="1184">
                  <c:v>10</c:v>
                </c:pt>
                <c:pt idx="1185">
                  <c:v>10</c:v>
                </c:pt>
                <c:pt idx="1186">
                  <c:v>10</c:v>
                </c:pt>
                <c:pt idx="1187">
                  <c:v>10</c:v>
                </c:pt>
                <c:pt idx="1188">
                  <c:v>10</c:v>
                </c:pt>
                <c:pt idx="1189">
                  <c:v>11</c:v>
                </c:pt>
                <c:pt idx="1190">
                  <c:v>11</c:v>
                </c:pt>
                <c:pt idx="1191">
                  <c:v>11</c:v>
                </c:pt>
                <c:pt idx="1192">
                  <c:v>11</c:v>
                </c:pt>
                <c:pt idx="1193">
                  <c:v>11</c:v>
                </c:pt>
                <c:pt idx="1194">
                  <c:v>11</c:v>
                </c:pt>
                <c:pt idx="1195">
                  <c:v>11</c:v>
                </c:pt>
                <c:pt idx="1196">
                  <c:v>11</c:v>
                </c:pt>
                <c:pt idx="1197">
                  <c:v>11</c:v>
                </c:pt>
                <c:pt idx="1198">
                  <c:v>11</c:v>
                </c:pt>
                <c:pt idx="1199">
                  <c:v>11</c:v>
                </c:pt>
                <c:pt idx="1200">
                  <c:v>11</c:v>
                </c:pt>
                <c:pt idx="1201">
                  <c:v>11</c:v>
                </c:pt>
                <c:pt idx="1202">
                  <c:v>12</c:v>
                </c:pt>
                <c:pt idx="1203">
                  <c:v>12</c:v>
                </c:pt>
                <c:pt idx="1204">
                  <c:v>12</c:v>
                </c:pt>
                <c:pt idx="1205">
                  <c:v>12</c:v>
                </c:pt>
                <c:pt idx="1206">
                  <c:v>12</c:v>
                </c:pt>
                <c:pt idx="1207">
                  <c:v>12</c:v>
                </c:pt>
                <c:pt idx="1208">
                  <c:v>12</c:v>
                </c:pt>
                <c:pt idx="1209">
                  <c:v>12</c:v>
                </c:pt>
                <c:pt idx="1210">
                  <c:v>12</c:v>
                </c:pt>
                <c:pt idx="1211">
                  <c:v>12</c:v>
                </c:pt>
                <c:pt idx="1212">
                  <c:v>12</c:v>
                </c:pt>
                <c:pt idx="1213">
                  <c:v>12</c:v>
                </c:pt>
                <c:pt idx="1214">
                  <c:v>12</c:v>
                </c:pt>
                <c:pt idx="1215">
                  <c:v>12</c:v>
                </c:pt>
                <c:pt idx="1216">
                  <c:v>12</c:v>
                </c:pt>
                <c:pt idx="1217">
                  <c:v>12</c:v>
                </c:pt>
                <c:pt idx="1218">
                  <c:v>12</c:v>
                </c:pt>
                <c:pt idx="1219">
                  <c:v>12</c:v>
                </c:pt>
                <c:pt idx="1220">
                  <c:v>13</c:v>
                </c:pt>
                <c:pt idx="1221">
                  <c:v>13</c:v>
                </c:pt>
                <c:pt idx="1222">
                  <c:v>13</c:v>
                </c:pt>
                <c:pt idx="1223">
                  <c:v>13</c:v>
                </c:pt>
                <c:pt idx="1224">
                  <c:v>14</c:v>
                </c:pt>
                <c:pt idx="1225">
                  <c:v>14</c:v>
                </c:pt>
                <c:pt idx="1226">
                  <c:v>14</c:v>
                </c:pt>
                <c:pt idx="1227">
                  <c:v>14</c:v>
                </c:pt>
                <c:pt idx="1228">
                  <c:v>14</c:v>
                </c:pt>
                <c:pt idx="1229">
                  <c:v>14</c:v>
                </c:pt>
                <c:pt idx="1230">
                  <c:v>14</c:v>
                </c:pt>
                <c:pt idx="1231">
                  <c:v>14</c:v>
                </c:pt>
                <c:pt idx="1232">
                  <c:v>14</c:v>
                </c:pt>
                <c:pt idx="1233">
                  <c:v>14</c:v>
                </c:pt>
                <c:pt idx="1234">
                  <c:v>14</c:v>
                </c:pt>
                <c:pt idx="1235">
                  <c:v>14</c:v>
                </c:pt>
                <c:pt idx="1236">
                  <c:v>14</c:v>
                </c:pt>
                <c:pt idx="1237">
                  <c:v>14</c:v>
                </c:pt>
                <c:pt idx="1238">
                  <c:v>14</c:v>
                </c:pt>
                <c:pt idx="1239">
                  <c:v>14</c:v>
                </c:pt>
                <c:pt idx="1240">
                  <c:v>14</c:v>
                </c:pt>
                <c:pt idx="1241">
                  <c:v>14</c:v>
                </c:pt>
                <c:pt idx="1242">
                  <c:v>15</c:v>
                </c:pt>
                <c:pt idx="1243">
                  <c:v>15</c:v>
                </c:pt>
                <c:pt idx="1244">
                  <c:v>15</c:v>
                </c:pt>
                <c:pt idx="1245">
                  <c:v>15</c:v>
                </c:pt>
                <c:pt idx="1246">
                  <c:v>15</c:v>
                </c:pt>
                <c:pt idx="1247">
                  <c:v>15</c:v>
                </c:pt>
                <c:pt idx="1248">
                  <c:v>15</c:v>
                </c:pt>
                <c:pt idx="1249">
                  <c:v>15</c:v>
                </c:pt>
                <c:pt idx="1250">
                  <c:v>15</c:v>
                </c:pt>
                <c:pt idx="1251">
                  <c:v>15</c:v>
                </c:pt>
                <c:pt idx="1252">
                  <c:v>15</c:v>
                </c:pt>
                <c:pt idx="1253">
                  <c:v>15</c:v>
                </c:pt>
                <c:pt idx="1254">
                  <c:v>15</c:v>
                </c:pt>
                <c:pt idx="1255">
                  <c:v>15</c:v>
                </c:pt>
                <c:pt idx="1256">
                  <c:v>15</c:v>
                </c:pt>
                <c:pt idx="1257">
                  <c:v>15</c:v>
                </c:pt>
                <c:pt idx="1258">
                  <c:v>15</c:v>
                </c:pt>
                <c:pt idx="1259">
                  <c:v>15</c:v>
                </c:pt>
                <c:pt idx="1260">
                  <c:v>15</c:v>
                </c:pt>
                <c:pt idx="1261">
                  <c:v>15</c:v>
                </c:pt>
                <c:pt idx="1262">
                  <c:v>15</c:v>
                </c:pt>
                <c:pt idx="1263">
                  <c:v>15</c:v>
                </c:pt>
                <c:pt idx="1264">
                  <c:v>15</c:v>
                </c:pt>
                <c:pt idx="1265">
                  <c:v>15</c:v>
                </c:pt>
                <c:pt idx="1266">
                  <c:v>15</c:v>
                </c:pt>
                <c:pt idx="1267">
                  <c:v>15</c:v>
                </c:pt>
                <c:pt idx="1268">
                  <c:v>15</c:v>
                </c:pt>
                <c:pt idx="1269">
                  <c:v>15</c:v>
                </c:pt>
                <c:pt idx="1270">
                  <c:v>15</c:v>
                </c:pt>
                <c:pt idx="1271">
                  <c:v>15</c:v>
                </c:pt>
                <c:pt idx="1272">
                  <c:v>16</c:v>
                </c:pt>
                <c:pt idx="1273">
                  <c:v>16</c:v>
                </c:pt>
                <c:pt idx="1274">
                  <c:v>16</c:v>
                </c:pt>
                <c:pt idx="1275">
                  <c:v>16</c:v>
                </c:pt>
                <c:pt idx="1276">
                  <c:v>16</c:v>
                </c:pt>
                <c:pt idx="1277">
                  <c:v>16</c:v>
                </c:pt>
                <c:pt idx="1278">
                  <c:v>16</c:v>
                </c:pt>
                <c:pt idx="1279">
                  <c:v>16</c:v>
                </c:pt>
                <c:pt idx="1280">
                  <c:v>16</c:v>
                </c:pt>
                <c:pt idx="1281">
                  <c:v>16</c:v>
                </c:pt>
                <c:pt idx="1282">
                  <c:v>16</c:v>
                </c:pt>
                <c:pt idx="1283">
                  <c:v>16</c:v>
                </c:pt>
                <c:pt idx="1284">
                  <c:v>16</c:v>
                </c:pt>
                <c:pt idx="1285">
                  <c:v>16</c:v>
                </c:pt>
                <c:pt idx="1286">
                  <c:v>16</c:v>
                </c:pt>
                <c:pt idx="1287">
                  <c:v>16</c:v>
                </c:pt>
                <c:pt idx="1288">
                  <c:v>16</c:v>
                </c:pt>
                <c:pt idx="1289">
                  <c:v>16</c:v>
                </c:pt>
                <c:pt idx="1290">
                  <c:v>16</c:v>
                </c:pt>
                <c:pt idx="1291">
                  <c:v>16</c:v>
                </c:pt>
                <c:pt idx="1292">
                  <c:v>16</c:v>
                </c:pt>
                <c:pt idx="1293">
                  <c:v>16</c:v>
                </c:pt>
                <c:pt idx="1294">
                  <c:v>16</c:v>
                </c:pt>
                <c:pt idx="1295">
                  <c:v>16</c:v>
                </c:pt>
                <c:pt idx="1296">
                  <c:v>16</c:v>
                </c:pt>
                <c:pt idx="1297">
                  <c:v>16</c:v>
                </c:pt>
                <c:pt idx="1298">
                  <c:v>16</c:v>
                </c:pt>
                <c:pt idx="1299">
                  <c:v>16</c:v>
                </c:pt>
                <c:pt idx="1300">
                  <c:v>16</c:v>
                </c:pt>
                <c:pt idx="1301">
                  <c:v>16</c:v>
                </c:pt>
                <c:pt idx="1302">
                  <c:v>16</c:v>
                </c:pt>
                <c:pt idx="1303">
                  <c:v>17</c:v>
                </c:pt>
                <c:pt idx="1304">
                  <c:v>20</c:v>
                </c:pt>
                <c:pt idx="1305">
                  <c:v>20</c:v>
                </c:pt>
                <c:pt idx="1306">
                  <c:v>20</c:v>
                </c:pt>
                <c:pt idx="1307">
                  <c:v>20</c:v>
                </c:pt>
                <c:pt idx="1308">
                  <c:v>20</c:v>
                </c:pt>
                <c:pt idx="1309">
                  <c:v>20</c:v>
                </c:pt>
                <c:pt idx="1310">
                  <c:v>20</c:v>
                </c:pt>
                <c:pt idx="1311">
                  <c:v>20</c:v>
                </c:pt>
                <c:pt idx="1312">
                  <c:v>20</c:v>
                </c:pt>
                <c:pt idx="1313">
                  <c:v>20</c:v>
                </c:pt>
                <c:pt idx="1314">
                  <c:v>20</c:v>
                </c:pt>
                <c:pt idx="1315">
                  <c:v>20</c:v>
                </c:pt>
                <c:pt idx="1316">
                  <c:v>20</c:v>
                </c:pt>
                <c:pt idx="1317">
                  <c:v>20</c:v>
                </c:pt>
                <c:pt idx="1318">
                  <c:v>21</c:v>
                </c:pt>
                <c:pt idx="1319">
                  <c:v>21</c:v>
                </c:pt>
                <c:pt idx="1320">
                  <c:v>21</c:v>
                </c:pt>
                <c:pt idx="1321">
                  <c:v>21</c:v>
                </c:pt>
                <c:pt idx="1322">
                  <c:v>21</c:v>
                </c:pt>
                <c:pt idx="1323">
                  <c:v>21</c:v>
                </c:pt>
                <c:pt idx="1324">
                  <c:v>21</c:v>
                </c:pt>
                <c:pt idx="1325">
                  <c:v>21</c:v>
                </c:pt>
                <c:pt idx="1326">
                  <c:v>21</c:v>
                </c:pt>
                <c:pt idx="1327">
                  <c:v>21</c:v>
                </c:pt>
                <c:pt idx="1328">
                  <c:v>21</c:v>
                </c:pt>
                <c:pt idx="1329">
                  <c:v>21</c:v>
                </c:pt>
                <c:pt idx="1330">
                  <c:v>21</c:v>
                </c:pt>
                <c:pt idx="1331">
                  <c:v>21</c:v>
                </c:pt>
                <c:pt idx="1332">
                  <c:v>21</c:v>
                </c:pt>
                <c:pt idx="1333">
                  <c:v>21</c:v>
                </c:pt>
                <c:pt idx="1334">
                  <c:v>21</c:v>
                </c:pt>
                <c:pt idx="1335">
                  <c:v>21</c:v>
                </c:pt>
                <c:pt idx="1336">
                  <c:v>21</c:v>
                </c:pt>
                <c:pt idx="1337">
                  <c:v>21</c:v>
                </c:pt>
                <c:pt idx="1338">
                  <c:v>21</c:v>
                </c:pt>
                <c:pt idx="1339">
                  <c:v>21</c:v>
                </c:pt>
                <c:pt idx="1340">
                  <c:v>21</c:v>
                </c:pt>
                <c:pt idx="1341">
                  <c:v>21</c:v>
                </c:pt>
                <c:pt idx="1342">
                  <c:v>21</c:v>
                </c:pt>
                <c:pt idx="1343">
                  <c:v>21</c:v>
                </c:pt>
                <c:pt idx="1344">
                  <c:v>21</c:v>
                </c:pt>
                <c:pt idx="1345">
                  <c:v>21</c:v>
                </c:pt>
                <c:pt idx="1346">
                  <c:v>21</c:v>
                </c:pt>
                <c:pt idx="1347">
                  <c:v>21</c:v>
                </c:pt>
                <c:pt idx="1348">
                  <c:v>21</c:v>
                </c:pt>
                <c:pt idx="1349">
                  <c:v>21</c:v>
                </c:pt>
                <c:pt idx="1350">
                  <c:v>21</c:v>
                </c:pt>
                <c:pt idx="1351">
                  <c:v>21</c:v>
                </c:pt>
                <c:pt idx="1352">
                  <c:v>21</c:v>
                </c:pt>
                <c:pt idx="1353">
                  <c:v>21</c:v>
                </c:pt>
                <c:pt idx="1354">
                  <c:v>22</c:v>
                </c:pt>
                <c:pt idx="1355">
                  <c:v>22</c:v>
                </c:pt>
                <c:pt idx="1356">
                  <c:v>22</c:v>
                </c:pt>
                <c:pt idx="1357">
                  <c:v>22</c:v>
                </c:pt>
                <c:pt idx="1358">
                  <c:v>22</c:v>
                </c:pt>
                <c:pt idx="1359">
                  <c:v>22</c:v>
                </c:pt>
                <c:pt idx="1360">
                  <c:v>22</c:v>
                </c:pt>
                <c:pt idx="1361">
                  <c:v>22</c:v>
                </c:pt>
                <c:pt idx="1362">
                  <c:v>22</c:v>
                </c:pt>
                <c:pt idx="1363">
                  <c:v>22</c:v>
                </c:pt>
                <c:pt idx="1364">
                  <c:v>22</c:v>
                </c:pt>
                <c:pt idx="1365">
                  <c:v>22</c:v>
                </c:pt>
                <c:pt idx="1366">
                  <c:v>22</c:v>
                </c:pt>
                <c:pt idx="1367">
                  <c:v>22</c:v>
                </c:pt>
                <c:pt idx="1368">
                  <c:v>22</c:v>
                </c:pt>
                <c:pt idx="1369">
                  <c:v>22</c:v>
                </c:pt>
                <c:pt idx="1370">
                  <c:v>22</c:v>
                </c:pt>
                <c:pt idx="1371">
                  <c:v>22</c:v>
                </c:pt>
                <c:pt idx="1372">
                  <c:v>22</c:v>
                </c:pt>
                <c:pt idx="1373">
                  <c:v>22</c:v>
                </c:pt>
                <c:pt idx="1374">
                  <c:v>22</c:v>
                </c:pt>
                <c:pt idx="1375">
                  <c:v>22</c:v>
                </c:pt>
                <c:pt idx="1376">
                  <c:v>22</c:v>
                </c:pt>
                <c:pt idx="1377">
                  <c:v>22</c:v>
                </c:pt>
                <c:pt idx="1378">
                  <c:v>23</c:v>
                </c:pt>
                <c:pt idx="1379">
                  <c:v>23</c:v>
                </c:pt>
                <c:pt idx="1380">
                  <c:v>23</c:v>
                </c:pt>
                <c:pt idx="1381">
                  <c:v>23</c:v>
                </c:pt>
                <c:pt idx="1382">
                  <c:v>23</c:v>
                </c:pt>
                <c:pt idx="1383">
                  <c:v>23</c:v>
                </c:pt>
                <c:pt idx="1384">
                  <c:v>23</c:v>
                </c:pt>
                <c:pt idx="1385">
                  <c:v>23</c:v>
                </c:pt>
                <c:pt idx="1386">
                  <c:v>23</c:v>
                </c:pt>
                <c:pt idx="1387">
                  <c:v>23</c:v>
                </c:pt>
                <c:pt idx="1388">
                  <c:v>23</c:v>
                </c:pt>
                <c:pt idx="1389">
                  <c:v>23</c:v>
                </c:pt>
                <c:pt idx="1390">
                  <c:v>23</c:v>
                </c:pt>
                <c:pt idx="1391">
                  <c:v>23</c:v>
                </c:pt>
                <c:pt idx="1392">
                  <c:v>23</c:v>
                </c:pt>
                <c:pt idx="1393">
                  <c:v>23</c:v>
                </c:pt>
                <c:pt idx="1394">
                  <c:v>24</c:v>
                </c:pt>
                <c:pt idx="1395">
                  <c:v>24</c:v>
                </c:pt>
                <c:pt idx="1396">
                  <c:v>24</c:v>
                </c:pt>
                <c:pt idx="1397">
                  <c:v>24</c:v>
                </c:pt>
                <c:pt idx="1398">
                  <c:v>24</c:v>
                </c:pt>
                <c:pt idx="1399">
                  <c:v>24</c:v>
                </c:pt>
                <c:pt idx="1400">
                  <c:v>24</c:v>
                </c:pt>
                <c:pt idx="1401">
                  <c:v>24</c:v>
                </c:pt>
                <c:pt idx="1402">
                  <c:v>24</c:v>
                </c:pt>
                <c:pt idx="1403">
                  <c:v>24</c:v>
                </c:pt>
                <c:pt idx="1404">
                  <c:v>24</c:v>
                </c:pt>
                <c:pt idx="1405">
                  <c:v>24</c:v>
                </c:pt>
                <c:pt idx="1406">
                  <c:v>24</c:v>
                </c:pt>
                <c:pt idx="1407">
                  <c:v>24</c:v>
                </c:pt>
                <c:pt idx="1408">
                  <c:v>24</c:v>
                </c:pt>
                <c:pt idx="1409">
                  <c:v>24</c:v>
                </c:pt>
                <c:pt idx="1410">
                  <c:v>24</c:v>
                </c:pt>
                <c:pt idx="1411">
                  <c:v>24</c:v>
                </c:pt>
                <c:pt idx="1412">
                  <c:v>24</c:v>
                </c:pt>
                <c:pt idx="1413">
                  <c:v>24</c:v>
                </c:pt>
                <c:pt idx="1414">
                  <c:v>24</c:v>
                </c:pt>
                <c:pt idx="1415">
                  <c:v>24</c:v>
                </c:pt>
                <c:pt idx="1416">
                  <c:v>24</c:v>
                </c:pt>
                <c:pt idx="1417">
                  <c:v>24</c:v>
                </c:pt>
                <c:pt idx="1418">
                  <c:v>24</c:v>
                </c:pt>
                <c:pt idx="1419">
                  <c:v>24</c:v>
                </c:pt>
                <c:pt idx="1420">
                  <c:v>24</c:v>
                </c:pt>
                <c:pt idx="1421">
                  <c:v>24</c:v>
                </c:pt>
                <c:pt idx="1422">
                  <c:v>24</c:v>
                </c:pt>
                <c:pt idx="1423">
                  <c:v>24</c:v>
                </c:pt>
                <c:pt idx="1424">
                  <c:v>24</c:v>
                </c:pt>
                <c:pt idx="1425">
                  <c:v>24</c:v>
                </c:pt>
                <c:pt idx="1426">
                  <c:v>24</c:v>
                </c:pt>
                <c:pt idx="1427">
                  <c:v>24</c:v>
                </c:pt>
                <c:pt idx="1428">
                  <c:v>24</c:v>
                </c:pt>
                <c:pt idx="1429">
                  <c:v>24</c:v>
                </c:pt>
                <c:pt idx="1430">
                  <c:v>24</c:v>
                </c:pt>
                <c:pt idx="1431">
                  <c:v>24</c:v>
                </c:pt>
                <c:pt idx="1432">
                  <c:v>24</c:v>
                </c:pt>
                <c:pt idx="1433">
                  <c:v>24</c:v>
                </c:pt>
                <c:pt idx="1434">
                  <c:v>24</c:v>
                </c:pt>
                <c:pt idx="1435">
                  <c:v>24</c:v>
                </c:pt>
                <c:pt idx="1436">
                  <c:v>24</c:v>
                </c:pt>
                <c:pt idx="1437">
                  <c:v>24</c:v>
                </c:pt>
                <c:pt idx="1438">
                  <c:v>24</c:v>
                </c:pt>
                <c:pt idx="1439">
                  <c:v>24</c:v>
                </c:pt>
                <c:pt idx="1440">
                  <c:v>24</c:v>
                </c:pt>
                <c:pt idx="1441">
                  <c:v>24</c:v>
                </c:pt>
                <c:pt idx="1442">
                  <c:v>24</c:v>
                </c:pt>
                <c:pt idx="1443">
                  <c:v>24</c:v>
                </c:pt>
                <c:pt idx="1444">
                  <c:v>24</c:v>
                </c:pt>
                <c:pt idx="1445">
                  <c:v>24</c:v>
                </c:pt>
                <c:pt idx="1446">
                  <c:v>24</c:v>
                </c:pt>
                <c:pt idx="1447">
                  <c:v>24</c:v>
                </c:pt>
                <c:pt idx="1448">
                  <c:v>24</c:v>
                </c:pt>
                <c:pt idx="1449">
                  <c:v>24</c:v>
                </c:pt>
                <c:pt idx="1450">
                  <c:v>24</c:v>
                </c:pt>
                <c:pt idx="1451">
                  <c:v>24</c:v>
                </c:pt>
                <c:pt idx="1452">
                  <c:v>24</c:v>
                </c:pt>
                <c:pt idx="1453">
                  <c:v>24</c:v>
                </c:pt>
                <c:pt idx="1454">
                  <c:v>24</c:v>
                </c:pt>
                <c:pt idx="1455">
                  <c:v>24</c:v>
                </c:pt>
                <c:pt idx="1456">
                  <c:v>24</c:v>
                </c:pt>
                <c:pt idx="1457">
                  <c:v>24</c:v>
                </c:pt>
                <c:pt idx="1458">
                  <c:v>24</c:v>
                </c:pt>
                <c:pt idx="1459">
                  <c:v>24</c:v>
                </c:pt>
                <c:pt idx="1460">
                  <c:v>24</c:v>
                </c:pt>
                <c:pt idx="1461">
                  <c:v>24</c:v>
                </c:pt>
                <c:pt idx="1462">
                  <c:v>24</c:v>
                </c:pt>
                <c:pt idx="1463">
                  <c:v>24</c:v>
                </c:pt>
                <c:pt idx="1464">
                  <c:v>24</c:v>
                </c:pt>
                <c:pt idx="1465">
                  <c:v>24</c:v>
                </c:pt>
                <c:pt idx="1466">
                  <c:v>24</c:v>
                </c:pt>
                <c:pt idx="1467">
                  <c:v>24</c:v>
                </c:pt>
                <c:pt idx="1468">
                  <c:v>24</c:v>
                </c:pt>
                <c:pt idx="1469">
                  <c:v>24</c:v>
                </c:pt>
                <c:pt idx="1470">
                  <c:v>24</c:v>
                </c:pt>
                <c:pt idx="1471">
                  <c:v>24</c:v>
                </c:pt>
                <c:pt idx="1472">
                  <c:v>24</c:v>
                </c:pt>
                <c:pt idx="1473">
                  <c:v>24</c:v>
                </c:pt>
                <c:pt idx="1474">
                  <c:v>24</c:v>
                </c:pt>
                <c:pt idx="1475">
                  <c:v>24</c:v>
                </c:pt>
                <c:pt idx="1476">
                  <c:v>24</c:v>
                </c:pt>
                <c:pt idx="1477">
                  <c:v>24</c:v>
                </c:pt>
                <c:pt idx="1478">
                  <c:v>24</c:v>
                </c:pt>
                <c:pt idx="1479">
                  <c:v>24</c:v>
                </c:pt>
                <c:pt idx="1480">
                  <c:v>24</c:v>
                </c:pt>
                <c:pt idx="1481">
                  <c:v>25</c:v>
                </c:pt>
                <c:pt idx="1482">
                  <c:v>25</c:v>
                </c:pt>
                <c:pt idx="1483">
                  <c:v>25</c:v>
                </c:pt>
                <c:pt idx="1484">
                  <c:v>25</c:v>
                </c:pt>
                <c:pt idx="1485">
                  <c:v>25</c:v>
                </c:pt>
                <c:pt idx="1486">
                  <c:v>25</c:v>
                </c:pt>
                <c:pt idx="1487">
                  <c:v>25</c:v>
                </c:pt>
                <c:pt idx="1488">
                  <c:v>25</c:v>
                </c:pt>
                <c:pt idx="1489">
                  <c:v>25</c:v>
                </c:pt>
                <c:pt idx="1490">
                  <c:v>25</c:v>
                </c:pt>
                <c:pt idx="1491">
                  <c:v>25</c:v>
                </c:pt>
                <c:pt idx="1492">
                  <c:v>25</c:v>
                </c:pt>
                <c:pt idx="1493">
                  <c:v>25</c:v>
                </c:pt>
                <c:pt idx="1494">
                  <c:v>25</c:v>
                </c:pt>
                <c:pt idx="1495">
                  <c:v>25</c:v>
                </c:pt>
                <c:pt idx="1496">
                  <c:v>25</c:v>
                </c:pt>
                <c:pt idx="1497">
                  <c:v>25</c:v>
                </c:pt>
                <c:pt idx="1498">
                  <c:v>25</c:v>
                </c:pt>
                <c:pt idx="1499">
                  <c:v>25</c:v>
                </c:pt>
                <c:pt idx="1500">
                  <c:v>25</c:v>
                </c:pt>
                <c:pt idx="1501">
                  <c:v>25</c:v>
                </c:pt>
                <c:pt idx="1502">
                  <c:v>25</c:v>
                </c:pt>
                <c:pt idx="1503">
                  <c:v>25</c:v>
                </c:pt>
                <c:pt idx="1504">
                  <c:v>25</c:v>
                </c:pt>
                <c:pt idx="1505">
                  <c:v>25</c:v>
                </c:pt>
                <c:pt idx="1506">
                  <c:v>25</c:v>
                </c:pt>
                <c:pt idx="1507">
                  <c:v>25</c:v>
                </c:pt>
                <c:pt idx="1508">
                  <c:v>25</c:v>
                </c:pt>
                <c:pt idx="1509">
                  <c:v>25</c:v>
                </c:pt>
                <c:pt idx="1510">
                  <c:v>25</c:v>
                </c:pt>
                <c:pt idx="1511">
                  <c:v>25</c:v>
                </c:pt>
                <c:pt idx="1512">
                  <c:v>25</c:v>
                </c:pt>
                <c:pt idx="1513">
                  <c:v>25</c:v>
                </c:pt>
                <c:pt idx="1514">
                  <c:v>25</c:v>
                </c:pt>
                <c:pt idx="1515">
                  <c:v>25</c:v>
                </c:pt>
                <c:pt idx="1516">
                  <c:v>25</c:v>
                </c:pt>
                <c:pt idx="1517">
                  <c:v>25</c:v>
                </c:pt>
                <c:pt idx="1518">
                  <c:v>25</c:v>
                </c:pt>
                <c:pt idx="1519">
                  <c:v>25</c:v>
                </c:pt>
                <c:pt idx="1520">
                  <c:v>25</c:v>
                </c:pt>
                <c:pt idx="1521">
                  <c:v>25</c:v>
                </c:pt>
                <c:pt idx="1522">
                  <c:v>25</c:v>
                </c:pt>
                <c:pt idx="1523">
                  <c:v>25</c:v>
                </c:pt>
                <c:pt idx="1524">
                  <c:v>25</c:v>
                </c:pt>
                <c:pt idx="1525">
                  <c:v>25</c:v>
                </c:pt>
                <c:pt idx="1526">
                  <c:v>25</c:v>
                </c:pt>
                <c:pt idx="1527">
                  <c:v>25</c:v>
                </c:pt>
                <c:pt idx="1528">
                  <c:v>25</c:v>
                </c:pt>
                <c:pt idx="1529">
                  <c:v>25</c:v>
                </c:pt>
                <c:pt idx="1530">
                  <c:v>25</c:v>
                </c:pt>
                <c:pt idx="1531">
                  <c:v>25</c:v>
                </c:pt>
                <c:pt idx="1532">
                  <c:v>25</c:v>
                </c:pt>
                <c:pt idx="1533">
                  <c:v>25</c:v>
                </c:pt>
                <c:pt idx="1534">
                  <c:v>25</c:v>
                </c:pt>
                <c:pt idx="1535">
                  <c:v>25</c:v>
                </c:pt>
                <c:pt idx="1536">
                  <c:v>25</c:v>
                </c:pt>
                <c:pt idx="1537">
                  <c:v>25</c:v>
                </c:pt>
                <c:pt idx="1538">
                  <c:v>25</c:v>
                </c:pt>
                <c:pt idx="1539">
                  <c:v>26</c:v>
                </c:pt>
                <c:pt idx="1540">
                  <c:v>26</c:v>
                </c:pt>
                <c:pt idx="1541">
                  <c:v>26</c:v>
                </c:pt>
                <c:pt idx="1542">
                  <c:v>26</c:v>
                </c:pt>
                <c:pt idx="1543">
                  <c:v>26</c:v>
                </c:pt>
                <c:pt idx="1544">
                  <c:v>26</c:v>
                </c:pt>
                <c:pt idx="1545">
                  <c:v>26</c:v>
                </c:pt>
                <c:pt idx="1546">
                  <c:v>29</c:v>
                </c:pt>
                <c:pt idx="1547">
                  <c:v>29</c:v>
                </c:pt>
                <c:pt idx="1548">
                  <c:v>30</c:v>
                </c:pt>
                <c:pt idx="1549">
                  <c:v>30</c:v>
                </c:pt>
                <c:pt idx="1550">
                  <c:v>30</c:v>
                </c:pt>
                <c:pt idx="1551">
                  <c:v>30</c:v>
                </c:pt>
                <c:pt idx="1552">
                  <c:v>30</c:v>
                </c:pt>
                <c:pt idx="1553">
                  <c:v>30</c:v>
                </c:pt>
                <c:pt idx="1554">
                  <c:v>30</c:v>
                </c:pt>
                <c:pt idx="1555">
                  <c:v>30</c:v>
                </c:pt>
                <c:pt idx="1556">
                  <c:v>31</c:v>
                </c:pt>
                <c:pt idx="1557">
                  <c:v>31</c:v>
                </c:pt>
                <c:pt idx="1558">
                  <c:v>31</c:v>
                </c:pt>
                <c:pt idx="1559">
                  <c:v>31</c:v>
                </c:pt>
                <c:pt idx="1560">
                  <c:v>31</c:v>
                </c:pt>
                <c:pt idx="1561">
                  <c:v>31</c:v>
                </c:pt>
                <c:pt idx="1562">
                  <c:v>31</c:v>
                </c:pt>
                <c:pt idx="1563">
                  <c:v>31</c:v>
                </c:pt>
                <c:pt idx="1564">
                  <c:v>32</c:v>
                </c:pt>
                <c:pt idx="1565">
                  <c:v>32</c:v>
                </c:pt>
                <c:pt idx="1566">
                  <c:v>32</c:v>
                </c:pt>
                <c:pt idx="1567">
                  <c:v>32</c:v>
                </c:pt>
                <c:pt idx="1568">
                  <c:v>32</c:v>
                </c:pt>
                <c:pt idx="1569">
                  <c:v>32</c:v>
                </c:pt>
                <c:pt idx="1570">
                  <c:v>32</c:v>
                </c:pt>
                <c:pt idx="1571">
                  <c:v>32</c:v>
                </c:pt>
                <c:pt idx="1572">
                  <c:v>32</c:v>
                </c:pt>
                <c:pt idx="1573">
                  <c:v>34</c:v>
                </c:pt>
                <c:pt idx="1574">
                  <c:v>34</c:v>
                </c:pt>
                <c:pt idx="1575">
                  <c:v>34</c:v>
                </c:pt>
                <c:pt idx="1576">
                  <c:v>34</c:v>
                </c:pt>
                <c:pt idx="1577">
                  <c:v>35</c:v>
                </c:pt>
                <c:pt idx="1578">
                  <c:v>35</c:v>
                </c:pt>
                <c:pt idx="1579">
                  <c:v>35</c:v>
                </c:pt>
                <c:pt idx="1580">
                  <c:v>35</c:v>
                </c:pt>
                <c:pt idx="1581">
                  <c:v>35</c:v>
                </c:pt>
                <c:pt idx="1582">
                  <c:v>35</c:v>
                </c:pt>
                <c:pt idx="1583">
                  <c:v>35</c:v>
                </c:pt>
                <c:pt idx="1584">
                  <c:v>36</c:v>
                </c:pt>
                <c:pt idx="1585">
                  <c:v>36</c:v>
                </c:pt>
                <c:pt idx="1586">
                  <c:v>36</c:v>
                </c:pt>
                <c:pt idx="1587">
                  <c:v>36</c:v>
                </c:pt>
                <c:pt idx="1588">
                  <c:v>36</c:v>
                </c:pt>
                <c:pt idx="1589">
                  <c:v>36</c:v>
                </c:pt>
                <c:pt idx="1590">
                  <c:v>36</c:v>
                </c:pt>
                <c:pt idx="1591">
                  <c:v>36</c:v>
                </c:pt>
                <c:pt idx="1592">
                  <c:v>36</c:v>
                </c:pt>
                <c:pt idx="1593">
                  <c:v>36</c:v>
                </c:pt>
                <c:pt idx="1594">
                  <c:v>36</c:v>
                </c:pt>
                <c:pt idx="1595">
                  <c:v>36</c:v>
                </c:pt>
                <c:pt idx="1596">
                  <c:v>36</c:v>
                </c:pt>
                <c:pt idx="1597">
                  <c:v>36</c:v>
                </c:pt>
                <c:pt idx="1598">
                  <c:v>36</c:v>
                </c:pt>
                <c:pt idx="1599">
                  <c:v>36</c:v>
                </c:pt>
                <c:pt idx="1600">
                  <c:v>36</c:v>
                </c:pt>
                <c:pt idx="1601">
                  <c:v>36</c:v>
                </c:pt>
                <c:pt idx="1602">
                  <c:v>36</c:v>
                </c:pt>
                <c:pt idx="1603">
                  <c:v>36</c:v>
                </c:pt>
                <c:pt idx="1604">
                  <c:v>36</c:v>
                </c:pt>
                <c:pt idx="1605">
                  <c:v>36</c:v>
                </c:pt>
                <c:pt idx="1606">
                  <c:v>36</c:v>
                </c:pt>
                <c:pt idx="1607">
                  <c:v>36</c:v>
                </c:pt>
                <c:pt idx="1608">
                  <c:v>36</c:v>
                </c:pt>
                <c:pt idx="1609">
                  <c:v>36</c:v>
                </c:pt>
                <c:pt idx="1610">
                  <c:v>36</c:v>
                </c:pt>
                <c:pt idx="1611">
                  <c:v>36</c:v>
                </c:pt>
                <c:pt idx="1612">
                  <c:v>36</c:v>
                </c:pt>
                <c:pt idx="1613">
                  <c:v>36</c:v>
                </c:pt>
                <c:pt idx="1614">
                  <c:v>36</c:v>
                </c:pt>
                <c:pt idx="1615">
                  <c:v>36</c:v>
                </c:pt>
                <c:pt idx="1616">
                  <c:v>36</c:v>
                </c:pt>
                <c:pt idx="1617">
                  <c:v>36</c:v>
                </c:pt>
                <c:pt idx="1618">
                  <c:v>36</c:v>
                </c:pt>
                <c:pt idx="1619">
                  <c:v>37</c:v>
                </c:pt>
                <c:pt idx="1620">
                  <c:v>37</c:v>
                </c:pt>
                <c:pt idx="1621">
                  <c:v>37</c:v>
                </c:pt>
                <c:pt idx="1622">
                  <c:v>37</c:v>
                </c:pt>
                <c:pt idx="1623">
                  <c:v>37</c:v>
                </c:pt>
                <c:pt idx="1624">
                  <c:v>37</c:v>
                </c:pt>
                <c:pt idx="1625">
                  <c:v>37</c:v>
                </c:pt>
                <c:pt idx="1626">
                  <c:v>37</c:v>
                </c:pt>
                <c:pt idx="1627">
                  <c:v>37</c:v>
                </c:pt>
                <c:pt idx="1628">
                  <c:v>37</c:v>
                </c:pt>
                <c:pt idx="1629">
                  <c:v>37</c:v>
                </c:pt>
                <c:pt idx="1630">
                  <c:v>37</c:v>
                </c:pt>
                <c:pt idx="1631">
                  <c:v>37</c:v>
                </c:pt>
                <c:pt idx="1632">
                  <c:v>37</c:v>
                </c:pt>
                <c:pt idx="1633">
                  <c:v>37</c:v>
                </c:pt>
                <c:pt idx="1634">
                  <c:v>37</c:v>
                </c:pt>
                <c:pt idx="1635">
                  <c:v>37</c:v>
                </c:pt>
                <c:pt idx="1636">
                  <c:v>37</c:v>
                </c:pt>
                <c:pt idx="1637">
                  <c:v>37</c:v>
                </c:pt>
                <c:pt idx="1638">
                  <c:v>37</c:v>
                </c:pt>
                <c:pt idx="1639">
                  <c:v>37</c:v>
                </c:pt>
                <c:pt idx="1640">
                  <c:v>37</c:v>
                </c:pt>
                <c:pt idx="1641">
                  <c:v>37</c:v>
                </c:pt>
                <c:pt idx="1642">
                  <c:v>37</c:v>
                </c:pt>
                <c:pt idx="1643">
                  <c:v>37</c:v>
                </c:pt>
                <c:pt idx="1644">
                  <c:v>37</c:v>
                </c:pt>
                <c:pt idx="1645">
                  <c:v>37</c:v>
                </c:pt>
                <c:pt idx="1646">
                  <c:v>37</c:v>
                </c:pt>
                <c:pt idx="1647">
                  <c:v>37</c:v>
                </c:pt>
                <c:pt idx="1648">
                  <c:v>37</c:v>
                </c:pt>
                <c:pt idx="1649">
                  <c:v>37</c:v>
                </c:pt>
                <c:pt idx="1650">
                  <c:v>37</c:v>
                </c:pt>
                <c:pt idx="1651">
                  <c:v>37</c:v>
                </c:pt>
                <c:pt idx="1652">
                  <c:v>37</c:v>
                </c:pt>
                <c:pt idx="1653">
                  <c:v>37</c:v>
                </c:pt>
                <c:pt idx="1654">
                  <c:v>37</c:v>
                </c:pt>
                <c:pt idx="1655">
                  <c:v>37</c:v>
                </c:pt>
                <c:pt idx="1656">
                  <c:v>37</c:v>
                </c:pt>
                <c:pt idx="1657">
                  <c:v>37</c:v>
                </c:pt>
                <c:pt idx="1658">
                  <c:v>37</c:v>
                </c:pt>
                <c:pt idx="1659">
                  <c:v>37</c:v>
                </c:pt>
                <c:pt idx="1660">
                  <c:v>37</c:v>
                </c:pt>
                <c:pt idx="1661">
                  <c:v>37</c:v>
                </c:pt>
                <c:pt idx="1662">
                  <c:v>36</c:v>
                </c:pt>
                <c:pt idx="1663">
                  <c:v>36</c:v>
                </c:pt>
                <c:pt idx="1664">
                  <c:v>36</c:v>
                </c:pt>
                <c:pt idx="1665">
                  <c:v>37</c:v>
                </c:pt>
                <c:pt idx="1666">
                  <c:v>37</c:v>
                </c:pt>
                <c:pt idx="1667">
                  <c:v>37</c:v>
                </c:pt>
                <c:pt idx="1668">
                  <c:v>37</c:v>
                </c:pt>
                <c:pt idx="1669">
                  <c:v>37</c:v>
                </c:pt>
                <c:pt idx="1670">
                  <c:v>37</c:v>
                </c:pt>
                <c:pt idx="1671">
                  <c:v>37</c:v>
                </c:pt>
                <c:pt idx="1672">
                  <c:v>37</c:v>
                </c:pt>
                <c:pt idx="1673">
                  <c:v>37</c:v>
                </c:pt>
                <c:pt idx="1674">
                  <c:v>37</c:v>
                </c:pt>
                <c:pt idx="1675">
                  <c:v>37</c:v>
                </c:pt>
                <c:pt idx="1676">
                  <c:v>37</c:v>
                </c:pt>
                <c:pt idx="1677">
                  <c:v>37</c:v>
                </c:pt>
                <c:pt idx="1678">
                  <c:v>37</c:v>
                </c:pt>
                <c:pt idx="1679">
                  <c:v>37</c:v>
                </c:pt>
                <c:pt idx="1680">
                  <c:v>37</c:v>
                </c:pt>
                <c:pt idx="1681">
                  <c:v>37</c:v>
                </c:pt>
                <c:pt idx="1682">
                  <c:v>37</c:v>
                </c:pt>
                <c:pt idx="1683">
                  <c:v>37</c:v>
                </c:pt>
                <c:pt idx="1684">
                  <c:v>37</c:v>
                </c:pt>
                <c:pt idx="1685">
                  <c:v>37</c:v>
                </c:pt>
                <c:pt idx="1686">
                  <c:v>37</c:v>
                </c:pt>
                <c:pt idx="1687">
                  <c:v>37</c:v>
                </c:pt>
                <c:pt idx="1688">
                  <c:v>37</c:v>
                </c:pt>
                <c:pt idx="1689">
                  <c:v>37</c:v>
                </c:pt>
                <c:pt idx="1690">
                  <c:v>37</c:v>
                </c:pt>
                <c:pt idx="1691">
                  <c:v>37</c:v>
                </c:pt>
                <c:pt idx="1692">
                  <c:v>37</c:v>
                </c:pt>
                <c:pt idx="1693">
                  <c:v>37</c:v>
                </c:pt>
                <c:pt idx="1694">
                  <c:v>37</c:v>
                </c:pt>
                <c:pt idx="1695">
                  <c:v>37</c:v>
                </c:pt>
                <c:pt idx="1696">
                  <c:v>37</c:v>
                </c:pt>
                <c:pt idx="1697">
                  <c:v>37</c:v>
                </c:pt>
                <c:pt idx="1698">
                  <c:v>37</c:v>
                </c:pt>
                <c:pt idx="1699">
                  <c:v>37</c:v>
                </c:pt>
                <c:pt idx="1700">
                  <c:v>37</c:v>
                </c:pt>
                <c:pt idx="1701">
                  <c:v>37</c:v>
                </c:pt>
                <c:pt idx="1702">
                  <c:v>37</c:v>
                </c:pt>
                <c:pt idx="1703">
                  <c:v>37</c:v>
                </c:pt>
                <c:pt idx="1704">
                  <c:v>37</c:v>
                </c:pt>
                <c:pt idx="1705">
                  <c:v>38</c:v>
                </c:pt>
                <c:pt idx="1706">
                  <c:v>38</c:v>
                </c:pt>
                <c:pt idx="1707">
                  <c:v>39</c:v>
                </c:pt>
                <c:pt idx="1708">
                  <c:v>39</c:v>
                </c:pt>
                <c:pt idx="1709">
                  <c:v>39</c:v>
                </c:pt>
                <c:pt idx="1710">
                  <c:v>39</c:v>
                </c:pt>
                <c:pt idx="1711">
                  <c:v>39</c:v>
                </c:pt>
                <c:pt idx="1712">
                  <c:v>39</c:v>
                </c:pt>
                <c:pt idx="1713">
                  <c:v>39</c:v>
                </c:pt>
                <c:pt idx="1714">
                  <c:v>39</c:v>
                </c:pt>
                <c:pt idx="1715">
                  <c:v>39</c:v>
                </c:pt>
                <c:pt idx="1716">
                  <c:v>39</c:v>
                </c:pt>
                <c:pt idx="1717">
                  <c:v>39</c:v>
                </c:pt>
                <c:pt idx="1718">
                  <c:v>39</c:v>
                </c:pt>
                <c:pt idx="1719">
                  <c:v>39</c:v>
                </c:pt>
                <c:pt idx="1720">
                  <c:v>39</c:v>
                </c:pt>
                <c:pt idx="1721">
                  <c:v>40</c:v>
                </c:pt>
                <c:pt idx="1722">
                  <c:v>40</c:v>
                </c:pt>
                <c:pt idx="1723">
                  <c:v>40</c:v>
                </c:pt>
                <c:pt idx="1724">
                  <c:v>40</c:v>
                </c:pt>
                <c:pt idx="1725">
                  <c:v>40</c:v>
                </c:pt>
                <c:pt idx="1726">
                  <c:v>40</c:v>
                </c:pt>
                <c:pt idx="1727">
                  <c:v>40</c:v>
                </c:pt>
                <c:pt idx="1728">
                  <c:v>40</c:v>
                </c:pt>
                <c:pt idx="1729">
                  <c:v>40</c:v>
                </c:pt>
                <c:pt idx="1730">
                  <c:v>40</c:v>
                </c:pt>
                <c:pt idx="1731">
                  <c:v>41</c:v>
                </c:pt>
                <c:pt idx="1732">
                  <c:v>41</c:v>
                </c:pt>
                <c:pt idx="1733">
                  <c:v>41</c:v>
                </c:pt>
                <c:pt idx="1734">
                  <c:v>41</c:v>
                </c:pt>
                <c:pt idx="1735">
                  <c:v>41</c:v>
                </c:pt>
                <c:pt idx="1736">
                  <c:v>41</c:v>
                </c:pt>
                <c:pt idx="1737">
                  <c:v>41</c:v>
                </c:pt>
                <c:pt idx="1738">
                  <c:v>41</c:v>
                </c:pt>
                <c:pt idx="1739">
                  <c:v>41</c:v>
                </c:pt>
                <c:pt idx="1740">
                  <c:v>41</c:v>
                </c:pt>
                <c:pt idx="1741">
                  <c:v>41</c:v>
                </c:pt>
                <c:pt idx="1742">
                  <c:v>41</c:v>
                </c:pt>
                <c:pt idx="1743">
                  <c:v>41</c:v>
                </c:pt>
                <c:pt idx="1744">
                  <c:v>41</c:v>
                </c:pt>
                <c:pt idx="1745">
                  <c:v>41</c:v>
                </c:pt>
                <c:pt idx="1746">
                  <c:v>41</c:v>
                </c:pt>
                <c:pt idx="1747">
                  <c:v>41</c:v>
                </c:pt>
                <c:pt idx="1748">
                  <c:v>41</c:v>
                </c:pt>
                <c:pt idx="1749">
                  <c:v>41</c:v>
                </c:pt>
                <c:pt idx="1750">
                  <c:v>41</c:v>
                </c:pt>
                <c:pt idx="1751">
                  <c:v>41</c:v>
                </c:pt>
                <c:pt idx="1752">
                  <c:v>41</c:v>
                </c:pt>
                <c:pt idx="1753">
                  <c:v>41</c:v>
                </c:pt>
                <c:pt idx="1754">
                  <c:v>41</c:v>
                </c:pt>
                <c:pt idx="1755">
                  <c:v>41</c:v>
                </c:pt>
                <c:pt idx="1756">
                  <c:v>41</c:v>
                </c:pt>
                <c:pt idx="1757">
                  <c:v>41</c:v>
                </c:pt>
                <c:pt idx="1758">
                  <c:v>41</c:v>
                </c:pt>
                <c:pt idx="1759">
                  <c:v>41</c:v>
                </c:pt>
                <c:pt idx="1760">
                  <c:v>41</c:v>
                </c:pt>
                <c:pt idx="1761">
                  <c:v>41</c:v>
                </c:pt>
                <c:pt idx="1762">
                  <c:v>41</c:v>
                </c:pt>
                <c:pt idx="1763">
                  <c:v>41</c:v>
                </c:pt>
                <c:pt idx="1764">
                  <c:v>41</c:v>
                </c:pt>
                <c:pt idx="1765">
                  <c:v>41</c:v>
                </c:pt>
                <c:pt idx="1766">
                  <c:v>41</c:v>
                </c:pt>
                <c:pt idx="1767">
                  <c:v>41</c:v>
                </c:pt>
                <c:pt idx="1768">
                  <c:v>41</c:v>
                </c:pt>
                <c:pt idx="1769">
                  <c:v>41</c:v>
                </c:pt>
                <c:pt idx="1770">
                  <c:v>41</c:v>
                </c:pt>
                <c:pt idx="1771">
                  <c:v>41</c:v>
                </c:pt>
                <c:pt idx="1772">
                  <c:v>41</c:v>
                </c:pt>
                <c:pt idx="1773">
                  <c:v>41</c:v>
                </c:pt>
                <c:pt idx="1774">
                  <c:v>41</c:v>
                </c:pt>
                <c:pt idx="1775">
                  <c:v>41</c:v>
                </c:pt>
                <c:pt idx="1776">
                  <c:v>41</c:v>
                </c:pt>
                <c:pt idx="1777">
                  <c:v>41</c:v>
                </c:pt>
                <c:pt idx="1778">
                  <c:v>41</c:v>
                </c:pt>
                <c:pt idx="1779">
                  <c:v>41</c:v>
                </c:pt>
                <c:pt idx="1780">
                  <c:v>41</c:v>
                </c:pt>
                <c:pt idx="1781">
                  <c:v>41</c:v>
                </c:pt>
                <c:pt idx="1782">
                  <c:v>41</c:v>
                </c:pt>
                <c:pt idx="1783">
                  <c:v>41</c:v>
                </c:pt>
                <c:pt idx="1784">
                  <c:v>41</c:v>
                </c:pt>
                <c:pt idx="1785">
                  <c:v>41</c:v>
                </c:pt>
                <c:pt idx="1786">
                  <c:v>41</c:v>
                </c:pt>
                <c:pt idx="1787">
                  <c:v>41</c:v>
                </c:pt>
                <c:pt idx="1788">
                  <c:v>41</c:v>
                </c:pt>
                <c:pt idx="1789">
                  <c:v>41</c:v>
                </c:pt>
                <c:pt idx="1790">
                  <c:v>41</c:v>
                </c:pt>
                <c:pt idx="1791">
                  <c:v>41</c:v>
                </c:pt>
                <c:pt idx="1792">
                  <c:v>41</c:v>
                </c:pt>
                <c:pt idx="1793">
                  <c:v>41</c:v>
                </c:pt>
                <c:pt idx="1794">
                  <c:v>41</c:v>
                </c:pt>
                <c:pt idx="1795">
                  <c:v>41</c:v>
                </c:pt>
                <c:pt idx="1796">
                  <c:v>41</c:v>
                </c:pt>
                <c:pt idx="1797">
                  <c:v>41</c:v>
                </c:pt>
                <c:pt idx="1798">
                  <c:v>41</c:v>
                </c:pt>
                <c:pt idx="1799">
                  <c:v>41</c:v>
                </c:pt>
                <c:pt idx="1800">
                  <c:v>44</c:v>
                </c:pt>
                <c:pt idx="1801">
                  <c:v>44</c:v>
                </c:pt>
                <c:pt idx="1802">
                  <c:v>44</c:v>
                </c:pt>
                <c:pt idx="1803">
                  <c:v>44</c:v>
                </c:pt>
                <c:pt idx="1804">
                  <c:v>44</c:v>
                </c:pt>
                <c:pt idx="1805">
                  <c:v>44</c:v>
                </c:pt>
                <c:pt idx="1806">
                  <c:v>44</c:v>
                </c:pt>
                <c:pt idx="1807">
                  <c:v>44</c:v>
                </c:pt>
                <c:pt idx="1808">
                  <c:v>44</c:v>
                </c:pt>
                <c:pt idx="1809">
                  <c:v>45</c:v>
                </c:pt>
                <c:pt idx="1810">
                  <c:v>45</c:v>
                </c:pt>
                <c:pt idx="1811">
                  <c:v>45</c:v>
                </c:pt>
                <c:pt idx="1812">
                  <c:v>45</c:v>
                </c:pt>
                <c:pt idx="1813">
                  <c:v>46</c:v>
                </c:pt>
                <c:pt idx="1814">
                  <c:v>46</c:v>
                </c:pt>
                <c:pt idx="1815">
                  <c:v>46</c:v>
                </c:pt>
                <c:pt idx="1816">
                  <c:v>46</c:v>
                </c:pt>
                <c:pt idx="1817">
                  <c:v>46</c:v>
                </c:pt>
                <c:pt idx="1818">
                  <c:v>46</c:v>
                </c:pt>
                <c:pt idx="1819">
                  <c:v>46</c:v>
                </c:pt>
                <c:pt idx="1820">
                  <c:v>46</c:v>
                </c:pt>
                <c:pt idx="1821">
                  <c:v>46</c:v>
                </c:pt>
                <c:pt idx="1822">
                  <c:v>46</c:v>
                </c:pt>
                <c:pt idx="1823">
                  <c:v>46</c:v>
                </c:pt>
                <c:pt idx="1824">
                  <c:v>46</c:v>
                </c:pt>
                <c:pt idx="1825">
                  <c:v>46</c:v>
                </c:pt>
                <c:pt idx="1826">
                  <c:v>46</c:v>
                </c:pt>
                <c:pt idx="1827">
                  <c:v>46</c:v>
                </c:pt>
                <c:pt idx="1828">
                  <c:v>46</c:v>
                </c:pt>
                <c:pt idx="1829">
                  <c:v>46</c:v>
                </c:pt>
                <c:pt idx="1830">
                  <c:v>46</c:v>
                </c:pt>
                <c:pt idx="1831">
                  <c:v>46</c:v>
                </c:pt>
                <c:pt idx="1832">
                  <c:v>46</c:v>
                </c:pt>
                <c:pt idx="1833">
                  <c:v>46</c:v>
                </c:pt>
                <c:pt idx="1834">
                  <c:v>46</c:v>
                </c:pt>
                <c:pt idx="1835">
                  <c:v>46</c:v>
                </c:pt>
                <c:pt idx="1836">
                  <c:v>46</c:v>
                </c:pt>
                <c:pt idx="1837">
                  <c:v>46</c:v>
                </c:pt>
                <c:pt idx="1838">
                  <c:v>46</c:v>
                </c:pt>
                <c:pt idx="1839">
                  <c:v>46</c:v>
                </c:pt>
                <c:pt idx="1840">
                  <c:v>46</c:v>
                </c:pt>
                <c:pt idx="1841">
                  <c:v>46</c:v>
                </c:pt>
                <c:pt idx="1842">
                  <c:v>45</c:v>
                </c:pt>
                <c:pt idx="1843">
                  <c:v>45</c:v>
                </c:pt>
                <c:pt idx="1844">
                  <c:v>45</c:v>
                </c:pt>
                <c:pt idx="1845">
                  <c:v>46</c:v>
                </c:pt>
                <c:pt idx="1846">
                  <c:v>46</c:v>
                </c:pt>
                <c:pt idx="1847">
                  <c:v>46</c:v>
                </c:pt>
                <c:pt idx="1848">
                  <c:v>46</c:v>
                </c:pt>
                <c:pt idx="1849">
                  <c:v>46</c:v>
                </c:pt>
                <c:pt idx="1850">
                  <c:v>46</c:v>
                </c:pt>
                <c:pt idx="1851">
                  <c:v>47</c:v>
                </c:pt>
                <c:pt idx="1852">
                  <c:v>47</c:v>
                </c:pt>
                <c:pt idx="1853">
                  <c:v>47</c:v>
                </c:pt>
                <c:pt idx="1854">
                  <c:v>48</c:v>
                </c:pt>
                <c:pt idx="1855">
                  <c:v>48</c:v>
                </c:pt>
                <c:pt idx="1856">
                  <c:v>48</c:v>
                </c:pt>
                <c:pt idx="1857">
                  <c:v>48</c:v>
                </c:pt>
                <c:pt idx="1858">
                  <c:v>48</c:v>
                </c:pt>
                <c:pt idx="1859">
                  <c:v>48</c:v>
                </c:pt>
                <c:pt idx="1860">
                  <c:v>48</c:v>
                </c:pt>
                <c:pt idx="1861">
                  <c:v>48</c:v>
                </c:pt>
                <c:pt idx="1862">
                  <c:v>48</c:v>
                </c:pt>
                <c:pt idx="1863">
                  <c:v>48</c:v>
                </c:pt>
                <c:pt idx="1864">
                  <c:v>48</c:v>
                </c:pt>
                <c:pt idx="1865">
                  <c:v>48</c:v>
                </c:pt>
                <c:pt idx="1866">
                  <c:v>48</c:v>
                </c:pt>
                <c:pt idx="1867">
                  <c:v>48</c:v>
                </c:pt>
                <c:pt idx="1868">
                  <c:v>48</c:v>
                </c:pt>
                <c:pt idx="1869">
                  <c:v>48</c:v>
                </c:pt>
                <c:pt idx="1870">
                  <c:v>48</c:v>
                </c:pt>
                <c:pt idx="1871">
                  <c:v>48</c:v>
                </c:pt>
                <c:pt idx="1872">
                  <c:v>48</c:v>
                </c:pt>
                <c:pt idx="1873">
                  <c:v>48</c:v>
                </c:pt>
                <c:pt idx="1874">
                  <c:v>48</c:v>
                </c:pt>
                <c:pt idx="1875">
                  <c:v>48</c:v>
                </c:pt>
                <c:pt idx="1876">
                  <c:v>48</c:v>
                </c:pt>
                <c:pt idx="1877">
                  <c:v>48</c:v>
                </c:pt>
                <c:pt idx="1878">
                  <c:v>48</c:v>
                </c:pt>
                <c:pt idx="1879">
                  <c:v>48</c:v>
                </c:pt>
                <c:pt idx="1880">
                  <c:v>48</c:v>
                </c:pt>
                <c:pt idx="1881">
                  <c:v>48</c:v>
                </c:pt>
                <c:pt idx="1882">
                  <c:v>48</c:v>
                </c:pt>
                <c:pt idx="1883">
                  <c:v>48</c:v>
                </c:pt>
                <c:pt idx="1884">
                  <c:v>48</c:v>
                </c:pt>
                <c:pt idx="1885">
                  <c:v>49</c:v>
                </c:pt>
                <c:pt idx="1886">
                  <c:v>49</c:v>
                </c:pt>
                <c:pt idx="1887">
                  <c:v>49</c:v>
                </c:pt>
                <c:pt idx="1888">
                  <c:v>50</c:v>
                </c:pt>
                <c:pt idx="1889">
                  <c:v>50</c:v>
                </c:pt>
                <c:pt idx="1890">
                  <c:v>50</c:v>
                </c:pt>
                <c:pt idx="1891">
                  <c:v>50</c:v>
                </c:pt>
                <c:pt idx="1892">
                  <c:v>51</c:v>
                </c:pt>
                <c:pt idx="1893">
                  <c:v>51</c:v>
                </c:pt>
                <c:pt idx="1894">
                  <c:v>52</c:v>
                </c:pt>
                <c:pt idx="1895">
                  <c:v>53</c:v>
                </c:pt>
                <c:pt idx="1896">
                  <c:v>53</c:v>
                </c:pt>
                <c:pt idx="1897">
                  <c:v>53</c:v>
                </c:pt>
                <c:pt idx="1898">
                  <c:v>53</c:v>
                </c:pt>
                <c:pt idx="1899">
                  <c:v>53</c:v>
                </c:pt>
                <c:pt idx="1900">
                  <c:v>53</c:v>
                </c:pt>
                <c:pt idx="1901">
                  <c:v>54</c:v>
                </c:pt>
                <c:pt idx="1902">
                  <c:v>54</c:v>
                </c:pt>
                <c:pt idx="1903">
                  <c:v>54</c:v>
                </c:pt>
                <c:pt idx="1904">
                  <c:v>54</c:v>
                </c:pt>
                <c:pt idx="1905">
                  <c:v>54</c:v>
                </c:pt>
                <c:pt idx="1906">
                  <c:v>54</c:v>
                </c:pt>
                <c:pt idx="1907">
                  <c:v>54</c:v>
                </c:pt>
                <c:pt idx="1908">
                  <c:v>54</c:v>
                </c:pt>
                <c:pt idx="1909">
                  <c:v>54</c:v>
                </c:pt>
                <c:pt idx="1910">
                  <c:v>54</c:v>
                </c:pt>
                <c:pt idx="1911">
                  <c:v>54</c:v>
                </c:pt>
                <c:pt idx="1912">
                  <c:v>54</c:v>
                </c:pt>
                <c:pt idx="1913">
                  <c:v>54</c:v>
                </c:pt>
                <c:pt idx="1914">
                  <c:v>54</c:v>
                </c:pt>
                <c:pt idx="1915">
                  <c:v>54</c:v>
                </c:pt>
                <c:pt idx="1916">
                  <c:v>54</c:v>
                </c:pt>
                <c:pt idx="1917">
                  <c:v>54</c:v>
                </c:pt>
                <c:pt idx="1918">
                  <c:v>54</c:v>
                </c:pt>
                <c:pt idx="1919">
                  <c:v>54</c:v>
                </c:pt>
                <c:pt idx="1920">
                  <c:v>54</c:v>
                </c:pt>
                <c:pt idx="1921">
                  <c:v>54</c:v>
                </c:pt>
                <c:pt idx="1922">
                  <c:v>54</c:v>
                </c:pt>
                <c:pt idx="1923">
                  <c:v>54</c:v>
                </c:pt>
                <c:pt idx="1924">
                  <c:v>54</c:v>
                </c:pt>
                <c:pt idx="1925">
                  <c:v>54</c:v>
                </c:pt>
                <c:pt idx="1926">
                  <c:v>54</c:v>
                </c:pt>
                <c:pt idx="1927">
                  <c:v>54</c:v>
                </c:pt>
                <c:pt idx="1928">
                  <c:v>54</c:v>
                </c:pt>
                <c:pt idx="1929">
                  <c:v>55</c:v>
                </c:pt>
                <c:pt idx="1930">
                  <c:v>55</c:v>
                </c:pt>
                <c:pt idx="1931">
                  <c:v>55</c:v>
                </c:pt>
                <c:pt idx="1932">
                  <c:v>55</c:v>
                </c:pt>
                <c:pt idx="1933">
                  <c:v>55</c:v>
                </c:pt>
                <c:pt idx="1934">
                  <c:v>55</c:v>
                </c:pt>
                <c:pt idx="1935">
                  <c:v>55</c:v>
                </c:pt>
                <c:pt idx="1936">
                  <c:v>56</c:v>
                </c:pt>
                <c:pt idx="1937">
                  <c:v>56</c:v>
                </c:pt>
                <c:pt idx="1938">
                  <c:v>56</c:v>
                </c:pt>
                <c:pt idx="1939">
                  <c:v>56</c:v>
                </c:pt>
                <c:pt idx="1940">
                  <c:v>57</c:v>
                </c:pt>
                <c:pt idx="1941">
                  <c:v>58</c:v>
                </c:pt>
                <c:pt idx="1942">
                  <c:v>58</c:v>
                </c:pt>
                <c:pt idx="1943">
                  <c:v>58</c:v>
                </c:pt>
                <c:pt idx="1944">
                  <c:v>60</c:v>
                </c:pt>
                <c:pt idx="1945">
                  <c:v>60</c:v>
                </c:pt>
                <c:pt idx="1946">
                  <c:v>60</c:v>
                </c:pt>
                <c:pt idx="1947">
                  <c:v>60</c:v>
                </c:pt>
                <c:pt idx="1948">
                  <c:v>60</c:v>
                </c:pt>
                <c:pt idx="1949">
                  <c:v>60</c:v>
                </c:pt>
                <c:pt idx="1950">
                  <c:v>60</c:v>
                </c:pt>
                <c:pt idx="1951">
                  <c:v>60</c:v>
                </c:pt>
                <c:pt idx="1952">
                  <c:v>61</c:v>
                </c:pt>
                <c:pt idx="1953">
                  <c:v>61</c:v>
                </c:pt>
                <c:pt idx="1954">
                  <c:v>61</c:v>
                </c:pt>
                <c:pt idx="1955">
                  <c:v>61</c:v>
                </c:pt>
                <c:pt idx="1956">
                  <c:v>61</c:v>
                </c:pt>
                <c:pt idx="1957">
                  <c:v>60</c:v>
                </c:pt>
                <c:pt idx="1958">
                  <c:v>60</c:v>
                </c:pt>
                <c:pt idx="1959">
                  <c:v>60</c:v>
                </c:pt>
                <c:pt idx="1960">
                  <c:v>60</c:v>
                </c:pt>
                <c:pt idx="1961">
                  <c:v>60</c:v>
                </c:pt>
                <c:pt idx="1962">
                  <c:v>60</c:v>
                </c:pt>
                <c:pt idx="1963">
                  <c:v>60</c:v>
                </c:pt>
                <c:pt idx="1964">
                  <c:v>60</c:v>
                </c:pt>
                <c:pt idx="1965">
                  <c:v>60</c:v>
                </c:pt>
                <c:pt idx="1966">
                  <c:v>61</c:v>
                </c:pt>
                <c:pt idx="1967">
                  <c:v>61</c:v>
                </c:pt>
                <c:pt idx="1968">
                  <c:v>61</c:v>
                </c:pt>
                <c:pt idx="1969">
                  <c:v>61</c:v>
                </c:pt>
                <c:pt idx="1970">
                  <c:v>61</c:v>
                </c:pt>
                <c:pt idx="1971">
                  <c:v>62</c:v>
                </c:pt>
                <c:pt idx="1972">
                  <c:v>62</c:v>
                </c:pt>
                <c:pt idx="1973">
                  <c:v>62</c:v>
                </c:pt>
                <c:pt idx="1974">
                  <c:v>62</c:v>
                </c:pt>
                <c:pt idx="1975">
                  <c:v>62</c:v>
                </c:pt>
                <c:pt idx="1976">
                  <c:v>62</c:v>
                </c:pt>
                <c:pt idx="1977">
                  <c:v>62</c:v>
                </c:pt>
                <c:pt idx="1978">
                  <c:v>62</c:v>
                </c:pt>
                <c:pt idx="1979">
                  <c:v>62</c:v>
                </c:pt>
                <c:pt idx="1980">
                  <c:v>62</c:v>
                </c:pt>
                <c:pt idx="1981">
                  <c:v>62</c:v>
                </c:pt>
                <c:pt idx="1982">
                  <c:v>62</c:v>
                </c:pt>
                <c:pt idx="1983">
                  <c:v>62</c:v>
                </c:pt>
                <c:pt idx="1984">
                  <c:v>62</c:v>
                </c:pt>
                <c:pt idx="1985">
                  <c:v>62</c:v>
                </c:pt>
                <c:pt idx="1986">
                  <c:v>62</c:v>
                </c:pt>
                <c:pt idx="1987">
                  <c:v>62</c:v>
                </c:pt>
                <c:pt idx="1988">
                  <c:v>62</c:v>
                </c:pt>
                <c:pt idx="1989">
                  <c:v>62</c:v>
                </c:pt>
                <c:pt idx="1990">
                  <c:v>62</c:v>
                </c:pt>
                <c:pt idx="1991">
                  <c:v>62</c:v>
                </c:pt>
                <c:pt idx="1992">
                  <c:v>62</c:v>
                </c:pt>
                <c:pt idx="1993">
                  <c:v>62</c:v>
                </c:pt>
                <c:pt idx="1994">
                  <c:v>62</c:v>
                </c:pt>
                <c:pt idx="1995">
                  <c:v>62</c:v>
                </c:pt>
                <c:pt idx="1996">
                  <c:v>62</c:v>
                </c:pt>
                <c:pt idx="1997">
                  <c:v>62</c:v>
                </c:pt>
                <c:pt idx="1998">
                  <c:v>62</c:v>
                </c:pt>
                <c:pt idx="1999">
                  <c:v>62</c:v>
                </c:pt>
                <c:pt idx="2000">
                  <c:v>62</c:v>
                </c:pt>
                <c:pt idx="2001">
                  <c:v>62</c:v>
                </c:pt>
                <c:pt idx="2002">
                  <c:v>62</c:v>
                </c:pt>
                <c:pt idx="2003">
                  <c:v>62</c:v>
                </c:pt>
                <c:pt idx="2004">
                  <c:v>62</c:v>
                </c:pt>
                <c:pt idx="2005">
                  <c:v>62</c:v>
                </c:pt>
                <c:pt idx="2006">
                  <c:v>62</c:v>
                </c:pt>
                <c:pt idx="2007">
                  <c:v>62</c:v>
                </c:pt>
                <c:pt idx="2008">
                  <c:v>62</c:v>
                </c:pt>
                <c:pt idx="2009">
                  <c:v>63</c:v>
                </c:pt>
                <c:pt idx="2010">
                  <c:v>63</c:v>
                </c:pt>
                <c:pt idx="2011">
                  <c:v>64</c:v>
                </c:pt>
                <c:pt idx="2012">
                  <c:v>64</c:v>
                </c:pt>
                <c:pt idx="2013">
                  <c:v>64</c:v>
                </c:pt>
                <c:pt idx="2014">
                  <c:v>64</c:v>
                </c:pt>
                <c:pt idx="2015">
                  <c:v>64</c:v>
                </c:pt>
                <c:pt idx="2016">
                  <c:v>64</c:v>
                </c:pt>
                <c:pt idx="2017">
                  <c:v>64</c:v>
                </c:pt>
                <c:pt idx="2018">
                  <c:v>64</c:v>
                </c:pt>
                <c:pt idx="2019">
                  <c:v>64</c:v>
                </c:pt>
                <c:pt idx="2020">
                  <c:v>64</c:v>
                </c:pt>
                <c:pt idx="2021">
                  <c:v>64</c:v>
                </c:pt>
                <c:pt idx="2022">
                  <c:v>64</c:v>
                </c:pt>
                <c:pt idx="2023">
                  <c:v>64</c:v>
                </c:pt>
                <c:pt idx="2024">
                  <c:v>64</c:v>
                </c:pt>
                <c:pt idx="2025">
                  <c:v>64</c:v>
                </c:pt>
                <c:pt idx="2026">
                  <c:v>64</c:v>
                </c:pt>
                <c:pt idx="2027">
                  <c:v>64</c:v>
                </c:pt>
                <c:pt idx="2028">
                  <c:v>65</c:v>
                </c:pt>
                <c:pt idx="2029">
                  <c:v>65</c:v>
                </c:pt>
                <c:pt idx="2030">
                  <c:v>65</c:v>
                </c:pt>
                <c:pt idx="2031">
                  <c:v>65</c:v>
                </c:pt>
                <c:pt idx="2032">
                  <c:v>65</c:v>
                </c:pt>
                <c:pt idx="2033">
                  <c:v>65</c:v>
                </c:pt>
                <c:pt idx="2034">
                  <c:v>65</c:v>
                </c:pt>
                <c:pt idx="2035">
                  <c:v>65</c:v>
                </c:pt>
                <c:pt idx="2036">
                  <c:v>65</c:v>
                </c:pt>
                <c:pt idx="2037">
                  <c:v>65</c:v>
                </c:pt>
                <c:pt idx="2038">
                  <c:v>65</c:v>
                </c:pt>
                <c:pt idx="2039">
                  <c:v>65</c:v>
                </c:pt>
                <c:pt idx="2040">
                  <c:v>65</c:v>
                </c:pt>
                <c:pt idx="2041">
                  <c:v>65</c:v>
                </c:pt>
                <c:pt idx="2042">
                  <c:v>65</c:v>
                </c:pt>
                <c:pt idx="2043">
                  <c:v>65</c:v>
                </c:pt>
                <c:pt idx="2044">
                  <c:v>65</c:v>
                </c:pt>
                <c:pt idx="2045">
                  <c:v>65</c:v>
                </c:pt>
                <c:pt idx="2046">
                  <c:v>65</c:v>
                </c:pt>
                <c:pt idx="2047">
                  <c:v>65</c:v>
                </c:pt>
                <c:pt idx="2048">
                  <c:v>65</c:v>
                </c:pt>
                <c:pt idx="2049">
                  <c:v>65</c:v>
                </c:pt>
                <c:pt idx="2050">
                  <c:v>65</c:v>
                </c:pt>
                <c:pt idx="2051">
                  <c:v>65</c:v>
                </c:pt>
                <c:pt idx="2052">
                  <c:v>67</c:v>
                </c:pt>
                <c:pt idx="2053">
                  <c:v>67</c:v>
                </c:pt>
                <c:pt idx="2054">
                  <c:v>67</c:v>
                </c:pt>
                <c:pt idx="2055">
                  <c:v>67</c:v>
                </c:pt>
                <c:pt idx="2056">
                  <c:v>67</c:v>
                </c:pt>
                <c:pt idx="2057">
                  <c:v>67</c:v>
                </c:pt>
                <c:pt idx="2058">
                  <c:v>67</c:v>
                </c:pt>
                <c:pt idx="2059">
                  <c:v>67</c:v>
                </c:pt>
                <c:pt idx="2060">
                  <c:v>67</c:v>
                </c:pt>
                <c:pt idx="2061">
                  <c:v>67</c:v>
                </c:pt>
                <c:pt idx="2062">
                  <c:v>67</c:v>
                </c:pt>
                <c:pt idx="2063">
                  <c:v>67</c:v>
                </c:pt>
                <c:pt idx="2064">
                  <c:v>67</c:v>
                </c:pt>
                <c:pt idx="2065">
                  <c:v>67</c:v>
                </c:pt>
                <c:pt idx="2066">
                  <c:v>67</c:v>
                </c:pt>
                <c:pt idx="2067">
                  <c:v>68</c:v>
                </c:pt>
                <c:pt idx="2068">
                  <c:v>68</c:v>
                </c:pt>
                <c:pt idx="2069">
                  <c:v>68</c:v>
                </c:pt>
                <c:pt idx="2070">
                  <c:v>68</c:v>
                </c:pt>
                <c:pt idx="2071">
                  <c:v>68</c:v>
                </c:pt>
                <c:pt idx="2072">
                  <c:v>68</c:v>
                </c:pt>
                <c:pt idx="2073">
                  <c:v>68</c:v>
                </c:pt>
                <c:pt idx="2074">
                  <c:v>68</c:v>
                </c:pt>
                <c:pt idx="2075">
                  <c:v>68</c:v>
                </c:pt>
                <c:pt idx="2076">
                  <c:v>68</c:v>
                </c:pt>
                <c:pt idx="2077">
                  <c:v>68</c:v>
                </c:pt>
                <c:pt idx="2078">
                  <c:v>68</c:v>
                </c:pt>
                <c:pt idx="2079">
                  <c:v>68</c:v>
                </c:pt>
                <c:pt idx="2080">
                  <c:v>68</c:v>
                </c:pt>
                <c:pt idx="2081">
                  <c:v>68</c:v>
                </c:pt>
                <c:pt idx="2082">
                  <c:v>68</c:v>
                </c:pt>
                <c:pt idx="2083">
                  <c:v>68</c:v>
                </c:pt>
                <c:pt idx="2084">
                  <c:v>68</c:v>
                </c:pt>
                <c:pt idx="2085">
                  <c:v>68</c:v>
                </c:pt>
                <c:pt idx="2086">
                  <c:v>69</c:v>
                </c:pt>
                <c:pt idx="2087">
                  <c:v>69</c:v>
                </c:pt>
                <c:pt idx="2088">
                  <c:v>69</c:v>
                </c:pt>
                <c:pt idx="2089">
                  <c:v>69</c:v>
                </c:pt>
                <c:pt idx="2090">
                  <c:v>69</c:v>
                </c:pt>
                <c:pt idx="2091">
                  <c:v>69</c:v>
                </c:pt>
                <c:pt idx="2092">
                  <c:v>69</c:v>
                </c:pt>
                <c:pt idx="2093">
                  <c:v>69</c:v>
                </c:pt>
                <c:pt idx="2094">
                  <c:v>69</c:v>
                </c:pt>
                <c:pt idx="2095">
                  <c:v>70</c:v>
                </c:pt>
                <c:pt idx="2096">
                  <c:v>70</c:v>
                </c:pt>
                <c:pt idx="2097">
                  <c:v>70</c:v>
                </c:pt>
                <c:pt idx="2098">
                  <c:v>70</c:v>
                </c:pt>
                <c:pt idx="2099">
                  <c:v>71</c:v>
                </c:pt>
                <c:pt idx="2100">
                  <c:v>71</c:v>
                </c:pt>
                <c:pt idx="2101">
                  <c:v>71</c:v>
                </c:pt>
                <c:pt idx="2102">
                  <c:v>71</c:v>
                </c:pt>
                <c:pt idx="2103">
                  <c:v>71</c:v>
                </c:pt>
                <c:pt idx="2104">
                  <c:v>71</c:v>
                </c:pt>
                <c:pt idx="2105">
                  <c:v>71</c:v>
                </c:pt>
                <c:pt idx="2106">
                  <c:v>71</c:v>
                </c:pt>
                <c:pt idx="2107">
                  <c:v>71</c:v>
                </c:pt>
                <c:pt idx="2108">
                  <c:v>71</c:v>
                </c:pt>
                <c:pt idx="2109">
                  <c:v>71</c:v>
                </c:pt>
                <c:pt idx="2110">
                  <c:v>71</c:v>
                </c:pt>
                <c:pt idx="2111">
                  <c:v>71</c:v>
                </c:pt>
                <c:pt idx="2112">
                  <c:v>71</c:v>
                </c:pt>
                <c:pt idx="2113">
                  <c:v>71</c:v>
                </c:pt>
                <c:pt idx="2114">
                  <c:v>71</c:v>
                </c:pt>
                <c:pt idx="2115">
                  <c:v>71</c:v>
                </c:pt>
                <c:pt idx="2116">
                  <c:v>71</c:v>
                </c:pt>
                <c:pt idx="2117">
                  <c:v>71</c:v>
                </c:pt>
                <c:pt idx="2118">
                  <c:v>71</c:v>
                </c:pt>
                <c:pt idx="2119">
                  <c:v>71</c:v>
                </c:pt>
                <c:pt idx="2120">
                  <c:v>71</c:v>
                </c:pt>
                <c:pt idx="2121">
                  <c:v>71</c:v>
                </c:pt>
                <c:pt idx="2122">
                  <c:v>72</c:v>
                </c:pt>
                <c:pt idx="2123">
                  <c:v>72</c:v>
                </c:pt>
                <c:pt idx="2124">
                  <c:v>72</c:v>
                </c:pt>
                <c:pt idx="2125">
                  <c:v>72</c:v>
                </c:pt>
                <c:pt idx="2126">
                  <c:v>72</c:v>
                </c:pt>
                <c:pt idx="2127">
                  <c:v>72</c:v>
                </c:pt>
                <c:pt idx="2128">
                  <c:v>72</c:v>
                </c:pt>
                <c:pt idx="2129">
                  <c:v>72</c:v>
                </c:pt>
                <c:pt idx="2130">
                  <c:v>72</c:v>
                </c:pt>
                <c:pt idx="2131">
                  <c:v>72</c:v>
                </c:pt>
                <c:pt idx="2132">
                  <c:v>72</c:v>
                </c:pt>
                <c:pt idx="2133">
                  <c:v>72</c:v>
                </c:pt>
                <c:pt idx="2134">
                  <c:v>72</c:v>
                </c:pt>
                <c:pt idx="2135">
                  <c:v>72</c:v>
                </c:pt>
                <c:pt idx="2136">
                  <c:v>72</c:v>
                </c:pt>
                <c:pt idx="2137">
                  <c:v>72</c:v>
                </c:pt>
                <c:pt idx="2138">
                  <c:v>73</c:v>
                </c:pt>
                <c:pt idx="2139">
                  <c:v>73</c:v>
                </c:pt>
                <c:pt idx="2140">
                  <c:v>73</c:v>
                </c:pt>
                <c:pt idx="2141">
                  <c:v>73</c:v>
                </c:pt>
                <c:pt idx="2142">
                  <c:v>73</c:v>
                </c:pt>
                <c:pt idx="2143">
                  <c:v>73</c:v>
                </c:pt>
                <c:pt idx="2144">
                  <c:v>73</c:v>
                </c:pt>
                <c:pt idx="2145">
                  <c:v>73</c:v>
                </c:pt>
                <c:pt idx="2146">
                  <c:v>73</c:v>
                </c:pt>
                <c:pt idx="2147">
                  <c:v>73</c:v>
                </c:pt>
                <c:pt idx="2148">
                  <c:v>73</c:v>
                </c:pt>
                <c:pt idx="2149">
                  <c:v>73</c:v>
                </c:pt>
                <c:pt idx="2150">
                  <c:v>73</c:v>
                </c:pt>
                <c:pt idx="2151">
                  <c:v>73</c:v>
                </c:pt>
                <c:pt idx="2152">
                  <c:v>73</c:v>
                </c:pt>
                <c:pt idx="2153">
                  <c:v>73</c:v>
                </c:pt>
                <c:pt idx="2154">
                  <c:v>73</c:v>
                </c:pt>
                <c:pt idx="2155">
                  <c:v>73</c:v>
                </c:pt>
                <c:pt idx="2156">
                  <c:v>73</c:v>
                </c:pt>
                <c:pt idx="2157">
                  <c:v>73</c:v>
                </c:pt>
                <c:pt idx="2158">
                  <c:v>73</c:v>
                </c:pt>
                <c:pt idx="2159">
                  <c:v>73</c:v>
                </c:pt>
                <c:pt idx="2160">
                  <c:v>73</c:v>
                </c:pt>
                <c:pt idx="2161">
                  <c:v>73</c:v>
                </c:pt>
                <c:pt idx="2162">
                  <c:v>73</c:v>
                </c:pt>
                <c:pt idx="2163">
                  <c:v>73</c:v>
                </c:pt>
                <c:pt idx="2164">
                  <c:v>73</c:v>
                </c:pt>
                <c:pt idx="2165">
                  <c:v>73</c:v>
                </c:pt>
                <c:pt idx="2166">
                  <c:v>73</c:v>
                </c:pt>
                <c:pt idx="2167">
                  <c:v>73</c:v>
                </c:pt>
                <c:pt idx="2168">
                  <c:v>73</c:v>
                </c:pt>
                <c:pt idx="2169">
                  <c:v>73</c:v>
                </c:pt>
                <c:pt idx="2170">
                  <c:v>73</c:v>
                </c:pt>
                <c:pt idx="2171">
                  <c:v>73</c:v>
                </c:pt>
                <c:pt idx="2172">
                  <c:v>73</c:v>
                </c:pt>
                <c:pt idx="2173">
                  <c:v>73</c:v>
                </c:pt>
                <c:pt idx="2174">
                  <c:v>73</c:v>
                </c:pt>
                <c:pt idx="2175">
                  <c:v>73</c:v>
                </c:pt>
                <c:pt idx="2176">
                  <c:v>73</c:v>
                </c:pt>
                <c:pt idx="2177">
                  <c:v>73</c:v>
                </c:pt>
                <c:pt idx="2178">
                  <c:v>73</c:v>
                </c:pt>
                <c:pt idx="2179">
                  <c:v>73</c:v>
                </c:pt>
                <c:pt idx="2180">
                  <c:v>73</c:v>
                </c:pt>
                <c:pt idx="2181">
                  <c:v>73</c:v>
                </c:pt>
                <c:pt idx="2182">
                  <c:v>73</c:v>
                </c:pt>
                <c:pt idx="2183">
                  <c:v>73</c:v>
                </c:pt>
                <c:pt idx="2184">
                  <c:v>73</c:v>
                </c:pt>
                <c:pt idx="2185">
                  <c:v>73</c:v>
                </c:pt>
                <c:pt idx="2186">
                  <c:v>73</c:v>
                </c:pt>
                <c:pt idx="2187">
                  <c:v>73</c:v>
                </c:pt>
                <c:pt idx="2188">
                  <c:v>73</c:v>
                </c:pt>
                <c:pt idx="2189">
                  <c:v>73</c:v>
                </c:pt>
                <c:pt idx="2190">
                  <c:v>73</c:v>
                </c:pt>
                <c:pt idx="2191">
                  <c:v>73</c:v>
                </c:pt>
                <c:pt idx="2192">
                  <c:v>73</c:v>
                </c:pt>
                <c:pt idx="2193">
                  <c:v>73</c:v>
                </c:pt>
                <c:pt idx="2194">
                  <c:v>73</c:v>
                </c:pt>
                <c:pt idx="2195">
                  <c:v>73</c:v>
                </c:pt>
                <c:pt idx="2196">
                  <c:v>73</c:v>
                </c:pt>
                <c:pt idx="2197">
                  <c:v>73</c:v>
                </c:pt>
                <c:pt idx="2198">
                  <c:v>73</c:v>
                </c:pt>
                <c:pt idx="2199">
                  <c:v>73</c:v>
                </c:pt>
                <c:pt idx="2200">
                  <c:v>73</c:v>
                </c:pt>
                <c:pt idx="2201">
                  <c:v>73</c:v>
                </c:pt>
                <c:pt idx="2202">
                  <c:v>73</c:v>
                </c:pt>
                <c:pt idx="2203">
                  <c:v>73</c:v>
                </c:pt>
                <c:pt idx="2204">
                  <c:v>73</c:v>
                </c:pt>
                <c:pt idx="2205">
                  <c:v>73</c:v>
                </c:pt>
                <c:pt idx="2206">
                  <c:v>73</c:v>
                </c:pt>
                <c:pt idx="2207">
                  <c:v>73</c:v>
                </c:pt>
                <c:pt idx="2208">
                  <c:v>73</c:v>
                </c:pt>
                <c:pt idx="2209">
                  <c:v>73</c:v>
                </c:pt>
                <c:pt idx="2210">
                  <c:v>73</c:v>
                </c:pt>
                <c:pt idx="2211">
                  <c:v>73</c:v>
                </c:pt>
                <c:pt idx="2212">
                  <c:v>73</c:v>
                </c:pt>
                <c:pt idx="2213">
                  <c:v>73</c:v>
                </c:pt>
                <c:pt idx="2214">
                  <c:v>73</c:v>
                </c:pt>
                <c:pt idx="2215">
                  <c:v>73</c:v>
                </c:pt>
                <c:pt idx="2216">
                  <c:v>73</c:v>
                </c:pt>
                <c:pt idx="2217">
                  <c:v>73</c:v>
                </c:pt>
                <c:pt idx="2218">
                  <c:v>73</c:v>
                </c:pt>
                <c:pt idx="2219">
                  <c:v>73</c:v>
                </c:pt>
                <c:pt idx="2220">
                  <c:v>73</c:v>
                </c:pt>
                <c:pt idx="2221">
                  <c:v>73</c:v>
                </c:pt>
                <c:pt idx="2222">
                  <c:v>73</c:v>
                </c:pt>
                <c:pt idx="2223">
                  <c:v>73</c:v>
                </c:pt>
                <c:pt idx="2224">
                  <c:v>73</c:v>
                </c:pt>
                <c:pt idx="2225">
                  <c:v>73</c:v>
                </c:pt>
                <c:pt idx="2226">
                  <c:v>73</c:v>
                </c:pt>
                <c:pt idx="2227">
                  <c:v>74</c:v>
                </c:pt>
                <c:pt idx="2228">
                  <c:v>74</c:v>
                </c:pt>
                <c:pt idx="2229">
                  <c:v>74</c:v>
                </c:pt>
                <c:pt idx="2230">
                  <c:v>74</c:v>
                </c:pt>
                <c:pt idx="2231">
                  <c:v>74</c:v>
                </c:pt>
                <c:pt idx="2232">
                  <c:v>74</c:v>
                </c:pt>
                <c:pt idx="2233">
                  <c:v>74</c:v>
                </c:pt>
                <c:pt idx="2234">
                  <c:v>74</c:v>
                </c:pt>
                <c:pt idx="2235">
                  <c:v>74</c:v>
                </c:pt>
                <c:pt idx="2236">
                  <c:v>74</c:v>
                </c:pt>
                <c:pt idx="2237">
                  <c:v>74</c:v>
                </c:pt>
                <c:pt idx="2238">
                  <c:v>74</c:v>
                </c:pt>
                <c:pt idx="2239">
                  <c:v>74</c:v>
                </c:pt>
                <c:pt idx="2240">
                  <c:v>74</c:v>
                </c:pt>
                <c:pt idx="2241">
                  <c:v>75</c:v>
                </c:pt>
                <c:pt idx="2242">
                  <c:v>75</c:v>
                </c:pt>
                <c:pt idx="2243">
                  <c:v>75</c:v>
                </c:pt>
                <c:pt idx="2244">
                  <c:v>75</c:v>
                </c:pt>
                <c:pt idx="2245">
                  <c:v>75</c:v>
                </c:pt>
                <c:pt idx="2246">
                  <c:v>75</c:v>
                </c:pt>
                <c:pt idx="2247">
                  <c:v>75</c:v>
                </c:pt>
                <c:pt idx="2248">
                  <c:v>75</c:v>
                </c:pt>
                <c:pt idx="2249">
                  <c:v>75</c:v>
                </c:pt>
                <c:pt idx="2250">
                  <c:v>75</c:v>
                </c:pt>
                <c:pt idx="2251">
                  <c:v>75</c:v>
                </c:pt>
                <c:pt idx="2252">
                  <c:v>75</c:v>
                </c:pt>
                <c:pt idx="2253">
                  <c:v>75</c:v>
                </c:pt>
                <c:pt idx="2254">
                  <c:v>75</c:v>
                </c:pt>
                <c:pt idx="2255">
                  <c:v>76</c:v>
                </c:pt>
                <c:pt idx="2256">
                  <c:v>76</c:v>
                </c:pt>
                <c:pt idx="2257">
                  <c:v>76</c:v>
                </c:pt>
                <c:pt idx="2258">
                  <c:v>76</c:v>
                </c:pt>
                <c:pt idx="2259">
                  <c:v>76</c:v>
                </c:pt>
                <c:pt idx="2260">
                  <c:v>76</c:v>
                </c:pt>
                <c:pt idx="2261">
                  <c:v>76</c:v>
                </c:pt>
                <c:pt idx="2262">
                  <c:v>76</c:v>
                </c:pt>
                <c:pt idx="2263">
                  <c:v>76</c:v>
                </c:pt>
                <c:pt idx="2264">
                  <c:v>76</c:v>
                </c:pt>
                <c:pt idx="2265">
                  <c:v>76</c:v>
                </c:pt>
                <c:pt idx="2266">
                  <c:v>76</c:v>
                </c:pt>
                <c:pt idx="2267">
                  <c:v>76</c:v>
                </c:pt>
                <c:pt idx="2268">
                  <c:v>76</c:v>
                </c:pt>
                <c:pt idx="2269">
                  <c:v>76</c:v>
                </c:pt>
                <c:pt idx="2270">
                  <c:v>76</c:v>
                </c:pt>
                <c:pt idx="2271">
                  <c:v>77</c:v>
                </c:pt>
                <c:pt idx="2272">
                  <c:v>77</c:v>
                </c:pt>
                <c:pt idx="2273">
                  <c:v>77</c:v>
                </c:pt>
                <c:pt idx="2274">
                  <c:v>77</c:v>
                </c:pt>
                <c:pt idx="2275">
                  <c:v>78</c:v>
                </c:pt>
                <c:pt idx="2276">
                  <c:v>78</c:v>
                </c:pt>
                <c:pt idx="2277">
                  <c:v>78</c:v>
                </c:pt>
                <c:pt idx="2278">
                  <c:v>78</c:v>
                </c:pt>
                <c:pt idx="2279">
                  <c:v>78</c:v>
                </c:pt>
                <c:pt idx="2280">
                  <c:v>78</c:v>
                </c:pt>
                <c:pt idx="2281">
                  <c:v>78</c:v>
                </c:pt>
                <c:pt idx="2282">
                  <c:v>78</c:v>
                </c:pt>
                <c:pt idx="2283">
                  <c:v>78</c:v>
                </c:pt>
                <c:pt idx="2284">
                  <c:v>78</c:v>
                </c:pt>
                <c:pt idx="2285">
                  <c:v>78</c:v>
                </c:pt>
                <c:pt idx="2286">
                  <c:v>78</c:v>
                </c:pt>
                <c:pt idx="2287">
                  <c:v>78</c:v>
                </c:pt>
                <c:pt idx="2288">
                  <c:v>79</c:v>
                </c:pt>
                <c:pt idx="2289">
                  <c:v>79</c:v>
                </c:pt>
                <c:pt idx="2290">
                  <c:v>79</c:v>
                </c:pt>
                <c:pt idx="2291">
                  <c:v>82</c:v>
                </c:pt>
                <c:pt idx="2292">
                  <c:v>82</c:v>
                </c:pt>
                <c:pt idx="2293">
                  <c:v>82</c:v>
                </c:pt>
                <c:pt idx="2294">
                  <c:v>82</c:v>
                </c:pt>
                <c:pt idx="2295">
                  <c:v>82</c:v>
                </c:pt>
                <c:pt idx="2296">
                  <c:v>82</c:v>
                </c:pt>
                <c:pt idx="2297">
                  <c:v>84</c:v>
                </c:pt>
                <c:pt idx="2298">
                  <c:v>84</c:v>
                </c:pt>
                <c:pt idx="2299">
                  <c:v>83</c:v>
                </c:pt>
                <c:pt idx="2300">
                  <c:v>84</c:v>
                </c:pt>
                <c:pt idx="2301">
                  <c:v>84</c:v>
                </c:pt>
                <c:pt idx="2302">
                  <c:v>84</c:v>
                </c:pt>
                <c:pt idx="2303">
                  <c:v>84</c:v>
                </c:pt>
                <c:pt idx="2304">
                  <c:v>86</c:v>
                </c:pt>
                <c:pt idx="2305">
                  <c:v>86</c:v>
                </c:pt>
                <c:pt idx="2306">
                  <c:v>86</c:v>
                </c:pt>
                <c:pt idx="2307">
                  <c:v>86</c:v>
                </c:pt>
                <c:pt idx="2308">
                  <c:v>86</c:v>
                </c:pt>
                <c:pt idx="2309">
                  <c:v>86</c:v>
                </c:pt>
                <c:pt idx="2310">
                  <c:v>86</c:v>
                </c:pt>
                <c:pt idx="2311">
                  <c:v>88</c:v>
                </c:pt>
                <c:pt idx="2312">
                  <c:v>88</c:v>
                </c:pt>
                <c:pt idx="2313">
                  <c:v>88</c:v>
                </c:pt>
                <c:pt idx="2314">
                  <c:v>88</c:v>
                </c:pt>
                <c:pt idx="2315">
                  <c:v>88</c:v>
                </c:pt>
                <c:pt idx="2316">
                  <c:v>88</c:v>
                </c:pt>
                <c:pt idx="2317">
                  <c:v>88</c:v>
                </c:pt>
                <c:pt idx="2318">
                  <c:v>88</c:v>
                </c:pt>
                <c:pt idx="2319">
                  <c:v>88</c:v>
                </c:pt>
                <c:pt idx="2320">
                  <c:v>88</c:v>
                </c:pt>
                <c:pt idx="2321">
                  <c:v>88</c:v>
                </c:pt>
                <c:pt idx="2322">
                  <c:v>88</c:v>
                </c:pt>
                <c:pt idx="2323">
                  <c:v>88</c:v>
                </c:pt>
                <c:pt idx="2324">
                  <c:v>88</c:v>
                </c:pt>
                <c:pt idx="2325">
                  <c:v>89</c:v>
                </c:pt>
                <c:pt idx="2326">
                  <c:v>89</c:v>
                </c:pt>
                <c:pt idx="2327">
                  <c:v>89</c:v>
                </c:pt>
                <c:pt idx="2328">
                  <c:v>89</c:v>
                </c:pt>
                <c:pt idx="2329">
                  <c:v>89</c:v>
                </c:pt>
                <c:pt idx="2330">
                  <c:v>89</c:v>
                </c:pt>
                <c:pt idx="2331">
                  <c:v>89</c:v>
                </c:pt>
                <c:pt idx="2332">
                  <c:v>89</c:v>
                </c:pt>
                <c:pt idx="2333">
                  <c:v>89</c:v>
                </c:pt>
                <c:pt idx="2334">
                  <c:v>89</c:v>
                </c:pt>
                <c:pt idx="2335">
                  <c:v>89</c:v>
                </c:pt>
                <c:pt idx="2336">
                  <c:v>89</c:v>
                </c:pt>
                <c:pt idx="2337">
                  <c:v>89</c:v>
                </c:pt>
                <c:pt idx="2338">
                  <c:v>90</c:v>
                </c:pt>
                <c:pt idx="2339">
                  <c:v>90</c:v>
                </c:pt>
                <c:pt idx="2340">
                  <c:v>90</c:v>
                </c:pt>
                <c:pt idx="2341">
                  <c:v>90</c:v>
                </c:pt>
                <c:pt idx="2342">
                  <c:v>90</c:v>
                </c:pt>
                <c:pt idx="2343">
                  <c:v>90</c:v>
                </c:pt>
                <c:pt idx="2344">
                  <c:v>90</c:v>
                </c:pt>
                <c:pt idx="2345">
                  <c:v>90</c:v>
                </c:pt>
                <c:pt idx="2346">
                  <c:v>90</c:v>
                </c:pt>
                <c:pt idx="2347">
                  <c:v>90</c:v>
                </c:pt>
                <c:pt idx="2348">
                  <c:v>90</c:v>
                </c:pt>
                <c:pt idx="2349">
                  <c:v>90</c:v>
                </c:pt>
                <c:pt idx="2350">
                  <c:v>90</c:v>
                </c:pt>
                <c:pt idx="2351">
                  <c:v>90</c:v>
                </c:pt>
                <c:pt idx="2352">
                  <c:v>90</c:v>
                </c:pt>
                <c:pt idx="2353">
                  <c:v>90</c:v>
                </c:pt>
                <c:pt idx="2354">
                  <c:v>90</c:v>
                </c:pt>
                <c:pt idx="2355">
                  <c:v>90</c:v>
                </c:pt>
                <c:pt idx="2356">
                  <c:v>90</c:v>
                </c:pt>
                <c:pt idx="2357">
                  <c:v>90</c:v>
                </c:pt>
                <c:pt idx="2358">
                  <c:v>91</c:v>
                </c:pt>
                <c:pt idx="2359">
                  <c:v>91</c:v>
                </c:pt>
                <c:pt idx="2360">
                  <c:v>91</c:v>
                </c:pt>
                <c:pt idx="2361">
                  <c:v>92</c:v>
                </c:pt>
                <c:pt idx="2362">
                  <c:v>92</c:v>
                </c:pt>
                <c:pt idx="2363">
                  <c:v>92</c:v>
                </c:pt>
                <c:pt idx="2364">
                  <c:v>92</c:v>
                </c:pt>
                <c:pt idx="2365">
                  <c:v>92</c:v>
                </c:pt>
                <c:pt idx="2366">
                  <c:v>92</c:v>
                </c:pt>
                <c:pt idx="2367">
                  <c:v>92</c:v>
                </c:pt>
                <c:pt idx="2368">
                  <c:v>92</c:v>
                </c:pt>
                <c:pt idx="2369">
                  <c:v>92</c:v>
                </c:pt>
                <c:pt idx="2370">
                  <c:v>92</c:v>
                </c:pt>
                <c:pt idx="2371">
                  <c:v>92</c:v>
                </c:pt>
                <c:pt idx="2372">
                  <c:v>92</c:v>
                </c:pt>
                <c:pt idx="2373">
                  <c:v>92</c:v>
                </c:pt>
                <c:pt idx="2374">
                  <c:v>92</c:v>
                </c:pt>
                <c:pt idx="2375">
                  <c:v>92</c:v>
                </c:pt>
                <c:pt idx="2376">
                  <c:v>92</c:v>
                </c:pt>
                <c:pt idx="2377">
                  <c:v>92</c:v>
                </c:pt>
                <c:pt idx="2378">
                  <c:v>92</c:v>
                </c:pt>
                <c:pt idx="2379">
                  <c:v>93</c:v>
                </c:pt>
                <c:pt idx="2380">
                  <c:v>93</c:v>
                </c:pt>
                <c:pt idx="2381">
                  <c:v>93</c:v>
                </c:pt>
                <c:pt idx="2382">
                  <c:v>93</c:v>
                </c:pt>
                <c:pt idx="2383">
                  <c:v>93</c:v>
                </c:pt>
                <c:pt idx="2384">
                  <c:v>93</c:v>
                </c:pt>
                <c:pt idx="2385">
                  <c:v>93</c:v>
                </c:pt>
                <c:pt idx="2386">
                  <c:v>93</c:v>
                </c:pt>
                <c:pt idx="2387">
                  <c:v>93</c:v>
                </c:pt>
                <c:pt idx="2388">
                  <c:v>95</c:v>
                </c:pt>
                <c:pt idx="2389">
                  <c:v>95</c:v>
                </c:pt>
                <c:pt idx="2390">
                  <c:v>95</c:v>
                </c:pt>
                <c:pt idx="2391">
                  <c:v>95</c:v>
                </c:pt>
                <c:pt idx="2392">
                  <c:v>95</c:v>
                </c:pt>
                <c:pt idx="2393">
                  <c:v>95</c:v>
                </c:pt>
                <c:pt idx="2394">
                  <c:v>95</c:v>
                </c:pt>
                <c:pt idx="2395">
                  <c:v>95</c:v>
                </c:pt>
                <c:pt idx="2396">
                  <c:v>95</c:v>
                </c:pt>
                <c:pt idx="2397">
                  <c:v>95</c:v>
                </c:pt>
                <c:pt idx="2398">
                  <c:v>95</c:v>
                </c:pt>
                <c:pt idx="2399">
                  <c:v>95</c:v>
                </c:pt>
                <c:pt idx="2400">
                  <c:v>95</c:v>
                </c:pt>
                <c:pt idx="2401">
                  <c:v>96</c:v>
                </c:pt>
                <c:pt idx="2402">
                  <c:v>96</c:v>
                </c:pt>
                <c:pt idx="2403">
                  <c:v>97</c:v>
                </c:pt>
                <c:pt idx="2404">
                  <c:v>97</c:v>
                </c:pt>
                <c:pt idx="2405">
                  <c:v>97</c:v>
                </c:pt>
                <c:pt idx="2406">
                  <c:v>98</c:v>
                </c:pt>
                <c:pt idx="2407">
                  <c:v>98</c:v>
                </c:pt>
                <c:pt idx="2408">
                  <c:v>98</c:v>
                </c:pt>
                <c:pt idx="2409">
                  <c:v>99</c:v>
                </c:pt>
                <c:pt idx="2410">
                  <c:v>99</c:v>
                </c:pt>
                <c:pt idx="2411">
                  <c:v>99</c:v>
                </c:pt>
                <c:pt idx="2412">
                  <c:v>99</c:v>
                </c:pt>
                <c:pt idx="2413">
                  <c:v>99</c:v>
                </c:pt>
                <c:pt idx="2414">
                  <c:v>99</c:v>
                </c:pt>
                <c:pt idx="2415">
                  <c:v>99</c:v>
                </c:pt>
                <c:pt idx="2416">
                  <c:v>99</c:v>
                </c:pt>
                <c:pt idx="2417">
                  <c:v>99</c:v>
                </c:pt>
                <c:pt idx="2418">
                  <c:v>99</c:v>
                </c:pt>
                <c:pt idx="2419">
                  <c:v>99</c:v>
                </c:pt>
                <c:pt idx="2420">
                  <c:v>99</c:v>
                </c:pt>
                <c:pt idx="2421">
                  <c:v>99</c:v>
                </c:pt>
                <c:pt idx="2422">
                  <c:v>99</c:v>
                </c:pt>
                <c:pt idx="2423">
                  <c:v>99</c:v>
                </c:pt>
                <c:pt idx="2424">
                  <c:v>99</c:v>
                </c:pt>
                <c:pt idx="2425">
                  <c:v>99</c:v>
                </c:pt>
                <c:pt idx="2426">
                  <c:v>99</c:v>
                </c:pt>
                <c:pt idx="2427">
                  <c:v>99</c:v>
                </c:pt>
                <c:pt idx="2428">
                  <c:v>99</c:v>
                </c:pt>
                <c:pt idx="2429">
                  <c:v>99</c:v>
                </c:pt>
                <c:pt idx="2430">
                  <c:v>99</c:v>
                </c:pt>
                <c:pt idx="2431">
                  <c:v>99</c:v>
                </c:pt>
                <c:pt idx="2432">
                  <c:v>100</c:v>
                </c:pt>
                <c:pt idx="2433">
                  <c:v>100</c:v>
                </c:pt>
                <c:pt idx="2434">
                  <c:v>100</c:v>
                </c:pt>
                <c:pt idx="2435">
                  <c:v>100</c:v>
                </c:pt>
                <c:pt idx="2436">
                  <c:v>100</c:v>
                </c:pt>
                <c:pt idx="2437">
                  <c:v>102</c:v>
                </c:pt>
                <c:pt idx="2438">
                  <c:v>102</c:v>
                </c:pt>
                <c:pt idx="2439">
                  <c:v>102</c:v>
                </c:pt>
                <c:pt idx="2440">
                  <c:v>102</c:v>
                </c:pt>
                <c:pt idx="2441">
                  <c:v>102</c:v>
                </c:pt>
                <c:pt idx="2442">
                  <c:v>102</c:v>
                </c:pt>
                <c:pt idx="2443">
                  <c:v>103</c:v>
                </c:pt>
                <c:pt idx="2444">
                  <c:v>104</c:v>
                </c:pt>
                <c:pt idx="2445">
                  <c:v>104</c:v>
                </c:pt>
                <c:pt idx="2446">
                  <c:v>104</c:v>
                </c:pt>
                <c:pt idx="2447">
                  <c:v>104</c:v>
                </c:pt>
                <c:pt idx="2448">
                  <c:v>104</c:v>
                </c:pt>
                <c:pt idx="2449">
                  <c:v>104</c:v>
                </c:pt>
                <c:pt idx="2450">
                  <c:v>104</c:v>
                </c:pt>
                <c:pt idx="2451">
                  <c:v>104</c:v>
                </c:pt>
                <c:pt idx="2452">
                  <c:v>104</c:v>
                </c:pt>
                <c:pt idx="2453">
                  <c:v>104</c:v>
                </c:pt>
                <c:pt idx="2454">
                  <c:v>104</c:v>
                </c:pt>
                <c:pt idx="2455">
                  <c:v>104</c:v>
                </c:pt>
                <c:pt idx="2456">
                  <c:v>104</c:v>
                </c:pt>
                <c:pt idx="2457">
                  <c:v>104</c:v>
                </c:pt>
                <c:pt idx="2458">
                  <c:v>103</c:v>
                </c:pt>
                <c:pt idx="2459">
                  <c:v>103</c:v>
                </c:pt>
                <c:pt idx="2460">
                  <c:v>103</c:v>
                </c:pt>
                <c:pt idx="2461">
                  <c:v>103</c:v>
                </c:pt>
                <c:pt idx="2462">
                  <c:v>103</c:v>
                </c:pt>
                <c:pt idx="2463">
                  <c:v>103</c:v>
                </c:pt>
                <c:pt idx="2464">
                  <c:v>103</c:v>
                </c:pt>
                <c:pt idx="2465">
                  <c:v>105</c:v>
                </c:pt>
                <c:pt idx="2466">
                  <c:v>106</c:v>
                </c:pt>
                <c:pt idx="2467">
                  <c:v>106</c:v>
                </c:pt>
                <c:pt idx="2468">
                  <c:v>106</c:v>
                </c:pt>
                <c:pt idx="2469">
                  <c:v>106</c:v>
                </c:pt>
                <c:pt idx="2470">
                  <c:v>106</c:v>
                </c:pt>
                <c:pt idx="2471">
                  <c:v>106</c:v>
                </c:pt>
                <c:pt idx="2472">
                  <c:v>107</c:v>
                </c:pt>
                <c:pt idx="2473">
                  <c:v>107</c:v>
                </c:pt>
                <c:pt idx="2474">
                  <c:v>107</c:v>
                </c:pt>
                <c:pt idx="2475">
                  <c:v>107</c:v>
                </c:pt>
                <c:pt idx="2476">
                  <c:v>108</c:v>
                </c:pt>
                <c:pt idx="2477">
                  <c:v>108</c:v>
                </c:pt>
                <c:pt idx="2478">
                  <c:v>108</c:v>
                </c:pt>
                <c:pt idx="2479">
                  <c:v>108</c:v>
                </c:pt>
                <c:pt idx="2480">
                  <c:v>108</c:v>
                </c:pt>
                <c:pt idx="2481">
                  <c:v>108</c:v>
                </c:pt>
                <c:pt idx="2482">
                  <c:v>108</c:v>
                </c:pt>
                <c:pt idx="2483">
                  <c:v>109</c:v>
                </c:pt>
                <c:pt idx="2484">
                  <c:v>109</c:v>
                </c:pt>
                <c:pt idx="2485">
                  <c:v>109</c:v>
                </c:pt>
                <c:pt idx="2486">
                  <c:v>109</c:v>
                </c:pt>
                <c:pt idx="2487">
                  <c:v>109</c:v>
                </c:pt>
                <c:pt idx="2488">
                  <c:v>109</c:v>
                </c:pt>
                <c:pt idx="2489">
                  <c:v>109</c:v>
                </c:pt>
                <c:pt idx="2490">
                  <c:v>109</c:v>
                </c:pt>
                <c:pt idx="2491">
                  <c:v>109</c:v>
                </c:pt>
                <c:pt idx="2492">
                  <c:v>109</c:v>
                </c:pt>
                <c:pt idx="2493">
                  <c:v>109</c:v>
                </c:pt>
                <c:pt idx="2494">
                  <c:v>110</c:v>
                </c:pt>
                <c:pt idx="2495">
                  <c:v>110</c:v>
                </c:pt>
                <c:pt idx="2496">
                  <c:v>110</c:v>
                </c:pt>
                <c:pt idx="2497">
                  <c:v>112</c:v>
                </c:pt>
                <c:pt idx="2498">
                  <c:v>112</c:v>
                </c:pt>
                <c:pt idx="2499">
                  <c:v>112</c:v>
                </c:pt>
                <c:pt idx="2500">
                  <c:v>113</c:v>
                </c:pt>
                <c:pt idx="2501">
                  <c:v>113</c:v>
                </c:pt>
                <c:pt idx="2502">
                  <c:v>113</c:v>
                </c:pt>
                <c:pt idx="2503">
                  <c:v>113</c:v>
                </c:pt>
                <c:pt idx="2504">
                  <c:v>113</c:v>
                </c:pt>
                <c:pt idx="2505">
                  <c:v>113</c:v>
                </c:pt>
                <c:pt idx="2506">
                  <c:v>113</c:v>
                </c:pt>
                <c:pt idx="2507">
                  <c:v>114</c:v>
                </c:pt>
                <c:pt idx="2508">
                  <c:v>114</c:v>
                </c:pt>
                <c:pt idx="2509">
                  <c:v>114</c:v>
                </c:pt>
                <c:pt idx="2510">
                  <c:v>114</c:v>
                </c:pt>
                <c:pt idx="2511">
                  <c:v>114</c:v>
                </c:pt>
                <c:pt idx="2512">
                  <c:v>114</c:v>
                </c:pt>
                <c:pt idx="2513">
                  <c:v>113</c:v>
                </c:pt>
                <c:pt idx="2514">
                  <c:v>115</c:v>
                </c:pt>
                <c:pt idx="2515">
                  <c:v>115</c:v>
                </c:pt>
                <c:pt idx="2516">
                  <c:v>114</c:v>
                </c:pt>
                <c:pt idx="2517">
                  <c:v>114</c:v>
                </c:pt>
                <c:pt idx="2518">
                  <c:v>115</c:v>
                </c:pt>
                <c:pt idx="2519">
                  <c:v>115</c:v>
                </c:pt>
                <c:pt idx="2520">
                  <c:v>116</c:v>
                </c:pt>
                <c:pt idx="2521">
                  <c:v>116</c:v>
                </c:pt>
                <c:pt idx="2522">
                  <c:v>116</c:v>
                </c:pt>
                <c:pt idx="2523">
                  <c:v>116</c:v>
                </c:pt>
                <c:pt idx="2524">
                  <c:v>116</c:v>
                </c:pt>
                <c:pt idx="2525">
                  <c:v>116</c:v>
                </c:pt>
                <c:pt idx="2526">
                  <c:v>117</c:v>
                </c:pt>
                <c:pt idx="2527">
                  <c:v>117</c:v>
                </c:pt>
                <c:pt idx="2528">
                  <c:v>117</c:v>
                </c:pt>
                <c:pt idx="2529">
                  <c:v>117</c:v>
                </c:pt>
                <c:pt idx="2530">
                  <c:v>117</c:v>
                </c:pt>
                <c:pt idx="2531">
                  <c:v>117</c:v>
                </c:pt>
                <c:pt idx="2532">
                  <c:v>117</c:v>
                </c:pt>
                <c:pt idx="2533">
                  <c:v>117</c:v>
                </c:pt>
                <c:pt idx="2534">
                  <c:v>117</c:v>
                </c:pt>
                <c:pt idx="2535">
                  <c:v>117</c:v>
                </c:pt>
                <c:pt idx="2536">
                  <c:v>117</c:v>
                </c:pt>
                <c:pt idx="2537">
                  <c:v>117</c:v>
                </c:pt>
                <c:pt idx="2538">
                  <c:v>117</c:v>
                </c:pt>
                <c:pt idx="2539">
                  <c:v>117</c:v>
                </c:pt>
                <c:pt idx="2540">
                  <c:v>117</c:v>
                </c:pt>
                <c:pt idx="2541">
                  <c:v>117</c:v>
                </c:pt>
                <c:pt idx="2542">
                  <c:v>117</c:v>
                </c:pt>
                <c:pt idx="2543">
                  <c:v>117</c:v>
                </c:pt>
                <c:pt idx="2544">
                  <c:v>118</c:v>
                </c:pt>
                <c:pt idx="2545">
                  <c:v>118</c:v>
                </c:pt>
                <c:pt idx="2546">
                  <c:v>118</c:v>
                </c:pt>
                <c:pt idx="2547">
                  <c:v>118</c:v>
                </c:pt>
                <c:pt idx="2548">
                  <c:v>118</c:v>
                </c:pt>
                <c:pt idx="2549">
                  <c:v>118</c:v>
                </c:pt>
                <c:pt idx="2550">
                  <c:v>118</c:v>
                </c:pt>
                <c:pt idx="2551">
                  <c:v>118</c:v>
                </c:pt>
                <c:pt idx="2552">
                  <c:v>118</c:v>
                </c:pt>
                <c:pt idx="2553">
                  <c:v>118</c:v>
                </c:pt>
                <c:pt idx="2554">
                  <c:v>118</c:v>
                </c:pt>
                <c:pt idx="2555">
                  <c:v>118</c:v>
                </c:pt>
                <c:pt idx="2556">
                  <c:v>118</c:v>
                </c:pt>
                <c:pt idx="2557">
                  <c:v>118</c:v>
                </c:pt>
                <c:pt idx="2558">
                  <c:v>119</c:v>
                </c:pt>
                <c:pt idx="2559">
                  <c:v>119</c:v>
                </c:pt>
                <c:pt idx="2560">
                  <c:v>119</c:v>
                </c:pt>
                <c:pt idx="2561">
                  <c:v>118</c:v>
                </c:pt>
                <c:pt idx="2562">
                  <c:v>118</c:v>
                </c:pt>
                <c:pt idx="2563">
                  <c:v>118</c:v>
                </c:pt>
                <c:pt idx="2564">
                  <c:v>118</c:v>
                </c:pt>
                <c:pt idx="2565">
                  <c:v>118</c:v>
                </c:pt>
                <c:pt idx="2566">
                  <c:v>118</c:v>
                </c:pt>
                <c:pt idx="2567">
                  <c:v>118</c:v>
                </c:pt>
                <c:pt idx="2568">
                  <c:v>118</c:v>
                </c:pt>
                <c:pt idx="2569">
                  <c:v>118</c:v>
                </c:pt>
                <c:pt idx="2570">
                  <c:v>118</c:v>
                </c:pt>
                <c:pt idx="2571">
                  <c:v>118</c:v>
                </c:pt>
                <c:pt idx="2572">
                  <c:v>118</c:v>
                </c:pt>
                <c:pt idx="2573">
                  <c:v>118</c:v>
                </c:pt>
                <c:pt idx="2574">
                  <c:v>119</c:v>
                </c:pt>
                <c:pt idx="2575">
                  <c:v>119</c:v>
                </c:pt>
                <c:pt idx="2576">
                  <c:v>119</c:v>
                </c:pt>
                <c:pt idx="2577">
                  <c:v>119</c:v>
                </c:pt>
                <c:pt idx="2578">
                  <c:v>119</c:v>
                </c:pt>
                <c:pt idx="2579">
                  <c:v>119</c:v>
                </c:pt>
                <c:pt idx="2580">
                  <c:v>119</c:v>
                </c:pt>
                <c:pt idx="2581">
                  <c:v>119</c:v>
                </c:pt>
                <c:pt idx="2582">
                  <c:v>119</c:v>
                </c:pt>
                <c:pt idx="2583">
                  <c:v>119</c:v>
                </c:pt>
                <c:pt idx="2584">
                  <c:v>119</c:v>
                </c:pt>
                <c:pt idx="2585">
                  <c:v>119</c:v>
                </c:pt>
                <c:pt idx="2586">
                  <c:v>119</c:v>
                </c:pt>
                <c:pt idx="2587">
                  <c:v>119</c:v>
                </c:pt>
                <c:pt idx="2588">
                  <c:v>119</c:v>
                </c:pt>
                <c:pt idx="2589">
                  <c:v>120</c:v>
                </c:pt>
                <c:pt idx="2590">
                  <c:v>120</c:v>
                </c:pt>
                <c:pt idx="2591">
                  <c:v>121</c:v>
                </c:pt>
                <c:pt idx="2592">
                  <c:v>121</c:v>
                </c:pt>
                <c:pt idx="2593">
                  <c:v>121</c:v>
                </c:pt>
                <c:pt idx="2594">
                  <c:v>121</c:v>
                </c:pt>
                <c:pt idx="2595">
                  <c:v>121</c:v>
                </c:pt>
                <c:pt idx="2596">
                  <c:v>121</c:v>
                </c:pt>
                <c:pt idx="2597">
                  <c:v>121</c:v>
                </c:pt>
                <c:pt idx="2598">
                  <c:v>121</c:v>
                </c:pt>
                <c:pt idx="2599">
                  <c:v>121</c:v>
                </c:pt>
                <c:pt idx="2600">
                  <c:v>121</c:v>
                </c:pt>
                <c:pt idx="2601">
                  <c:v>121</c:v>
                </c:pt>
                <c:pt idx="2602">
                  <c:v>121</c:v>
                </c:pt>
                <c:pt idx="2603">
                  <c:v>121</c:v>
                </c:pt>
                <c:pt idx="2604">
                  <c:v>121</c:v>
                </c:pt>
                <c:pt idx="2605">
                  <c:v>120</c:v>
                </c:pt>
                <c:pt idx="2606">
                  <c:v>120</c:v>
                </c:pt>
                <c:pt idx="2607">
                  <c:v>120</c:v>
                </c:pt>
                <c:pt idx="2608">
                  <c:v>120</c:v>
                </c:pt>
                <c:pt idx="2609">
                  <c:v>120</c:v>
                </c:pt>
                <c:pt idx="2610">
                  <c:v>120</c:v>
                </c:pt>
                <c:pt idx="2611">
                  <c:v>120</c:v>
                </c:pt>
                <c:pt idx="2612">
                  <c:v>120</c:v>
                </c:pt>
                <c:pt idx="2613">
                  <c:v>120</c:v>
                </c:pt>
                <c:pt idx="2614">
                  <c:v>120</c:v>
                </c:pt>
                <c:pt idx="2615">
                  <c:v>120</c:v>
                </c:pt>
                <c:pt idx="2616">
                  <c:v>121</c:v>
                </c:pt>
                <c:pt idx="2617">
                  <c:v>121</c:v>
                </c:pt>
                <c:pt idx="2618">
                  <c:v>121</c:v>
                </c:pt>
                <c:pt idx="2619">
                  <c:v>121</c:v>
                </c:pt>
                <c:pt idx="2620">
                  <c:v>121</c:v>
                </c:pt>
                <c:pt idx="2621">
                  <c:v>121</c:v>
                </c:pt>
                <c:pt idx="2622">
                  <c:v>122</c:v>
                </c:pt>
                <c:pt idx="2623">
                  <c:v>122</c:v>
                </c:pt>
                <c:pt idx="2624">
                  <c:v>122</c:v>
                </c:pt>
                <c:pt idx="2625">
                  <c:v>122</c:v>
                </c:pt>
                <c:pt idx="2626">
                  <c:v>123</c:v>
                </c:pt>
                <c:pt idx="2627">
                  <c:v>123</c:v>
                </c:pt>
                <c:pt idx="2628">
                  <c:v>124</c:v>
                </c:pt>
                <c:pt idx="2629">
                  <c:v>125</c:v>
                </c:pt>
                <c:pt idx="2630">
                  <c:v>125</c:v>
                </c:pt>
                <c:pt idx="2631">
                  <c:v>126</c:v>
                </c:pt>
                <c:pt idx="2632">
                  <c:v>126</c:v>
                </c:pt>
                <c:pt idx="2633">
                  <c:v>127</c:v>
                </c:pt>
                <c:pt idx="2634">
                  <c:v>127</c:v>
                </c:pt>
                <c:pt idx="2635">
                  <c:v>127</c:v>
                </c:pt>
                <c:pt idx="2636">
                  <c:v>127</c:v>
                </c:pt>
                <c:pt idx="2637">
                  <c:v>128</c:v>
                </c:pt>
                <c:pt idx="2638">
                  <c:v>128</c:v>
                </c:pt>
                <c:pt idx="2639">
                  <c:v>128</c:v>
                </c:pt>
                <c:pt idx="2640">
                  <c:v>128</c:v>
                </c:pt>
                <c:pt idx="2641">
                  <c:v>128</c:v>
                </c:pt>
                <c:pt idx="2642">
                  <c:v>128</c:v>
                </c:pt>
                <c:pt idx="2643">
                  <c:v>128</c:v>
                </c:pt>
                <c:pt idx="2644">
                  <c:v>128</c:v>
                </c:pt>
                <c:pt idx="2645">
                  <c:v>128</c:v>
                </c:pt>
                <c:pt idx="2646">
                  <c:v>129</c:v>
                </c:pt>
                <c:pt idx="2647">
                  <c:v>129</c:v>
                </c:pt>
                <c:pt idx="2648">
                  <c:v>129</c:v>
                </c:pt>
                <c:pt idx="2649">
                  <c:v>129</c:v>
                </c:pt>
                <c:pt idx="2650">
                  <c:v>129</c:v>
                </c:pt>
                <c:pt idx="2651">
                  <c:v>129</c:v>
                </c:pt>
                <c:pt idx="2652">
                  <c:v>128</c:v>
                </c:pt>
                <c:pt idx="2653">
                  <c:v>128</c:v>
                </c:pt>
                <c:pt idx="2654">
                  <c:v>129</c:v>
                </c:pt>
                <c:pt idx="2655">
                  <c:v>129</c:v>
                </c:pt>
                <c:pt idx="2656">
                  <c:v>129</c:v>
                </c:pt>
                <c:pt idx="2657">
                  <c:v>129</c:v>
                </c:pt>
                <c:pt idx="2658">
                  <c:v>129</c:v>
                </c:pt>
                <c:pt idx="2659">
                  <c:v>129</c:v>
                </c:pt>
                <c:pt idx="2660">
                  <c:v>129</c:v>
                </c:pt>
                <c:pt idx="2661">
                  <c:v>129</c:v>
                </c:pt>
                <c:pt idx="2662">
                  <c:v>129</c:v>
                </c:pt>
                <c:pt idx="2663">
                  <c:v>130</c:v>
                </c:pt>
                <c:pt idx="2664">
                  <c:v>130</c:v>
                </c:pt>
                <c:pt idx="2665">
                  <c:v>131</c:v>
                </c:pt>
                <c:pt idx="2666">
                  <c:v>131</c:v>
                </c:pt>
                <c:pt idx="2667">
                  <c:v>131</c:v>
                </c:pt>
                <c:pt idx="2668">
                  <c:v>132</c:v>
                </c:pt>
                <c:pt idx="2669">
                  <c:v>132</c:v>
                </c:pt>
                <c:pt idx="2670">
                  <c:v>132</c:v>
                </c:pt>
                <c:pt idx="2671">
                  <c:v>132</c:v>
                </c:pt>
                <c:pt idx="2672">
                  <c:v>131</c:v>
                </c:pt>
                <c:pt idx="2673">
                  <c:v>131</c:v>
                </c:pt>
                <c:pt idx="2674">
                  <c:v>131</c:v>
                </c:pt>
                <c:pt idx="2675">
                  <c:v>131</c:v>
                </c:pt>
                <c:pt idx="2676">
                  <c:v>132</c:v>
                </c:pt>
                <c:pt idx="2677">
                  <c:v>132</c:v>
                </c:pt>
                <c:pt idx="2678">
                  <c:v>132</c:v>
                </c:pt>
                <c:pt idx="2679">
                  <c:v>132</c:v>
                </c:pt>
                <c:pt idx="2680">
                  <c:v>132</c:v>
                </c:pt>
                <c:pt idx="2681">
                  <c:v>132</c:v>
                </c:pt>
                <c:pt idx="2682">
                  <c:v>132</c:v>
                </c:pt>
                <c:pt idx="2683">
                  <c:v>132</c:v>
                </c:pt>
                <c:pt idx="2684">
                  <c:v>133</c:v>
                </c:pt>
                <c:pt idx="2685">
                  <c:v>133</c:v>
                </c:pt>
                <c:pt idx="2686">
                  <c:v>133</c:v>
                </c:pt>
                <c:pt idx="2687">
                  <c:v>133</c:v>
                </c:pt>
                <c:pt idx="2688">
                  <c:v>133</c:v>
                </c:pt>
                <c:pt idx="2689">
                  <c:v>134</c:v>
                </c:pt>
                <c:pt idx="2690">
                  <c:v>134</c:v>
                </c:pt>
                <c:pt idx="2691">
                  <c:v>134</c:v>
                </c:pt>
                <c:pt idx="2692">
                  <c:v>134</c:v>
                </c:pt>
                <c:pt idx="2693">
                  <c:v>134</c:v>
                </c:pt>
                <c:pt idx="2694">
                  <c:v>134</c:v>
                </c:pt>
                <c:pt idx="2695">
                  <c:v>134</c:v>
                </c:pt>
                <c:pt idx="2696">
                  <c:v>134</c:v>
                </c:pt>
                <c:pt idx="2697">
                  <c:v>134</c:v>
                </c:pt>
                <c:pt idx="2698">
                  <c:v>134</c:v>
                </c:pt>
                <c:pt idx="2699">
                  <c:v>134</c:v>
                </c:pt>
                <c:pt idx="2700">
                  <c:v>134</c:v>
                </c:pt>
                <c:pt idx="2701">
                  <c:v>135</c:v>
                </c:pt>
                <c:pt idx="2702">
                  <c:v>135</c:v>
                </c:pt>
                <c:pt idx="2703">
                  <c:v>135</c:v>
                </c:pt>
                <c:pt idx="2704">
                  <c:v>135</c:v>
                </c:pt>
                <c:pt idx="2705">
                  <c:v>135</c:v>
                </c:pt>
                <c:pt idx="2706">
                  <c:v>135</c:v>
                </c:pt>
                <c:pt idx="2707">
                  <c:v>135</c:v>
                </c:pt>
                <c:pt idx="2708">
                  <c:v>135</c:v>
                </c:pt>
                <c:pt idx="2709">
                  <c:v>135</c:v>
                </c:pt>
                <c:pt idx="2710">
                  <c:v>135</c:v>
                </c:pt>
                <c:pt idx="2711">
                  <c:v>135</c:v>
                </c:pt>
                <c:pt idx="2712">
                  <c:v>135</c:v>
                </c:pt>
                <c:pt idx="2713">
                  <c:v>135</c:v>
                </c:pt>
                <c:pt idx="2714">
                  <c:v>135</c:v>
                </c:pt>
                <c:pt idx="2715">
                  <c:v>135</c:v>
                </c:pt>
                <c:pt idx="2716">
                  <c:v>135</c:v>
                </c:pt>
                <c:pt idx="2717">
                  <c:v>135</c:v>
                </c:pt>
                <c:pt idx="2718">
                  <c:v>135</c:v>
                </c:pt>
                <c:pt idx="2719">
                  <c:v>135</c:v>
                </c:pt>
                <c:pt idx="2720">
                  <c:v>135</c:v>
                </c:pt>
                <c:pt idx="2721">
                  <c:v>135</c:v>
                </c:pt>
                <c:pt idx="2722">
                  <c:v>135</c:v>
                </c:pt>
                <c:pt idx="2723">
                  <c:v>135</c:v>
                </c:pt>
                <c:pt idx="2724">
                  <c:v>135</c:v>
                </c:pt>
                <c:pt idx="2725">
                  <c:v>135</c:v>
                </c:pt>
                <c:pt idx="2726">
                  <c:v>135</c:v>
                </c:pt>
                <c:pt idx="2727">
                  <c:v>135</c:v>
                </c:pt>
                <c:pt idx="2728">
                  <c:v>135</c:v>
                </c:pt>
                <c:pt idx="2729">
                  <c:v>135</c:v>
                </c:pt>
                <c:pt idx="2730">
                  <c:v>135</c:v>
                </c:pt>
                <c:pt idx="2731">
                  <c:v>135</c:v>
                </c:pt>
                <c:pt idx="2732">
                  <c:v>135</c:v>
                </c:pt>
                <c:pt idx="2733">
                  <c:v>135</c:v>
                </c:pt>
                <c:pt idx="2734">
                  <c:v>135</c:v>
                </c:pt>
                <c:pt idx="2735">
                  <c:v>135</c:v>
                </c:pt>
                <c:pt idx="2736">
                  <c:v>135</c:v>
                </c:pt>
                <c:pt idx="2737">
                  <c:v>135</c:v>
                </c:pt>
                <c:pt idx="2738">
                  <c:v>135</c:v>
                </c:pt>
                <c:pt idx="2739">
                  <c:v>135</c:v>
                </c:pt>
                <c:pt idx="2740">
                  <c:v>135</c:v>
                </c:pt>
                <c:pt idx="2741">
                  <c:v>135</c:v>
                </c:pt>
                <c:pt idx="2742">
                  <c:v>135</c:v>
                </c:pt>
                <c:pt idx="2743">
                  <c:v>135</c:v>
                </c:pt>
                <c:pt idx="2744">
                  <c:v>135</c:v>
                </c:pt>
                <c:pt idx="2745">
                  <c:v>136</c:v>
                </c:pt>
                <c:pt idx="2746">
                  <c:v>136</c:v>
                </c:pt>
                <c:pt idx="2747">
                  <c:v>136</c:v>
                </c:pt>
                <c:pt idx="2748">
                  <c:v>137</c:v>
                </c:pt>
                <c:pt idx="2749">
                  <c:v>137</c:v>
                </c:pt>
                <c:pt idx="2750">
                  <c:v>137</c:v>
                </c:pt>
                <c:pt idx="2751">
                  <c:v>137</c:v>
                </c:pt>
                <c:pt idx="2752">
                  <c:v>137</c:v>
                </c:pt>
                <c:pt idx="2753">
                  <c:v>137</c:v>
                </c:pt>
                <c:pt idx="2754">
                  <c:v>137</c:v>
                </c:pt>
                <c:pt idx="2755">
                  <c:v>137</c:v>
                </c:pt>
                <c:pt idx="2756">
                  <c:v>137</c:v>
                </c:pt>
                <c:pt idx="2757">
                  <c:v>137</c:v>
                </c:pt>
                <c:pt idx="2758">
                  <c:v>137</c:v>
                </c:pt>
                <c:pt idx="2759">
                  <c:v>137</c:v>
                </c:pt>
                <c:pt idx="2760">
                  <c:v>137</c:v>
                </c:pt>
                <c:pt idx="2761">
                  <c:v>137</c:v>
                </c:pt>
                <c:pt idx="2762">
                  <c:v>137</c:v>
                </c:pt>
                <c:pt idx="2763">
                  <c:v>137</c:v>
                </c:pt>
                <c:pt idx="2764">
                  <c:v>137</c:v>
                </c:pt>
                <c:pt idx="2765">
                  <c:v>137</c:v>
                </c:pt>
                <c:pt idx="2766">
                  <c:v>137</c:v>
                </c:pt>
                <c:pt idx="2767">
                  <c:v>137</c:v>
                </c:pt>
                <c:pt idx="2768">
                  <c:v>137</c:v>
                </c:pt>
                <c:pt idx="2769">
                  <c:v>137</c:v>
                </c:pt>
                <c:pt idx="2770">
                  <c:v>137</c:v>
                </c:pt>
                <c:pt idx="2771">
                  <c:v>136</c:v>
                </c:pt>
                <c:pt idx="2772">
                  <c:v>136</c:v>
                </c:pt>
                <c:pt idx="2773">
                  <c:v>136</c:v>
                </c:pt>
                <c:pt idx="2774">
                  <c:v>136</c:v>
                </c:pt>
                <c:pt idx="2775">
                  <c:v>136</c:v>
                </c:pt>
                <c:pt idx="2776">
                  <c:v>136</c:v>
                </c:pt>
                <c:pt idx="2777">
                  <c:v>137</c:v>
                </c:pt>
                <c:pt idx="2778">
                  <c:v>137</c:v>
                </c:pt>
                <c:pt idx="2779">
                  <c:v>137</c:v>
                </c:pt>
                <c:pt idx="2780">
                  <c:v>139</c:v>
                </c:pt>
                <c:pt idx="2781">
                  <c:v>139</c:v>
                </c:pt>
                <c:pt idx="2782">
                  <c:v>138</c:v>
                </c:pt>
                <c:pt idx="2783">
                  <c:v>138</c:v>
                </c:pt>
                <c:pt idx="2784">
                  <c:v>138</c:v>
                </c:pt>
                <c:pt idx="2785">
                  <c:v>139</c:v>
                </c:pt>
                <c:pt idx="2786">
                  <c:v>139</c:v>
                </c:pt>
                <c:pt idx="2787">
                  <c:v>141</c:v>
                </c:pt>
                <c:pt idx="2788">
                  <c:v>141</c:v>
                </c:pt>
                <c:pt idx="2789">
                  <c:v>141</c:v>
                </c:pt>
                <c:pt idx="2790">
                  <c:v>141</c:v>
                </c:pt>
                <c:pt idx="2791">
                  <c:v>141</c:v>
                </c:pt>
                <c:pt idx="2792">
                  <c:v>141</c:v>
                </c:pt>
                <c:pt idx="2793">
                  <c:v>141</c:v>
                </c:pt>
                <c:pt idx="2794">
                  <c:v>141</c:v>
                </c:pt>
                <c:pt idx="2795">
                  <c:v>141</c:v>
                </c:pt>
                <c:pt idx="2796">
                  <c:v>141</c:v>
                </c:pt>
                <c:pt idx="2797">
                  <c:v>141</c:v>
                </c:pt>
                <c:pt idx="2798">
                  <c:v>141</c:v>
                </c:pt>
                <c:pt idx="2799">
                  <c:v>140</c:v>
                </c:pt>
                <c:pt idx="2800">
                  <c:v>140</c:v>
                </c:pt>
                <c:pt idx="2801">
                  <c:v>140</c:v>
                </c:pt>
                <c:pt idx="2802">
                  <c:v>140</c:v>
                </c:pt>
                <c:pt idx="2803">
                  <c:v>140</c:v>
                </c:pt>
                <c:pt idx="2804">
                  <c:v>140</c:v>
                </c:pt>
                <c:pt idx="2805">
                  <c:v>141</c:v>
                </c:pt>
                <c:pt idx="2806">
                  <c:v>142</c:v>
                </c:pt>
                <c:pt idx="2807">
                  <c:v>142</c:v>
                </c:pt>
                <c:pt idx="2808">
                  <c:v>143</c:v>
                </c:pt>
                <c:pt idx="2809">
                  <c:v>143</c:v>
                </c:pt>
                <c:pt idx="2810">
                  <c:v>143</c:v>
                </c:pt>
                <c:pt idx="2811">
                  <c:v>143</c:v>
                </c:pt>
                <c:pt idx="2812">
                  <c:v>143</c:v>
                </c:pt>
                <c:pt idx="2813">
                  <c:v>143</c:v>
                </c:pt>
                <c:pt idx="2814">
                  <c:v>143</c:v>
                </c:pt>
                <c:pt idx="2815">
                  <c:v>145</c:v>
                </c:pt>
                <c:pt idx="2816">
                  <c:v>146</c:v>
                </c:pt>
                <c:pt idx="2817">
                  <c:v>146</c:v>
                </c:pt>
                <c:pt idx="2818">
                  <c:v>146</c:v>
                </c:pt>
                <c:pt idx="2819">
                  <c:v>147</c:v>
                </c:pt>
                <c:pt idx="2820">
                  <c:v>147</c:v>
                </c:pt>
                <c:pt idx="2821">
                  <c:v>147</c:v>
                </c:pt>
                <c:pt idx="2822">
                  <c:v>148</c:v>
                </c:pt>
                <c:pt idx="2823">
                  <c:v>148</c:v>
                </c:pt>
                <c:pt idx="2824">
                  <c:v>148</c:v>
                </c:pt>
                <c:pt idx="2825">
                  <c:v>148</c:v>
                </c:pt>
                <c:pt idx="2826">
                  <c:v>149</c:v>
                </c:pt>
                <c:pt idx="2827">
                  <c:v>149</c:v>
                </c:pt>
                <c:pt idx="2828">
                  <c:v>149</c:v>
                </c:pt>
                <c:pt idx="2829">
                  <c:v>148</c:v>
                </c:pt>
                <c:pt idx="2830">
                  <c:v>148</c:v>
                </c:pt>
                <c:pt idx="2831">
                  <c:v>149</c:v>
                </c:pt>
                <c:pt idx="2832">
                  <c:v>149</c:v>
                </c:pt>
                <c:pt idx="2833">
                  <c:v>149</c:v>
                </c:pt>
                <c:pt idx="2834">
                  <c:v>149</c:v>
                </c:pt>
                <c:pt idx="2835">
                  <c:v>149</c:v>
                </c:pt>
                <c:pt idx="2836">
                  <c:v>150</c:v>
                </c:pt>
                <c:pt idx="2837">
                  <c:v>151</c:v>
                </c:pt>
                <c:pt idx="2838">
                  <c:v>151</c:v>
                </c:pt>
                <c:pt idx="2839">
                  <c:v>151</c:v>
                </c:pt>
                <c:pt idx="2840">
                  <c:v>152</c:v>
                </c:pt>
                <c:pt idx="2841">
                  <c:v>152</c:v>
                </c:pt>
                <c:pt idx="2842">
                  <c:v>152</c:v>
                </c:pt>
                <c:pt idx="2843">
                  <c:v>152</c:v>
                </c:pt>
                <c:pt idx="2844">
                  <c:v>152</c:v>
                </c:pt>
                <c:pt idx="2845">
                  <c:v>153</c:v>
                </c:pt>
                <c:pt idx="2846">
                  <c:v>153</c:v>
                </c:pt>
                <c:pt idx="2847">
                  <c:v>153</c:v>
                </c:pt>
                <c:pt idx="2848">
                  <c:v>153</c:v>
                </c:pt>
                <c:pt idx="2849">
                  <c:v>153</c:v>
                </c:pt>
                <c:pt idx="2850">
                  <c:v>151</c:v>
                </c:pt>
                <c:pt idx="2851">
                  <c:v>151</c:v>
                </c:pt>
                <c:pt idx="2852">
                  <c:v>150</c:v>
                </c:pt>
                <c:pt idx="2853">
                  <c:v>150</c:v>
                </c:pt>
                <c:pt idx="2854">
                  <c:v>150</c:v>
                </c:pt>
                <c:pt idx="2855">
                  <c:v>150</c:v>
                </c:pt>
                <c:pt idx="2856">
                  <c:v>150</c:v>
                </c:pt>
                <c:pt idx="2857">
                  <c:v>150</c:v>
                </c:pt>
                <c:pt idx="2858">
                  <c:v>150</c:v>
                </c:pt>
                <c:pt idx="2859">
                  <c:v>150</c:v>
                </c:pt>
                <c:pt idx="2860">
                  <c:v>150</c:v>
                </c:pt>
                <c:pt idx="2861">
                  <c:v>150</c:v>
                </c:pt>
                <c:pt idx="2862">
                  <c:v>150</c:v>
                </c:pt>
                <c:pt idx="2863">
                  <c:v>150</c:v>
                </c:pt>
                <c:pt idx="2864">
                  <c:v>150</c:v>
                </c:pt>
                <c:pt idx="2865">
                  <c:v>150</c:v>
                </c:pt>
                <c:pt idx="2866">
                  <c:v>151</c:v>
                </c:pt>
                <c:pt idx="2867">
                  <c:v>151</c:v>
                </c:pt>
                <c:pt idx="2868">
                  <c:v>151</c:v>
                </c:pt>
                <c:pt idx="2869">
                  <c:v>151</c:v>
                </c:pt>
                <c:pt idx="2870">
                  <c:v>151</c:v>
                </c:pt>
                <c:pt idx="2871">
                  <c:v>151</c:v>
                </c:pt>
                <c:pt idx="2872">
                  <c:v>150</c:v>
                </c:pt>
                <c:pt idx="2873">
                  <c:v>150</c:v>
                </c:pt>
                <c:pt idx="2874">
                  <c:v>150</c:v>
                </c:pt>
                <c:pt idx="2875">
                  <c:v>150</c:v>
                </c:pt>
                <c:pt idx="2876">
                  <c:v>150</c:v>
                </c:pt>
                <c:pt idx="2877">
                  <c:v>151</c:v>
                </c:pt>
                <c:pt idx="2878">
                  <c:v>151</c:v>
                </c:pt>
                <c:pt idx="2879">
                  <c:v>151</c:v>
                </c:pt>
                <c:pt idx="2880">
                  <c:v>151</c:v>
                </c:pt>
                <c:pt idx="2881">
                  <c:v>151</c:v>
                </c:pt>
                <c:pt idx="2882">
                  <c:v>150</c:v>
                </c:pt>
                <c:pt idx="2883">
                  <c:v>150</c:v>
                </c:pt>
                <c:pt idx="2884">
                  <c:v>150</c:v>
                </c:pt>
                <c:pt idx="2885">
                  <c:v>150</c:v>
                </c:pt>
                <c:pt idx="2886">
                  <c:v>150</c:v>
                </c:pt>
                <c:pt idx="2887">
                  <c:v>150</c:v>
                </c:pt>
                <c:pt idx="2888">
                  <c:v>150</c:v>
                </c:pt>
                <c:pt idx="2889">
                  <c:v>150</c:v>
                </c:pt>
                <c:pt idx="2890">
                  <c:v>150</c:v>
                </c:pt>
                <c:pt idx="2891">
                  <c:v>150</c:v>
                </c:pt>
                <c:pt idx="2892">
                  <c:v>150</c:v>
                </c:pt>
                <c:pt idx="2893">
                  <c:v>150</c:v>
                </c:pt>
                <c:pt idx="2894">
                  <c:v>150</c:v>
                </c:pt>
                <c:pt idx="2895">
                  <c:v>151</c:v>
                </c:pt>
                <c:pt idx="2896">
                  <c:v>150</c:v>
                </c:pt>
                <c:pt idx="2897">
                  <c:v>150</c:v>
                </c:pt>
                <c:pt idx="2898">
                  <c:v>150</c:v>
                </c:pt>
                <c:pt idx="2899">
                  <c:v>151</c:v>
                </c:pt>
                <c:pt idx="2900">
                  <c:v>151</c:v>
                </c:pt>
                <c:pt idx="2901">
                  <c:v>151</c:v>
                </c:pt>
                <c:pt idx="2902">
                  <c:v>151</c:v>
                </c:pt>
                <c:pt idx="2903">
                  <c:v>151</c:v>
                </c:pt>
                <c:pt idx="2904">
                  <c:v>151</c:v>
                </c:pt>
                <c:pt idx="2905">
                  <c:v>151</c:v>
                </c:pt>
                <c:pt idx="2906">
                  <c:v>151</c:v>
                </c:pt>
                <c:pt idx="2907">
                  <c:v>150</c:v>
                </c:pt>
                <c:pt idx="2908">
                  <c:v>150</c:v>
                </c:pt>
                <c:pt idx="2909">
                  <c:v>149</c:v>
                </c:pt>
                <c:pt idx="2910">
                  <c:v>149</c:v>
                </c:pt>
                <c:pt idx="2911">
                  <c:v>150</c:v>
                </c:pt>
                <c:pt idx="2912">
                  <c:v>150</c:v>
                </c:pt>
                <c:pt idx="2913">
                  <c:v>150</c:v>
                </c:pt>
                <c:pt idx="2914">
                  <c:v>150</c:v>
                </c:pt>
                <c:pt idx="2915">
                  <c:v>150</c:v>
                </c:pt>
                <c:pt idx="2916">
                  <c:v>150</c:v>
                </c:pt>
                <c:pt idx="2917">
                  <c:v>150</c:v>
                </c:pt>
                <c:pt idx="2918">
                  <c:v>150</c:v>
                </c:pt>
                <c:pt idx="2919">
                  <c:v>150</c:v>
                </c:pt>
                <c:pt idx="2920">
                  <c:v>150</c:v>
                </c:pt>
                <c:pt idx="2921">
                  <c:v>150</c:v>
                </c:pt>
                <c:pt idx="2922">
                  <c:v>150</c:v>
                </c:pt>
                <c:pt idx="2923">
                  <c:v>150</c:v>
                </c:pt>
                <c:pt idx="2924">
                  <c:v>150</c:v>
                </c:pt>
                <c:pt idx="2925">
                  <c:v>150</c:v>
                </c:pt>
                <c:pt idx="2926">
                  <c:v>150</c:v>
                </c:pt>
                <c:pt idx="2927">
                  <c:v>150</c:v>
                </c:pt>
                <c:pt idx="2928">
                  <c:v>150</c:v>
                </c:pt>
                <c:pt idx="2929">
                  <c:v>150</c:v>
                </c:pt>
                <c:pt idx="2930">
                  <c:v>150</c:v>
                </c:pt>
                <c:pt idx="2931">
                  <c:v>150</c:v>
                </c:pt>
                <c:pt idx="2932">
                  <c:v>150</c:v>
                </c:pt>
                <c:pt idx="2933">
                  <c:v>150</c:v>
                </c:pt>
                <c:pt idx="2934">
                  <c:v>150</c:v>
                </c:pt>
                <c:pt idx="2935">
                  <c:v>150</c:v>
                </c:pt>
                <c:pt idx="2936">
                  <c:v>150</c:v>
                </c:pt>
                <c:pt idx="2937">
                  <c:v>150</c:v>
                </c:pt>
                <c:pt idx="2938">
                  <c:v>150</c:v>
                </c:pt>
                <c:pt idx="2939">
                  <c:v>150</c:v>
                </c:pt>
                <c:pt idx="2940">
                  <c:v>150</c:v>
                </c:pt>
                <c:pt idx="2941">
                  <c:v>150</c:v>
                </c:pt>
                <c:pt idx="2942">
                  <c:v>150</c:v>
                </c:pt>
                <c:pt idx="2943">
                  <c:v>150</c:v>
                </c:pt>
                <c:pt idx="2944">
                  <c:v>148</c:v>
                </c:pt>
                <c:pt idx="2945">
                  <c:v>148</c:v>
                </c:pt>
                <c:pt idx="2946">
                  <c:v>148</c:v>
                </c:pt>
                <c:pt idx="2947">
                  <c:v>148</c:v>
                </c:pt>
                <c:pt idx="2948">
                  <c:v>148</c:v>
                </c:pt>
                <c:pt idx="2949">
                  <c:v>148</c:v>
                </c:pt>
                <c:pt idx="2950">
                  <c:v>148</c:v>
                </c:pt>
                <c:pt idx="2951">
                  <c:v>149</c:v>
                </c:pt>
                <c:pt idx="2952">
                  <c:v>149</c:v>
                </c:pt>
                <c:pt idx="2953">
                  <c:v>149</c:v>
                </c:pt>
                <c:pt idx="2954">
                  <c:v>149</c:v>
                </c:pt>
                <c:pt idx="2955">
                  <c:v>149</c:v>
                </c:pt>
                <c:pt idx="2956">
                  <c:v>149</c:v>
                </c:pt>
                <c:pt idx="2957">
                  <c:v>150</c:v>
                </c:pt>
                <c:pt idx="2958">
                  <c:v>150</c:v>
                </c:pt>
                <c:pt idx="2959">
                  <c:v>150</c:v>
                </c:pt>
                <c:pt idx="2960">
                  <c:v>150</c:v>
                </c:pt>
                <c:pt idx="2961">
                  <c:v>150</c:v>
                </c:pt>
                <c:pt idx="2962">
                  <c:v>150</c:v>
                </c:pt>
                <c:pt idx="2963">
                  <c:v>150</c:v>
                </c:pt>
                <c:pt idx="2964">
                  <c:v>150</c:v>
                </c:pt>
                <c:pt idx="2965">
                  <c:v>151</c:v>
                </c:pt>
                <c:pt idx="2966">
                  <c:v>151</c:v>
                </c:pt>
                <c:pt idx="2967">
                  <c:v>151</c:v>
                </c:pt>
                <c:pt idx="2968">
                  <c:v>151</c:v>
                </c:pt>
                <c:pt idx="2969">
                  <c:v>150</c:v>
                </c:pt>
                <c:pt idx="2970">
                  <c:v>150</c:v>
                </c:pt>
                <c:pt idx="2971">
                  <c:v>150</c:v>
                </c:pt>
                <c:pt idx="2972">
                  <c:v>150</c:v>
                </c:pt>
                <c:pt idx="2973">
                  <c:v>150</c:v>
                </c:pt>
                <c:pt idx="2974">
                  <c:v>150</c:v>
                </c:pt>
                <c:pt idx="2975">
                  <c:v>150</c:v>
                </c:pt>
                <c:pt idx="2976">
                  <c:v>150</c:v>
                </c:pt>
                <c:pt idx="2977">
                  <c:v>150</c:v>
                </c:pt>
                <c:pt idx="2978">
                  <c:v>150</c:v>
                </c:pt>
                <c:pt idx="2979">
                  <c:v>150</c:v>
                </c:pt>
                <c:pt idx="2980">
                  <c:v>150</c:v>
                </c:pt>
                <c:pt idx="2981">
                  <c:v>150</c:v>
                </c:pt>
                <c:pt idx="2982">
                  <c:v>150</c:v>
                </c:pt>
                <c:pt idx="2983">
                  <c:v>150</c:v>
                </c:pt>
                <c:pt idx="2984">
                  <c:v>150</c:v>
                </c:pt>
                <c:pt idx="2985">
                  <c:v>150</c:v>
                </c:pt>
                <c:pt idx="2986">
                  <c:v>150</c:v>
                </c:pt>
                <c:pt idx="2987">
                  <c:v>150</c:v>
                </c:pt>
                <c:pt idx="2988">
                  <c:v>150</c:v>
                </c:pt>
                <c:pt idx="2989">
                  <c:v>150</c:v>
                </c:pt>
                <c:pt idx="2990">
                  <c:v>153</c:v>
                </c:pt>
                <c:pt idx="2991">
                  <c:v>153</c:v>
                </c:pt>
                <c:pt idx="2992">
                  <c:v>153</c:v>
                </c:pt>
                <c:pt idx="2993">
                  <c:v>153</c:v>
                </c:pt>
                <c:pt idx="2994">
                  <c:v>153</c:v>
                </c:pt>
                <c:pt idx="2995">
                  <c:v>153</c:v>
                </c:pt>
                <c:pt idx="2996">
                  <c:v>153</c:v>
                </c:pt>
                <c:pt idx="2997">
                  <c:v>154</c:v>
                </c:pt>
                <c:pt idx="2998">
                  <c:v>154</c:v>
                </c:pt>
                <c:pt idx="2999">
                  <c:v>154</c:v>
                </c:pt>
                <c:pt idx="3000">
                  <c:v>154</c:v>
                </c:pt>
                <c:pt idx="3001">
                  <c:v>154</c:v>
                </c:pt>
                <c:pt idx="3002">
                  <c:v>154</c:v>
                </c:pt>
                <c:pt idx="3003">
                  <c:v>155</c:v>
                </c:pt>
                <c:pt idx="3004">
                  <c:v>155</c:v>
                </c:pt>
                <c:pt idx="3005">
                  <c:v>155</c:v>
                </c:pt>
                <c:pt idx="3006">
                  <c:v>155</c:v>
                </c:pt>
                <c:pt idx="3007">
                  <c:v>155</c:v>
                </c:pt>
                <c:pt idx="3008">
                  <c:v>155</c:v>
                </c:pt>
                <c:pt idx="3009">
                  <c:v>157</c:v>
                </c:pt>
                <c:pt idx="3010">
                  <c:v>157</c:v>
                </c:pt>
                <c:pt idx="3011">
                  <c:v>157</c:v>
                </c:pt>
                <c:pt idx="3012">
                  <c:v>158</c:v>
                </c:pt>
                <c:pt idx="3013">
                  <c:v>158</c:v>
                </c:pt>
                <c:pt idx="3014">
                  <c:v>158</c:v>
                </c:pt>
                <c:pt idx="3015">
                  <c:v>159</c:v>
                </c:pt>
                <c:pt idx="3016">
                  <c:v>159</c:v>
                </c:pt>
                <c:pt idx="3017">
                  <c:v>159</c:v>
                </c:pt>
                <c:pt idx="3018">
                  <c:v>160</c:v>
                </c:pt>
                <c:pt idx="3019">
                  <c:v>160</c:v>
                </c:pt>
                <c:pt idx="3020">
                  <c:v>160</c:v>
                </c:pt>
                <c:pt idx="3021">
                  <c:v>160</c:v>
                </c:pt>
                <c:pt idx="3022">
                  <c:v>161</c:v>
                </c:pt>
                <c:pt idx="3023">
                  <c:v>161</c:v>
                </c:pt>
                <c:pt idx="3024">
                  <c:v>161</c:v>
                </c:pt>
                <c:pt idx="3025">
                  <c:v>161</c:v>
                </c:pt>
                <c:pt idx="3026">
                  <c:v>161</c:v>
                </c:pt>
                <c:pt idx="3027">
                  <c:v>162</c:v>
                </c:pt>
                <c:pt idx="3028">
                  <c:v>162</c:v>
                </c:pt>
                <c:pt idx="3029">
                  <c:v>163</c:v>
                </c:pt>
                <c:pt idx="3030">
                  <c:v>165</c:v>
                </c:pt>
                <c:pt idx="3031">
                  <c:v>166</c:v>
                </c:pt>
                <c:pt idx="3032">
                  <c:v>166</c:v>
                </c:pt>
                <c:pt idx="3033">
                  <c:v>166</c:v>
                </c:pt>
                <c:pt idx="3034">
                  <c:v>166</c:v>
                </c:pt>
                <c:pt idx="3035">
                  <c:v>166</c:v>
                </c:pt>
                <c:pt idx="3036">
                  <c:v>166</c:v>
                </c:pt>
                <c:pt idx="3037">
                  <c:v>167</c:v>
                </c:pt>
                <c:pt idx="3038">
                  <c:v>167</c:v>
                </c:pt>
                <c:pt idx="3039">
                  <c:v>167</c:v>
                </c:pt>
                <c:pt idx="3040">
                  <c:v>167</c:v>
                </c:pt>
                <c:pt idx="3041">
                  <c:v>167</c:v>
                </c:pt>
                <c:pt idx="3042">
                  <c:v>167</c:v>
                </c:pt>
                <c:pt idx="3043">
                  <c:v>167</c:v>
                </c:pt>
                <c:pt idx="3044">
                  <c:v>167</c:v>
                </c:pt>
                <c:pt idx="3045">
                  <c:v>167</c:v>
                </c:pt>
                <c:pt idx="3046">
                  <c:v>168</c:v>
                </c:pt>
                <c:pt idx="3047">
                  <c:v>168</c:v>
                </c:pt>
                <c:pt idx="3048">
                  <c:v>168</c:v>
                </c:pt>
                <c:pt idx="3049">
                  <c:v>168</c:v>
                </c:pt>
                <c:pt idx="3050">
                  <c:v>167</c:v>
                </c:pt>
                <c:pt idx="3051">
                  <c:v>167</c:v>
                </c:pt>
                <c:pt idx="3052">
                  <c:v>167</c:v>
                </c:pt>
                <c:pt idx="3053">
                  <c:v>168</c:v>
                </c:pt>
                <c:pt idx="3054">
                  <c:v>169</c:v>
                </c:pt>
                <c:pt idx="3055">
                  <c:v>170</c:v>
                </c:pt>
                <c:pt idx="3056">
                  <c:v>171</c:v>
                </c:pt>
                <c:pt idx="3057">
                  <c:v>171</c:v>
                </c:pt>
                <c:pt idx="3058">
                  <c:v>172</c:v>
                </c:pt>
                <c:pt idx="3059">
                  <c:v>173</c:v>
                </c:pt>
                <c:pt idx="3060">
                  <c:v>173</c:v>
                </c:pt>
                <c:pt idx="3061">
                  <c:v>173</c:v>
                </c:pt>
                <c:pt idx="3062">
                  <c:v>173</c:v>
                </c:pt>
                <c:pt idx="3063">
                  <c:v>173</c:v>
                </c:pt>
                <c:pt idx="3064">
                  <c:v>173</c:v>
                </c:pt>
                <c:pt idx="3065">
                  <c:v>173</c:v>
                </c:pt>
                <c:pt idx="3066">
                  <c:v>173</c:v>
                </c:pt>
                <c:pt idx="3067">
                  <c:v>173</c:v>
                </c:pt>
                <c:pt idx="3068">
                  <c:v>173</c:v>
                </c:pt>
                <c:pt idx="3069">
                  <c:v>173</c:v>
                </c:pt>
                <c:pt idx="3070">
                  <c:v>173</c:v>
                </c:pt>
                <c:pt idx="3071">
                  <c:v>173</c:v>
                </c:pt>
                <c:pt idx="3072">
                  <c:v>173</c:v>
                </c:pt>
                <c:pt idx="3073">
                  <c:v>173</c:v>
                </c:pt>
                <c:pt idx="3074">
                  <c:v>173</c:v>
                </c:pt>
                <c:pt idx="3075">
                  <c:v>173</c:v>
                </c:pt>
                <c:pt idx="3076">
                  <c:v>171</c:v>
                </c:pt>
                <c:pt idx="3077">
                  <c:v>171</c:v>
                </c:pt>
                <c:pt idx="3078">
                  <c:v>171</c:v>
                </c:pt>
                <c:pt idx="3079">
                  <c:v>171</c:v>
                </c:pt>
                <c:pt idx="3080">
                  <c:v>171</c:v>
                </c:pt>
                <c:pt idx="3081">
                  <c:v>171</c:v>
                </c:pt>
                <c:pt idx="3082">
                  <c:v>171</c:v>
                </c:pt>
                <c:pt idx="3083">
                  <c:v>171</c:v>
                </c:pt>
                <c:pt idx="3084">
                  <c:v>171</c:v>
                </c:pt>
                <c:pt idx="3085">
                  <c:v>171</c:v>
                </c:pt>
                <c:pt idx="3086">
                  <c:v>171</c:v>
                </c:pt>
                <c:pt idx="3087">
                  <c:v>171</c:v>
                </c:pt>
                <c:pt idx="3088">
                  <c:v>171</c:v>
                </c:pt>
                <c:pt idx="3089">
                  <c:v>171</c:v>
                </c:pt>
                <c:pt idx="3090">
                  <c:v>171</c:v>
                </c:pt>
                <c:pt idx="3091">
                  <c:v>170</c:v>
                </c:pt>
                <c:pt idx="3092">
                  <c:v>170</c:v>
                </c:pt>
                <c:pt idx="3093">
                  <c:v>170</c:v>
                </c:pt>
                <c:pt idx="3094">
                  <c:v>170</c:v>
                </c:pt>
                <c:pt idx="3095">
                  <c:v>170</c:v>
                </c:pt>
                <c:pt idx="3096">
                  <c:v>170</c:v>
                </c:pt>
                <c:pt idx="3097">
                  <c:v>170</c:v>
                </c:pt>
                <c:pt idx="3098">
                  <c:v>169</c:v>
                </c:pt>
                <c:pt idx="3099">
                  <c:v>170</c:v>
                </c:pt>
                <c:pt idx="3100">
                  <c:v>169</c:v>
                </c:pt>
                <c:pt idx="3101">
                  <c:v>169</c:v>
                </c:pt>
                <c:pt idx="3102">
                  <c:v>168</c:v>
                </c:pt>
                <c:pt idx="3103">
                  <c:v>168</c:v>
                </c:pt>
                <c:pt idx="3104">
                  <c:v>168</c:v>
                </c:pt>
                <c:pt idx="3105">
                  <c:v>168</c:v>
                </c:pt>
                <c:pt idx="3106">
                  <c:v>168</c:v>
                </c:pt>
                <c:pt idx="3107">
                  <c:v>168</c:v>
                </c:pt>
                <c:pt idx="3108">
                  <c:v>168</c:v>
                </c:pt>
                <c:pt idx="3109">
                  <c:v>168</c:v>
                </c:pt>
                <c:pt idx="3110">
                  <c:v>168</c:v>
                </c:pt>
                <c:pt idx="3111">
                  <c:v>168</c:v>
                </c:pt>
                <c:pt idx="3112">
                  <c:v>168</c:v>
                </c:pt>
                <c:pt idx="3113">
                  <c:v>168</c:v>
                </c:pt>
                <c:pt idx="3114">
                  <c:v>168</c:v>
                </c:pt>
                <c:pt idx="3115">
                  <c:v>168</c:v>
                </c:pt>
                <c:pt idx="3116">
                  <c:v>168</c:v>
                </c:pt>
                <c:pt idx="3117">
                  <c:v>169</c:v>
                </c:pt>
                <c:pt idx="3118">
                  <c:v>169</c:v>
                </c:pt>
                <c:pt idx="3119">
                  <c:v>169</c:v>
                </c:pt>
                <c:pt idx="3120">
                  <c:v>169</c:v>
                </c:pt>
                <c:pt idx="3121">
                  <c:v>169</c:v>
                </c:pt>
                <c:pt idx="3122">
                  <c:v>170</c:v>
                </c:pt>
                <c:pt idx="3123">
                  <c:v>171</c:v>
                </c:pt>
                <c:pt idx="3124">
                  <c:v>171</c:v>
                </c:pt>
                <c:pt idx="3125">
                  <c:v>172</c:v>
                </c:pt>
                <c:pt idx="3126">
                  <c:v>172</c:v>
                </c:pt>
                <c:pt idx="3127">
                  <c:v>172</c:v>
                </c:pt>
                <c:pt idx="3128">
                  <c:v>172</c:v>
                </c:pt>
                <c:pt idx="3129">
                  <c:v>172</c:v>
                </c:pt>
                <c:pt idx="3130">
                  <c:v>173</c:v>
                </c:pt>
                <c:pt idx="3131">
                  <c:v>173</c:v>
                </c:pt>
                <c:pt idx="3132">
                  <c:v>173</c:v>
                </c:pt>
                <c:pt idx="3133">
                  <c:v>173</c:v>
                </c:pt>
                <c:pt idx="3134">
                  <c:v>173</c:v>
                </c:pt>
                <c:pt idx="3135">
                  <c:v>173</c:v>
                </c:pt>
                <c:pt idx="3136">
                  <c:v>173</c:v>
                </c:pt>
                <c:pt idx="3137">
                  <c:v>173</c:v>
                </c:pt>
                <c:pt idx="3138">
                  <c:v>173</c:v>
                </c:pt>
                <c:pt idx="3139">
                  <c:v>173</c:v>
                </c:pt>
                <c:pt idx="3140">
                  <c:v>173</c:v>
                </c:pt>
                <c:pt idx="3141">
                  <c:v>173</c:v>
                </c:pt>
                <c:pt idx="3142">
                  <c:v>172</c:v>
                </c:pt>
                <c:pt idx="3143">
                  <c:v>172</c:v>
                </c:pt>
                <c:pt idx="3144">
                  <c:v>172</c:v>
                </c:pt>
                <c:pt idx="3145">
                  <c:v>172</c:v>
                </c:pt>
                <c:pt idx="3146">
                  <c:v>172</c:v>
                </c:pt>
                <c:pt idx="3147">
                  <c:v>172</c:v>
                </c:pt>
                <c:pt idx="3148">
                  <c:v>172</c:v>
                </c:pt>
                <c:pt idx="3149">
                  <c:v>172</c:v>
                </c:pt>
                <c:pt idx="3150">
                  <c:v>172</c:v>
                </c:pt>
                <c:pt idx="3151">
                  <c:v>172</c:v>
                </c:pt>
                <c:pt idx="3152">
                  <c:v>172</c:v>
                </c:pt>
                <c:pt idx="3153">
                  <c:v>172</c:v>
                </c:pt>
                <c:pt idx="3154">
                  <c:v>172</c:v>
                </c:pt>
                <c:pt idx="3155">
                  <c:v>172</c:v>
                </c:pt>
                <c:pt idx="3156">
                  <c:v>172</c:v>
                </c:pt>
                <c:pt idx="3157">
                  <c:v>172</c:v>
                </c:pt>
                <c:pt idx="3158">
                  <c:v>173</c:v>
                </c:pt>
                <c:pt idx="3159">
                  <c:v>174</c:v>
                </c:pt>
                <c:pt idx="3160">
                  <c:v>175</c:v>
                </c:pt>
                <c:pt idx="3161">
                  <c:v>175</c:v>
                </c:pt>
                <c:pt idx="3162">
                  <c:v>175</c:v>
                </c:pt>
                <c:pt idx="3163">
                  <c:v>175</c:v>
                </c:pt>
                <c:pt idx="3164">
                  <c:v>175</c:v>
                </c:pt>
                <c:pt idx="3165">
                  <c:v>175</c:v>
                </c:pt>
                <c:pt idx="3166">
                  <c:v>175</c:v>
                </c:pt>
                <c:pt idx="3167">
                  <c:v>175</c:v>
                </c:pt>
                <c:pt idx="3168">
                  <c:v>175</c:v>
                </c:pt>
                <c:pt idx="3169">
                  <c:v>175</c:v>
                </c:pt>
                <c:pt idx="3170">
                  <c:v>175</c:v>
                </c:pt>
                <c:pt idx="3171">
                  <c:v>175</c:v>
                </c:pt>
                <c:pt idx="3172">
                  <c:v>175</c:v>
                </c:pt>
                <c:pt idx="3173">
                  <c:v>175</c:v>
                </c:pt>
                <c:pt idx="3174">
                  <c:v>175</c:v>
                </c:pt>
                <c:pt idx="3175">
                  <c:v>175</c:v>
                </c:pt>
                <c:pt idx="3176">
                  <c:v>175</c:v>
                </c:pt>
                <c:pt idx="3177">
                  <c:v>175</c:v>
                </c:pt>
                <c:pt idx="3178">
                  <c:v>175</c:v>
                </c:pt>
                <c:pt idx="3179">
                  <c:v>175</c:v>
                </c:pt>
                <c:pt idx="3180">
                  <c:v>175</c:v>
                </c:pt>
                <c:pt idx="3181">
                  <c:v>175</c:v>
                </c:pt>
                <c:pt idx="3182">
                  <c:v>175</c:v>
                </c:pt>
                <c:pt idx="3183">
                  <c:v>175</c:v>
                </c:pt>
                <c:pt idx="3184">
                  <c:v>175</c:v>
                </c:pt>
                <c:pt idx="3185">
                  <c:v>176</c:v>
                </c:pt>
                <c:pt idx="3186">
                  <c:v>176</c:v>
                </c:pt>
                <c:pt idx="3187">
                  <c:v>177</c:v>
                </c:pt>
                <c:pt idx="3188">
                  <c:v>177</c:v>
                </c:pt>
                <c:pt idx="3189">
                  <c:v>177</c:v>
                </c:pt>
                <c:pt idx="3190">
                  <c:v>178</c:v>
                </c:pt>
                <c:pt idx="3191">
                  <c:v>178</c:v>
                </c:pt>
                <c:pt idx="3192">
                  <c:v>178</c:v>
                </c:pt>
                <c:pt idx="3193">
                  <c:v>178</c:v>
                </c:pt>
                <c:pt idx="3194">
                  <c:v>178</c:v>
                </c:pt>
                <c:pt idx="3195">
                  <c:v>177</c:v>
                </c:pt>
                <c:pt idx="3196">
                  <c:v>177</c:v>
                </c:pt>
                <c:pt idx="3197">
                  <c:v>177</c:v>
                </c:pt>
                <c:pt idx="3198">
                  <c:v>177</c:v>
                </c:pt>
                <c:pt idx="3199">
                  <c:v>177</c:v>
                </c:pt>
                <c:pt idx="3200">
                  <c:v>177</c:v>
                </c:pt>
                <c:pt idx="3201">
                  <c:v>177</c:v>
                </c:pt>
                <c:pt idx="3202">
                  <c:v>177</c:v>
                </c:pt>
                <c:pt idx="3203">
                  <c:v>177</c:v>
                </c:pt>
                <c:pt idx="3204">
                  <c:v>178</c:v>
                </c:pt>
                <c:pt idx="3205">
                  <c:v>178</c:v>
                </c:pt>
                <c:pt idx="3206">
                  <c:v>178</c:v>
                </c:pt>
                <c:pt idx="3207">
                  <c:v>178</c:v>
                </c:pt>
                <c:pt idx="3208">
                  <c:v>178</c:v>
                </c:pt>
                <c:pt idx="3209">
                  <c:v>178</c:v>
                </c:pt>
                <c:pt idx="3210">
                  <c:v>178</c:v>
                </c:pt>
                <c:pt idx="3211">
                  <c:v>178</c:v>
                </c:pt>
                <c:pt idx="3212">
                  <c:v>178</c:v>
                </c:pt>
                <c:pt idx="3213">
                  <c:v>178</c:v>
                </c:pt>
                <c:pt idx="3214">
                  <c:v>178</c:v>
                </c:pt>
                <c:pt idx="3215">
                  <c:v>178</c:v>
                </c:pt>
                <c:pt idx="3216">
                  <c:v>178</c:v>
                </c:pt>
                <c:pt idx="3217">
                  <c:v>178</c:v>
                </c:pt>
                <c:pt idx="3218">
                  <c:v>178</c:v>
                </c:pt>
                <c:pt idx="3219">
                  <c:v>178</c:v>
                </c:pt>
                <c:pt idx="3220">
                  <c:v>178</c:v>
                </c:pt>
                <c:pt idx="3221">
                  <c:v>178</c:v>
                </c:pt>
                <c:pt idx="3222">
                  <c:v>178</c:v>
                </c:pt>
                <c:pt idx="3223">
                  <c:v>178</c:v>
                </c:pt>
                <c:pt idx="3224">
                  <c:v>178</c:v>
                </c:pt>
                <c:pt idx="3225">
                  <c:v>178</c:v>
                </c:pt>
                <c:pt idx="3226">
                  <c:v>178</c:v>
                </c:pt>
                <c:pt idx="3227">
                  <c:v>178</c:v>
                </c:pt>
                <c:pt idx="3228">
                  <c:v>178</c:v>
                </c:pt>
                <c:pt idx="3229">
                  <c:v>178</c:v>
                </c:pt>
                <c:pt idx="3230">
                  <c:v>178</c:v>
                </c:pt>
                <c:pt idx="3231">
                  <c:v>178</c:v>
                </c:pt>
                <c:pt idx="3232">
                  <c:v>178</c:v>
                </c:pt>
                <c:pt idx="3233">
                  <c:v>178</c:v>
                </c:pt>
                <c:pt idx="3234">
                  <c:v>178</c:v>
                </c:pt>
                <c:pt idx="3235">
                  <c:v>179</c:v>
                </c:pt>
                <c:pt idx="3236">
                  <c:v>179</c:v>
                </c:pt>
                <c:pt idx="3237">
                  <c:v>178</c:v>
                </c:pt>
                <c:pt idx="3238">
                  <c:v>177</c:v>
                </c:pt>
                <c:pt idx="3239">
                  <c:v>177</c:v>
                </c:pt>
                <c:pt idx="3240">
                  <c:v>177</c:v>
                </c:pt>
                <c:pt idx="3241">
                  <c:v>177</c:v>
                </c:pt>
                <c:pt idx="3242">
                  <c:v>177</c:v>
                </c:pt>
                <c:pt idx="3243">
                  <c:v>177</c:v>
                </c:pt>
                <c:pt idx="3244">
                  <c:v>177</c:v>
                </c:pt>
                <c:pt idx="3245">
                  <c:v>177</c:v>
                </c:pt>
                <c:pt idx="3246">
                  <c:v>177</c:v>
                </c:pt>
                <c:pt idx="3247">
                  <c:v>177</c:v>
                </c:pt>
                <c:pt idx="3248">
                  <c:v>177</c:v>
                </c:pt>
                <c:pt idx="3249">
                  <c:v>177</c:v>
                </c:pt>
                <c:pt idx="3250">
                  <c:v>176</c:v>
                </c:pt>
                <c:pt idx="3251">
                  <c:v>176</c:v>
                </c:pt>
                <c:pt idx="3252">
                  <c:v>176</c:v>
                </c:pt>
                <c:pt idx="3253">
                  <c:v>176</c:v>
                </c:pt>
                <c:pt idx="3254">
                  <c:v>176</c:v>
                </c:pt>
                <c:pt idx="3255">
                  <c:v>176</c:v>
                </c:pt>
                <c:pt idx="3256">
                  <c:v>176</c:v>
                </c:pt>
                <c:pt idx="3257">
                  <c:v>176</c:v>
                </c:pt>
                <c:pt idx="3258">
                  <c:v>176</c:v>
                </c:pt>
                <c:pt idx="3259">
                  <c:v>175</c:v>
                </c:pt>
                <c:pt idx="3260">
                  <c:v>175</c:v>
                </c:pt>
                <c:pt idx="3261">
                  <c:v>175</c:v>
                </c:pt>
                <c:pt idx="3262">
                  <c:v>175</c:v>
                </c:pt>
                <c:pt idx="3263">
                  <c:v>175</c:v>
                </c:pt>
                <c:pt idx="3264">
                  <c:v>175</c:v>
                </c:pt>
                <c:pt idx="3265">
                  <c:v>175</c:v>
                </c:pt>
                <c:pt idx="3266">
                  <c:v>176</c:v>
                </c:pt>
                <c:pt idx="3267">
                  <c:v>176</c:v>
                </c:pt>
                <c:pt idx="3268">
                  <c:v>176</c:v>
                </c:pt>
                <c:pt idx="3269">
                  <c:v>176</c:v>
                </c:pt>
                <c:pt idx="3270">
                  <c:v>176</c:v>
                </c:pt>
                <c:pt idx="3271">
                  <c:v>176</c:v>
                </c:pt>
                <c:pt idx="3272">
                  <c:v>176</c:v>
                </c:pt>
                <c:pt idx="3273">
                  <c:v>176</c:v>
                </c:pt>
                <c:pt idx="3274">
                  <c:v>176</c:v>
                </c:pt>
                <c:pt idx="3275">
                  <c:v>176</c:v>
                </c:pt>
                <c:pt idx="3276">
                  <c:v>176</c:v>
                </c:pt>
                <c:pt idx="3277">
                  <c:v>176</c:v>
                </c:pt>
                <c:pt idx="3278">
                  <c:v>176</c:v>
                </c:pt>
                <c:pt idx="3279">
                  <c:v>176</c:v>
                </c:pt>
                <c:pt idx="3280">
                  <c:v>176</c:v>
                </c:pt>
                <c:pt idx="3281">
                  <c:v>176</c:v>
                </c:pt>
                <c:pt idx="3282">
                  <c:v>176</c:v>
                </c:pt>
                <c:pt idx="3283">
                  <c:v>176</c:v>
                </c:pt>
                <c:pt idx="3284">
                  <c:v>176</c:v>
                </c:pt>
                <c:pt idx="3285">
                  <c:v>176</c:v>
                </c:pt>
                <c:pt idx="3286">
                  <c:v>175</c:v>
                </c:pt>
                <c:pt idx="3287">
                  <c:v>175</c:v>
                </c:pt>
                <c:pt idx="3288">
                  <c:v>175</c:v>
                </c:pt>
                <c:pt idx="3289">
                  <c:v>175</c:v>
                </c:pt>
                <c:pt idx="3290">
                  <c:v>175</c:v>
                </c:pt>
                <c:pt idx="3291">
                  <c:v>175</c:v>
                </c:pt>
                <c:pt idx="3292">
                  <c:v>175</c:v>
                </c:pt>
                <c:pt idx="3293">
                  <c:v>175</c:v>
                </c:pt>
                <c:pt idx="3294">
                  <c:v>175</c:v>
                </c:pt>
                <c:pt idx="3295">
                  <c:v>175</c:v>
                </c:pt>
                <c:pt idx="3296">
                  <c:v>175</c:v>
                </c:pt>
                <c:pt idx="3297">
                  <c:v>175</c:v>
                </c:pt>
                <c:pt idx="3298">
                  <c:v>175</c:v>
                </c:pt>
                <c:pt idx="3299">
                  <c:v>175</c:v>
                </c:pt>
                <c:pt idx="3300">
                  <c:v>175</c:v>
                </c:pt>
                <c:pt idx="3301">
                  <c:v>175</c:v>
                </c:pt>
                <c:pt idx="3302">
                  <c:v>176</c:v>
                </c:pt>
                <c:pt idx="3303">
                  <c:v>176</c:v>
                </c:pt>
                <c:pt idx="3304">
                  <c:v>176</c:v>
                </c:pt>
                <c:pt idx="3305">
                  <c:v>176</c:v>
                </c:pt>
                <c:pt idx="3306">
                  <c:v>176</c:v>
                </c:pt>
                <c:pt idx="3307">
                  <c:v>176</c:v>
                </c:pt>
                <c:pt idx="3308">
                  <c:v>175</c:v>
                </c:pt>
                <c:pt idx="3309">
                  <c:v>175</c:v>
                </c:pt>
                <c:pt idx="3310">
                  <c:v>175</c:v>
                </c:pt>
                <c:pt idx="3311">
                  <c:v>175</c:v>
                </c:pt>
                <c:pt idx="3312">
                  <c:v>175</c:v>
                </c:pt>
                <c:pt idx="3313">
                  <c:v>175</c:v>
                </c:pt>
                <c:pt idx="3314">
                  <c:v>175</c:v>
                </c:pt>
                <c:pt idx="3315">
                  <c:v>175</c:v>
                </c:pt>
                <c:pt idx="3316">
                  <c:v>175</c:v>
                </c:pt>
                <c:pt idx="3317">
                  <c:v>175</c:v>
                </c:pt>
                <c:pt idx="3318">
                  <c:v>175</c:v>
                </c:pt>
                <c:pt idx="3319">
                  <c:v>175</c:v>
                </c:pt>
                <c:pt idx="3320">
                  <c:v>175</c:v>
                </c:pt>
                <c:pt idx="3321">
                  <c:v>176</c:v>
                </c:pt>
                <c:pt idx="3322">
                  <c:v>176</c:v>
                </c:pt>
                <c:pt idx="3323">
                  <c:v>176</c:v>
                </c:pt>
                <c:pt idx="3324">
                  <c:v>176</c:v>
                </c:pt>
                <c:pt idx="3325">
                  <c:v>176</c:v>
                </c:pt>
                <c:pt idx="3326">
                  <c:v>176</c:v>
                </c:pt>
                <c:pt idx="3327">
                  <c:v>175</c:v>
                </c:pt>
                <c:pt idx="3328">
                  <c:v>175</c:v>
                </c:pt>
                <c:pt idx="3329">
                  <c:v>175</c:v>
                </c:pt>
                <c:pt idx="3330">
                  <c:v>175</c:v>
                </c:pt>
                <c:pt idx="3331">
                  <c:v>175</c:v>
                </c:pt>
                <c:pt idx="3332">
                  <c:v>175</c:v>
                </c:pt>
                <c:pt idx="3333">
                  <c:v>175</c:v>
                </c:pt>
                <c:pt idx="3334">
                  <c:v>175</c:v>
                </c:pt>
                <c:pt idx="3335">
                  <c:v>175</c:v>
                </c:pt>
                <c:pt idx="3336">
                  <c:v>175</c:v>
                </c:pt>
                <c:pt idx="3337">
                  <c:v>175</c:v>
                </c:pt>
                <c:pt idx="3338">
                  <c:v>175</c:v>
                </c:pt>
                <c:pt idx="3339">
                  <c:v>175</c:v>
                </c:pt>
                <c:pt idx="3340">
                  <c:v>175</c:v>
                </c:pt>
                <c:pt idx="3341">
                  <c:v>175</c:v>
                </c:pt>
                <c:pt idx="3342">
                  <c:v>176</c:v>
                </c:pt>
                <c:pt idx="3343">
                  <c:v>176</c:v>
                </c:pt>
                <c:pt idx="3344">
                  <c:v>176</c:v>
                </c:pt>
                <c:pt idx="3345">
                  <c:v>176</c:v>
                </c:pt>
                <c:pt idx="3346">
                  <c:v>176</c:v>
                </c:pt>
                <c:pt idx="3347">
                  <c:v>177</c:v>
                </c:pt>
                <c:pt idx="3348">
                  <c:v>177</c:v>
                </c:pt>
                <c:pt idx="3349">
                  <c:v>177</c:v>
                </c:pt>
                <c:pt idx="3350">
                  <c:v>177</c:v>
                </c:pt>
                <c:pt idx="3351">
                  <c:v>177</c:v>
                </c:pt>
                <c:pt idx="3352">
                  <c:v>177</c:v>
                </c:pt>
                <c:pt idx="3353">
                  <c:v>177</c:v>
                </c:pt>
                <c:pt idx="3354">
                  <c:v>177</c:v>
                </c:pt>
                <c:pt idx="3355">
                  <c:v>177</c:v>
                </c:pt>
                <c:pt idx="3356">
                  <c:v>177</c:v>
                </c:pt>
                <c:pt idx="3357">
                  <c:v>177</c:v>
                </c:pt>
                <c:pt idx="3358">
                  <c:v>177</c:v>
                </c:pt>
                <c:pt idx="3359">
                  <c:v>177</c:v>
                </c:pt>
                <c:pt idx="3360">
                  <c:v>177</c:v>
                </c:pt>
                <c:pt idx="3361">
                  <c:v>175</c:v>
                </c:pt>
                <c:pt idx="3362">
                  <c:v>175</c:v>
                </c:pt>
                <c:pt idx="3363">
                  <c:v>175</c:v>
                </c:pt>
                <c:pt idx="3364">
                  <c:v>175</c:v>
                </c:pt>
                <c:pt idx="3365">
                  <c:v>175</c:v>
                </c:pt>
                <c:pt idx="3366">
                  <c:v>176</c:v>
                </c:pt>
                <c:pt idx="3367">
                  <c:v>176</c:v>
                </c:pt>
                <c:pt idx="3368">
                  <c:v>176</c:v>
                </c:pt>
                <c:pt idx="3369">
                  <c:v>176</c:v>
                </c:pt>
                <c:pt idx="3370">
                  <c:v>176</c:v>
                </c:pt>
                <c:pt idx="3371">
                  <c:v>176</c:v>
                </c:pt>
                <c:pt idx="3372">
                  <c:v>176</c:v>
                </c:pt>
                <c:pt idx="3373">
                  <c:v>176</c:v>
                </c:pt>
                <c:pt idx="3374">
                  <c:v>176</c:v>
                </c:pt>
                <c:pt idx="3375">
                  <c:v>176</c:v>
                </c:pt>
                <c:pt idx="3376">
                  <c:v>176</c:v>
                </c:pt>
                <c:pt idx="3377">
                  <c:v>176</c:v>
                </c:pt>
                <c:pt idx="3378">
                  <c:v>176</c:v>
                </c:pt>
                <c:pt idx="3379">
                  <c:v>176</c:v>
                </c:pt>
                <c:pt idx="3380">
                  <c:v>176</c:v>
                </c:pt>
                <c:pt idx="3381">
                  <c:v>176</c:v>
                </c:pt>
                <c:pt idx="3382">
                  <c:v>176</c:v>
                </c:pt>
                <c:pt idx="3383">
                  <c:v>176</c:v>
                </c:pt>
                <c:pt idx="3384">
                  <c:v>176</c:v>
                </c:pt>
                <c:pt idx="3385">
                  <c:v>175</c:v>
                </c:pt>
                <c:pt idx="3386">
                  <c:v>176</c:v>
                </c:pt>
                <c:pt idx="3387">
                  <c:v>176</c:v>
                </c:pt>
                <c:pt idx="3388">
                  <c:v>176</c:v>
                </c:pt>
                <c:pt idx="3389">
                  <c:v>176</c:v>
                </c:pt>
                <c:pt idx="3390">
                  <c:v>176</c:v>
                </c:pt>
                <c:pt idx="3391">
                  <c:v>176</c:v>
                </c:pt>
                <c:pt idx="3392">
                  <c:v>177</c:v>
                </c:pt>
                <c:pt idx="3393">
                  <c:v>177</c:v>
                </c:pt>
                <c:pt idx="3394">
                  <c:v>176</c:v>
                </c:pt>
                <c:pt idx="3395">
                  <c:v>176</c:v>
                </c:pt>
                <c:pt idx="3396">
                  <c:v>178</c:v>
                </c:pt>
                <c:pt idx="3397">
                  <c:v>178</c:v>
                </c:pt>
                <c:pt idx="3398">
                  <c:v>178</c:v>
                </c:pt>
                <c:pt idx="3399">
                  <c:v>180</c:v>
                </c:pt>
                <c:pt idx="3400">
                  <c:v>181</c:v>
                </c:pt>
                <c:pt idx="3401">
                  <c:v>181</c:v>
                </c:pt>
                <c:pt idx="3402">
                  <c:v>181</c:v>
                </c:pt>
                <c:pt idx="3403">
                  <c:v>182</c:v>
                </c:pt>
                <c:pt idx="3404">
                  <c:v>182</c:v>
                </c:pt>
                <c:pt idx="3405">
                  <c:v>183</c:v>
                </c:pt>
                <c:pt idx="3406">
                  <c:v>183</c:v>
                </c:pt>
                <c:pt idx="3407">
                  <c:v>183</c:v>
                </c:pt>
                <c:pt idx="3408">
                  <c:v>183</c:v>
                </c:pt>
                <c:pt idx="3409">
                  <c:v>181</c:v>
                </c:pt>
                <c:pt idx="3410">
                  <c:v>181</c:v>
                </c:pt>
                <c:pt idx="3411">
                  <c:v>180</c:v>
                </c:pt>
                <c:pt idx="3412">
                  <c:v>180</c:v>
                </c:pt>
                <c:pt idx="3413">
                  <c:v>180</c:v>
                </c:pt>
                <c:pt idx="3414">
                  <c:v>179</c:v>
                </c:pt>
                <c:pt idx="3415">
                  <c:v>179</c:v>
                </c:pt>
                <c:pt idx="3416">
                  <c:v>179</c:v>
                </c:pt>
                <c:pt idx="3417">
                  <c:v>181</c:v>
                </c:pt>
                <c:pt idx="3418">
                  <c:v>181</c:v>
                </c:pt>
                <c:pt idx="3419">
                  <c:v>181</c:v>
                </c:pt>
                <c:pt idx="3420">
                  <c:v>180</c:v>
                </c:pt>
                <c:pt idx="3421">
                  <c:v>180</c:v>
                </c:pt>
                <c:pt idx="3422">
                  <c:v>180</c:v>
                </c:pt>
                <c:pt idx="3423">
                  <c:v>180</c:v>
                </c:pt>
                <c:pt idx="3424">
                  <c:v>180</c:v>
                </c:pt>
                <c:pt idx="3425">
                  <c:v>180</c:v>
                </c:pt>
                <c:pt idx="3426">
                  <c:v>179</c:v>
                </c:pt>
                <c:pt idx="3427">
                  <c:v>179</c:v>
                </c:pt>
                <c:pt idx="3428">
                  <c:v>179</c:v>
                </c:pt>
                <c:pt idx="3429">
                  <c:v>179</c:v>
                </c:pt>
                <c:pt idx="3430">
                  <c:v>179</c:v>
                </c:pt>
                <c:pt idx="3431">
                  <c:v>179</c:v>
                </c:pt>
                <c:pt idx="3432">
                  <c:v>178</c:v>
                </c:pt>
                <c:pt idx="3433">
                  <c:v>179</c:v>
                </c:pt>
                <c:pt idx="3434">
                  <c:v>179</c:v>
                </c:pt>
                <c:pt idx="3435">
                  <c:v>179</c:v>
                </c:pt>
                <c:pt idx="3436">
                  <c:v>179</c:v>
                </c:pt>
                <c:pt idx="3437">
                  <c:v>179</c:v>
                </c:pt>
                <c:pt idx="3438">
                  <c:v>180</c:v>
                </c:pt>
                <c:pt idx="3439">
                  <c:v>180</c:v>
                </c:pt>
                <c:pt idx="3440">
                  <c:v>180</c:v>
                </c:pt>
                <c:pt idx="3441">
                  <c:v>181</c:v>
                </c:pt>
                <c:pt idx="3442">
                  <c:v>181</c:v>
                </c:pt>
                <c:pt idx="3443">
                  <c:v>181</c:v>
                </c:pt>
                <c:pt idx="3444">
                  <c:v>181</c:v>
                </c:pt>
                <c:pt idx="3445">
                  <c:v>181</c:v>
                </c:pt>
                <c:pt idx="3446">
                  <c:v>182</c:v>
                </c:pt>
                <c:pt idx="3447">
                  <c:v>181</c:v>
                </c:pt>
                <c:pt idx="3448">
                  <c:v>181</c:v>
                </c:pt>
                <c:pt idx="3449">
                  <c:v>181</c:v>
                </c:pt>
                <c:pt idx="3450">
                  <c:v>181</c:v>
                </c:pt>
                <c:pt idx="3451">
                  <c:v>181</c:v>
                </c:pt>
                <c:pt idx="3452">
                  <c:v>180</c:v>
                </c:pt>
                <c:pt idx="3453">
                  <c:v>180</c:v>
                </c:pt>
                <c:pt idx="3454">
                  <c:v>180</c:v>
                </c:pt>
                <c:pt idx="3455">
                  <c:v>180</c:v>
                </c:pt>
                <c:pt idx="3456">
                  <c:v>180</c:v>
                </c:pt>
                <c:pt idx="3457">
                  <c:v>180</c:v>
                </c:pt>
                <c:pt idx="3458">
                  <c:v>180</c:v>
                </c:pt>
                <c:pt idx="3459">
                  <c:v>180</c:v>
                </c:pt>
                <c:pt idx="3460">
                  <c:v>179</c:v>
                </c:pt>
                <c:pt idx="3461">
                  <c:v>179</c:v>
                </c:pt>
                <c:pt idx="3462">
                  <c:v>177</c:v>
                </c:pt>
                <c:pt idx="3463">
                  <c:v>177</c:v>
                </c:pt>
                <c:pt idx="3464">
                  <c:v>177</c:v>
                </c:pt>
                <c:pt idx="3465">
                  <c:v>177</c:v>
                </c:pt>
                <c:pt idx="3466">
                  <c:v>177</c:v>
                </c:pt>
                <c:pt idx="3467">
                  <c:v>177</c:v>
                </c:pt>
                <c:pt idx="3468">
                  <c:v>177</c:v>
                </c:pt>
                <c:pt idx="3469">
                  <c:v>177</c:v>
                </c:pt>
                <c:pt idx="3470">
                  <c:v>177</c:v>
                </c:pt>
                <c:pt idx="3471">
                  <c:v>177</c:v>
                </c:pt>
                <c:pt idx="3472">
                  <c:v>177</c:v>
                </c:pt>
                <c:pt idx="3473">
                  <c:v>175</c:v>
                </c:pt>
                <c:pt idx="3474">
                  <c:v>176</c:v>
                </c:pt>
                <c:pt idx="3475">
                  <c:v>175</c:v>
                </c:pt>
                <c:pt idx="3476">
                  <c:v>175</c:v>
                </c:pt>
                <c:pt idx="3477">
                  <c:v>175</c:v>
                </c:pt>
                <c:pt idx="3478">
                  <c:v>175</c:v>
                </c:pt>
                <c:pt idx="3479">
                  <c:v>175</c:v>
                </c:pt>
                <c:pt idx="3480">
                  <c:v>175</c:v>
                </c:pt>
                <c:pt idx="3481">
                  <c:v>174</c:v>
                </c:pt>
                <c:pt idx="3482">
                  <c:v>173</c:v>
                </c:pt>
                <c:pt idx="3483">
                  <c:v>173</c:v>
                </c:pt>
                <c:pt idx="3484">
                  <c:v>174</c:v>
                </c:pt>
                <c:pt idx="3485">
                  <c:v>174</c:v>
                </c:pt>
                <c:pt idx="3486">
                  <c:v>174</c:v>
                </c:pt>
                <c:pt idx="3487">
                  <c:v>175</c:v>
                </c:pt>
                <c:pt idx="3488">
                  <c:v>176</c:v>
                </c:pt>
                <c:pt idx="3489">
                  <c:v>176</c:v>
                </c:pt>
                <c:pt idx="3490">
                  <c:v>176</c:v>
                </c:pt>
                <c:pt idx="3491">
                  <c:v>176</c:v>
                </c:pt>
                <c:pt idx="3492">
                  <c:v>176</c:v>
                </c:pt>
                <c:pt idx="3493">
                  <c:v>176</c:v>
                </c:pt>
                <c:pt idx="3494">
                  <c:v>175</c:v>
                </c:pt>
                <c:pt idx="3495">
                  <c:v>175</c:v>
                </c:pt>
                <c:pt idx="3496">
                  <c:v>175</c:v>
                </c:pt>
                <c:pt idx="3497">
                  <c:v>174</c:v>
                </c:pt>
                <c:pt idx="3498">
                  <c:v>174</c:v>
                </c:pt>
                <c:pt idx="3499">
                  <c:v>173</c:v>
                </c:pt>
                <c:pt idx="3500">
                  <c:v>173</c:v>
                </c:pt>
                <c:pt idx="3501">
                  <c:v>174</c:v>
                </c:pt>
                <c:pt idx="3502">
                  <c:v>174</c:v>
                </c:pt>
                <c:pt idx="3503">
                  <c:v>174</c:v>
                </c:pt>
                <c:pt idx="3504">
                  <c:v>174</c:v>
                </c:pt>
                <c:pt idx="3505">
                  <c:v>174</c:v>
                </c:pt>
                <c:pt idx="3506">
                  <c:v>174</c:v>
                </c:pt>
                <c:pt idx="3507">
                  <c:v>173</c:v>
                </c:pt>
                <c:pt idx="3508">
                  <c:v>173</c:v>
                </c:pt>
                <c:pt idx="3509">
                  <c:v>173</c:v>
                </c:pt>
                <c:pt idx="3510">
                  <c:v>174</c:v>
                </c:pt>
                <c:pt idx="3511">
                  <c:v>174</c:v>
                </c:pt>
                <c:pt idx="3512">
                  <c:v>174</c:v>
                </c:pt>
                <c:pt idx="3513">
                  <c:v>174</c:v>
                </c:pt>
                <c:pt idx="3514">
                  <c:v>174</c:v>
                </c:pt>
                <c:pt idx="3515">
                  <c:v>173</c:v>
                </c:pt>
                <c:pt idx="3516">
                  <c:v>173</c:v>
                </c:pt>
                <c:pt idx="3517">
                  <c:v>174</c:v>
                </c:pt>
                <c:pt idx="3518">
                  <c:v>174</c:v>
                </c:pt>
                <c:pt idx="3519">
                  <c:v>174</c:v>
                </c:pt>
                <c:pt idx="3520">
                  <c:v>173</c:v>
                </c:pt>
                <c:pt idx="3521">
                  <c:v>173</c:v>
                </c:pt>
                <c:pt idx="3522">
                  <c:v>174</c:v>
                </c:pt>
                <c:pt idx="3523">
                  <c:v>174</c:v>
                </c:pt>
                <c:pt idx="3524">
                  <c:v>174</c:v>
                </c:pt>
                <c:pt idx="3525">
                  <c:v>174</c:v>
                </c:pt>
                <c:pt idx="3526">
                  <c:v>174</c:v>
                </c:pt>
                <c:pt idx="3527">
                  <c:v>174</c:v>
                </c:pt>
                <c:pt idx="3528">
                  <c:v>175</c:v>
                </c:pt>
                <c:pt idx="3529">
                  <c:v>176</c:v>
                </c:pt>
                <c:pt idx="3530">
                  <c:v>176</c:v>
                </c:pt>
                <c:pt idx="3531">
                  <c:v>176</c:v>
                </c:pt>
                <c:pt idx="3532">
                  <c:v>175</c:v>
                </c:pt>
                <c:pt idx="3533">
                  <c:v>175</c:v>
                </c:pt>
                <c:pt idx="3534">
                  <c:v>175</c:v>
                </c:pt>
                <c:pt idx="3535">
                  <c:v>175</c:v>
                </c:pt>
                <c:pt idx="3536">
                  <c:v>175</c:v>
                </c:pt>
                <c:pt idx="3537">
                  <c:v>176</c:v>
                </c:pt>
                <c:pt idx="3538">
                  <c:v>176</c:v>
                </c:pt>
                <c:pt idx="3539">
                  <c:v>176</c:v>
                </c:pt>
                <c:pt idx="3540">
                  <c:v>177</c:v>
                </c:pt>
                <c:pt idx="3541">
                  <c:v>177</c:v>
                </c:pt>
                <c:pt idx="3542">
                  <c:v>177</c:v>
                </c:pt>
                <c:pt idx="3543">
                  <c:v>177</c:v>
                </c:pt>
                <c:pt idx="3544">
                  <c:v>177</c:v>
                </c:pt>
                <c:pt idx="3545">
                  <c:v>178</c:v>
                </c:pt>
                <c:pt idx="3546">
                  <c:v>178</c:v>
                </c:pt>
                <c:pt idx="3547">
                  <c:v>178</c:v>
                </c:pt>
                <c:pt idx="3548">
                  <c:v>178</c:v>
                </c:pt>
                <c:pt idx="3549">
                  <c:v>178</c:v>
                </c:pt>
                <c:pt idx="3550">
                  <c:v>178</c:v>
                </c:pt>
                <c:pt idx="3551">
                  <c:v>178</c:v>
                </c:pt>
                <c:pt idx="3552">
                  <c:v>178</c:v>
                </c:pt>
                <c:pt idx="3553">
                  <c:v>178</c:v>
                </c:pt>
                <c:pt idx="3554">
                  <c:v>178</c:v>
                </c:pt>
                <c:pt idx="3555">
                  <c:v>178</c:v>
                </c:pt>
                <c:pt idx="3556">
                  <c:v>178</c:v>
                </c:pt>
                <c:pt idx="3557">
                  <c:v>178</c:v>
                </c:pt>
                <c:pt idx="3558">
                  <c:v>178</c:v>
                </c:pt>
                <c:pt idx="3559">
                  <c:v>177</c:v>
                </c:pt>
                <c:pt idx="3560">
                  <c:v>177</c:v>
                </c:pt>
                <c:pt idx="3561">
                  <c:v>178</c:v>
                </c:pt>
                <c:pt idx="3562">
                  <c:v>178</c:v>
                </c:pt>
                <c:pt idx="3563">
                  <c:v>178</c:v>
                </c:pt>
                <c:pt idx="3564">
                  <c:v>180</c:v>
                </c:pt>
                <c:pt idx="3565">
                  <c:v>180</c:v>
                </c:pt>
                <c:pt idx="3566">
                  <c:v>180</c:v>
                </c:pt>
                <c:pt idx="3567">
                  <c:v>182</c:v>
                </c:pt>
                <c:pt idx="3568">
                  <c:v>184</c:v>
                </c:pt>
                <c:pt idx="3569">
                  <c:v>183</c:v>
                </c:pt>
                <c:pt idx="3570">
                  <c:v>183</c:v>
                </c:pt>
                <c:pt idx="3571">
                  <c:v>183</c:v>
                </c:pt>
                <c:pt idx="3572">
                  <c:v>183</c:v>
                </c:pt>
                <c:pt idx="3573">
                  <c:v>182</c:v>
                </c:pt>
                <c:pt idx="3574">
                  <c:v>181</c:v>
                </c:pt>
                <c:pt idx="3575">
                  <c:v>181</c:v>
                </c:pt>
                <c:pt idx="3576">
                  <c:v>181</c:v>
                </c:pt>
                <c:pt idx="3577">
                  <c:v>181</c:v>
                </c:pt>
                <c:pt idx="3578">
                  <c:v>181</c:v>
                </c:pt>
                <c:pt idx="3579">
                  <c:v>181</c:v>
                </c:pt>
                <c:pt idx="3580">
                  <c:v>181</c:v>
                </c:pt>
                <c:pt idx="3581">
                  <c:v>181</c:v>
                </c:pt>
                <c:pt idx="3582">
                  <c:v>181</c:v>
                </c:pt>
                <c:pt idx="3583">
                  <c:v>181</c:v>
                </c:pt>
                <c:pt idx="3584">
                  <c:v>181</c:v>
                </c:pt>
                <c:pt idx="3585">
                  <c:v>182</c:v>
                </c:pt>
                <c:pt idx="3586">
                  <c:v>182</c:v>
                </c:pt>
                <c:pt idx="3587">
                  <c:v>182</c:v>
                </c:pt>
                <c:pt idx="3588">
                  <c:v>184</c:v>
                </c:pt>
                <c:pt idx="3589">
                  <c:v>184</c:v>
                </c:pt>
                <c:pt idx="3590">
                  <c:v>184</c:v>
                </c:pt>
                <c:pt idx="3591">
                  <c:v>184</c:v>
                </c:pt>
                <c:pt idx="3592">
                  <c:v>184</c:v>
                </c:pt>
                <c:pt idx="3593">
                  <c:v>184</c:v>
                </c:pt>
                <c:pt idx="3594">
                  <c:v>183</c:v>
                </c:pt>
                <c:pt idx="3595">
                  <c:v>183</c:v>
                </c:pt>
                <c:pt idx="3596">
                  <c:v>183</c:v>
                </c:pt>
                <c:pt idx="3597">
                  <c:v>183</c:v>
                </c:pt>
                <c:pt idx="3598">
                  <c:v>183</c:v>
                </c:pt>
                <c:pt idx="3599">
                  <c:v>183</c:v>
                </c:pt>
                <c:pt idx="3600">
                  <c:v>183</c:v>
                </c:pt>
                <c:pt idx="3601">
                  <c:v>183</c:v>
                </c:pt>
                <c:pt idx="3602">
                  <c:v>183</c:v>
                </c:pt>
                <c:pt idx="3603">
                  <c:v>184</c:v>
                </c:pt>
                <c:pt idx="3604">
                  <c:v>184</c:v>
                </c:pt>
                <c:pt idx="3605">
                  <c:v>184</c:v>
                </c:pt>
                <c:pt idx="3606">
                  <c:v>185</c:v>
                </c:pt>
                <c:pt idx="3607">
                  <c:v>185</c:v>
                </c:pt>
                <c:pt idx="3608">
                  <c:v>185</c:v>
                </c:pt>
                <c:pt idx="3609">
                  <c:v>186</c:v>
                </c:pt>
                <c:pt idx="3610">
                  <c:v>186</c:v>
                </c:pt>
                <c:pt idx="3611">
                  <c:v>186</c:v>
                </c:pt>
                <c:pt idx="3612">
                  <c:v>186</c:v>
                </c:pt>
                <c:pt idx="3613">
                  <c:v>186</c:v>
                </c:pt>
                <c:pt idx="3614">
                  <c:v>186</c:v>
                </c:pt>
                <c:pt idx="3615">
                  <c:v>186</c:v>
                </c:pt>
                <c:pt idx="3616">
                  <c:v>186</c:v>
                </c:pt>
                <c:pt idx="3617">
                  <c:v>186</c:v>
                </c:pt>
                <c:pt idx="3618">
                  <c:v>186</c:v>
                </c:pt>
                <c:pt idx="3619">
                  <c:v>186</c:v>
                </c:pt>
                <c:pt idx="3620">
                  <c:v>186</c:v>
                </c:pt>
                <c:pt idx="3621">
                  <c:v>185</c:v>
                </c:pt>
                <c:pt idx="3622">
                  <c:v>185</c:v>
                </c:pt>
                <c:pt idx="3623">
                  <c:v>185</c:v>
                </c:pt>
                <c:pt idx="3624">
                  <c:v>185</c:v>
                </c:pt>
                <c:pt idx="3625">
                  <c:v>185</c:v>
                </c:pt>
                <c:pt idx="3626">
                  <c:v>184</c:v>
                </c:pt>
                <c:pt idx="3627">
                  <c:v>184</c:v>
                </c:pt>
                <c:pt idx="3628">
                  <c:v>184</c:v>
                </c:pt>
                <c:pt idx="3629">
                  <c:v>183</c:v>
                </c:pt>
                <c:pt idx="3630">
                  <c:v>183</c:v>
                </c:pt>
                <c:pt idx="3631">
                  <c:v>182</c:v>
                </c:pt>
                <c:pt idx="3632">
                  <c:v>182</c:v>
                </c:pt>
                <c:pt idx="3633">
                  <c:v>182</c:v>
                </c:pt>
                <c:pt idx="3634">
                  <c:v>182</c:v>
                </c:pt>
                <c:pt idx="3635">
                  <c:v>183</c:v>
                </c:pt>
                <c:pt idx="3636">
                  <c:v>182</c:v>
                </c:pt>
                <c:pt idx="3637">
                  <c:v>183</c:v>
                </c:pt>
                <c:pt idx="3638">
                  <c:v>183</c:v>
                </c:pt>
                <c:pt idx="3639">
                  <c:v>184</c:v>
                </c:pt>
                <c:pt idx="3640">
                  <c:v>184</c:v>
                </c:pt>
                <c:pt idx="3641">
                  <c:v>183</c:v>
                </c:pt>
                <c:pt idx="3642">
                  <c:v>183</c:v>
                </c:pt>
                <c:pt idx="3643">
                  <c:v>183</c:v>
                </c:pt>
                <c:pt idx="3644">
                  <c:v>183</c:v>
                </c:pt>
                <c:pt idx="3645">
                  <c:v>183</c:v>
                </c:pt>
                <c:pt idx="3646">
                  <c:v>183</c:v>
                </c:pt>
                <c:pt idx="3647">
                  <c:v>183</c:v>
                </c:pt>
                <c:pt idx="3648">
                  <c:v>183</c:v>
                </c:pt>
                <c:pt idx="3649">
                  <c:v>183</c:v>
                </c:pt>
                <c:pt idx="3650">
                  <c:v>182</c:v>
                </c:pt>
                <c:pt idx="3651">
                  <c:v>182</c:v>
                </c:pt>
                <c:pt idx="3652">
                  <c:v>182</c:v>
                </c:pt>
                <c:pt idx="3653">
                  <c:v>181</c:v>
                </c:pt>
                <c:pt idx="3654">
                  <c:v>181</c:v>
                </c:pt>
                <c:pt idx="3655">
                  <c:v>181</c:v>
                </c:pt>
                <c:pt idx="3656">
                  <c:v>181</c:v>
                </c:pt>
                <c:pt idx="3657">
                  <c:v>181</c:v>
                </c:pt>
                <c:pt idx="3658">
                  <c:v>181</c:v>
                </c:pt>
                <c:pt idx="3659">
                  <c:v>181</c:v>
                </c:pt>
                <c:pt idx="3660">
                  <c:v>181</c:v>
                </c:pt>
                <c:pt idx="3661">
                  <c:v>181</c:v>
                </c:pt>
                <c:pt idx="3662">
                  <c:v>181</c:v>
                </c:pt>
                <c:pt idx="3663">
                  <c:v>181</c:v>
                </c:pt>
                <c:pt idx="3664">
                  <c:v>181</c:v>
                </c:pt>
                <c:pt idx="3665">
                  <c:v>181</c:v>
                </c:pt>
                <c:pt idx="3666">
                  <c:v>180</c:v>
                </c:pt>
                <c:pt idx="3667">
                  <c:v>180</c:v>
                </c:pt>
                <c:pt idx="3668">
                  <c:v>180</c:v>
                </c:pt>
                <c:pt idx="3669">
                  <c:v>180</c:v>
                </c:pt>
                <c:pt idx="3670">
                  <c:v>180</c:v>
                </c:pt>
                <c:pt idx="3671">
                  <c:v>180</c:v>
                </c:pt>
                <c:pt idx="3672">
                  <c:v>180</c:v>
                </c:pt>
                <c:pt idx="3673">
                  <c:v>180</c:v>
                </c:pt>
                <c:pt idx="3674">
                  <c:v>180</c:v>
                </c:pt>
                <c:pt idx="3675">
                  <c:v>180</c:v>
                </c:pt>
                <c:pt idx="3676">
                  <c:v>180</c:v>
                </c:pt>
                <c:pt idx="3677">
                  <c:v>179</c:v>
                </c:pt>
                <c:pt idx="3678">
                  <c:v>178</c:v>
                </c:pt>
                <c:pt idx="3679">
                  <c:v>179</c:v>
                </c:pt>
                <c:pt idx="3680">
                  <c:v>180</c:v>
                </c:pt>
                <c:pt idx="3681">
                  <c:v>180</c:v>
                </c:pt>
                <c:pt idx="3682">
                  <c:v>180</c:v>
                </c:pt>
                <c:pt idx="3683">
                  <c:v>180</c:v>
                </c:pt>
                <c:pt idx="3684">
                  <c:v>180</c:v>
                </c:pt>
                <c:pt idx="3685">
                  <c:v>179</c:v>
                </c:pt>
                <c:pt idx="3686">
                  <c:v>179</c:v>
                </c:pt>
                <c:pt idx="3687">
                  <c:v>179</c:v>
                </c:pt>
                <c:pt idx="3688">
                  <c:v>179</c:v>
                </c:pt>
                <c:pt idx="3689">
                  <c:v>179</c:v>
                </c:pt>
                <c:pt idx="3690">
                  <c:v>178</c:v>
                </c:pt>
                <c:pt idx="3691">
                  <c:v>178</c:v>
                </c:pt>
                <c:pt idx="3692">
                  <c:v>179</c:v>
                </c:pt>
                <c:pt idx="3693">
                  <c:v>179</c:v>
                </c:pt>
                <c:pt idx="3694">
                  <c:v>177</c:v>
                </c:pt>
                <c:pt idx="3695">
                  <c:v>176</c:v>
                </c:pt>
                <c:pt idx="3696">
                  <c:v>176</c:v>
                </c:pt>
                <c:pt idx="3697">
                  <c:v>176</c:v>
                </c:pt>
                <c:pt idx="3698">
                  <c:v>177</c:v>
                </c:pt>
                <c:pt idx="3699">
                  <c:v>177</c:v>
                </c:pt>
                <c:pt idx="3700">
                  <c:v>176</c:v>
                </c:pt>
                <c:pt idx="3701">
                  <c:v>176</c:v>
                </c:pt>
                <c:pt idx="3702">
                  <c:v>175</c:v>
                </c:pt>
                <c:pt idx="3703">
                  <c:v>176</c:v>
                </c:pt>
                <c:pt idx="3704">
                  <c:v>176</c:v>
                </c:pt>
                <c:pt idx="3705">
                  <c:v>175</c:v>
                </c:pt>
                <c:pt idx="3706">
                  <c:v>175</c:v>
                </c:pt>
                <c:pt idx="3707">
                  <c:v>175</c:v>
                </c:pt>
                <c:pt idx="3708">
                  <c:v>174</c:v>
                </c:pt>
                <c:pt idx="3709">
                  <c:v>174</c:v>
                </c:pt>
                <c:pt idx="3710">
                  <c:v>174</c:v>
                </c:pt>
                <c:pt idx="3711">
                  <c:v>174</c:v>
                </c:pt>
                <c:pt idx="3712">
                  <c:v>174</c:v>
                </c:pt>
                <c:pt idx="3713">
                  <c:v>174</c:v>
                </c:pt>
                <c:pt idx="3714">
                  <c:v>174</c:v>
                </c:pt>
                <c:pt idx="3715">
                  <c:v>174</c:v>
                </c:pt>
                <c:pt idx="3716">
                  <c:v>174</c:v>
                </c:pt>
                <c:pt idx="3717">
                  <c:v>175</c:v>
                </c:pt>
                <c:pt idx="3718">
                  <c:v>175</c:v>
                </c:pt>
                <c:pt idx="3719">
                  <c:v>175</c:v>
                </c:pt>
                <c:pt idx="3720">
                  <c:v>174</c:v>
                </c:pt>
                <c:pt idx="3721">
                  <c:v>174</c:v>
                </c:pt>
                <c:pt idx="3722">
                  <c:v>174</c:v>
                </c:pt>
                <c:pt idx="3723">
                  <c:v>174</c:v>
                </c:pt>
                <c:pt idx="3724">
                  <c:v>174</c:v>
                </c:pt>
                <c:pt idx="3725">
                  <c:v>173</c:v>
                </c:pt>
                <c:pt idx="3726">
                  <c:v>172</c:v>
                </c:pt>
                <c:pt idx="3727">
                  <c:v>172</c:v>
                </c:pt>
                <c:pt idx="3728">
                  <c:v>173</c:v>
                </c:pt>
                <c:pt idx="3729">
                  <c:v>174</c:v>
                </c:pt>
                <c:pt idx="3730">
                  <c:v>174</c:v>
                </c:pt>
                <c:pt idx="3731">
                  <c:v>174</c:v>
                </c:pt>
                <c:pt idx="3732">
                  <c:v>175</c:v>
                </c:pt>
                <c:pt idx="3733">
                  <c:v>175</c:v>
                </c:pt>
                <c:pt idx="3734">
                  <c:v>175</c:v>
                </c:pt>
                <c:pt idx="3735">
                  <c:v>175</c:v>
                </c:pt>
                <c:pt idx="3736">
                  <c:v>175</c:v>
                </c:pt>
                <c:pt idx="3737">
                  <c:v>175</c:v>
                </c:pt>
                <c:pt idx="3738">
                  <c:v>175</c:v>
                </c:pt>
                <c:pt idx="3739">
                  <c:v>176</c:v>
                </c:pt>
                <c:pt idx="3740">
                  <c:v>177</c:v>
                </c:pt>
                <c:pt idx="3741">
                  <c:v>177</c:v>
                </c:pt>
                <c:pt idx="3742">
                  <c:v>179</c:v>
                </c:pt>
                <c:pt idx="3743">
                  <c:v>179</c:v>
                </c:pt>
                <c:pt idx="3744">
                  <c:v>179</c:v>
                </c:pt>
                <c:pt idx="3745">
                  <c:v>179</c:v>
                </c:pt>
                <c:pt idx="3746">
                  <c:v>179</c:v>
                </c:pt>
                <c:pt idx="3747">
                  <c:v>180</c:v>
                </c:pt>
                <c:pt idx="3748">
                  <c:v>179</c:v>
                </c:pt>
                <c:pt idx="3749">
                  <c:v>180</c:v>
                </c:pt>
                <c:pt idx="3750">
                  <c:v>180</c:v>
                </c:pt>
                <c:pt idx="3751">
                  <c:v>180</c:v>
                </c:pt>
                <c:pt idx="3752">
                  <c:v>180</c:v>
                </c:pt>
                <c:pt idx="3753">
                  <c:v>180</c:v>
                </c:pt>
                <c:pt idx="3754">
                  <c:v>182</c:v>
                </c:pt>
                <c:pt idx="3755">
                  <c:v>182</c:v>
                </c:pt>
                <c:pt idx="3756">
                  <c:v>182</c:v>
                </c:pt>
                <c:pt idx="3757">
                  <c:v>182</c:v>
                </c:pt>
                <c:pt idx="3758">
                  <c:v>182</c:v>
                </c:pt>
                <c:pt idx="3759">
                  <c:v>182</c:v>
                </c:pt>
                <c:pt idx="3760">
                  <c:v>181</c:v>
                </c:pt>
                <c:pt idx="3761">
                  <c:v>181</c:v>
                </c:pt>
                <c:pt idx="3762">
                  <c:v>181</c:v>
                </c:pt>
                <c:pt idx="3763">
                  <c:v>182</c:v>
                </c:pt>
                <c:pt idx="3764">
                  <c:v>184</c:v>
                </c:pt>
                <c:pt idx="3765">
                  <c:v>184</c:v>
                </c:pt>
                <c:pt idx="3766">
                  <c:v>184</c:v>
                </c:pt>
                <c:pt idx="3767">
                  <c:v>185</c:v>
                </c:pt>
                <c:pt idx="3768">
                  <c:v>185</c:v>
                </c:pt>
                <c:pt idx="3769">
                  <c:v>185</c:v>
                </c:pt>
                <c:pt idx="3770">
                  <c:v>185</c:v>
                </c:pt>
                <c:pt idx="3771">
                  <c:v>185</c:v>
                </c:pt>
                <c:pt idx="3772">
                  <c:v>185</c:v>
                </c:pt>
                <c:pt idx="3773">
                  <c:v>185</c:v>
                </c:pt>
                <c:pt idx="3774">
                  <c:v>185</c:v>
                </c:pt>
                <c:pt idx="3775">
                  <c:v>186</c:v>
                </c:pt>
                <c:pt idx="3776">
                  <c:v>186</c:v>
                </c:pt>
                <c:pt idx="3777">
                  <c:v>187</c:v>
                </c:pt>
                <c:pt idx="3778">
                  <c:v>187</c:v>
                </c:pt>
                <c:pt idx="3779">
                  <c:v>187</c:v>
                </c:pt>
                <c:pt idx="3780">
                  <c:v>187</c:v>
                </c:pt>
                <c:pt idx="3781">
                  <c:v>186</c:v>
                </c:pt>
                <c:pt idx="3782">
                  <c:v>186</c:v>
                </c:pt>
                <c:pt idx="3783">
                  <c:v>186</c:v>
                </c:pt>
                <c:pt idx="3784">
                  <c:v>185</c:v>
                </c:pt>
                <c:pt idx="3785">
                  <c:v>185</c:v>
                </c:pt>
                <c:pt idx="3786">
                  <c:v>185</c:v>
                </c:pt>
                <c:pt idx="3787">
                  <c:v>184</c:v>
                </c:pt>
                <c:pt idx="3788">
                  <c:v>184</c:v>
                </c:pt>
                <c:pt idx="3789">
                  <c:v>184</c:v>
                </c:pt>
                <c:pt idx="3790">
                  <c:v>185</c:v>
                </c:pt>
                <c:pt idx="3791">
                  <c:v>185</c:v>
                </c:pt>
                <c:pt idx="3792">
                  <c:v>185</c:v>
                </c:pt>
                <c:pt idx="3793">
                  <c:v>185</c:v>
                </c:pt>
                <c:pt idx="3794">
                  <c:v>185</c:v>
                </c:pt>
                <c:pt idx="3795">
                  <c:v>187</c:v>
                </c:pt>
                <c:pt idx="3796">
                  <c:v>188</c:v>
                </c:pt>
                <c:pt idx="3797">
                  <c:v>187</c:v>
                </c:pt>
                <c:pt idx="3798">
                  <c:v>187</c:v>
                </c:pt>
                <c:pt idx="3799">
                  <c:v>187</c:v>
                </c:pt>
                <c:pt idx="3800">
                  <c:v>187</c:v>
                </c:pt>
                <c:pt idx="3801">
                  <c:v>187</c:v>
                </c:pt>
                <c:pt idx="3802">
                  <c:v>188</c:v>
                </c:pt>
                <c:pt idx="3803">
                  <c:v>185</c:v>
                </c:pt>
                <c:pt idx="3804">
                  <c:v>185</c:v>
                </c:pt>
                <c:pt idx="3805">
                  <c:v>184</c:v>
                </c:pt>
                <c:pt idx="3806">
                  <c:v>184</c:v>
                </c:pt>
                <c:pt idx="3807">
                  <c:v>184</c:v>
                </c:pt>
                <c:pt idx="3808">
                  <c:v>184</c:v>
                </c:pt>
                <c:pt idx="3809">
                  <c:v>184</c:v>
                </c:pt>
                <c:pt idx="3810">
                  <c:v>185</c:v>
                </c:pt>
                <c:pt idx="3811">
                  <c:v>185</c:v>
                </c:pt>
                <c:pt idx="3812">
                  <c:v>186</c:v>
                </c:pt>
                <c:pt idx="3813">
                  <c:v>186</c:v>
                </c:pt>
                <c:pt idx="3814">
                  <c:v>186</c:v>
                </c:pt>
                <c:pt idx="3815">
                  <c:v>186</c:v>
                </c:pt>
                <c:pt idx="3816">
                  <c:v>185</c:v>
                </c:pt>
                <c:pt idx="3817">
                  <c:v>185</c:v>
                </c:pt>
                <c:pt idx="3818">
                  <c:v>185</c:v>
                </c:pt>
                <c:pt idx="3819">
                  <c:v>185</c:v>
                </c:pt>
                <c:pt idx="3820">
                  <c:v>185</c:v>
                </c:pt>
                <c:pt idx="3821">
                  <c:v>185</c:v>
                </c:pt>
                <c:pt idx="3822">
                  <c:v>185</c:v>
                </c:pt>
                <c:pt idx="3823">
                  <c:v>185</c:v>
                </c:pt>
                <c:pt idx="3824">
                  <c:v>185</c:v>
                </c:pt>
                <c:pt idx="3825">
                  <c:v>184</c:v>
                </c:pt>
                <c:pt idx="3826">
                  <c:v>184</c:v>
                </c:pt>
                <c:pt idx="3827">
                  <c:v>184</c:v>
                </c:pt>
                <c:pt idx="3828">
                  <c:v>184</c:v>
                </c:pt>
                <c:pt idx="3829">
                  <c:v>184</c:v>
                </c:pt>
                <c:pt idx="3830">
                  <c:v>186</c:v>
                </c:pt>
                <c:pt idx="3831">
                  <c:v>186</c:v>
                </c:pt>
                <c:pt idx="3832">
                  <c:v>186</c:v>
                </c:pt>
                <c:pt idx="3833">
                  <c:v>186</c:v>
                </c:pt>
                <c:pt idx="3834">
                  <c:v>186</c:v>
                </c:pt>
                <c:pt idx="3835">
                  <c:v>186</c:v>
                </c:pt>
                <c:pt idx="3836">
                  <c:v>186</c:v>
                </c:pt>
                <c:pt idx="3837">
                  <c:v>186</c:v>
                </c:pt>
                <c:pt idx="3838">
                  <c:v>185</c:v>
                </c:pt>
                <c:pt idx="3839">
                  <c:v>185</c:v>
                </c:pt>
                <c:pt idx="3840">
                  <c:v>184</c:v>
                </c:pt>
                <c:pt idx="3841">
                  <c:v>185</c:v>
                </c:pt>
                <c:pt idx="3842">
                  <c:v>185</c:v>
                </c:pt>
                <c:pt idx="3843">
                  <c:v>185</c:v>
                </c:pt>
                <c:pt idx="3844">
                  <c:v>184</c:v>
                </c:pt>
                <c:pt idx="3845">
                  <c:v>185</c:v>
                </c:pt>
                <c:pt idx="3846">
                  <c:v>184</c:v>
                </c:pt>
                <c:pt idx="3847">
                  <c:v>184</c:v>
                </c:pt>
                <c:pt idx="3848">
                  <c:v>185</c:v>
                </c:pt>
                <c:pt idx="3849">
                  <c:v>185</c:v>
                </c:pt>
                <c:pt idx="3850">
                  <c:v>185</c:v>
                </c:pt>
                <c:pt idx="3851">
                  <c:v>186</c:v>
                </c:pt>
                <c:pt idx="3852">
                  <c:v>186</c:v>
                </c:pt>
                <c:pt idx="3853">
                  <c:v>186</c:v>
                </c:pt>
                <c:pt idx="3854">
                  <c:v>186</c:v>
                </c:pt>
                <c:pt idx="3855">
                  <c:v>186</c:v>
                </c:pt>
                <c:pt idx="3856">
                  <c:v>186</c:v>
                </c:pt>
                <c:pt idx="3857">
                  <c:v>186</c:v>
                </c:pt>
                <c:pt idx="3858">
                  <c:v>185</c:v>
                </c:pt>
                <c:pt idx="3859">
                  <c:v>185</c:v>
                </c:pt>
                <c:pt idx="3860">
                  <c:v>185</c:v>
                </c:pt>
                <c:pt idx="3861">
                  <c:v>186</c:v>
                </c:pt>
                <c:pt idx="3862">
                  <c:v>186</c:v>
                </c:pt>
                <c:pt idx="3863">
                  <c:v>185</c:v>
                </c:pt>
                <c:pt idx="3864">
                  <c:v>184</c:v>
                </c:pt>
                <c:pt idx="3865">
                  <c:v>184</c:v>
                </c:pt>
                <c:pt idx="3866">
                  <c:v>186</c:v>
                </c:pt>
                <c:pt idx="3867">
                  <c:v>186</c:v>
                </c:pt>
                <c:pt idx="3868">
                  <c:v>187</c:v>
                </c:pt>
                <c:pt idx="3869">
                  <c:v>188</c:v>
                </c:pt>
                <c:pt idx="3870">
                  <c:v>188</c:v>
                </c:pt>
                <c:pt idx="3871">
                  <c:v>188</c:v>
                </c:pt>
                <c:pt idx="3872">
                  <c:v>187</c:v>
                </c:pt>
                <c:pt idx="3873">
                  <c:v>188</c:v>
                </c:pt>
                <c:pt idx="3874">
                  <c:v>188</c:v>
                </c:pt>
                <c:pt idx="3875">
                  <c:v>187</c:v>
                </c:pt>
                <c:pt idx="3876">
                  <c:v>186</c:v>
                </c:pt>
                <c:pt idx="3877">
                  <c:v>186</c:v>
                </c:pt>
                <c:pt idx="3878">
                  <c:v>187</c:v>
                </c:pt>
                <c:pt idx="3879">
                  <c:v>188</c:v>
                </c:pt>
                <c:pt idx="3880">
                  <c:v>188</c:v>
                </c:pt>
                <c:pt idx="3881">
                  <c:v>189</c:v>
                </c:pt>
                <c:pt idx="3882">
                  <c:v>191</c:v>
                </c:pt>
                <c:pt idx="3883">
                  <c:v>191</c:v>
                </c:pt>
                <c:pt idx="3884">
                  <c:v>191</c:v>
                </c:pt>
                <c:pt idx="3885">
                  <c:v>191</c:v>
                </c:pt>
                <c:pt idx="3886">
                  <c:v>193</c:v>
                </c:pt>
                <c:pt idx="3887">
                  <c:v>210</c:v>
                </c:pt>
                <c:pt idx="3888">
                  <c:v>211</c:v>
                </c:pt>
                <c:pt idx="3889">
                  <c:v>211</c:v>
                </c:pt>
                <c:pt idx="3890">
                  <c:v>212</c:v>
                </c:pt>
                <c:pt idx="3891">
                  <c:v>212</c:v>
                </c:pt>
                <c:pt idx="3892">
                  <c:v>212</c:v>
                </c:pt>
                <c:pt idx="3893">
                  <c:v>212</c:v>
                </c:pt>
                <c:pt idx="3894">
                  <c:v>210</c:v>
                </c:pt>
                <c:pt idx="3895">
                  <c:v>209</c:v>
                </c:pt>
                <c:pt idx="3896">
                  <c:v>209</c:v>
                </c:pt>
                <c:pt idx="3897">
                  <c:v>208</c:v>
                </c:pt>
                <c:pt idx="3898">
                  <c:v>208</c:v>
                </c:pt>
                <c:pt idx="3899">
                  <c:v>209</c:v>
                </c:pt>
                <c:pt idx="3900">
                  <c:v>209</c:v>
                </c:pt>
                <c:pt idx="3901">
                  <c:v>208</c:v>
                </c:pt>
                <c:pt idx="3902">
                  <c:v>207</c:v>
                </c:pt>
                <c:pt idx="3903">
                  <c:v>205</c:v>
                </c:pt>
                <c:pt idx="3904">
                  <c:v>204</c:v>
                </c:pt>
                <c:pt idx="3905">
                  <c:v>204</c:v>
                </c:pt>
                <c:pt idx="3906">
                  <c:v>204</c:v>
                </c:pt>
                <c:pt idx="3907">
                  <c:v>205</c:v>
                </c:pt>
                <c:pt idx="3908">
                  <c:v>204</c:v>
                </c:pt>
                <c:pt idx="3909">
                  <c:v>204</c:v>
                </c:pt>
                <c:pt idx="3910">
                  <c:v>204</c:v>
                </c:pt>
                <c:pt idx="3911">
                  <c:v>204</c:v>
                </c:pt>
                <c:pt idx="3912">
                  <c:v>204</c:v>
                </c:pt>
                <c:pt idx="3913">
                  <c:v>204</c:v>
                </c:pt>
                <c:pt idx="3914">
                  <c:v>205</c:v>
                </c:pt>
                <c:pt idx="3915">
                  <c:v>205</c:v>
                </c:pt>
                <c:pt idx="3916">
                  <c:v>205</c:v>
                </c:pt>
                <c:pt idx="3917">
                  <c:v>206</c:v>
                </c:pt>
                <c:pt idx="3918">
                  <c:v>206</c:v>
                </c:pt>
                <c:pt idx="3919">
                  <c:v>206</c:v>
                </c:pt>
                <c:pt idx="3920">
                  <c:v>206</c:v>
                </c:pt>
                <c:pt idx="3921">
                  <c:v>206</c:v>
                </c:pt>
                <c:pt idx="3922">
                  <c:v>206</c:v>
                </c:pt>
                <c:pt idx="3923">
                  <c:v>208</c:v>
                </c:pt>
                <c:pt idx="3924">
                  <c:v>208</c:v>
                </c:pt>
                <c:pt idx="3925">
                  <c:v>208</c:v>
                </c:pt>
                <c:pt idx="3926">
                  <c:v>208</c:v>
                </c:pt>
                <c:pt idx="3927">
                  <c:v>207</c:v>
                </c:pt>
                <c:pt idx="3928">
                  <c:v>208</c:v>
                </c:pt>
                <c:pt idx="3929">
                  <c:v>208</c:v>
                </c:pt>
                <c:pt idx="3930">
                  <c:v>208</c:v>
                </c:pt>
                <c:pt idx="3931">
                  <c:v>208</c:v>
                </c:pt>
                <c:pt idx="3932">
                  <c:v>208</c:v>
                </c:pt>
                <c:pt idx="3933">
                  <c:v>209</c:v>
                </c:pt>
                <c:pt idx="3934">
                  <c:v>208</c:v>
                </c:pt>
                <c:pt idx="3935">
                  <c:v>209</c:v>
                </c:pt>
                <c:pt idx="3936">
                  <c:v>208</c:v>
                </c:pt>
                <c:pt idx="3937">
                  <c:v>206</c:v>
                </c:pt>
                <c:pt idx="3938">
                  <c:v>202</c:v>
                </c:pt>
                <c:pt idx="3939">
                  <c:v>202</c:v>
                </c:pt>
                <c:pt idx="3940">
                  <c:v>202</c:v>
                </c:pt>
                <c:pt idx="3941">
                  <c:v>202</c:v>
                </c:pt>
                <c:pt idx="3942">
                  <c:v>202</c:v>
                </c:pt>
                <c:pt idx="3943">
                  <c:v>201</c:v>
                </c:pt>
                <c:pt idx="3944">
                  <c:v>202</c:v>
                </c:pt>
                <c:pt idx="3945">
                  <c:v>202</c:v>
                </c:pt>
                <c:pt idx="3946">
                  <c:v>202</c:v>
                </c:pt>
                <c:pt idx="3947">
                  <c:v>202</c:v>
                </c:pt>
                <c:pt idx="3948">
                  <c:v>202</c:v>
                </c:pt>
                <c:pt idx="3949">
                  <c:v>201</c:v>
                </c:pt>
                <c:pt idx="3950">
                  <c:v>201</c:v>
                </c:pt>
                <c:pt idx="3951">
                  <c:v>201</c:v>
                </c:pt>
                <c:pt idx="3952">
                  <c:v>202</c:v>
                </c:pt>
                <c:pt idx="3953">
                  <c:v>202</c:v>
                </c:pt>
                <c:pt idx="3954">
                  <c:v>202</c:v>
                </c:pt>
                <c:pt idx="3955">
                  <c:v>202</c:v>
                </c:pt>
                <c:pt idx="3956">
                  <c:v>202</c:v>
                </c:pt>
                <c:pt idx="3957">
                  <c:v>203</c:v>
                </c:pt>
                <c:pt idx="3958">
                  <c:v>202</c:v>
                </c:pt>
                <c:pt idx="3959">
                  <c:v>202</c:v>
                </c:pt>
                <c:pt idx="3960">
                  <c:v>202</c:v>
                </c:pt>
                <c:pt idx="3961">
                  <c:v>202</c:v>
                </c:pt>
                <c:pt idx="3962">
                  <c:v>202</c:v>
                </c:pt>
                <c:pt idx="3963">
                  <c:v>202</c:v>
                </c:pt>
                <c:pt idx="3964">
                  <c:v>202</c:v>
                </c:pt>
                <c:pt idx="3965">
                  <c:v>203</c:v>
                </c:pt>
                <c:pt idx="3966">
                  <c:v>204</c:v>
                </c:pt>
                <c:pt idx="3967">
                  <c:v>204</c:v>
                </c:pt>
                <c:pt idx="3968">
                  <c:v>202</c:v>
                </c:pt>
                <c:pt idx="3969">
                  <c:v>202</c:v>
                </c:pt>
                <c:pt idx="3970">
                  <c:v>202</c:v>
                </c:pt>
                <c:pt idx="3971">
                  <c:v>202</c:v>
                </c:pt>
                <c:pt idx="3972">
                  <c:v>201</c:v>
                </c:pt>
                <c:pt idx="3973">
                  <c:v>200</c:v>
                </c:pt>
                <c:pt idx="3974">
                  <c:v>200</c:v>
                </c:pt>
                <c:pt idx="3975">
                  <c:v>200</c:v>
                </c:pt>
                <c:pt idx="3976">
                  <c:v>201</c:v>
                </c:pt>
                <c:pt idx="3977">
                  <c:v>200</c:v>
                </c:pt>
                <c:pt idx="3978">
                  <c:v>199</c:v>
                </c:pt>
                <c:pt idx="3979">
                  <c:v>199</c:v>
                </c:pt>
                <c:pt idx="3980">
                  <c:v>199</c:v>
                </c:pt>
                <c:pt idx="3981">
                  <c:v>199</c:v>
                </c:pt>
                <c:pt idx="3982">
                  <c:v>199</c:v>
                </c:pt>
                <c:pt idx="3983">
                  <c:v>199</c:v>
                </c:pt>
                <c:pt idx="3984">
                  <c:v>198</c:v>
                </c:pt>
                <c:pt idx="3985">
                  <c:v>197</c:v>
                </c:pt>
                <c:pt idx="3986">
                  <c:v>197</c:v>
                </c:pt>
                <c:pt idx="3987">
                  <c:v>197</c:v>
                </c:pt>
                <c:pt idx="3988">
                  <c:v>197</c:v>
                </c:pt>
                <c:pt idx="3989">
                  <c:v>197</c:v>
                </c:pt>
                <c:pt idx="3990">
                  <c:v>198</c:v>
                </c:pt>
                <c:pt idx="3991">
                  <c:v>199</c:v>
                </c:pt>
                <c:pt idx="3992">
                  <c:v>199</c:v>
                </c:pt>
                <c:pt idx="3993">
                  <c:v>199</c:v>
                </c:pt>
                <c:pt idx="3994">
                  <c:v>198</c:v>
                </c:pt>
                <c:pt idx="3995">
                  <c:v>198</c:v>
                </c:pt>
                <c:pt idx="3996">
                  <c:v>199</c:v>
                </c:pt>
                <c:pt idx="3997">
                  <c:v>198</c:v>
                </c:pt>
                <c:pt idx="3998">
                  <c:v>199</c:v>
                </c:pt>
                <c:pt idx="3999">
                  <c:v>199</c:v>
                </c:pt>
                <c:pt idx="4000">
                  <c:v>199</c:v>
                </c:pt>
                <c:pt idx="4001">
                  <c:v>199</c:v>
                </c:pt>
                <c:pt idx="4002">
                  <c:v>199</c:v>
                </c:pt>
                <c:pt idx="4003">
                  <c:v>199</c:v>
                </c:pt>
                <c:pt idx="4004">
                  <c:v>200</c:v>
                </c:pt>
                <c:pt idx="4005">
                  <c:v>200</c:v>
                </c:pt>
                <c:pt idx="4006">
                  <c:v>201</c:v>
                </c:pt>
                <c:pt idx="4007">
                  <c:v>200</c:v>
                </c:pt>
                <c:pt idx="4008">
                  <c:v>198</c:v>
                </c:pt>
                <c:pt idx="4009">
                  <c:v>198</c:v>
                </c:pt>
                <c:pt idx="4010">
                  <c:v>198</c:v>
                </c:pt>
                <c:pt idx="4011">
                  <c:v>198</c:v>
                </c:pt>
                <c:pt idx="4012">
                  <c:v>196</c:v>
                </c:pt>
                <c:pt idx="4013">
                  <c:v>194</c:v>
                </c:pt>
                <c:pt idx="4014">
                  <c:v>194</c:v>
                </c:pt>
                <c:pt idx="4015">
                  <c:v>194</c:v>
                </c:pt>
                <c:pt idx="4016">
                  <c:v>194</c:v>
                </c:pt>
                <c:pt idx="4017">
                  <c:v>194</c:v>
                </c:pt>
                <c:pt idx="4018">
                  <c:v>194</c:v>
                </c:pt>
                <c:pt idx="4019">
                  <c:v>194</c:v>
                </c:pt>
                <c:pt idx="4020">
                  <c:v>194</c:v>
                </c:pt>
                <c:pt idx="4021">
                  <c:v>193</c:v>
                </c:pt>
                <c:pt idx="4022">
                  <c:v>193</c:v>
                </c:pt>
                <c:pt idx="4023">
                  <c:v>193</c:v>
                </c:pt>
                <c:pt idx="4024">
                  <c:v>193</c:v>
                </c:pt>
                <c:pt idx="4025">
                  <c:v>193</c:v>
                </c:pt>
                <c:pt idx="4026">
                  <c:v>193</c:v>
                </c:pt>
                <c:pt idx="4027">
                  <c:v>193</c:v>
                </c:pt>
                <c:pt idx="4028">
                  <c:v>193</c:v>
                </c:pt>
                <c:pt idx="4029">
                  <c:v>193</c:v>
                </c:pt>
                <c:pt idx="4030">
                  <c:v>193</c:v>
                </c:pt>
                <c:pt idx="4031">
                  <c:v>193</c:v>
                </c:pt>
                <c:pt idx="4032">
                  <c:v>190</c:v>
                </c:pt>
                <c:pt idx="4033">
                  <c:v>190</c:v>
                </c:pt>
                <c:pt idx="4034">
                  <c:v>190</c:v>
                </c:pt>
                <c:pt idx="4035">
                  <c:v>191</c:v>
                </c:pt>
                <c:pt idx="4036">
                  <c:v>191</c:v>
                </c:pt>
                <c:pt idx="4037">
                  <c:v>191</c:v>
                </c:pt>
                <c:pt idx="4038">
                  <c:v>191</c:v>
                </c:pt>
                <c:pt idx="4039">
                  <c:v>191</c:v>
                </c:pt>
                <c:pt idx="4040">
                  <c:v>187</c:v>
                </c:pt>
                <c:pt idx="4041">
                  <c:v>187</c:v>
                </c:pt>
                <c:pt idx="4042">
                  <c:v>187</c:v>
                </c:pt>
                <c:pt idx="4043">
                  <c:v>187</c:v>
                </c:pt>
                <c:pt idx="4044">
                  <c:v>187</c:v>
                </c:pt>
                <c:pt idx="4045">
                  <c:v>186</c:v>
                </c:pt>
                <c:pt idx="4046">
                  <c:v>182</c:v>
                </c:pt>
                <c:pt idx="4047">
                  <c:v>182</c:v>
                </c:pt>
                <c:pt idx="4048">
                  <c:v>182</c:v>
                </c:pt>
                <c:pt idx="4049">
                  <c:v>182</c:v>
                </c:pt>
                <c:pt idx="4050">
                  <c:v>182</c:v>
                </c:pt>
                <c:pt idx="4051">
                  <c:v>182</c:v>
                </c:pt>
                <c:pt idx="4052">
                  <c:v>182</c:v>
                </c:pt>
                <c:pt idx="4053">
                  <c:v>182</c:v>
                </c:pt>
                <c:pt idx="4054">
                  <c:v>183</c:v>
                </c:pt>
                <c:pt idx="4055">
                  <c:v>182</c:v>
                </c:pt>
                <c:pt idx="4056">
                  <c:v>179</c:v>
                </c:pt>
                <c:pt idx="4057">
                  <c:v>178</c:v>
                </c:pt>
                <c:pt idx="4058">
                  <c:v>177</c:v>
                </c:pt>
                <c:pt idx="4059">
                  <c:v>177</c:v>
                </c:pt>
                <c:pt idx="4060">
                  <c:v>176</c:v>
                </c:pt>
                <c:pt idx="4061">
                  <c:v>172</c:v>
                </c:pt>
                <c:pt idx="4062">
                  <c:v>172</c:v>
                </c:pt>
                <c:pt idx="4063">
                  <c:v>172</c:v>
                </c:pt>
                <c:pt idx="4064">
                  <c:v>171</c:v>
                </c:pt>
                <c:pt idx="4065">
                  <c:v>171</c:v>
                </c:pt>
                <c:pt idx="4066">
                  <c:v>171</c:v>
                </c:pt>
                <c:pt idx="4067">
                  <c:v>171</c:v>
                </c:pt>
                <c:pt idx="4068">
                  <c:v>171</c:v>
                </c:pt>
                <c:pt idx="4069">
                  <c:v>171</c:v>
                </c:pt>
                <c:pt idx="4070">
                  <c:v>173</c:v>
                </c:pt>
                <c:pt idx="4071">
                  <c:v>172</c:v>
                </c:pt>
                <c:pt idx="4072">
                  <c:v>172</c:v>
                </c:pt>
                <c:pt idx="4073">
                  <c:v>172</c:v>
                </c:pt>
                <c:pt idx="4074">
                  <c:v>171</c:v>
                </c:pt>
                <c:pt idx="4075">
                  <c:v>171</c:v>
                </c:pt>
                <c:pt idx="4076">
                  <c:v>169</c:v>
                </c:pt>
                <c:pt idx="4077">
                  <c:v>169</c:v>
                </c:pt>
                <c:pt idx="4078">
                  <c:v>170</c:v>
                </c:pt>
                <c:pt idx="4079">
                  <c:v>170</c:v>
                </c:pt>
                <c:pt idx="4080">
                  <c:v>171</c:v>
                </c:pt>
                <c:pt idx="4081">
                  <c:v>171</c:v>
                </c:pt>
                <c:pt idx="4082">
                  <c:v>171</c:v>
                </c:pt>
                <c:pt idx="4083">
                  <c:v>171</c:v>
                </c:pt>
                <c:pt idx="4084">
                  <c:v>171</c:v>
                </c:pt>
                <c:pt idx="4085">
                  <c:v>172</c:v>
                </c:pt>
                <c:pt idx="4086">
                  <c:v>172</c:v>
                </c:pt>
                <c:pt idx="4087">
                  <c:v>171</c:v>
                </c:pt>
                <c:pt idx="4088">
                  <c:v>171</c:v>
                </c:pt>
                <c:pt idx="4089">
                  <c:v>171</c:v>
                </c:pt>
                <c:pt idx="4090">
                  <c:v>170</c:v>
                </c:pt>
                <c:pt idx="4091">
                  <c:v>168</c:v>
                </c:pt>
                <c:pt idx="4092">
                  <c:v>168</c:v>
                </c:pt>
                <c:pt idx="4093">
                  <c:v>168</c:v>
                </c:pt>
                <c:pt idx="4094">
                  <c:v>168</c:v>
                </c:pt>
                <c:pt idx="4095">
                  <c:v>168</c:v>
                </c:pt>
                <c:pt idx="4096">
                  <c:v>169</c:v>
                </c:pt>
                <c:pt idx="4097">
                  <c:v>169</c:v>
                </c:pt>
                <c:pt idx="4098">
                  <c:v>168</c:v>
                </c:pt>
                <c:pt idx="4099">
                  <c:v>169</c:v>
                </c:pt>
                <c:pt idx="4100">
                  <c:v>169</c:v>
                </c:pt>
                <c:pt idx="4101">
                  <c:v>168</c:v>
                </c:pt>
                <c:pt idx="4102">
                  <c:v>168</c:v>
                </c:pt>
                <c:pt idx="4103">
                  <c:v>166</c:v>
                </c:pt>
                <c:pt idx="4104">
                  <c:v>164</c:v>
                </c:pt>
                <c:pt idx="4105">
                  <c:v>164</c:v>
                </c:pt>
                <c:pt idx="4106">
                  <c:v>164</c:v>
                </c:pt>
                <c:pt idx="4107">
                  <c:v>164</c:v>
                </c:pt>
                <c:pt idx="4108">
                  <c:v>164</c:v>
                </c:pt>
                <c:pt idx="4109">
                  <c:v>162</c:v>
                </c:pt>
                <c:pt idx="4110">
                  <c:v>162</c:v>
                </c:pt>
                <c:pt idx="4111">
                  <c:v>163</c:v>
                </c:pt>
                <c:pt idx="4112">
                  <c:v>160</c:v>
                </c:pt>
                <c:pt idx="4113">
                  <c:v>160</c:v>
                </c:pt>
                <c:pt idx="4114">
                  <c:v>160</c:v>
                </c:pt>
                <c:pt idx="4115">
                  <c:v>160</c:v>
                </c:pt>
                <c:pt idx="4116">
                  <c:v>159</c:v>
                </c:pt>
                <c:pt idx="4117">
                  <c:v>159</c:v>
                </c:pt>
                <c:pt idx="4118">
                  <c:v>159</c:v>
                </c:pt>
                <c:pt idx="4119">
                  <c:v>159</c:v>
                </c:pt>
                <c:pt idx="4120">
                  <c:v>159</c:v>
                </c:pt>
                <c:pt idx="4121">
                  <c:v>159</c:v>
                </c:pt>
                <c:pt idx="4122">
                  <c:v>159</c:v>
                </c:pt>
                <c:pt idx="4123">
                  <c:v>158</c:v>
                </c:pt>
                <c:pt idx="4124">
                  <c:v>161</c:v>
                </c:pt>
                <c:pt idx="4125">
                  <c:v>160</c:v>
                </c:pt>
                <c:pt idx="4126">
                  <c:v>160</c:v>
                </c:pt>
                <c:pt idx="4127">
                  <c:v>159</c:v>
                </c:pt>
                <c:pt idx="4128">
                  <c:v>159</c:v>
                </c:pt>
                <c:pt idx="4129">
                  <c:v>159</c:v>
                </c:pt>
                <c:pt idx="4130">
                  <c:v>159</c:v>
                </c:pt>
                <c:pt idx="4131">
                  <c:v>158</c:v>
                </c:pt>
                <c:pt idx="4132">
                  <c:v>152</c:v>
                </c:pt>
                <c:pt idx="4133">
                  <c:v>150</c:v>
                </c:pt>
                <c:pt idx="4134">
                  <c:v>146</c:v>
                </c:pt>
                <c:pt idx="4135">
                  <c:v>146</c:v>
                </c:pt>
                <c:pt idx="4136">
                  <c:v>144</c:v>
                </c:pt>
                <c:pt idx="4137">
                  <c:v>144</c:v>
                </c:pt>
                <c:pt idx="4138">
                  <c:v>142</c:v>
                </c:pt>
                <c:pt idx="4139">
                  <c:v>141</c:v>
                </c:pt>
                <c:pt idx="4140">
                  <c:v>139</c:v>
                </c:pt>
                <c:pt idx="4141">
                  <c:v>139</c:v>
                </c:pt>
                <c:pt idx="4142">
                  <c:v>139</c:v>
                </c:pt>
                <c:pt idx="4143">
                  <c:v>138</c:v>
                </c:pt>
                <c:pt idx="4144">
                  <c:v>138</c:v>
                </c:pt>
                <c:pt idx="4145">
                  <c:v>135</c:v>
                </c:pt>
                <c:pt idx="4146">
                  <c:v>135</c:v>
                </c:pt>
                <c:pt idx="4147">
                  <c:v>134</c:v>
                </c:pt>
                <c:pt idx="4148">
                  <c:v>132</c:v>
                </c:pt>
                <c:pt idx="4149">
                  <c:v>132</c:v>
                </c:pt>
                <c:pt idx="4150">
                  <c:v>132</c:v>
                </c:pt>
                <c:pt idx="4151">
                  <c:v>129</c:v>
                </c:pt>
                <c:pt idx="4152">
                  <c:v>128</c:v>
                </c:pt>
                <c:pt idx="4153">
                  <c:v>124</c:v>
                </c:pt>
                <c:pt idx="4154">
                  <c:v>124</c:v>
                </c:pt>
                <c:pt idx="4155">
                  <c:v>121</c:v>
                </c:pt>
                <c:pt idx="4156">
                  <c:v>121</c:v>
                </c:pt>
                <c:pt idx="4157">
                  <c:v>117</c:v>
                </c:pt>
                <c:pt idx="4158">
                  <c:v>116</c:v>
                </c:pt>
                <c:pt idx="4159">
                  <c:v>116</c:v>
                </c:pt>
                <c:pt idx="4160">
                  <c:v>110</c:v>
                </c:pt>
                <c:pt idx="4161">
                  <c:v>106</c:v>
                </c:pt>
                <c:pt idx="4162">
                  <c:v>106</c:v>
                </c:pt>
                <c:pt idx="4163">
                  <c:v>104</c:v>
                </c:pt>
                <c:pt idx="4164">
                  <c:v>103</c:v>
                </c:pt>
                <c:pt idx="4165">
                  <c:v>103</c:v>
                </c:pt>
                <c:pt idx="4166">
                  <c:v>100</c:v>
                </c:pt>
                <c:pt idx="4167">
                  <c:v>99</c:v>
                </c:pt>
                <c:pt idx="4168">
                  <c:v>95</c:v>
                </c:pt>
                <c:pt idx="4169">
                  <c:v>93</c:v>
                </c:pt>
                <c:pt idx="4170">
                  <c:v>93</c:v>
                </c:pt>
                <c:pt idx="4171">
                  <c:v>93</c:v>
                </c:pt>
                <c:pt idx="4172">
                  <c:v>93</c:v>
                </c:pt>
                <c:pt idx="4173">
                  <c:v>90</c:v>
                </c:pt>
                <c:pt idx="4174">
                  <c:v>90</c:v>
                </c:pt>
                <c:pt idx="4175">
                  <c:v>85</c:v>
                </c:pt>
                <c:pt idx="4176">
                  <c:v>83</c:v>
                </c:pt>
                <c:pt idx="4177">
                  <c:v>83</c:v>
                </c:pt>
                <c:pt idx="4178">
                  <c:v>83</c:v>
                </c:pt>
                <c:pt idx="4179">
                  <c:v>83</c:v>
                </c:pt>
                <c:pt idx="4180">
                  <c:v>79</c:v>
                </c:pt>
                <c:pt idx="4181">
                  <c:v>78</c:v>
                </c:pt>
                <c:pt idx="4182">
                  <c:v>74</c:v>
                </c:pt>
                <c:pt idx="4183">
                  <c:v>74</c:v>
                </c:pt>
                <c:pt idx="4184">
                  <c:v>69</c:v>
                </c:pt>
                <c:pt idx="4185">
                  <c:v>61</c:v>
                </c:pt>
                <c:pt idx="4186">
                  <c:v>61</c:v>
                </c:pt>
                <c:pt idx="4187">
                  <c:v>58</c:v>
                </c:pt>
                <c:pt idx="4188">
                  <c:v>52</c:v>
                </c:pt>
                <c:pt idx="4189">
                  <c:v>50</c:v>
                </c:pt>
                <c:pt idx="4190">
                  <c:v>41</c:v>
                </c:pt>
                <c:pt idx="4191">
                  <c:v>41</c:v>
                </c:pt>
                <c:pt idx="4192">
                  <c:v>41</c:v>
                </c:pt>
                <c:pt idx="4193">
                  <c:v>31</c:v>
                </c:pt>
                <c:pt idx="4194">
                  <c:v>30</c:v>
                </c:pt>
                <c:pt idx="4195">
                  <c:v>26</c:v>
                </c:pt>
                <c:pt idx="4196">
                  <c:v>23</c:v>
                </c:pt>
                <c:pt idx="4197">
                  <c:v>20</c:v>
                </c:pt>
                <c:pt idx="4198">
                  <c:v>20</c:v>
                </c:pt>
                <c:pt idx="4199">
                  <c:v>20</c:v>
                </c:pt>
                <c:pt idx="4200">
                  <c:v>12</c:v>
                </c:pt>
                <c:pt idx="4201">
                  <c:v>10</c:v>
                </c:pt>
                <c:pt idx="4202">
                  <c:v>9</c:v>
                </c:pt>
                <c:pt idx="4203">
                  <c:v>0</c:v>
                </c:pt>
              </c:numCache>
            </c:numRef>
          </c:val>
          <c:smooth val="0"/>
          <c:extLst>
            <c:ext xmlns:c16="http://schemas.microsoft.com/office/drawing/2014/chart" uri="{C3380CC4-5D6E-409C-BE32-E72D297353CC}">
              <c16:uniqueId val="{00000006-6294-42B4-AF5D-FAD33E072343}"/>
            </c:ext>
          </c:extLst>
        </c:ser>
        <c:ser>
          <c:idx val="7"/>
          <c:order val="7"/>
          <c:tx>
            <c:strRef>
              <c:f>ActiveGroupsNumberPerMemberTop2!$I$1</c:f>
              <c:strCache>
                <c:ptCount val="1"/>
                <c:pt idx="0">
                  <c:v>2853561</c:v>
                </c:pt>
              </c:strCache>
            </c:strRef>
          </c:tx>
          <c:spPr>
            <a:ln w="28575" cap="rnd">
              <a:solidFill>
                <a:schemeClr val="accent3">
                  <a:lumMod val="80000"/>
                  <a:lumOff val="2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ActiveGroupsNumberPerMemberTop2!$I$2:$I$4205</c:f>
              <c:numCache>
                <c:formatCode>General</c:formatCode>
                <c:ptCount val="4204"/>
                <c:pt idx="1419">
                  <c:v>0</c:v>
                </c:pt>
                <c:pt idx="1420">
                  <c:v>1</c:v>
                </c:pt>
                <c:pt idx="1421">
                  <c:v>1</c:v>
                </c:pt>
                <c:pt idx="1422">
                  <c:v>1</c:v>
                </c:pt>
                <c:pt idx="1423">
                  <c:v>1</c:v>
                </c:pt>
                <c:pt idx="1424">
                  <c:v>1</c:v>
                </c:pt>
                <c:pt idx="1425">
                  <c:v>1</c:v>
                </c:pt>
                <c:pt idx="1426">
                  <c:v>1</c:v>
                </c:pt>
                <c:pt idx="1427">
                  <c:v>1</c:v>
                </c:pt>
                <c:pt idx="1428">
                  <c:v>1</c:v>
                </c:pt>
                <c:pt idx="1429">
                  <c:v>1</c:v>
                </c:pt>
                <c:pt idx="1430">
                  <c:v>1</c:v>
                </c:pt>
                <c:pt idx="1431">
                  <c:v>1</c:v>
                </c:pt>
                <c:pt idx="1432">
                  <c:v>1</c:v>
                </c:pt>
                <c:pt idx="1433">
                  <c:v>1</c:v>
                </c:pt>
                <c:pt idx="1434">
                  <c:v>1</c:v>
                </c:pt>
                <c:pt idx="1435">
                  <c:v>1</c:v>
                </c:pt>
                <c:pt idx="1436">
                  <c:v>1</c:v>
                </c:pt>
                <c:pt idx="1437">
                  <c:v>1</c:v>
                </c:pt>
                <c:pt idx="1438">
                  <c:v>1</c:v>
                </c:pt>
                <c:pt idx="1439">
                  <c:v>1</c:v>
                </c:pt>
                <c:pt idx="1440">
                  <c:v>1</c:v>
                </c:pt>
                <c:pt idx="1441">
                  <c:v>1</c:v>
                </c:pt>
                <c:pt idx="1442">
                  <c:v>1</c:v>
                </c:pt>
                <c:pt idx="1443">
                  <c:v>1</c:v>
                </c:pt>
                <c:pt idx="1444">
                  <c:v>1</c:v>
                </c:pt>
                <c:pt idx="1445">
                  <c:v>1</c:v>
                </c:pt>
                <c:pt idx="1446">
                  <c:v>1</c:v>
                </c:pt>
                <c:pt idx="1447">
                  <c:v>1</c:v>
                </c:pt>
                <c:pt idx="1448">
                  <c:v>1</c:v>
                </c:pt>
                <c:pt idx="1449">
                  <c:v>1</c:v>
                </c:pt>
                <c:pt idx="1450">
                  <c:v>1</c:v>
                </c:pt>
                <c:pt idx="1451">
                  <c:v>1</c:v>
                </c:pt>
                <c:pt idx="1452">
                  <c:v>1</c:v>
                </c:pt>
                <c:pt idx="1453">
                  <c:v>1</c:v>
                </c:pt>
                <c:pt idx="1454">
                  <c:v>1</c:v>
                </c:pt>
                <c:pt idx="1455">
                  <c:v>1</c:v>
                </c:pt>
                <c:pt idx="1456">
                  <c:v>1</c:v>
                </c:pt>
                <c:pt idx="1457">
                  <c:v>1</c:v>
                </c:pt>
                <c:pt idx="1458">
                  <c:v>1</c:v>
                </c:pt>
                <c:pt idx="1459">
                  <c:v>1</c:v>
                </c:pt>
                <c:pt idx="1460">
                  <c:v>1</c:v>
                </c:pt>
                <c:pt idx="1461">
                  <c:v>1</c:v>
                </c:pt>
                <c:pt idx="1462">
                  <c:v>1</c:v>
                </c:pt>
                <c:pt idx="1463">
                  <c:v>1</c:v>
                </c:pt>
                <c:pt idx="1464">
                  <c:v>1</c:v>
                </c:pt>
                <c:pt idx="1465">
                  <c:v>1</c:v>
                </c:pt>
                <c:pt idx="1466">
                  <c:v>1</c:v>
                </c:pt>
                <c:pt idx="1467">
                  <c:v>1</c:v>
                </c:pt>
                <c:pt idx="1468">
                  <c:v>1</c:v>
                </c:pt>
                <c:pt idx="1469">
                  <c:v>1</c:v>
                </c:pt>
                <c:pt idx="1470">
                  <c:v>1</c:v>
                </c:pt>
                <c:pt idx="1471">
                  <c:v>1</c:v>
                </c:pt>
                <c:pt idx="1472">
                  <c:v>1</c:v>
                </c:pt>
                <c:pt idx="1473">
                  <c:v>1</c:v>
                </c:pt>
                <c:pt idx="1474">
                  <c:v>1</c:v>
                </c:pt>
                <c:pt idx="1475">
                  <c:v>2</c:v>
                </c:pt>
                <c:pt idx="1476">
                  <c:v>2</c:v>
                </c:pt>
                <c:pt idx="1477">
                  <c:v>2</c:v>
                </c:pt>
                <c:pt idx="1478">
                  <c:v>2</c:v>
                </c:pt>
                <c:pt idx="1479">
                  <c:v>2</c:v>
                </c:pt>
                <c:pt idx="1480">
                  <c:v>2</c:v>
                </c:pt>
                <c:pt idx="1481">
                  <c:v>2</c:v>
                </c:pt>
                <c:pt idx="1482">
                  <c:v>2</c:v>
                </c:pt>
                <c:pt idx="1483">
                  <c:v>2</c:v>
                </c:pt>
                <c:pt idx="1484">
                  <c:v>2</c:v>
                </c:pt>
                <c:pt idx="1485">
                  <c:v>2</c:v>
                </c:pt>
                <c:pt idx="1486">
                  <c:v>2</c:v>
                </c:pt>
                <c:pt idx="1487">
                  <c:v>2</c:v>
                </c:pt>
                <c:pt idx="1488">
                  <c:v>2</c:v>
                </c:pt>
                <c:pt idx="1489">
                  <c:v>2</c:v>
                </c:pt>
                <c:pt idx="1490">
                  <c:v>2</c:v>
                </c:pt>
                <c:pt idx="1491">
                  <c:v>2</c:v>
                </c:pt>
                <c:pt idx="1492">
                  <c:v>2</c:v>
                </c:pt>
                <c:pt idx="1493">
                  <c:v>2</c:v>
                </c:pt>
                <c:pt idx="1494">
                  <c:v>2</c:v>
                </c:pt>
                <c:pt idx="1495">
                  <c:v>2</c:v>
                </c:pt>
                <c:pt idx="1496">
                  <c:v>2</c:v>
                </c:pt>
                <c:pt idx="1497">
                  <c:v>2</c:v>
                </c:pt>
                <c:pt idx="1498">
                  <c:v>2</c:v>
                </c:pt>
                <c:pt idx="1499">
                  <c:v>2</c:v>
                </c:pt>
                <c:pt idx="1500">
                  <c:v>2</c:v>
                </c:pt>
                <c:pt idx="1501">
                  <c:v>2</c:v>
                </c:pt>
                <c:pt idx="1502">
                  <c:v>2</c:v>
                </c:pt>
                <c:pt idx="1503">
                  <c:v>2</c:v>
                </c:pt>
                <c:pt idx="1504">
                  <c:v>2</c:v>
                </c:pt>
                <c:pt idx="1505">
                  <c:v>2</c:v>
                </c:pt>
                <c:pt idx="1506">
                  <c:v>2</c:v>
                </c:pt>
                <c:pt idx="1507">
                  <c:v>2</c:v>
                </c:pt>
                <c:pt idx="1508">
                  <c:v>2</c:v>
                </c:pt>
                <c:pt idx="1509">
                  <c:v>2</c:v>
                </c:pt>
                <c:pt idx="1510">
                  <c:v>2</c:v>
                </c:pt>
                <c:pt idx="1511">
                  <c:v>2</c:v>
                </c:pt>
                <c:pt idx="1512">
                  <c:v>2</c:v>
                </c:pt>
                <c:pt idx="1513">
                  <c:v>2</c:v>
                </c:pt>
                <c:pt idx="1514">
                  <c:v>2</c:v>
                </c:pt>
                <c:pt idx="1515">
                  <c:v>2</c:v>
                </c:pt>
                <c:pt idx="1516">
                  <c:v>2</c:v>
                </c:pt>
                <c:pt idx="1517">
                  <c:v>2</c:v>
                </c:pt>
                <c:pt idx="1518">
                  <c:v>2</c:v>
                </c:pt>
                <c:pt idx="1519">
                  <c:v>2</c:v>
                </c:pt>
                <c:pt idx="1520">
                  <c:v>2</c:v>
                </c:pt>
                <c:pt idx="1521">
                  <c:v>2</c:v>
                </c:pt>
                <c:pt idx="1522">
                  <c:v>2</c:v>
                </c:pt>
                <c:pt idx="1523">
                  <c:v>2</c:v>
                </c:pt>
                <c:pt idx="1524">
                  <c:v>2</c:v>
                </c:pt>
                <c:pt idx="1525">
                  <c:v>2</c:v>
                </c:pt>
                <c:pt idx="1526">
                  <c:v>2</c:v>
                </c:pt>
                <c:pt idx="1527">
                  <c:v>2</c:v>
                </c:pt>
                <c:pt idx="1528">
                  <c:v>2</c:v>
                </c:pt>
                <c:pt idx="1529">
                  <c:v>2</c:v>
                </c:pt>
                <c:pt idx="1530">
                  <c:v>2</c:v>
                </c:pt>
                <c:pt idx="1531">
                  <c:v>2</c:v>
                </c:pt>
                <c:pt idx="1532">
                  <c:v>2</c:v>
                </c:pt>
                <c:pt idx="1533">
                  <c:v>2</c:v>
                </c:pt>
                <c:pt idx="1534">
                  <c:v>2</c:v>
                </c:pt>
                <c:pt idx="1535">
                  <c:v>2</c:v>
                </c:pt>
                <c:pt idx="1536">
                  <c:v>2</c:v>
                </c:pt>
                <c:pt idx="1537">
                  <c:v>2</c:v>
                </c:pt>
                <c:pt idx="1538">
                  <c:v>2</c:v>
                </c:pt>
                <c:pt idx="1539">
                  <c:v>2</c:v>
                </c:pt>
                <c:pt idx="1540">
                  <c:v>2</c:v>
                </c:pt>
                <c:pt idx="1541">
                  <c:v>2</c:v>
                </c:pt>
                <c:pt idx="1542">
                  <c:v>2</c:v>
                </c:pt>
                <c:pt idx="1543">
                  <c:v>2</c:v>
                </c:pt>
                <c:pt idx="1544">
                  <c:v>2</c:v>
                </c:pt>
                <c:pt idx="1545">
                  <c:v>2</c:v>
                </c:pt>
                <c:pt idx="1546">
                  <c:v>2</c:v>
                </c:pt>
                <c:pt idx="1547">
                  <c:v>2</c:v>
                </c:pt>
                <c:pt idx="1548">
                  <c:v>2</c:v>
                </c:pt>
                <c:pt idx="1549">
                  <c:v>2</c:v>
                </c:pt>
                <c:pt idx="1550">
                  <c:v>2</c:v>
                </c:pt>
                <c:pt idx="1551">
                  <c:v>2</c:v>
                </c:pt>
                <c:pt idx="1552">
                  <c:v>2</c:v>
                </c:pt>
                <c:pt idx="1553">
                  <c:v>2</c:v>
                </c:pt>
                <c:pt idx="1554">
                  <c:v>2</c:v>
                </c:pt>
                <c:pt idx="1555">
                  <c:v>2</c:v>
                </c:pt>
                <c:pt idx="1556">
                  <c:v>2</c:v>
                </c:pt>
                <c:pt idx="1557">
                  <c:v>2</c:v>
                </c:pt>
                <c:pt idx="1558">
                  <c:v>2</c:v>
                </c:pt>
                <c:pt idx="1559">
                  <c:v>2</c:v>
                </c:pt>
                <c:pt idx="1560">
                  <c:v>2</c:v>
                </c:pt>
                <c:pt idx="1561">
                  <c:v>2</c:v>
                </c:pt>
                <c:pt idx="1562">
                  <c:v>2</c:v>
                </c:pt>
                <c:pt idx="1563">
                  <c:v>2</c:v>
                </c:pt>
                <c:pt idx="1564">
                  <c:v>2</c:v>
                </c:pt>
                <c:pt idx="1565">
                  <c:v>2</c:v>
                </c:pt>
                <c:pt idx="1566">
                  <c:v>2</c:v>
                </c:pt>
                <c:pt idx="1567">
                  <c:v>2</c:v>
                </c:pt>
                <c:pt idx="1568">
                  <c:v>2</c:v>
                </c:pt>
                <c:pt idx="1569">
                  <c:v>2</c:v>
                </c:pt>
                <c:pt idx="1570">
                  <c:v>2</c:v>
                </c:pt>
                <c:pt idx="1571">
                  <c:v>2</c:v>
                </c:pt>
                <c:pt idx="1572">
                  <c:v>2</c:v>
                </c:pt>
                <c:pt idx="1573">
                  <c:v>2</c:v>
                </c:pt>
                <c:pt idx="1574">
                  <c:v>2</c:v>
                </c:pt>
                <c:pt idx="1575">
                  <c:v>2</c:v>
                </c:pt>
                <c:pt idx="1576">
                  <c:v>2</c:v>
                </c:pt>
                <c:pt idx="1577">
                  <c:v>2</c:v>
                </c:pt>
                <c:pt idx="1578">
                  <c:v>2</c:v>
                </c:pt>
                <c:pt idx="1579">
                  <c:v>2</c:v>
                </c:pt>
                <c:pt idx="1580">
                  <c:v>2</c:v>
                </c:pt>
                <c:pt idx="1581">
                  <c:v>2</c:v>
                </c:pt>
                <c:pt idx="1582">
                  <c:v>2</c:v>
                </c:pt>
                <c:pt idx="1583">
                  <c:v>2</c:v>
                </c:pt>
                <c:pt idx="1584">
                  <c:v>2</c:v>
                </c:pt>
                <c:pt idx="1585">
                  <c:v>2</c:v>
                </c:pt>
                <c:pt idx="1586">
                  <c:v>2</c:v>
                </c:pt>
                <c:pt idx="1587">
                  <c:v>2</c:v>
                </c:pt>
                <c:pt idx="1588">
                  <c:v>2</c:v>
                </c:pt>
                <c:pt idx="1589">
                  <c:v>2</c:v>
                </c:pt>
                <c:pt idx="1590">
                  <c:v>2</c:v>
                </c:pt>
                <c:pt idx="1591">
                  <c:v>2</c:v>
                </c:pt>
                <c:pt idx="1592">
                  <c:v>2</c:v>
                </c:pt>
                <c:pt idx="1593">
                  <c:v>2</c:v>
                </c:pt>
                <c:pt idx="1594">
                  <c:v>2</c:v>
                </c:pt>
                <c:pt idx="1595">
                  <c:v>3</c:v>
                </c:pt>
                <c:pt idx="1596">
                  <c:v>3</c:v>
                </c:pt>
                <c:pt idx="1597">
                  <c:v>3</c:v>
                </c:pt>
                <c:pt idx="1598">
                  <c:v>3</c:v>
                </c:pt>
                <c:pt idx="1599">
                  <c:v>3</c:v>
                </c:pt>
                <c:pt idx="1600">
                  <c:v>3</c:v>
                </c:pt>
                <c:pt idx="1601">
                  <c:v>3</c:v>
                </c:pt>
                <c:pt idx="1602">
                  <c:v>3</c:v>
                </c:pt>
                <c:pt idx="1603">
                  <c:v>3</c:v>
                </c:pt>
                <c:pt idx="1604">
                  <c:v>3</c:v>
                </c:pt>
                <c:pt idx="1605">
                  <c:v>3</c:v>
                </c:pt>
                <c:pt idx="1606">
                  <c:v>3</c:v>
                </c:pt>
                <c:pt idx="1607">
                  <c:v>3</c:v>
                </c:pt>
                <c:pt idx="1608">
                  <c:v>3</c:v>
                </c:pt>
                <c:pt idx="1609">
                  <c:v>3</c:v>
                </c:pt>
                <c:pt idx="1610">
                  <c:v>3</c:v>
                </c:pt>
                <c:pt idx="1611">
                  <c:v>3</c:v>
                </c:pt>
                <c:pt idx="1612">
                  <c:v>3</c:v>
                </c:pt>
                <c:pt idx="1613">
                  <c:v>3</c:v>
                </c:pt>
                <c:pt idx="1614">
                  <c:v>3</c:v>
                </c:pt>
                <c:pt idx="1615">
                  <c:v>3</c:v>
                </c:pt>
                <c:pt idx="1616">
                  <c:v>3</c:v>
                </c:pt>
                <c:pt idx="1617">
                  <c:v>4</c:v>
                </c:pt>
                <c:pt idx="1618">
                  <c:v>4</c:v>
                </c:pt>
                <c:pt idx="1619">
                  <c:v>4</c:v>
                </c:pt>
                <c:pt idx="1620">
                  <c:v>4</c:v>
                </c:pt>
                <c:pt idx="1621">
                  <c:v>4</c:v>
                </c:pt>
                <c:pt idx="1622">
                  <c:v>4</c:v>
                </c:pt>
                <c:pt idx="1623">
                  <c:v>4</c:v>
                </c:pt>
                <c:pt idx="1624">
                  <c:v>4</c:v>
                </c:pt>
                <c:pt idx="1625">
                  <c:v>4</c:v>
                </c:pt>
                <c:pt idx="1626">
                  <c:v>4</c:v>
                </c:pt>
                <c:pt idx="1627">
                  <c:v>4</c:v>
                </c:pt>
                <c:pt idx="1628">
                  <c:v>4</c:v>
                </c:pt>
                <c:pt idx="1629">
                  <c:v>4</c:v>
                </c:pt>
                <c:pt idx="1630">
                  <c:v>4</c:v>
                </c:pt>
                <c:pt idx="1631">
                  <c:v>4</c:v>
                </c:pt>
                <c:pt idx="1632">
                  <c:v>4</c:v>
                </c:pt>
                <c:pt idx="1633">
                  <c:v>4</c:v>
                </c:pt>
                <c:pt idx="1634">
                  <c:v>4</c:v>
                </c:pt>
                <c:pt idx="1635">
                  <c:v>4</c:v>
                </c:pt>
                <c:pt idx="1636">
                  <c:v>4</c:v>
                </c:pt>
                <c:pt idx="1637">
                  <c:v>4</c:v>
                </c:pt>
                <c:pt idx="1638">
                  <c:v>4</c:v>
                </c:pt>
                <c:pt idx="1639">
                  <c:v>4</c:v>
                </c:pt>
                <c:pt idx="1640">
                  <c:v>4</c:v>
                </c:pt>
                <c:pt idx="1641">
                  <c:v>4</c:v>
                </c:pt>
                <c:pt idx="1642">
                  <c:v>4</c:v>
                </c:pt>
                <c:pt idx="1643">
                  <c:v>4</c:v>
                </c:pt>
                <c:pt idx="1644">
                  <c:v>4</c:v>
                </c:pt>
                <c:pt idx="1645">
                  <c:v>4</c:v>
                </c:pt>
                <c:pt idx="1646">
                  <c:v>4</c:v>
                </c:pt>
                <c:pt idx="1647">
                  <c:v>4</c:v>
                </c:pt>
                <c:pt idx="1648">
                  <c:v>4</c:v>
                </c:pt>
                <c:pt idx="1649">
                  <c:v>4</c:v>
                </c:pt>
                <c:pt idx="1650">
                  <c:v>4</c:v>
                </c:pt>
                <c:pt idx="1651">
                  <c:v>4</c:v>
                </c:pt>
                <c:pt idx="1652">
                  <c:v>4</c:v>
                </c:pt>
                <c:pt idx="1653">
                  <c:v>4</c:v>
                </c:pt>
                <c:pt idx="1654">
                  <c:v>4</c:v>
                </c:pt>
                <c:pt idx="1655">
                  <c:v>4</c:v>
                </c:pt>
                <c:pt idx="1656">
                  <c:v>4</c:v>
                </c:pt>
                <c:pt idx="1657">
                  <c:v>4</c:v>
                </c:pt>
                <c:pt idx="1658">
                  <c:v>4</c:v>
                </c:pt>
                <c:pt idx="1659">
                  <c:v>4</c:v>
                </c:pt>
                <c:pt idx="1660">
                  <c:v>4</c:v>
                </c:pt>
                <c:pt idx="1661">
                  <c:v>4</c:v>
                </c:pt>
                <c:pt idx="1662">
                  <c:v>4</c:v>
                </c:pt>
                <c:pt idx="1663">
                  <c:v>4</c:v>
                </c:pt>
                <c:pt idx="1664">
                  <c:v>4</c:v>
                </c:pt>
                <c:pt idx="1665">
                  <c:v>4</c:v>
                </c:pt>
                <c:pt idx="1666">
                  <c:v>4</c:v>
                </c:pt>
                <c:pt idx="1667">
                  <c:v>4</c:v>
                </c:pt>
                <c:pt idx="1668">
                  <c:v>4</c:v>
                </c:pt>
                <c:pt idx="1669">
                  <c:v>4</c:v>
                </c:pt>
                <c:pt idx="1670">
                  <c:v>4</c:v>
                </c:pt>
                <c:pt idx="1671">
                  <c:v>4</c:v>
                </c:pt>
                <c:pt idx="1672">
                  <c:v>4</c:v>
                </c:pt>
                <c:pt idx="1673">
                  <c:v>4</c:v>
                </c:pt>
                <c:pt idx="1674">
                  <c:v>4</c:v>
                </c:pt>
                <c:pt idx="1675">
                  <c:v>4</c:v>
                </c:pt>
                <c:pt idx="1676">
                  <c:v>4</c:v>
                </c:pt>
                <c:pt idx="1677">
                  <c:v>4</c:v>
                </c:pt>
                <c:pt idx="1678">
                  <c:v>4</c:v>
                </c:pt>
                <c:pt idx="1679">
                  <c:v>4</c:v>
                </c:pt>
                <c:pt idx="1680">
                  <c:v>4</c:v>
                </c:pt>
                <c:pt idx="1681">
                  <c:v>4</c:v>
                </c:pt>
                <c:pt idx="1682">
                  <c:v>4</c:v>
                </c:pt>
                <c:pt idx="1683">
                  <c:v>4</c:v>
                </c:pt>
                <c:pt idx="1684">
                  <c:v>4</c:v>
                </c:pt>
                <c:pt idx="1685">
                  <c:v>4</c:v>
                </c:pt>
                <c:pt idx="1686">
                  <c:v>4</c:v>
                </c:pt>
                <c:pt idx="1687">
                  <c:v>4</c:v>
                </c:pt>
                <c:pt idx="1688">
                  <c:v>4</c:v>
                </c:pt>
                <c:pt idx="1689">
                  <c:v>4</c:v>
                </c:pt>
                <c:pt idx="1690">
                  <c:v>4</c:v>
                </c:pt>
                <c:pt idx="1691">
                  <c:v>4</c:v>
                </c:pt>
                <c:pt idx="1692">
                  <c:v>4</c:v>
                </c:pt>
                <c:pt idx="1693">
                  <c:v>4</c:v>
                </c:pt>
                <c:pt idx="1694">
                  <c:v>4</c:v>
                </c:pt>
                <c:pt idx="1695">
                  <c:v>4</c:v>
                </c:pt>
                <c:pt idx="1696">
                  <c:v>4</c:v>
                </c:pt>
                <c:pt idx="1697">
                  <c:v>4</c:v>
                </c:pt>
                <c:pt idx="1698">
                  <c:v>4</c:v>
                </c:pt>
                <c:pt idx="1699">
                  <c:v>4</c:v>
                </c:pt>
                <c:pt idx="1700">
                  <c:v>4</c:v>
                </c:pt>
                <c:pt idx="1701">
                  <c:v>4</c:v>
                </c:pt>
                <c:pt idx="1702">
                  <c:v>4</c:v>
                </c:pt>
                <c:pt idx="1703">
                  <c:v>4</c:v>
                </c:pt>
                <c:pt idx="1704">
                  <c:v>4</c:v>
                </c:pt>
                <c:pt idx="1705">
                  <c:v>4</c:v>
                </c:pt>
                <c:pt idx="1706">
                  <c:v>4</c:v>
                </c:pt>
                <c:pt idx="1707">
                  <c:v>4</c:v>
                </c:pt>
                <c:pt idx="1708">
                  <c:v>4</c:v>
                </c:pt>
                <c:pt idx="1709">
                  <c:v>4</c:v>
                </c:pt>
                <c:pt idx="1710">
                  <c:v>4</c:v>
                </c:pt>
                <c:pt idx="1711">
                  <c:v>4</c:v>
                </c:pt>
                <c:pt idx="1712">
                  <c:v>4</c:v>
                </c:pt>
                <c:pt idx="1713">
                  <c:v>4</c:v>
                </c:pt>
                <c:pt idx="1714">
                  <c:v>4</c:v>
                </c:pt>
                <c:pt idx="1715">
                  <c:v>4</c:v>
                </c:pt>
                <c:pt idx="1716">
                  <c:v>4</c:v>
                </c:pt>
                <c:pt idx="1717">
                  <c:v>4</c:v>
                </c:pt>
                <c:pt idx="1718">
                  <c:v>4</c:v>
                </c:pt>
                <c:pt idx="1719">
                  <c:v>4</c:v>
                </c:pt>
                <c:pt idx="1720">
                  <c:v>4</c:v>
                </c:pt>
                <c:pt idx="1721">
                  <c:v>4</c:v>
                </c:pt>
                <c:pt idx="1722">
                  <c:v>4</c:v>
                </c:pt>
                <c:pt idx="1723">
                  <c:v>4</c:v>
                </c:pt>
                <c:pt idx="1724">
                  <c:v>4</c:v>
                </c:pt>
                <c:pt idx="1725">
                  <c:v>4</c:v>
                </c:pt>
                <c:pt idx="1726">
                  <c:v>4</c:v>
                </c:pt>
                <c:pt idx="1727">
                  <c:v>4</c:v>
                </c:pt>
                <c:pt idx="1728">
                  <c:v>4</c:v>
                </c:pt>
                <c:pt idx="1729">
                  <c:v>4</c:v>
                </c:pt>
                <c:pt idx="1730">
                  <c:v>4</c:v>
                </c:pt>
                <c:pt idx="1731">
                  <c:v>4</c:v>
                </c:pt>
                <c:pt idx="1732">
                  <c:v>4</c:v>
                </c:pt>
                <c:pt idx="1733">
                  <c:v>4</c:v>
                </c:pt>
                <c:pt idx="1734">
                  <c:v>4</c:v>
                </c:pt>
                <c:pt idx="1735">
                  <c:v>4</c:v>
                </c:pt>
                <c:pt idx="1736">
                  <c:v>4</c:v>
                </c:pt>
                <c:pt idx="1737">
                  <c:v>4</c:v>
                </c:pt>
                <c:pt idx="1738">
                  <c:v>4</c:v>
                </c:pt>
                <c:pt idx="1739">
                  <c:v>4</c:v>
                </c:pt>
                <c:pt idx="1740">
                  <c:v>4</c:v>
                </c:pt>
                <c:pt idx="1741">
                  <c:v>4</c:v>
                </c:pt>
                <c:pt idx="1742">
                  <c:v>4</c:v>
                </c:pt>
                <c:pt idx="1743">
                  <c:v>4</c:v>
                </c:pt>
                <c:pt idx="1744">
                  <c:v>4</c:v>
                </c:pt>
                <c:pt idx="1745">
                  <c:v>4</c:v>
                </c:pt>
                <c:pt idx="1746">
                  <c:v>4</c:v>
                </c:pt>
                <c:pt idx="1747">
                  <c:v>4</c:v>
                </c:pt>
                <c:pt idx="1748">
                  <c:v>4</c:v>
                </c:pt>
                <c:pt idx="1749">
                  <c:v>4</c:v>
                </c:pt>
                <c:pt idx="1750">
                  <c:v>4</c:v>
                </c:pt>
                <c:pt idx="1751">
                  <c:v>4</c:v>
                </c:pt>
                <c:pt idx="1752">
                  <c:v>4</c:v>
                </c:pt>
                <c:pt idx="1753">
                  <c:v>4</c:v>
                </c:pt>
                <c:pt idx="1754">
                  <c:v>4</c:v>
                </c:pt>
                <c:pt idx="1755">
                  <c:v>4</c:v>
                </c:pt>
                <c:pt idx="1756">
                  <c:v>4</c:v>
                </c:pt>
                <c:pt idx="1757">
                  <c:v>4</c:v>
                </c:pt>
                <c:pt idx="1758">
                  <c:v>4</c:v>
                </c:pt>
                <c:pt idx="1759">
                  <c:v>4</c:v>
                </c:pt>
                <c:pt idx="1760">
                  <c:v>4</c:v>
                </c:pt>
                <c:pt idx="1761">
                  <c:v>4</c:v>
                </c:pt>
                <c:pt idx="1762">
                  <c:v>4</c:v>
                </c:pt>
                <c:pt idx="1763">
                  <c:v>4</c:v>
                </c:pt>
                <c:pt idx="1764">
                  <c:v>4</c:v>
                </c:pt>
                <c:pt idx="1765">
                  <c:v>4</c:v>
                </c:pt>
                <c:pt idx="1766">
                  <c:v>4</c:v>
                </c:pt>
                <c:pt idx="1767">
                  <c:v>4</c:v>
                </c:pt>
                <c:pt idx="1768">
                  <c:v>4</c:v>
                </c:pt>
                <c:pt idx="1769">
                  <c:v>4</c:v>
                </c:pt>
                <c:pt idx="1770">
                  <c:v>4</c:v>
                </c:pt>
                <c:pt idx="1771">
                  <c:v>4</c:v>
                </c:pt>
                <c:pt idx="1772">
                  <c:v>4</c:v>
                </c:pt>
                <c:pt idx="1773">
                  <c:v>4</c:v>
                </c:pt>
                <c:pt idx="1774">
                  <c:v>4</c:v>
                </c:pt>
                <c:pt idx="1775">
                  <c:v>4</c:v>
                </c:pt>
                <c:pt idx="1776">
                  <c:v>4</c:v>
                </c:pt>
                <c:pt idx="1777">
                  <c:v>4</c:v>
                </c:pt>
                <c:pt idx="1778">
                  <c:v>4</c:v>
                </c:pt>
                <c:pt idx="1779">
                  <c:v>4</c:v>
                </c:pt>
                <c:pt idx="1780">
                  <c:v>4</c:v>
                </c:pt>
                <c:pt idx="1781">
                  <c:v>4</c:v>
                </c:pt>
                <c:pt idx="1782">
                  <c:v>4</c:v>
                </c:pt>
                <c:pt idx="1783">
                  <c:v>4</c:v>
                </c:pt>
                <c:pt idx="1784">
                  <c:v>4</c:v>
                </c:pt>
                <c:pt idx="1785">
                  <c:v>4</c:v>
                </c:pt>
                <c:pt idx="1786">
                  <c:v>4</c:v>
                </c:pt>
                <c:pt idx="1787">
                  <c:v>4</c:v>
                </c:pt>
                <c:pt idx="1788">
                  <c:v>4</c:v>
                </c:pt>
                <c:pt idx="1789">
                  <c:v>4</c:v>
                </c:pt>
                <c:pt idx="1790">
                  <c:v>4</c:v>
                </c:pt>
                <c:pt idx="1791">
                  <c:v>4</c:v>
                </c:pt>
                <c:pt idx="1792">
                  <c:v>4</c:v>
                </c:pt>
                <c:pt idx="1793">
                  <c:v>4</c:v>
                </c:pt>
                <c:pt idx="1794">
                  <c:v>4</c:v>
                </c:pt>
                <c:pt idx="1795">
                  <c:v>4</c:v>
                </c:pt>
                <c:pt idx="1796">
                  <c:v>4</c:v>
                </c:pt>
                <c:pt idx="1797">
                  <c:v>4</c:v>
                </c:pt>
                <c:pt idx="1798">
                  <c:v>4</c:v>
                </c:pt>
                <c:pt idx="1799">
                  <c:v>4</c:v>
                </c:pt>
                <c:pt idx="1800">
                  <c:v>4</c:v>
                </c:pt>
                <c:pt idx="1801">
                  <c:v>4</c:v>
                </c:pt>
                <c:pt idx="1802">
                  <c:v>4</c:v>
                </c:pt>
                <c:pt idx="1803">
                  <c:v>4</c:v>
                </c:pt>
                <c:pt idx="1804">
                  <c:v>4</c:v>
                </c:pt>
                <c:pt idx="1805">
                  <c:v>4</c:v>
                </c:pt>
                <c:pt idx="1806">
                  <c:v>4</c:v>
                </c:pt>
                <c:pt idx="1807">
                  <c:v>4</c:v>
                </c:pt>
                <c:pt idx="1808">
                  <c:v>4</c:v>
                </c:pt>
                <c:pt idx="1809">
                  <c:v>4</c:v>
                </c:pt>
                <c:pt idx="1810">
                  <c:v>4</c:v>
                </c:pt>
                <c:pt idx="1811">
                  <c:v>4</c:v>
                </c:pt>
                <c:pt idx="1812">
                  <c:v>4</c:v>
                </c:pt>
                <c:pt idx="1813">
                  <c:v>4</c:v>
                </c:pt>
                <c:pt idx="1814">
                  <c:v>4</c:v>
                </c:pt>
                <c:pt idx="1815">
                  <c:v>4</c:v>
                </c:pt>
                <c:pt idx="1816">
                  <c:v>4</c:v>
                </c:pt>
                <c:pt idx="1817">
                  <c:v>4</c:v>
                </c:pt>
                <c:pt idx="1818">
                  <c:v>4</c:v>
                </c:pt>
                <c:pt idx="1819">
                  <c:v>4</c:v>
                </c:pt>
                <c:pt idx="1820">
                  <c:v>4</c:v>
                </c:pt>
                <c:pt idx="1821">
                  <c:v>4</c:v>
                </c:pt>
                <c:pt idx="1822">
                  <c:v>4</c:v>
                </c:pt>
                <c:pt idx="1823">
                  <c:v>4</c:v>
                </c:pt>
                <c:pt idx="1824">
                  <c:v>4</c:v>
                </c:pt>
                <c:pt idx="1825">
                  <c:v>4</c:v>
                </c:pt>
                <c:pt idx="1826">
                  <c:v>4</c:v>
                </c:pt>
                <c:pt idx="1827">
                  <c:v>4</c:v>
                </c:pt>
                <c:pt idx="1828">
                  <c:v>4</c:v>
                </c:pt>
                <c:pt idx="1829">
                  <c:v>4</c:v>
                </c:pt>
                <c:pt idx="1830">
                  <c:v>4</c:v>
                </c:pt>
                <c:pt idx="1831">
                  <c:v>4</c:v>
                </c:pt>
                <c:pt idx="1832">
                  <c:v>4</c:v>
                </c:pt>
                <c:pt idx="1833">
                  <c:v>4</c:v>
                </c:pt>
                <c:pt idx="1834">
                  <c:v>4</c:v>
                </c:pt>
                <c:pt idx="1835">
                  <c:v>4</c:v>
                </c:pt>
                <c:pt idx="1836">
                  <c:v>4</c:v>
                </c:pt>
                <c:pt idx="1837">
                  <c:v>4</c:v>
                </c:pt>
                <c:pt idx="1838">
                  <c:v>4</c:v>
                </c:pt>
                <c:pt idx="1839">
                  <c:v>4</c:v>
                </c:pt>
                <c:pt idx="1840">
                  <c:v>4</c:v>
                </c:pt>
                <c:pt idx="1841">
                  <c:v>4</c:v>
                </c:pt>
                <c:pt idx="1842">
                  <c:v>4</c:v>
                </c:pt>
                <c:pt idx="1843">
                  <c:v>4</c:v>
                </c:pt>
                <c:pt idx="1844">
                  <c:v>4</c:v>
                </c:pt>
                <c:pt idx="1845">
                  <c:v>4</c:v>
                </c:pt>
                <c:pt idx="1846">
                  <c:v>4</c:v>
                </c:pt>
                <c:pt idx="1847">
                  <c:v>4</c:v>
                </c:pt>
                <c:pt idx="1848">
                  <c:v>4</c:v>
                </c:pt>
                <c:pt idx="1849">
                  <c:v>4</c:v>
                </c:pt>
                <c:pt idx="1850">
                  <c:v>4</c:v>
                </c:pt>
                <c:pt idx="1851">
                  <c:v>4</c:v>
                </c:pt>
                <c:pt idx="1852">
                  <c:v>4</c:v>
                </c:pt>
                <c:pt idx="1853">
                  <c:v>4</c:v>
                </c:pt>
                <c:pt idx="1854">
                  <c:v>4</c:v>
                </c:pt>
                <c:pt idx="1855">
                  <c:v>4</c:v>
                </c:pt>
                <c:pt idx="1856">
                  <c:v>4</c:v>
                </c:pt>
                <c:pt idx="1857">
                  <c:v>4</c:v>
                </c:pt>
                <c:pt idx="1858">
                  <c:v>4</c:v>
                </c:pt>
                <c:pt idx="1859">
                  <c:v>4</c:v>
                </c:pt>
                <c:pt idx="1860">
                  <c:v>4</c:v>
                </c:pt>
                <c:pt idx="1861">
                  <c:v>4</c:v>
                </c:pt>
                <c:pt idx="1862">
                  <c:v>4</c:v>
                </c:pt>
                <c:pt idx="1863">
                  <c:v>4</c:v>
                </c:pt>
                <c:pt idx="1864">
                  <c:v>4</c:v>
                </c:pt>
                <c:pt idx="1865">
                  <c:v>4</c:v>
                </c:pt>
                <c:pt idx="1866">
                  <c:v>4</c:v>
                </c:pt>
                <c:pt idx="1867">
                  <c:v>4</c:v>
                </c:pt>
                <c:pt idx="1868">
                  <c:v>4</c:v>
                </c:pt>
                <c:pt idx="1869">
                  <c:v>4</c:v>
                </c:pt>
                <c:pt idx="1870">
                  <c:v>4</c:v>
                </c:pt>
                <c:pt idx="1871">
                  <c:v>4</c:v>
                </c:pt>
                <c:pt idx="1872">
                  <c:v>4</c:v>
                </c:pt>
                <c:pt idx="1873">
                  <c:v>4</c:v>
                </c:pt>
                <c:pt idx="1874">
                  <c:v>4</c:v>
                </c:pt>
                <c:pt idx="1875">
                  <c:v>4</c:v>
                </c:pt>
                <c:pt idx="1876">
                  <c:v>4</c:v>
                </c:pt>
                <c:pt idx="1877">
                  <c:v>4</c:v>
                </c:pt>
                <c:pt idx="1878">
                  <c:v>4</c:v>
                </c:pt>
                <c:pt idx="1879">
                  <c:v>4</c:v>
                </c:pt>
                <c:pt idx="1880">
                  <c:v>4</c:v>
                </c:pt>
                <c:pt idx="1881">
                  <c:v>4</c:v>
                </c:pt>
                <c:pt idx="1882">
                  <c:v>4</c:v>
                </c:pt>
                <c:pt idx="1883">
                  <c:v>4</c:v>
                </c:pt>
                <c:pt idx="1884">
                  <c:v>4</c:v>
                </c:pt>
                <c:pt idx="1885">
                  <c:v>4</c:v>
                </c:pt>
                <c:pt idx="1886">
                  <c:v>4</c:v>
                </c:pt>
                <c:pt idx="1887">
                  <c:v>4</c:v>
                </c:pt>
                <c:pt idx="1888">
                  <c:v>4</c:v>
                </c:pt>
                <c:pt idx="1889">
                  <c:v>4</c:v>
                </c:pt>
                <c:pt idx="1890">
                  <c:v>4</c:v>
                </c:pt>
                <c:pt idx="1891">
                  <c:v>4</c:v>
                </c:pt>
                <c:pt idx="1892">
                  <c:v>4</c:v>
                </c:pt>
                <c:pt idx="1893">
                  <c:v>4</c:v>
                </c:pt>
                <c:pt idx="1894">
                  <c:v>4</c:v>
                </c:pt>
                <c:pt idx="1895">
                  <c:v>4</c:v>
                </c:pt>
                <c:pt idx="1896">
                  <c:v>4</c:v>
                </c:pt>
                <c:pt idx="1897">
                  <c:v>4</c:v>
                </c:pt>
                <c:pt idx="1898">
                  <c:v>4</c:v>
                </c:pt>
                <c:pt idx="1899">
                  <c:v>4</c:v>
                </c:pt>
                <c:pt idx="1900">
                  <c:v>4</c:v>
                </c:pt>
                <c:pt idx="1901">
                  <c:v>4</c:v>
                </c:pt>
                <c:pt idx="1902">
                  <c:v>4</c:v>
                </c:pt>
                <c:pt idx="1903">
                  <c:v>4</c:v>
                </c:pt>
                <c:pt idx="1904">
                  <c:v>4</c:v>
                </c:pt>
                <c:pt idx="1905">
                  <c:v>4</c:v>
                </c:pt>
                <c:pt idx="1906">
                  <c:v>4</c:v>
                </c:pt>
                <c:pt idx="1907">
                  <c:v>4</c:v>
                </c:pt>
                <c:pt idx="1908">
                  <c:v>4</c:v>
                </c:pt>
                <c:pt idx="1909">
                  <c:v>4</c:v>
                </c:pt>
                <c:pt idx="1910">
                  <c:v>4</c:v>
                </c:pt>
                <c:pt idx="1911">
                  <c:v>4</c:v>
                </c:pt>
                <c:pt idx="1912">
                  <c:v>4</c:v>
                </c:pt>
                <c:pt idx="1913">
                  <c:v>4</c:v>
                </c:pt>
                <c:pt idx="1914">
                  <c:v>4</c:v>
                </c:pt>
                <c:pt idx="1915">
                  <c:v>4</c:v>
                </c:pt>
                <c:pt idx="1916">
                  <c:v>4</c:v>
                </c:pt>
                <c:pt idx="1917">
                  <c:v>4</c:v>
                </c:pt>
                <c:pt idx="1918">
                  <c:v>4</c:v>
                </c:pt>
                <c:pt idx="1919">
                  <c:v>4</c:v>
                </c:pt>
                <c:pt idx="1920">
                  <c:v>4</c:v>
                </c:pt>
                <c:pt idx="1921">
                  <c:v>4</c:v>
                </c:pt>
                <c:pt idx="1922">
                  <c:v>4</c:v>
                </c:pt>
                <c:pt idx="1923">
                  <c:v>4</c:v>
                </c:pt>
                <c:pt idx="1924">
                  <c:v>4</c:v>
                </c:pt>
                <c:pt idx="1925">
                  <c:v>4</c:v>
                </c:pt>
                <c:pt idx="1926">
                  <c:v>4</c:v>
                </c:pt>
                <c:pt idx="1927">
                  <c:v>4</c:v>
                </c:pt>
                <c:pt idx="1928">
                  <c:v>4</c:v>
                </c:pt>
                <c:pt idx="1929">
                  <c:v>4</c:v>
                </c:pt>
                <c:pt idx="1930">
                  <c:v>4</c:v>
                </c:pt>
                <c:pt idx="1931">
                  <c:v>4</c:v>
                </c:pt>
                <c:pt idx="1932">
                  <c:v>4</c:v>
                </c:pt>
                <c:pt idx="1933">
                  <c:v>4</c:v>
                </c:pt>
                <c:pt idx="1934">
                  <c:v>4</c:v>
                </c:pt>
                <c:pt idx="1935">
                  <c:v>4</c:v>
                </c:pt>
                <c:pt idx="1936">
                  <c:v>4</c:v>
                </c:pt>
                <c:pt idx="1937">
                  <c:v>4</c:v>
                </c:pt>
                <c:pt idx="1938">
                  <c:v>4</c:v>
                </c:pt>
                <c:pt idx="1939">
                  <c:v>4</c:v>
                </c:pt>
                <c:pt idx="1940">
                  <c:v>4</c:v>
                </c:pt>
                <c:pt idx="1941">
                  <c:v>4</c:v>
                </c:pt>
                <c:pt idx="1942">
                  <c:v>4</c:v>
                </c:pt>
                <c:pt idx="1943">
                  <c:v>4</c:v>
                </c:pt>
                <c:pt idx="1944">
                  <c:v>4</c:v>
                </c:pt>
                <c:pt idx="1945">
                  <c:v>4</c:v>
                </c:pt>
                <c:pt idx="1946">
                  <c:v>4</c:v>
                </c:pt>
                <c:pt idx="1947">
                  <c:v>4</c:v>
                </c:pt>
                <c:pt idx="1948">
                  <c:v>4</c:v>
                </c:pt>
                <c:pt idx="1949">
                  <c:v>4</c:v>
                </c:pt>
                <c:pt idx="1950">
                  <c:v>4</c:v>
                </c:pt>
                <c:pt idx="1951">
                  <c:v>4</c:v>
                </c:pt>
                <c:pt idx="1952">
                  <c:v>4</c:v>
                </c:pt>
                <c:pt idx="1953">
                  <c:v>4</c:v>
                </c:pt>
                <c:pt idx="1954">
                  <c:v>4</c:v>
                </c:pt>
                <c:pt idx="1955">
                  <c:v>4</c:v>
                </c:pt>
                <c:pt idx="1956">
                  <c:v>4</c:v>
                </c:pt>
                <c:pt idx="1957">
                  <c:v>4</c:v>
                </c:pt>
                <c:pt idx="1958">
                  <c:v>4</c:v>
                </c:pt>
                <c:pt idx="1959">
                  <c:v>4</c:v>
                </c:pt>
                <c:pt idx="1960">
                  <c:v>4</c:v>
                </c:pt>
                <c:pt idx="1961">
                  <c:v>4</c:v>
                </c:pt>
                <c:pt idx="1962">
                  <c:v>4</c:v>
                </c:pt>
                <c:pt idx="1963">
                  <c:v>4</c:v>
                </c:pt>
                <c:pt idx="1964">
                  <c:v>4</c:v>
                </c:pt>
                <c:pt idx="1965">
                  <c:v>4</c:v>
                </c:pt>
                <c:pt idx="1966">
                  <c:v>4</c:v>
                </c:pt>
                <c:pt idx="1967">
                  <c:v>4</c:v>
                </c:pt>
                <c:pt idx="1968">
                  <c:v>4</c:v>
                </c:pt>
                <c:pt idx="1969">
                  <c:v>4</c:v>
                </c:pt>
                <c:pt idx="1970">
                  <c:v>4</c:v>
                </c:pt>
                <c:pt idx="1971">
                  <c:v>4</c:v>
                </c:pt>
                <c:pt idx="1972">
                  <c:v>4</c:v>
                </c:pt>
                <c:pt idx="1973">
                  <c:v>4</c:v>
                </c:pt>
                <c:pt idx="1974">
                  <c:v>4</c:v>
                </c:pt>
                <c:pt idx="1975">
                  <c:v>4</c:v>
                </c:pt>
                <c:pt idx="1976">
                  <c:v>4</c:v>
                </c:pt>
                <c:pt idx="1977">
                  <c:v>4</c:v>
                </c:pt>
                <c:pt idx="1978">
                  <c:v>4</c:v>
                </c:pt>
                <c:pt idx="1979">
                  <c:v>4</c:v>
                </c:pt>
                <c:pt idx="1980">
                  <c:v>4</c:v>
                </c:pt>
                <c:pt idx="1981">
                  <c:v>4</c:v>
                </c:pt>
                <c:pt idx="1982">
                  <c:v>4</c:v>
                </c:pt>
                <c:pt idx="1983">
                  <c:v>4</c:v>
                </c:pt>
                <c:pt idx="1984">
                  <c:v>4</c:v>
                </c:pt>
                <c:pt idx="1985">
                  <c:v>4</c:v>
                </c:pt>
                <c:pt idx="1986">
                  <c:v>4</c:v>
                </c:pt>
                <c:pt idx="1987">
                  <c:v>4</c:v>
                </c:pt>
                <c:pt idx="1988">
                  <c:v>4</c:v>
                </c:pt>
                <c:pt idx="1989">
                  <c:v>4</c:v>
                </c:pt>
                <c:pt idx="1990">
                  <c:v>4</c:v>
                </c:pt>
                <c:pt idx="1991">
                  <c:v>4</c:v>
                </c:pt>
                <c:pt idx="1992">
                  <c:v>4</c:v>
                </c:pt>
                <c:pt idx="1993">
                  <c:v>4</c:v>
                </c:pt>
                <c:pt idx="1994">
                  <c:v>4</c:v>
                </c:pt>
                <c:pt idx="1995">
                  <c:v>4</c:v>
                </c:pt>
                <c:pt idx="1996">
                  <c:v>4</c:v>
                </c:pt>
                <c:pt idx="1997">
                  <c:v>4</c:v>
                </c:pt>
                <c:pt idx="1998">
                  <c:v>4</c:v>
                </c:pt>
                <c:pt idx="1999">
                  <c:v>4</c:v>
                </c:pt>
                <c:pt idx="2000">
                  <c:v>4</c:v>
                </c:pt>
                <c:pt idx="2001">
                  <c:v>4</c:v>
                </c:pt>
                <c:pt idx="2002">
                  <c:v>4</c:v>
                </c:pt>
                <c:pt idx="2003">
                  <c:v>4</c:v>
                </c:pt>
                <c:pt idx="2004">
                  <c:v>4</c:v>
                </c:pt>
                <c:pt idx="2005">
                  <c:v>4</c:v>
                </c:pt>
                <c:pt idx="2006">
                  <c:v>4</c:v>
                </c:pt>
                <c:pt idx="2007">
                  <c:v>4</c:v>
                </c:pt>
                <c:pt idx="2008">
                  <c:v>4</c:v>
                </c:pt>
                <c:pt idx="2009">
                  <c:v>4</c:v>
                </c:pt>
                <c:pt idx="2010">
                  <c:v>4</c:v>
                </c:pt>
                <c:pt idx="2011">
                  <c:v>4</c:v>
                </c:pt>
                <c:pt idx="2012">
                  <c:v>4</c:v>
                </c:pt>
                <c:pt idx="2013">
                  <c:v>4</c:v>
                </c:pt>
                <c:pt idx="2014">
                  <c:v>4</c:v>
                </c:pt>
                <c:pt idx="2015">
                  <c:v>4</c:v>
                </c:pt>
                <c:pt idx="2016">
                  <c:v>4</c:v>
                </c:pt>
                <c:pt idx="2017">
                  <c:v>4</c:v>
                </c:pt>
                <c:pt idx="2018">
                  <c:v>4</c:v>
                </c:pt>
                <c:pt idx="2019">
                  <c:v>4</c:v>
                </c:pt>
                <c:pt idx="2020">
                  <c:v>4</c:v>
                </c:pt>
                <c:pt idx="2021">
                  <c:v>4</c:v>
                </c:pt>
                <c:pt idx="2022">
                  <c:v>4</c:v>
                </c:pt>
                <c:pt idx="2023">
                  <c:v>4</c:v>
                </c:pt>
                <c:pt idx="2024">
                  <c:v>4</c:v>
                </c:pt>
                <c:pt idx="2025">
                  <c:v>4</c:v>
                </c:pt>
                <c:pt idx="2026">
                  <c:v>4</c:v>
                </c:pt>
                <c:pt idx="2027">
                  <c:v>4</c:v>
                </c:pt>
                <c:pt idx="2028">
                  <c:v>4</c:v>
                </c:pt>
                <c:pt idx="2029">
                  <c:v>4</c:v>
                </c:pt>
                <c:pt idx="2030">
                  <c:v>4</c:v>
                </c:pt>
                <c:pt idx="2031">
                  <c:v>4</c:v>
                </c:pt>
                <c:pt idx="2032">
                  <c:v>4</c:v>
                </c:pt>
                <c:pt idx="2033">
                  <c:v>4</c:v>
                </c:pt>
                <c:pt idx="2034">
                  <c:v>4</c:v>
                </c:pt>
                <c:pt idx="2035">
                  <c:v>4</c:v>
                </c:pt>
                <c:pt idx="2036">
                  <c:v>4</c:v>
                </c:pt>
                <c:pt idx="2037">
                  <c:v>4</c:v>
                </c:pt>
                <c:pt idx="2038">
                  <c:v>4</c:v>
                </c:pt>
                <c:pt idx="2039">
                  <c:v>4</c:v>
                </c:pt>
                <c:pt idx="2040">
                  <c:v>4</c:v>
                </c:pt>
                <c:pt idx="2041">
                  <c:v>4</c:v>
                </c:pt>
                <c:pt idx="2042">
                  <c:v>4</c:v>
                </c:pt>
                <c:pt idx="2043">
                  <c:v>4</c:v>
                </c:pt>
                <c:pt idx="2044">
                  <c:v>4</c:v>
                </c:pt>
                <c:pt idx="2045">
                  <c:v>4</c:v>
                </c:pt>
                <c:pt idx="2046">
                  <c:v>4</c:v>
                </c:pt>
                <c:pt idx="2047">
                  <c:v>4</c:v>
                </c:pt>
                <c:pt idx="2048">
                  <c:v>4</c:v>
                </c:pt>
                <c:pt idx="2049">
                  <c:v>4</c:v>
                </c:pt>
                <c:pt idx="2050">
                  <c:v>4</c:v>
                </c:pt>
                <c:pt idx="2051">
                  <c:v>4</c:v>
                </c:pt>
                <c:pt idx="2052">
                  <c:v>4</c:v>
                </c:pt>
                <c:pt idx="2053">
                  <c:v>4</c:v>
                </c:pt>
                <c:pt idx="2054">
                  <c:v>4</c:v>
                </c:pt>
                <c:pt idx="2055">
                  <c:v>4</c:v>
                </c:pt>
                <c:pt idx="2056">
                  <c:v>4</c:v>
                </c:pt>
                <c:pt idx="2057">
                  <c:v>4</c:v>
                </c:pt>
                <c:pt idx="2058">
                  <c:v>4</c:v>
                </c:pt>
                <c:pt idx="2059">
                  <c:v>4</c:v>
                </c:pt>
                <c:pt idx="2060">
                  <c:v>4</c:v>
                </c:pt>
                <c:pt idx="2061">
                  <c:v>4</c:v>
                </c:pt>
                <c:pt idx="2062">
                  <c:v>4</c:v>
                </c:pt>
                <c:pt idx="2063">
                  <c:v>4</c:v>
                </c:pt>
                <c:pt idx="2064">
                  <c:v>4</c:v>
                </c:pt>
                <c:pt idx="2065">
                  <c:v>4</c:v>
                </c:pt>
                <c:pt idx="2066">
                  <c:v>4</c:v>
                </c:pt>
                <c:pt idx="2067">
                  <c:v>4</c:v>
                </c:pt>
                <c:pt idx="2068">
                  <c:v>4</c:v>
                </c:pt>
                <c:pt idx="2069">
                  <c:v>4</c:v>
                </c:pt>
                <c:pt idx="2070">
                  <c:v>4</c:v>
                </c:pt>
                <c:pt idx="2071">
                  <c:v>4</c:v>
                </c:pt>
                <c:pt idx="2072">
                  <c:v>4</c:v>
                </c:pt>
                <c:pt idx="2073">
                  <c:v>4</c:v>
                </c:pt>
                <c:pt idx="2074">
                  <c:v>4</c:v>
                </c:pt>
                <c:pt idx="2075">
                  <c:v>4</c:v>
                </c:pt>
                <c:pt idx="2076">
                  <c:v>4</c:v>
                </c:pt>
                <c:pt idx="2077">
                  <c:v>4</c:v>
                </c:pt>
                <c:pt idx="2078">
                  <c:v>4</c:v>
                </c:pt>
                <c:pt idx="2079">
                  <c:v>4</c:v>
                </c:pt>
                <c:pt idx="2080">
                  <c:v>4</c:v>
                </c:pt>
                <c:pt idx="2081">
                  <c:v>4</c:v>
                </c:pt>
                <c:pt idx="2082">
                  <c:v>4</c:v>
                </c:pt>
                <c:pt idx="2083">
                  <c:v>4</c:v>
                </c:pt>
                <c:pt idx="2084">
                  <c:v>4</c:v>
                </c:pt>
                <c:pt idx="2085">
                  <c:v>4</c:v>
                </c:pt>
                <c:pt idx="2086">
                  <c:v>4</c:v>
                </c:pt>
                <c:pt idx="2087">
                  <c:v>4</c:v>
                </c:pt>
                <c:pt idx="2088">
                  <c:v>4</c:v>
                </c:pt>
                <c:pt idx="2089">
                  <c:v>4</c:v>
                </c:pt>
                <c:pt idx="2090">
                  <c:v>4</c:v>
                </c:pt>
                <c:pt idx="2091">
                  <c:v>4</c:v>
                </c:pt>
                <c:pt idx="2092">
                  <c:v>4</c:v>
                </c:pt>
                <c:pt idx="2093">
                  <c:v>4</c:v>
                </c:pt>
                <c:pt idx="2094">
                  <c:v>4</c:v>
                </c:pt>
                <c:pt idx="2095">
                  <c:v>4</c:v>
                </c:pt>
                <c:pt idx="2096">
                  <c:v>4</c:v>
                </c:pt>
                <c:pt idx="2097">
                  <c:v>4</c:v>
                </c:pt>
                <c:pt idx="2098">
                  <c:v>4</c:v>
                </c:pt>
                <c:pt idx="2099">
                  <c:v>4</c:v>
                </c:pt>
                <c:pt idx="2100">
                  <c:v>4</c:v>
                </c:pt>
                <c:pt idx="2101">
                  <c:v>4</c:v>
                </c:pt>
                <c:pt idx="2102">
                  <c:v>4</c:v>
                </c:pt>
                <c:pt idx="2103">
                  <c:v>4</c:v>
                </c:pt>
                <c:pt idx="2104">
                  <c:v>4</c:v>
                </c:pt>
                <c:pt idx="2105">
                  <c:v>4</c:v>
                </c:pt>
                <c:pt idx="2106">
                  <c:v>4</c:v>
                </c:pt>
                <c:pt idx="2107">
                  <c:v>4</c:v>
                </c:pt>
                <c:pt idx="2108">
                  <c:v>4</c:v>
                </c:pt>
                <c:pt idx="2109">
                  <c:v>4</c:v>
                </c:pt>
                <c:pt idx="2110">
                  <c:v>4</c:v>
                </c:pt>
                <c:pt idx="2111">
                  <c:v>4</c:v>
                </c:pt>
                <c:pt idx="2112">
                  <c:v>4</c:v>
                </c:pt>
                <c:pt idx="2113">
                  <c:v>4</c:v>
                </c:pt>
                <c:pt idx="2114">
                  <c:v>4</c:v>
                </c:pt>
                <c:pt idx="2115">
                  <c:v>4</c:v>
                </c:pt>
                <c:pt idx="2116">
                  <c:v>4</c:v>
                </c:pt>
                <c:pt idx="2117">
                  <c:v>4</c:v>
                </c:pt>
                <c:pt idx="2118">
                  <c:v>4</c:v>
                </c:pt>
                <c:pt idx="2119">
                  <c:v>4</c:v>
                </c:pt>
                <c:pt idx="2120">
                  <c:v>4</c:v>
                </c:pt>
                <c:pt idx="2121">
                  <c:v>4</c:v>
                </c:pt>
                <c:pt idx="2122">
                  <c:v>4</c:v>
                </c:pt>
                <c:pt idx="2123">
                  <c:v>4</c:v>
                </c:pt>
                <c:pt idx="2124">
                  <c:v>4</c:v>
                </c:pt>
                <c:pt idx="2125">
                  <c:v>4</c:v>
                </c:pt>
                <c:pt idx="2126">
                  <c:v>4</c:v>
                </c:pt>
                <c:pt idx="2127">
                  <c:v>4</c:v>
                </c:pt>
                <c:pt idx="2128">
                  <c:v>4</c:v>
                </c:pt>
                <c:pt idx="2129">
                  <c:v>4</c:v>
                </c:pt>
                <c:pt idx="2130">
                  <c:v>4</c:v>
                </c:pt>
                <c:pt idx="2131">
                  <c:v>4</c:v>
                </c:pt>
                <c:pt idx="2132">
                  <c:v>4</c:v>
                </c:pt>
                <c:pt idx="2133">
                  <c:v>4</c:v>
                </c:pt>
                <c:pt idx="2134">
                  <c:v>4</c:v>
                </c:pt>
                <c:pt idx="2135">
                  <c:v>4</c:v>
                </c:pt>
                <c:pt idx="2136">
                  <c:v>5</c:v>
                </c:pt>
                <c:pt idx="2137">
                  <c:v>5</c:v>
                </c:pt>
                <c:pt idx="2138">
                  <c:v>5</c:v>
                </c:pt>
                <c:pt idx="2139">
                  <c:v>5</c:v>
                </c:pt>
                <c:pt idx="2140">
                  <c:v>5</c:v>
                </c:pt>
                <c:pt idx="2141">
                  <c:v>5</c:v>
                </c:pt>
                <c:pt idx="2142">
                  <c:v>5</c:v>
                </c:pt>
                <c:pt idx="2143">
                  <c:v>5</c:v>
                </c:pt>
                <c:pt idx="2144">
                  <c:v>5</c:v>
                </c:pt>
                <c:pt idx="2145">
                  <c:v>5</c:v>
                </c:pt>
                <c:pt idx="2146">
                  <c:v>5</c:v>
                </c:pt>
                <c:pt idx="2147">
                  <c:v>5</c:v>
                </c:pt>
                <c:pt idx="2148">
                  <c:v>5</c:v>
                </c:pt>
                <c:pt idx="2149">
                  <c:v>5</c:v>
                </c:pt>
                <c:pt idx="2150">
                  <c:v>5</c:v>
                </c:pt>
                <c:pt idx="2151">
                  <c:v>5</c:v>
                </c:pt>
                <c:pt idx="2152">
                  <c:v>5</c:v>
                </c:pt>
                <c:pt idx="2153">
                  <c:v>5</c:v>
                </c:pt>
                <c:pt idx="2154">
                  <c:v>5</c:v>
                </c:pt>
                <c:pt idx="2155">
                  <c:v>5</c:v>
                </c:pt>
                <c:pt idx="2156">
                  <c:v>5</c:v>
                </c:pt>
                <c:pt idx="2157">
                  <c:v>5</c:v>
                </c:pt>
                <c:pt idx="2158">
                  <c:v>5</c:v>
                </c:pt>
                <c:pt idx="2159">
                  <c:v>5</c:v>
                </c:pt>
                <c:pt idx="2160">
                  <c:v>5</c:v>
                </c:pt>
                <c:pt idx="2161">
                  <c:v>5</c:v>
                </c:pt>
                <c:pt idx="2162">
                  <c:v>5</c:v>
                </c:pt>
                <c:pt idx="2163">
                  <c:v>5</c:v>
                </c:pt>
                <c:pt idx="2164">
                  <c:v>5</c:v>
                </c:pt>
                <c:pt idx="2165">
                  <c:v>5</c:v>
                </c:pt>
                <c:pt idx="2166">
                  <c:v>5</c:v>
                </c:pt>
                <c:pt idx="2167">
                  <c:v>5</c:v>
                </c:pt>
                <c:pt idx="2168">
                  <c:v>5</c:v>
                </c:pt>
                <c:pt idx="2169">
                  <c:v>5</c:v>
                </c:pt>
                <c:pt idx="2170">
                  <c:v>5</c:v>
                </c:pt>
                <c:pt idx="2171">
                  <c:v>5</c:v>
                </c:pt>
                <c:pt idx="2172">
                  <c:v>5</c:v>
                </c:pt>
                <c:pt idx="2173">
                  <c:v>5</c:v>
                </c:pt>
                <c:pt idx="2174">
                  <c:v>5</c:v>
                </c:pt>
                <c:pt idx="2175">
                  <c:v>5</c:v>
                </c:pt>
                <c:pt idx="2176">
                  <c:v>5</c:v>
                </c:pt>
                <c:pt idx="2177">
                  <c:v>5</c:v>
                </c:pt>
                <c:pt idx="2178">
                  <c:v>5</c:v>
                </c:pt>
                <c:pt idx="2179">
                  <c:v>5</c:v>
                </c:pt>
                <c:pt idx="2180">
                  <c:v>5</c:v>
                </c:pt>
                <c:pt idx="2181">
                  <c:v>5</c:v>
                </c:pt>
                <c:pt idx="2182">
                  <c:v>5</c:v>
                </c:pt>
                <c:pt idx="2183">
                  <c:v>5</c:v>
                </c:pt>
                <c:pt idx="2184">
                  <c:v>5</c:v>
                </c:pt>
                <c:pt idx="2185">
                  <c:v>5</c:v>
                </c:pt>
                <c:pt idx="2186">
                  <c:v>5</c:v>
                </c:pt>
                <c:pt idx="2187">
                  <c:v>5</c:v>
                </c:pt>
                <c:pt idx="2188">
                  <c:v>5</c:v>
                </c:pt>
                <c:pt idx="2189">
                  <c:v>5</c:v>
                </c:pt>
                <c:pt idx="2190">
                  <c:v>5</c:v>
                </c:pt>
                <c:pt idx="2191">
                  <c:v>5</c:v>
                </c:pt>
                <c:pt idx="2192">
                  <c:v>5</c:v>
                </c:pt>
                <c:pt idx="2193">
                  <c:v>5</c:v>
                </c:pt>
                <c:pt idx="2194">
                  <c:v>5</c:v>
                </c:pt>
                <c:pt idx="2195">
                  <c:v>5</c:v>
                </c:pt>
                <c:pt idx="2196">
                  <c:v>5</c:v>
                </c:pt>
                <c:pt idx="2197">
                  <c:v>5</c:v>
                </c:pt>
                <c:pt idx="2198">
                  <c:v>5</c:v>
                </c:pt>
                <c:pt idx="2199">
                  <c:v>5</c:v>
                </c:pt>
                <c:pt idx="2200">
                  <c:v>5</c:v>
                </c:pt>
                <c:pt idx="2201">
                  <c:v>5</c:v>
                </c:pt>
                <c:pt idx="2202">
                  <c:v>5</c:v>
                </c:pt>
                <c:pt idx="2203">
                  <c:v>5</c:v>
                </c:pt>
                <c:pt idx="2204">
                  <c:v>5</c:v>
                </c:pt>
                <c:pt idx="2205">
                  <c:v>5</c:v>
                </c:pt>
                <c:pt idx="2206">
                  <c:v>5</c:v>
                </c:pt>
                <c:pt idx="2207">
                  <c:v>5</c:v>
                </c:pt>
                <c:pt idx="2208">
                  <c:v>5</c:v>
                </c:pt>
                <c:pt idx="2209">
                  <c:v>5</c:v>
                </c:pt>
                <c:pt idx="2210">
                  <c:v>5</c:v>
                </c:pt>
                <c:pt idx="2211">
                  <c:v>5</c:v>
                </c:pt>
                <c:pt idx="2212">
                  <c:v>5</c:v>
                </c:pt>
                <c:pt idx="2213">
                  <c:v>5</c:v>
                </c:pt>
                <c:pt idx="2214">
                  <c:v>5</c:v>
                </c:pt>
                <c:pt idx="2215">
                  <c:v>5</c:v>
                </c:pt>
                <c:pt idx="2216">
                  <c:v>5</c:v>
                </c:pt>
                <c:pt idx="2217">
                  <c:v>5</c:v>
                </c:pt>
                <c:pt idx="2218">
                  <c:v>5</c:v>
                </c:pt>
                <c:pt idx="2219">
                  <c:v>5</c:v>
                </c:pt>
                <c:pt idx="2220">
                  <c:v>5</c:v>
                </c:pt>
                <c:pt idx="2221">
                  <c:v>5</c:v>
                </c:pt>
                <c:pt idx="2222">
                  <c:v>5</c:v>
                </c:pt>
                <c:pt idx="2223">
                  <c:v>5</c:v>
                </c:pt>
                <c:pt idx="2224">
                  <c:v>5</c:v>
                </c:pt>
                <c:pt idx="2225">
                  <c:v>5</c:v>
                </c:pt>
                <c:pt idx="2226">
                  <c:v>5</c:v>
                </c:pt>
                <c:pt idx="2227">
                  <c:v>5</c:v>
                </c:pt>
                <c:pt idx="2228">
                  <c:v>5</c:v>
                </c:pt>
                <c:pt idx="2229">
                  <c:v>5</c:v>
                </c:pt>
                <c:pt idx="2230">
                  <c:v>5</c:v>
                </c:pt>
                <c:pt idx="2231">
                  <c:v>5</c:v>
                </c:pt>
                <c:pt idx="2232">
                  <c:v>5</c:v>
                </c:pt>
                <c:pt idx="2233">
                  <c:v>5</c:v>
                </c:pt>
                <c:pt idx="2234">
                  <c:v>5</c:v>
                </c:pt>
                <c:pt idx="2235">
                  <c:v>5</c:v>
                </c:pt>
                <c:pt idx="2236">
                  <c:v>5</c:v>
                </c:pt>
                <c:pt idx="2237">
                  <c:v>5</c:v>
                </c:pt>
                <c:pt idx="2238">
                  <c:v>5</c:v>
                </c:pt>
                <c:pt idx="2239">
                  <c:v>5</c:v>
                </c:pt>
                <c:pt idx="2240">
                  <c:v>5</c:v>
                </c:pt>
                <c:pt idx="2241">
                  <c:v>5</c:v>
                </c:pt>
                <c:pt idx="2242">
                  <c:v>5</c:v>
                </c:pt>
                <c:pt idx="2243">
                  <c:v>5</c:v>
                </c:pt>
                <c:pt idx="2244">
                  <c:v>5</c:v>
                </c:pt>
                <c:pt idx="2245">
                  <c:v>5</c:v>
                </c:pt>
                <c:pt idx="2246">
                  <c:v>5</c:v>
                </c:pt>
                <c:pt idx="2247">
                  <c:v>5</c:v>
                </c:pt>
                <c:pt idx="2248">
                  <c:v>5</c:v>
                </c:pt>
                <c:pt idx="2249">
                  <c:v>5</c:v>
                </c:pt>
                <c:pt idx="2250">
                  <c:v>5</c:v>
                </c:pt>
                <c:pt idx="2251">
                  <c:v>5</c:v>
                </c:pt>
                <c:pt idx="2252">
                  <c:v>5</c:v>
                </c:pt>
                <c:pt idx="2253">
                  <c:v>5</c:v>
                </c:pt>
                <c:pt idx="2254">
                  <c:v>5</c:v>
                </c:pt>
                <c:pt idx="2255">
                  <c:v>5</c:v>
                </c:pt>
                <c:pt idx="2256">
                  <c:v>5</c:v>
                </c:pt>
                <c:pt idx="2257">
                  <c:v>5</c:v>
                </c:pt>
                <c:pt idx="2258">
                  <c:v>5</c:v>
                </c:pt>
                <c:pt idx="2259">
                  <c:v>5</c:v>
                </c:pt>
                <c:pt idx="2260">
                  <c:v>5</c:v>
                </c:pt>
                <c:pt idx="2261">
                  <c:v>5</c:v>
                </c:pt>
                <c:pt idx="2262">
                  <c:v>5</c:v>
                </c:pt>
                <c:pt idx="2263">
                  <c:v>5</c:v>
                </c:pt>
                <c:pt idx="2264">
                  <c:v>5</c:v>
                </c:pt>
                <c:pt idx="2265">
                  <c:v>5</c:v>
                </c:pt>
                <c:pt idx="2266">
                  <c:v>5</c:v>
                </c:pt>
                <c:pt idx="2267">
                  <c:v>5</c:v>
                </c:pt>
                <c:pt idx="2268">
                  <c:v>5</c:v>
                </c:pt>
                <c:pt idx="2269">
                  <c:v>5</c:v>
                </c:pt>
                <c:pt idx="2270">
                  <c:v>5</c:v>
                </c:pt>
                <c:pt idx="2271">
                  <c:v>5</c:v>
                </c:pt>
                <c:pt idx="2272">
                  <c:v>5</c:v>
                </c:pt>
                <c:pt idx="2273">
                  <c:v>5</c:v>
                </c:pt>
                <c:pt idx="2274">
                  <c:v>5</c:v>
                </c:pt>
                <c:pt idx="2275">
                  <c:v>5</c:v>
                </c:pt>
                <c:pt idx="2276">
                  <c:v>5</c:v>
                </c:pt>
                <c:pt idx="2277">
                  <c:v>5</c:v>
                </c:pt>
                <c:pt idx="2278">
                  <c:v>5</c:v>
                </c:pt>
                <c:pt idx="2279">
                  <c:v>5</c:v>
                </c:pt>
                <c:pt idx="2280">
                  <c:v>5</c:v>
                </c:pt>
                <c:pt idx="2281">
                  <c:v>5</c:v>
                </c:pt>
                <c:pt idx="2282">
                  <c:v>5</c:v>
                </c:pt>
                <c:pt idx="2283">
                  <c:v>5</c:v>
                </c:pt>
                <c:pt idx="2284">
                  <c:v>5</c:v>
                </c:pt>
                <c:pt idx="2285">
                  <c:v>5</c:v>
                </c:pt>
                <c:pt idx="2286">
                  <c:v>5</c:v>
                </c:pt>
                <c:pt idx="2287">
                  <c:v>5</c:v>
                </c:pt>
                <c:pt idx="2288">
                  <c:v>5</c:v>
                </c:pt>
                <c:pt idx="2289">
                  <c:v>5</c:v>
                </c:pt>
                <c:pt idx="2290">
                  <c:v>5</c:v>
                </c:pt>
                <c:pt idx="2291">
                  <c:v>5</c:v>
                </c:pt>
                <c:pt idx="2292">
                  <c:v>5</c:v>
                </c:pt>
                <c:pt idx="2293">
                  <c:v>5</c:v>
                </c:pt>
                <c:pt idx="2294">
                  <c:v>5</c:v>
                </c:pt>
                <c:pt idx="2295">
                  <c:v>5</c:v>
                </c:pt>
                <c:pt idx="2296">
                  <c:v>5</c:v>
                </c:pt>
                <c:pt idx="2297">
                  <c:v>5</c:v>
                </c:pt>
                <c:pt idx="2298">
                  <c:v>5</c:v>
                </c:pt>
                <c:pt idx="2299">
                  <c:v>5</c:v>
                </c:pt>
                <c:pt idx="2300">
                  <c:v>5</c:v>
                </c:pt>
                <c:pt idx="2301">
                  <c:v>5</c:v>
                </c:pt>
                <c:pt idx="2302">
                  <c:v>5</c:v>
                </c:pt>
                <c:pt idx="2303">
                  <c:v>5</c:v>
                </c:pt>
                <c:pt idx="2304">
                  <c:v>5</c:v>
                </c:pt>
                <c:pt idx="2305">
                  <c:v>5</c:v>
                </c:pt>
                <c:pt idx="2306">
                  <c:v>5</c:v>
                </c:pt>
                <c:pt idx="2307">
                  <c:v>5</c:v>
                </c:pt>
                <c:pt idx="2308">
                  <c:v>5</c:v>
                </c:pt>
                <c:pt idx="2309">
                  <c:v>5</c:v>
                </c:pt>
                <c:pt idx="2310">
                  <c:v>5</c:v>
                </c:pt>
                <c:pt idx="2311">
                  <c:v>5</c:v>
                </c:pt>
                <c:pt idx="2312">
                  <c:v>5</c:v>
                </c:pt>
                <c:pt idx="2313">
                  <c:v>5</c:v>
                </c:pt>
                <c:pt idx="2314">
                  <c:v>5</c:v>
                </c:pt>
                <c:pt idx="2315">
                  <c:v>5</c:v>
                </c:pt>
                <c:pt idx="2316">
                  <c:v>5</c:v>
                </c:pt>
                <c:pt idx="2317">
                  <c:v>5</c:v>
                </c:pt>
                <c:pt idx="2318">
                  <c:v>5</c:v>
                </c:pt>
                <c:pt idx="2319">
                  <c:v>5</c:v>
                </c:pt>
                <c:pt idx="2320">
                  <c:v>5</c:v>
                </c:pt>
                <c:pt idx="2321">
                  <c:v>5</c:v>
                </c:pt>
                <c:pt idx="2322">
                  <c:v>5</c:v>
                </c:pt>
                <c:pt idx="2323">
                  <c:v>5</c:v>
                </c:pt>
                <c:pt idx="2324">
                  <c:v>5</c:v>
                </c:pt>
                <c:pt idx="2325">
                  <c:v>5</c:v>
                </c:pt>
                <c:pt idx="2326">
                  <c:v>5</c:v>
                </c:pt>
                <c:pt idx="2327">
                  <c:v>5</c:v>
                </c:pt>
                <c:pt idx="2328">
                  <c:v>5</c:v>
                </c:pt>
                <c:pt idx="2329">
                  <c:v>5</c:v>
                </c:pt>
                <c:pt idx="2330">
                  <c:v>5</c:v>
                </c:pt>
                <c:pt idx="2331">
                  <c:v>5</c:v>
                </c:pt>
                <c:pt idx="2332">
                  <c:v>5</c:v>
                </c:pt>
                <c:pt idx="2333">
                  <c:v>5</c:v>
                </c:pt>
                <c:pt idx="2334">
                  <c:v>5</c:v>
                </c:pt>
                <c:pt idx="2335">
                  <c:v>5</c:v>
                </c:pt>
                <c:pt idx="2336">
                  <c:v>5</c:v>
                </c:pt>
                <c:pt idx="2337">
                  <c:v>5</c:v>
                </c:pt>
                <c:pt idx="2338">
                  <c:v>5</c:v>
                </c:pt>
                <c:pt idx="2339">
                  <c:v>5</c:v>
                </c:pt>
                <c:pt idx="2340">
                  <c:v>5</c:v>
                </c:pt>
                <c:pt idx="2341">
                  <c:v>5</c:v>
                </c:pt>
                <c:pt idx="2342">
                  <c:v>5</c:v>
                </c:pt>
                <c:pt idx="2343">
                  <c:v>5</c:v>
                </c:pt>
                <c:pt idx="2344">
                  <c:v>5</c:v>
                </c:pt>
                <c:pt idx="2345">
                  <c:v>5</c:v>
                </c:pt>
                <c:pt idx="2346">
                  <c:v>5</c:v>
                </c:pt>
                <c:pt idx="2347">
                  <c:v>5</c:v>
                </c:pt>
                <c:pt idx="2348">
                  <c:v>5</c:v>
                </c:pt>
                <c:pt idx="2349">
                  <c:v>5</c:v>
                </c:pt>
                <c:pt idx="2350">
                  <c:v>5</c:v>
                </c:pt>
                <c:pt idx="2351">
                  <c:v>5</c:v>
                </c:pt>
                <c:pt idx="2352">
                  <c:v>5</c:v>
                </c:pt>
                <c:pt idx="2353">
                  <c:v>5</c:v>
                </c:pt>
                <c:pt idx="2354">
                  <c:v>5</c:v>
                </c:pt>
                <c:pt idx="2355">
                  <c:v>5</c:v>
                </c:pt>
                <c:pt idx="2356">
                  <c:v>5</c:v>
                </c:pt>
                <c:pt idx="2357">
                  <c:v>5</c:v>
                </c:pt>
                <c:pt idx="2358">
                  <c:v>5</c:v>
                </c:pt>
                <c:pt idx="2359">
                  <c:v>5</c:v>
                </c:pt>
                <c:pt idx="2360">
                  <c:v>5</c:v>
                </c:pt>
                <c:pt idx="2361">
                  <c:v>5</c:v>
                </c:pt>
                <c:pt idx="2362">
                  <c:v>5</c:v>
                </c:pt>
                <c:pt idx="2363">
                  <c:v>5</c:v>
                </c:pt>
                <c:pt idx="2364">
                  <c:v>5</c:v>
                </c:pt>
                <c:pt idx="2365">
                  <c:v>5</c:v>
                </c:pt>
                <c:pt idx="2366">
                  <c:v>5</c:v>
                </c:pt>
                <c:pt idx="2367">
                  <c:v>5</c:v>
                </c:pt>
                <c:pt idx="2368">
                  <c:v>5</c:v>
                </c:pt>
                <c:pt idx="2369">
                  <c:v>5</c:v>
                </c:pt>
                <c:pt idx="2370">
                  <c:v>5</c:v>
                </c:pt>
                <c:pt idx="2371">
                  <c:v>5</c:v>
                </c:pt>
                <c:pt idx="2372">
                  <c:v>5</c:v>
                </c:pt>
                <c:pt idx="2373">
                  <c:v>5</c:v>
                </c:pt>
                <c:pt idx="2374">
                  <c:v>5</c:v>
                </c:pt>
                <c:pt idx="2375">
                  <c:v>5</c:v>
                </c:pt>
                <c:pt idx="2376">
                  <c:v>5</c:v>
                </c:pt>
                <c:pt idx="2377">
                  <c:v>5</c:v>
                </c:pt>
                <c:pt idx="2378">
                  <c:v>5</c:v>
                </c:pt>
                <c:pt idx="2379">
                  <c:v>5</c:v>
                </c:pt>
                <c:pt idx="2380">
                  <c:v>5</c:v>
                </c:pt>
                <c:pt idx="2381">
                  <c:v>5</c:v>
                </c:pt>
                <c:pt idx="2382">
                  <c:v>5</c:v>
                </c:pt>
                <c:pt idx="2383">
                  <c:v>5</c:v>
                </c:pt>
                <c:pt idx="2384">
                  <c:v>5</c:v>
                </c:pt>
                <c:pt idx="2385">
                  <c:v>5</c:v>
                </c:pt>
                <c:pt idx="2386">
                  <c:v>5</c:v>
                </c:pt>
                <c:pt idx="2387">
                  <c:v>5</c:v>
                </c:pt>
                <c:pt idx="2388">
                  <c:v>5</c:v>
                </c:pt>
                <c:pt idx="2389">
                  <c:v>5</c:v>
                </c:pt>
                <c:pt idx="2390">
                  <c:v>5</c:v>
                </c:pt>
                <c:pt idx="2391">
                  <c:v>5</c:v>
                </c:pt>
                <c:pt idx="2392">
                  <c:v>5</c:v>
                </c:pt>
                <c:pt idx="2393">
                  <c:v>5</c:v>
                </c:pt>
                <c:pt idx="2394">
                  <c:v>5</c:v>
                </c:pt>
                <c:pt idx="2395">
                  <c:v>5</c:v>
                </c:pt>
                <c:pt idx="2396">
                  <c:v>5</c:v>
                </c:pt>
                <c:pt idx="2397">
                  <c:v>5</c:v>
                </c:pt>
                <c:pt idx="2398">
                  <c:v>5</c:v>
                </c:pt>
                <c:pt idx="2399">
                  <c:v>5</c:v>
                </c:pt>
                <c:pt idx="2400">
                  <c:v>5</c:v>
                </c:pt>
                <c:pt idx="2401">
                  <c:v>5</c:v>
                </c:pt>
                <c:pt idx="2402">
                  <c:v>5</c:v>
                </c:pt>
                <c:pt idx="2403">
                  <c:v>5</c:v>
                </c:pt>
                <c:pt idx="2404">
                  <c:v>5</c:v>
                </c:pt>
                <c:pt idx="2405">
                  <c:v>5</c:v>
                </c:pt>
                <c:pt idx="2406">
                  <c:v>5</c:v>
                </c:pt>
                <c:pt idx="2407">
                  <c:v>5</c:v>
                </c:pt>
                <c:pt idx="2408">
                  <c:v>5</c:v>
                </c:pt>
                <c:pt idx="2409">
                  <c:v>5</c:v>
                </c:pt>
                <c:pt idx="2410">
                  <c:v>5</c:v>
                </c:pt>
                <c:pt idx="2411">
                  <c:v>5</c:v>
                </c:pt>
                <c:pt idx="2412">
                  <c:v>5</c:v>
                </c:pt>
                <c:pt idx="2413">
                  <c:v>5</c:v>
                </c:pt>
                <c:pt idx="2414">
                  <c:v>5</c:v>
                </c:pt>
                <c:pt idx="2415">
                  <c:v>5</c:v>
                </c:pt>
                <c:pt idx="2416">
                  <c:v>5</c:v>
                </c:pt>
                <c:pt idx="2417">
                  <c:v>5</c:v>
                </c:pt>
                <c:pt idx="2418">
                  <c:v>5</c:v>
                </c:pt>
                <c:pt idx="2419">
                  <c:v>5</c:v>
                </c:pt>
                <c:pt idx="2420">
                  <c:v>5</c:v>
                </c:pt>
                <c:pt idx="2421">
                  <c:v>5</c:v>
                </c:pt>
                <c:pt idx="2422">
                  <c:v>5</c:v>
                </c:pt>
                <c:pt idx="2423">
                  <c:v>5</c:v>
                </c:pt>
                <c:pt idx="2424">
                  <c:v>5</c:v>
                </c:pt>
                <c:pt idx="2425">
                  <c:v>5</c:v>
                </c:pt>
                <c:pt idx="2426">
                  <c:v>5</c:v>
                </c:pt>
                <c:pt idx="2427">
                  <c:v>5</c:v>
                </c:pt>
                <c:pt idx="2428">
                  <c:v>5</c:v>
                </c:pt>
                <c:pt idx="2429">
                  <c:v>5</c:v>
                </c:pt>
                <c:pt idx="2430">
                  <c:v>5</c:v>
                </c:pt>
                <c:pt idx="2431">
                  <c:v>5</c:v>
                </c:pt>
                <c:pt idx="2432">
                  <c:v>5</c:v>
                </c:pt>
                <c:pt idx="2433">
                  <c:v>5</c:v>
                </c:pt>
                <c:pt idx="2434">
                  <c:v>5</c:v>
                </c:pt>
                <c:pt idx="2435">
                  <c:v>5</c:v>
                </c:pt>
                <c:pt idx="2436">
                  <c:v>5</c:v>
                </c:pt>
                <c:pt idx="2437">
                  <c:v>5</c:v>
                </c:pt>
                <c:pt idx="2438">
                  <c:v>5</c:v>
                </c:pt>
                <c:pt idx="2439">
                  <c:v>5</c:v>
                </c:pt>
                <c:pt idx="2440">
                  <c:v>5</c:v>
                </c:pt>
                <c:pt idx="2441">
                  <c:v>5</c:v>
                </c:pt>
                <c:pt idx="2442">
                  <c:v>5</c:v>
                </c:pt>
                <c:pt idx="2443">
                  <c:v>5</c:v>
                </c:pt>
                <c:pt idx="2444">
                  <c:v>5</c:v>
                </c:pt>
                <c:pt idx="2445">
                  <c:v>5</c:v>
                </c:pt>
                <c:pt idx="2446">
                  <c:v>5</c:v>
                </c:pt>
                <c:pt idx="2447">
                  <c:v>5</c:v>
                </c:pt>
                <c:pt idx="2448">
                  <c:v>5</c:v>
                </c:pt>
                <c:pt idx="2449">
                  <c:v>5</c:v>
                </c:pt>
                <c:pt idx="2450">
                  <c:v>5</c:v>
                </c:pt>
                <c:pt idx="2451">
                  <c:v>5</c:v>
                </c:pt>
                <c:pt idx="2452">
                  <c:v>5</c:v>
                </c:pt>
                <c:pt idx="2453">
                  <c:v>5</c:v>
                </c:pt>
                <c:pt idx="2454">
                  <c:v>5</c:v>
                </c:pt>
                <c:pt idx="2455">
                  <c:v>5</c:v>
                </c:pt>
                <c:pt idx="2456">
                  <c:v>7</c:v>
                </c:pt>
                <c:pt idx="2457">
                  <c:v>7</c:v>
                </c:pt>
                <c:pt idx="2458">
                  <c:v>7</c:v>
                </c:pt>
                <c:pt idx="2459">
                  <c:v>7</c:v>
                </c:pt>
                <c:pt idx="2460">
                  <c:v>7</c:v>
                </c:pt>
                <c:pt idx="2461">
                  <c:v>7</c:v>
                </c:pt>
                <c:pt idx="2462">
                  <c:v>7</c:v>
                </c:pt>
                <c:pt idx="2463">
                  <c:v>7</c:v>
                </c:pt>
                <c:pt idx="2464">
                  <c:v>7</c:v>
                </c:pt>
                <c:pt idx="2465">
                  <c:v>7</c:v>
                </c:pt>
                <c:pt idx="2466">
                  <c:v>7</c:v>
                </c:pt>
                <c:pt idx="2467">
                  <c:v>7</c:v>
                </c:pt>
                <c:pt idx="2468">
                  <c:v>7</c:v>
                </c:pt>
                <c:pt idx="2469">
                  <c:v>7</c:v>
                </c:pt>
                <c:pt idx="2470">
                  <c:v>7</c:v>
                </c:pt>
                <c:pt idx="2471">
                  <c:v>7</c:v>
                </c:pt>
                <c:pt idx="2472">
                  <c:v>7</c:v>
                </c:pt>
                <c:pt idx="2473">
                  <c:v>7</c:v>
                </c:pt>
                <c:pt idx="2474">
                  <c:v>7</c:v>
                </c:pt>
                <c:pt idx="2475">
                  <c:v>7</c:v>
                </c:pt>
                <c:pt idx="2476">
                  <c:v>7</c:v>
                </c:pt>
                <c:pt idx="2477">
                  <c:v>7</c:v>
                </c:pt>
                <c:pt idx="2478">
                  <c:v>7</c:v>
                </c:pt>
                <c:pt idx="2479">
                  <c:v>7</c:v>
                </c:pt>
                <c:pt idx="2480">
                  <c:v>8</c:v>
                </c:pt>
                <c:pt idx="2481">
                  <c:v>8</c:v>
                </c:pt>
                <c:pt idx="2482">
                  <c:v>8</c:v>
                </c:pt>
                <c:pt idx="2483">
                  <c:v>8</c:v>
                </c:pt>
                <c:pt idx="2484">
                  <c:v>8</c:v>
                </c:pt>
                <c:pt idx="2485">
                  <c:v>8</c:v>
                </c:pt>
                <c:pt idx="2486">
                  <c:v>8</c:v>
                </c:pt>
                <c:pt idx="2487">
                  <c:v>8</c:v>
                </c:pt>
                <c:pt idx="2488">
                  <c:v>8</c:v>
                </c:pt>
                <c:pt idx="2489">
                  <c:v>8</c:v>
                </c:pt>
                <c:pt idx="2490">
                  <c:v>8</c:v>
                </c:pt>
                <c:pt idx="2491">
                  <c:v>8</c:v>
                </c:pt>
                <c:pt idx="2492">
                  <c:v>8</c:v>
                </c:pt>
                <c:pt idx="2493">
                  <c:v>8</c:v>
                </c:pt>
                <c:pt idx="2494">
                  <c:v>8</c:v>
                </c:pt>
                <c:pt idx="2495">
                  <c:v>8</c:v>
                </c:pt>
                <c:pt idx="2496">
                  <c:v>8</c:v>
                </c:pt>
                <c:pt idx="2497">
                  <c:v>8</c:v>
                </c:pt>
                <c:pt idx="2498">
                  <c:v>8</c:v>
                </c:pt>
                <c:pt idx="2499">
                  <c:v>8</c:v>
                </c:pt>
                <c:pt idx="2500">
                  <c:v>8</c:v>
                </c:pt>
                <c:pt idx="2501">
                  <c:v>8</c:v>
                </c:pt>
                <c:pt idx="2502">
                  <c:v>8</c:v>
                </c:pt>
                <c:pt idx="2503">
                  <c:v>8</c:v>
                </c:pt>
                <c:pt idx="2504">
                  <c:v>8</c:v>
                </c:pt>
                <c:pt idx="2505">
                  <c:v>8</c:v>
                </c:pt>
                <c:pt idx="2506">
                  <c:v>8</c:v>
                </c:pt>
                <c:pt idx="2507">
                  <c:v>8</c:v>
                </c:pt>
                <c:pt idx="2508">
                  <c:v>8</c:v>
                </c:pt>
                <c:pt idx="2509">
                  <c:v>8</c:v>
                </c:pt>
                <c:pt idx="2510">
                  <c:v>8</c:v>
                </c:pt>
                <c:pt idx="2511">
                  <c:v>8</c:v>
                </c:pt>
                <c:pt idx="2512">
                  <c:v>8</c:v>
                </c:pt>
                <c:pt idx="2513">
                  <c:v>8</c:v>
                </c:pt>
                <c:pt idx="2514">
                  <c:v>8</c:v>
                </c:pt>
                <c:pt idx="2515">
                  <c:v>8</c:v>
                </c:pt>
                <c:pt idx="2516">
                  <c:v>8</c:v>
                </c:pt>
                <c:pt idx="2517">
                  <c:v>8</c:v>
                </c:pt>
                <c:pt idx="2518">
                  <c:v>8</c:v>
                </c:pt>
                <c:pt idx="2519">
                  <c:v>8</c:v>
                </c:pt>
                <c:pt idx="2520">
                  <c:v>8</c:v>
                </c:pt>
                <c:pt idx="2521">
                  <c:v>8</c:v>
                </c:pt>
                <c:pt idx="2522">
                  <c:v>8</c:v>
                </c:pt>
                <c:pt idx="2523">
                  <c:v>9</c:v>
                </c:pt>
                <c:pt idx="2524">
                  <c:v>9</c:v>
                </c:pt>
                <c:pt idx="2525">
                  <c:v>9</c:v>
                </c:pt>
                <c:pt idx="2526">
                  <c:v>9</c:v>
                </c:pt>
                <c:pt idx="2527">
                  <c:v>9</c:v>
                </c:pt>
                <c:pt idx="2528">
                  <c:v>9</c:v>
                </c:pt>
                <c:pt idx="2529">
                  <c:v>9</c:v>
                </c:pt>
                <c:pt idx="2530">
                  <c:v>9</c:v>
                </c:pt>
                <c:pt idx="2531">
                  <c:v>9</c:v>
                </c:pt>
                <c:pt idx="2532">
                  <c:v>9</c:v>
                </c:pt>
                <c:pt idx="2533">
                  <c:v>9</c:v>
                </c:pt>
                <c:pt idx="2534">
                  <c:v>9</c:v>
                </c:pt>
                <c:pt idx="2535">
                  <c:v>9</c:v>
                </c:pt>
                <c:pt idx="2536">
                  <c:v>9</c:v>
                </c:pt>
                <c:pt idx="2537">
                  <c:v>9</c:v>
                </c:pt>
                <c:pt idx="2538">
                  <c:v>9</c:v>
                </c:pt>
                <c:pt idx="2539">
                  <c:v>9</c:v>
                </c:pt>
                <c:pt idx="2540">
                  <c:v>9</c:v>
                </c:pt>
                <c:pt idx="2541">
                  <c:v>9</c:v>
                </c:pt>
                <c:pt idx="2542">
                  <c:v>9</c:v>
                </c:pt>
                <c:pt idx="2543">
                  <c:v>9</c:v>
                </c:pt>
                <c:pt idx="2544">
                  <c:v>9</c:v>
                </c:pt>
                <c:pt idx="2545">
                  <c:v>9</c:v>
                </c:pt>
                <c:pt idx="2546">
                  <c:v>9</c:v>
                </c:pt>
                <c:pt idx="2547">
                  <c:v>9</c:v>
                </c:pt>
                <c:pt idx="2548">
                  <c:v>9</c:v>
                </c:pt>
                <c:pt idx="2549">
                  <c:v>9</c:v>
                </c:pt>
                <c:pt idx="2550">
                  <c:v>9</c:v>
                </c:pt>
                <c:pt idx="2551">
                  <c:v>9</c:v>
                </c:pt>
                <c:pt idx="2552">
                  <c:v>9</c:v>
                </c:pt>
                <c:pt idx="2553">
                  <c:v>9</c:v>
                </c:pt>
                <c:pt idx="2554">
                  <c:v>9</c:v>
                </c:pt>
                <c:pt idx="2555">
                  <c:v>9</c:v>
                </c:pt>
                <c:pt idx="2556">
                  <c:v>9</c:v>
                </c:pt>
                <c:pt idx="2557">
                  <c:v>9</c:v>
                </c:pt>
                <c:pt idx="2558">
                  <c:v>9</c:v>
                </c:pt>
                <c:pt idx="2559">
                  <c:v>9</c:v>
                </c:pt>
                <c:pt idx="2560">
                  <c:v>9</c:v>
                </c:pt>
                <c:pt idx="2561">
                  <c:v>9</c:v>
                </c:pt>
                <c:pt idx="2562">
                  <c:v>9</c:v>
                </c:pt>
                <c:pt idx="2563">
                  <c:v>9</c:v>
                </c:pt>
                <c:pt idx="2564">
                  <c:v>9</c:v>
                </c:pt>
                <c:pt idx="2565">
                  <c:v>9</c:v>
                </c:pt>
                <c:pt idx="2566">
                  <c:v>9</c:v>
                </c:pt>
                <c:pt idx="2567">
                  <c:v>9</c:v>
                </c:pt>
                <c:pt idx="2568">
                  <c:v>9</c:v>
                </c:pt>
                <c:pt idx="2569">
                  <c:v>9</c:v>
                </c:pt>
                <c:pt idx="2570">
                  <c:v>9</c:v>
                </c:pt>
                <c:pt idx="2571">
                  <c:v>9</c:v>
                </c:pt>
                <c:pt idx="2572">
                  <c:v>9</c:v>
                </c:pt>
                <c:pt idx="2573">
                  <c:v>9</c:v>
                </c:pt>
                <c:pt idx="2574">
                  <c:v>9</c:v>
                </c:pt>
                <c:pt idx="2575">
                  <c:v>9</c:v>
                </c:pt>
                <c:pt idx="2576">
                  <c:v>9</c:v>
                </c:pt>
                <c:pt idx="2577">
                  <c:v>9</c:v>
                </c:pt>
                <c:pt idx="2578">
                  <c:v>9</c:v>
                </c:pt>
                <c:pt idx="2579">
                  <c:v>9</c:v>
                </c:pt>
                <c:pt idx="2580">
                  <c:v>9</c:v>
                </c:pt>
                <c:pt idx="2581">
                  <c:v>9</c:v>
                </c:pt>
                <c:pt idx="2582">
                  <c:v>10</c:v>
                </c:pt>
                <c:pt idx="2583">
                  <c:v>10</c:v>
                </c:pt>
                <c:pt idx="2584">
                  <c:v>10</c:v>
                </c:pt>
                <c:pt idx="2585">
                  <c:v>10</c:v>
                </c:pt>
                <c:pt idx="2586">
                  <c:v>10</c:v>
                </c:pt>
                <c:pt idx="2587">
                  <c:v>10</c:v>
                </c:pt>
                <c:pt idx="2588">
                  <c:v>10</c:v>
                </c:pt>
                <c:pt idx="2589">
                  <c:v>10</c:v>
                </c:pt>
                <c:pt idx="2590">
                  <c:v>10</c:v>
                </c:pt>
                <c:pt idx="2591">
                  <c:v>10</c:v>
                </c:pt>
                <c:pt idx="2592">
                  <c:v>10</c:v>
                </c:pt>
                <c:pt idx="2593">
                  <c:v>10</c:v>
                </c:pt>
                <c:pt idx="2594">
                  <c:v>10</c:v>
                </c:pt>
                <c:pt idx="2595">
                  <c:v>10</c:v>
                </c:pt>
                <c:pt idx="2596">
                  <c:v>10</c:v>
                </c:pt>
                <c:pt idx="2597">
                  <c:v>10</c:v>
                </c:pt>
                <c:pt idx="2598">
                  <c:v>10</c:v>
                </c:pt>
                <c:pt idx="2599">
                  <c:v>10</c:v>
                </c:pt>
                <c:pt idx="2600">
                  <c:v>10</c:v>
                </c:pt>
                <c:pt idx="2601">
                  <c:v>10</c:v>
                </c:pt>
                <c:pt idx="2602">
                  <c:v>10</c:v>
                </c:pt>
                <c:pt idx="2603">
                  <c:v>10</c:v>
                </c:pt>
                <c:pt idx="2604">
                  <c:v>10</c:v>
                </c:pt>
                <c:pt idx="2605">
                  <c:v>10</c:v>
                </c:pt>
                <c:pt idx="2606">
                  <c:v>10</c:v>
                </c:pt>
                <c:pt idx="2607">
                  <c:v>10</c:v>
                </c:pt>
                <c:pt idx="2608">
                  <c:v>10</c:v>
                </c:pt>
                <c:pt idx="2609">
                  <c:v>10</c:v>
                </c:pt>
                <c:pt idx="2610">
                  <c:v>10</c:v>
                </c:pt>
                <c:pt idx="2611">
                  <c:v>12</c:v>
                </c:pt>
                <c:pt idx="2612">
                  <c:v>12</c:v>
                </c:pt>
                <c:pt idx="2613">
                  <c:v>12</c:v>
                </c:pt>
                <c:pt idx="2614">
                  <c:v>12</c:v>
                </c:pt>
                <c:pt idx="2615">
                  <c:v>12</c:v>
                </c:pt>
                <c:pt idx="2616">
                  <c:v>12</c:v>
                </c:pt>
                <c:pt idx="2617">
                  <c:v>12</c:v>
                </c:pt>
                <c:pt idx="2618">
                  <c:v>12</c:v>
                </c:pt>
                <c:pt idx="2619">
                  <c:v>12</c:v>
                </c:pt>
                <c:pt idx="2620">
                  <c:v>12</c:v>
                </c:pt>
                <c:pt idx="2621">
                  <c:v>12</c:v>
                </c:pt>
                <c:pt idx="2622">
                  <c:v>12</c:v>
                </c:pt>
                <c:pt idx="2623">
                  <c:v>12</c:v>
                </c:pt>
                <c:pt idx="2624">
                  <c:v>12</c:v>
                </c:pt>
                <c:pt idx="2625">
                  <c:v>12</c:v>
                </c:pt>
                <c:pt idx="2626">
                  <c:v>12</c:v>
                </c:pt>
                <c:pt idx="2627">
                  <c:v>12</c:v>
                </c:pt>
                <c:pt idx="2628">
                  <c:v>12</c:v>
                </c:pt>
                <c:pt idx="2629">
                  <c:v>12</c:v>
                </c:pt>
                <c:pt idx="2630">
                  <c:v>12</c:v>
                </c:pt>
                <c:pt idx="2631">
                  <c:v>12</c:v>
                </c:pt>
                <c:pt idx="2632">
                  <c:v>12</c:v>
                </c:pt>
                <c:pt idx="2633">
                  <c:v>12</c:v>
                </c:pt>
                <c:pt idx="2634">
                  <c:v>12</c:v>
                </c:pt>
                <c:pt idx="2635">
                  <c:v>12</c:v>
                </c:pt>
                <c:pt idx="2636">
                  <c:v>12</c:v>
                </c:pt>
                <c:pt idx="2637">
                  <c:v>12</c:v>
                </c:pt>
                <c:pt idx="2638">
                  <c:v>12</c:v>
                </c:pt>
                <c:pt idx="2639">
                  <c:v>12</c:v>
                </c:pt>
                <c:pt idx="2640">
                  <c:v>12</c:v>
                </c:pt>
                <c:pt idx="2641">
                  <c:v>12</c:v>
                </c:pt>
                <c:pt idx="2642">
                  <c:v>12</c:v>
                </c:pt>
                <c:pt idx="2643">
                  <c:v>12</c:v>
                </c:pt>
                <c:pt idx="2644">
                  <c:v>12</c:v>
                </c:pt>
                <c:pt idx="2645">
                  <c:v>12</c:v>
                </c:pt>
                <c:pt idx="2646">
                  <c:v>12</c:v>
                </c:pt>
                <c:pt idx="2647">
                  <c:v>12</c:v>
                </c:pt>
                <c:pt idx="2648">
                  <c:v>12</c:v>
                </c:pt>
                <c:pt idx="2649">
                  <c:v>12</c:v>
                </c:pt>
                <c:pt idx="2650">
                  <c:v>12</c:v>
                </c:pt>
                <c:pt idx="2651">
                  <c:v>12</c:v>
                </c:pt>
                <c:pt idx="2652">
                  <c:v>12</c:v>
                </c:pt>
                <c:pt idx="2653">
                  <c:v>12</c:v>
                </c:pt>
                <c:pt idx="2654">
                  <c:v>12</c:v>
                </c:pt>
                <c:pt idx="2655">
                  <c:v>12</c:v>
                </c:pt>
                <c:pt idx="2656">
                  <c:v>12</c:v>
                </c:pt>
                <c:pt idx="2657">
                  <c:v>12</c:v>
                </c:pt>
                <c:pt idx="2658">
                  <c:v>12</c:v>
                </c:pt>
                <c:pt idx="2659">
                  <c:v>12</c:v>
                </c:pt>
                <c:pt idx="2660">
                  <c:v>12</c:v>
                </c:pt>
                <c:pt idx="2661">
                  <c:v>12</c:v>
                </c:pt>
                <c:pt idx="2662">
                  <c:v>12</c:v>
                </c:pt>
                <c:pt idx="2663">
                  <c:v>12</c:v>
                </c:pt>
                <c:pt idx="2664">
                  <c:v>12</c:v>
                </c:pt>
                <c:pt idx="2665">
                  <c:v>12</c:v>
                </c:pt>
                <c:pt idx="2666">
                  <c:v>12</c:v>
                </c:pt>
                <c:pt idx="2667">
                  <c:v>12</c:v>
                </c:pt>
                <c:pt idx="2668">
                  <c:v>12</c:v>
                </c:pt>
                <c:pt idx="2669">
                  <c:v>12</c:v>
                </c:pt>
                <c:pt idx="2670">
                  <c:v>12</c:v>
                </c:pt>
                <c:pt idx="2671">
                  <c:v>12</c:v>
                </c:pt>
                <c:pt idx="2672">
                  <c:v>12</c:v>
                </c:pt>
                <c:pt idx="2673">
                  <c:v>12</c:v>
                </c:pt>
                <c:pt idx="2674">
                  <c:v>12</c:v>
                </c:pt>
                <c:pt idx="2675">
                  <c:v>12</c:v>
                </c:pt>
                <c:pt idx="2676">
                  <c:v>12</c:v>
                </c:pt>
                <c:pt idx="2677">
                  <c:v>12</c:v>
                </c:pt>
                <c:pt idx="2678">
                  <c:v>12</c:v>
                </c:pt>
                <c:pt idx="2679">
                  <c:v>12</c:v>
                </c:pt>
                <c:pt idx="2680">
                  <c:v>12</c:v>
                </c:pt>
                <c:pt idx="2681">
                  <c:v>13</c:v>
                </c:pt>
                <c:pt idx="2682">
                  <c:v>13</c:v>
                </c:pt>
                <c:pt idx="2683">
                  <c:v>13</c:v>
                </c:pt>
                <c:pt idx="2684">
                  <c:v>13</c:v>
                </c:pt>
                <c:pt idx="2685">
                  <c:v>13</c:v>
                </c:pt>
                <c:pt idx="2686">
                  <c:v>13</c:v>
                </c:pt>
                <c:pt idx="2687">
                  <c:v>13</c:v>
                </c:pt>
                <c:pt idx="2688">
                  <c:v>13</c:v>
                </c:pt>
                <c:pt idx="2689">
                  <c:v>15</c:v>
                </c:pt>
                <c:pt idx="2690">
                  <c:v>15</c:v>
                </c:pt>
                <c:pt idx="2691">
                  <c:v>15</c:v>
                </c:pt>
                <c:pt idx="2692">
                  <c:v>15</c:v>
                </c:pt>
                <c:pt idx="2693">
                  <c:v>15</c:v>
                </c:pt>
                <c:pt idx="2694">
                  <c:v>15</c:v>
                </c:pt>
                <c:pt idx="2695">
                  <c:v>15</c:v>
                </c:pt>
                <c:pt idx="2696">
                  <c:v>15</c:v>
                </c:pt>
                <c:pt idx="2697">
                  <c:v>15</c:v>
                </c:pt>
                <c:pt idx="2698">
                  <c:v>15</c:v>
                </c:pt>
                <c:pt idx="2699">
                  <c:v>15</c:v>
                </c:pt>
                <c:pt idx="2700">
                  <c:v>15</c:v>
                </c:pt>
                <c:pt idx="2701">
                  <c:v>15</c:v>
                </c:pt>
                <c:pt idx="2702">
                  <c:v>15</c:v>
                </c:pt>
                <c:pt idx="2703">
                  <c:v>15</c:v>
                </c:pt>
                <c:pt idx="2704">
                  <c:v>15</c:v>
                </c:pt>
                <c:pt idx="2705">
                  <c:v>15</c:v>
                </c:pt>
                <c:pt idx="2706">
                  <c:v>15</c:v>
                </c:pt>
                <c:pt idx="2707">
                  <c:v>15</c:v>
                </c:pt>
                <c:pt idx="2708">
                  <c:v>15</c:v>
                </c:pt>
                <c:pt idx="2709">
                  <c:v>15</c:v>
                </c:pt>
                <c:pt idx="2710">
                  <c:v>15</c:v>
                </c:pt>
                <c:pt idx="2711">
                  <c:v>15</c:v>
                </c:pt>
                <c:pt idx="2712">
                  <c:v>15</c:v>
                </c:pt>
                <c:pt idx="2713">
                  <c:v>15</c:v>
                </c:pt>
                <c:pt idx="2714">
                  <c:v>15</c:v>
                </c:pt>
                <c:pt idx="2715">
                  <c:v>15</c:v>
                </c:pt>
                <c:pt idx="2716">
                  <c:v>15</c:v>
                </c:pt>
                <c:pt idx="2717">
                  <c:v>15</c:v>
                </c:pt>
                <c:pt idx="2718">
                  <c:v>15</c:v>
                </c:pt>
                <c:pt idx="2719">
                  <c:v>15</c:v>
                </c:pt>
                <c:pt idx="2720">
                  <c:v>15</c:v>
                </c:pt>
                <c:pt idx="2721">
                  <c:v>15</c:v>
                </c:pt>
                <c:pt idx="2722">
                  <c:v>15</c:v>
                </c:pt>
                <c:pt idx="2723">
                  <c:v>15</c:v>
                </c:pt>
                <c:pt idx="2724">
                  <c:v>15</c:v>
                </c:pt>
                <c:pt idx="2725">
                  <c:v>15</c:v>
                </c:pt>
                <c:pt idx="2726">
                  <c:v>15</c:v>
                </c:pt>
                <c:pt idx="2727">
                  <c:v>15</c:v>
                </c:pt>
                <c:pt idx="2728">
                  <c:v>15</c:v>
                </c:pt>
                <c:pt idx="2729">
                  <c:v>15</c:v>
                </c:pt>
                <c:pt idx="2730">
                  <c:v>15</c:v>
                </c:pt>
                <c:pt idx="2731">
                  <c:v>15</c:v>
                </c:pt>
                <c:pt idx="2732">
                  <c:v>15</c:v>
                </c:pt>
                <c:pt idx="2733">
                  <c:v>15</c:v>
                </c:pt>
                <c:pt idx="2734">
                  <c:v>18</c:v>
                </c:pt>
                <c:pt idx="2735">
                  <c:v>18</c:v>
                </c:pt>
                <c:pt idx="2736">
                  <c:v>18</c:v>
                </c:pt>
                <c:pt idx="2737">
                  <c:v>18</c:v>
                </c:pt>
                <c:pt idx="2738">
                  <c:v>18</c:v>
                </c:pt>
                <c:pt idx="2739">
                  <c:v>18</c:v>
                </c:pt>
                <c:pt idx="2740">
                  <c:v>18</c:v>
                </c:pt>
                <c:pt idx="2741">
                  <c:v>18</c:v>
                </c:pt>
                <c:pt idx="2742">
                  <c:v>18</c:v>
                </c:pt>
                <c:pt idx="2743">
                  <c:v>18</c:v>
                </c:pt>
                <c:pt idx="2744">
                  <c:v>18</c:v>
                </c:pt>
                <c:pt idx="2745">
                  <c:v>18</c:v>
                </c:pt>
                <c:pt idx="2746">
                  <c:v>18</c:v>
                </c:pt>
                <c:pt idx="2747">
                  <c:v>18</c:v>
                </c:pt>
                <c:pt idx="2748">
                  <c:v>18</c:v>
                </c:pt>
                <c:pt idx="2749">
                  <c:v>18</c:v>
                </c:pt>
                <c:pt idx="2750">
                  <c:v>29</c:v>
                </c:pt>
                <c:pt idx="2751">
                  <c:v>29</c:v>
                </c:pt>
                <c:pt idx="2752">
                  <c:v>29</c:v>
                </c:pt>
                <c:pt idx="2753">
                  <c:v>29</c:v>
                </c:pt>
                <c:pt idx="2754">
                  <c:v>29</c:v>
                </c:pt>
                <c:pt idx="2755">
                  <c:v>29</c:v>
                </c:pt>
                <c:pt idx="2756">
                  <c:v>29</c:v>
                </c:pt>
                <c:pt idx="2757">
                  <c:v>29</c:v>
                </c:pt>
                <c:pt idx="2758">
                  <c:v>29</c:v>
                </c:pt>
                <c:pt idx="2759">
                  <c:v>29</c:v>
                </c:pt>
                <c:pt idx="2760">
                  <c:v>29</c:v>
                </c:pt>
                <c:pt idx="2761">
                  <c:v>29</c:v>
                </c:pt>
                <c:pt idx="2762">
                  <c:v>29</c:v>
                </c:pt>
                <c:pt idx="2763">
                  <c:v>29</c:v>
                </c:pt>
                <c:pt idx="2764">
                  <c:v>29</c:v>
                </c:pt>
                <c:pt idx="2765">
                  <c:v>29</c:v>
                </c:pt>
                <c:pt idx="2766">
                  <c:v>29</c:v>
                </c:pt>
                <c:pt idx="2767">
                  <c:v>29</c:v>
                </c:pt>
                <c:pt idx="2768">
                  <c:v>29</c:v>
                </c:pt>
                <c:pt idx="2769">
                  <c:v>29</c:v>
                </c:pt>
                <c:pt idx="2770">
                  <c:v>29</c:v>
                </c:pt>
                <c:pt idx="2771">
                  <c:v>29</c:v>
                </c:pt>
                <c:pt idx="2772">
                  <c:v>30</c:v>
                </c:pt>
                <c:pt idx="2773">
                  <c:v>30</c:v>
                </c:pt>
                <c:pt idx="2774">
                  <c:v>30</c:v>
                </c:pt>
                <c:pt idx="2775">
                  <c:v>30</c:v>
                </c:pt>
                <c:pt idx="2776">
                  <c:v>30</c:v>
                </c:pt>
                <c:pt idx="2777">
                  <c:v>30</c:v>
                </c:pt>
                <c:pt idx="2778">
                  <c:v>30</c:v>
                </c:pt>
                <c:pt idx="2779">
                  <c:v>31</c:v>
                </c:pt>
                <c:pt idx="2780">
                  <c:v>31</c:v>
                </c:pt>
                <c:pt idx="2781">
                  <c:v>31</c:v>
                </c:pt>
                <c:pt idx="2782">
                  <c:v>31</c:v>
                </c:pt>
                <c:pt idx="2783">
                  <c:v>31</c:v>
                </c:pt>
                <c:pt idx="2784">
                  <c:v>31</c:v>
                </c:pt>
                <c:pt idx="2785">
                  <c:v>31</c:v>
                </c:pt>
                <c:pt idx="2786">
                  <c:v>31</c:v>
                </c:pt>
                <c:pt idx="2787">
                  <c:v>31</c:v>
                </c:pt>
                <c:pt idx="2788">
                  <c:v>31</c:v>
                </c:pt>
                <c:pt idx="2789">
                  <c:v>31</c:v>
                </c:pt>
                <c:pt idx="2790">
                  <c:v>31</c:v>
                </c:pt>
                <c:pt idx="2791">
                  <c:v>31</c:v>
                </c:pt>
                <c:pt idx="2792">
                  <c:v>31</c:v>
                </c:pt>
                <c:pt idx="2793">
                  <c:v>31</c:v>
                </c:pt>
                <c:pt idx="2794">
                  <c:v>31</c:v>
                </c:pt>
                <c:pt idx="2795">
                  <c:v>31</c:v>
                </c:pt>
                <c:pt idx="2796">
                  <c:v>31</c:v>
                </c:pt>
                <c:pt idx="2797">
                  <c:v>31</c:v>
                </c:pt>
                <c:pt idx="2798">
                  <c:v>31</c:v>
                </c:pt>
                <c:pt idx="2799">
                  <c:v>31</c:v>
                </c:pt>
                <c:pt idx="2800">
                  <c:v>31</c:v>
                </c:pt>
                <c:pt idx="2801">
                  <c:v>31</c:v>
                </c:pt>
                <c:pt idx="2802">
                  <c:v>31</c:v>
                </c:pt>
                <c:pt idx="2803">
                  <c:v>31</c:v>
                </c:pt>
                <c:pt idx="2804">
                  <c:v>31</c:v>
                </c:pt>
                <c:pt idx="2805">
                  <c:v>31</c:v>
                </c:pt>
                <c:pt idx="2806">
                  <c:v>31</c:v>
                </c:pt>
                <c:pt idx="2807">
                  <c:v>31</c:v>
                </c:pt>
                <c:pt idx="2808">
                  <c:v>31</c:v>
                </c:pt>
                <c:pt idx="2809">
                  <c:v>31</c:v>
                </c:pt>
                <c:pt idx="2810">
                  <c:v>31</c:v>
                </c:pt>
                <c:pt idx="2811">
                  <c:v>31</c:v>
                </c:pt>
                <c:pt idx="2812">
                  <c:v>31</c:v>
                </c:pt>
                <c:pt idx="2813">
                  <c:v>31</c:v>
                </c:pt>
                <c:pt idx="2814">
                  <c:v>31</c:v>
                </c:pt>
                <c:pt idx="2815">
                  <c:v>31</c:v>
                </c:pt>
                <c:pt idx="2816">
                  <c:v>31</c:v>
                </c:pt>
                <c:pt idx="2817">
                  <c:v>31</c:v>
                </c:pt>
                <c:pt idx="2818">
                  <c:v>31</c:v>
                </c:pt>
                <c:pt idx="2819">
                  <c:v>31</c:v>
                </c:pt>
                <c:pt idx="2820">
                  <c:v>31</c:v>
                </c:pt>
                <c:pt idx="2821">
                  <c:v>31</c:v>
                </c:pt>
                <c:pt idx="2822">
                  <c:v>31</c:v>
                </c:pt>
                <c:pt idx="2823">
                  <c:v>31</c:v>
                </c:pt>
                <c:pt idx="2824">
                  <c:v>31</c:v>
                </c:pt>
                <c:pt idx="2825">
                  <c:v>32</c:v>
                </c:pt>
                <c:pt idx="2826">
                  <c:v>32</c:v>
                </c:pt>
                <c:pt idx="2827">
                  <c:v>32</c:v>
                </c:pt>
                <c:pt idx="2828">
                  <c:v>32</c:v>
                </c:pt>
                <c:pt idx="2829">
                  <c:v>33</c:v>
                </c:pt>
                <c:pt idx="2830">
                  <c:v>33</c:v>
                </c:pt>
                <c:pt idx="2831">
                  <c:v>33</c:v>
                </c:pt>
                <c:pt idx="2832">
                  <c:v>33</c:v>
                </c:pt>
                <c:pt idx="2833">
                  <c:v>33</c:v>
                </c:pt>
                <c:pt idx="2834">
                  <c:v>33</c:v>
                </c:pt>
                <c:pt idx="2835">
                  <c:v>33</c:v>
                </c:pt>
                <c:pt idx="2836">
                  <c:v>33</c:v>
                </c:pt>
                <c:pt idx="2837">
                  <c:v>33</c:v>
                </c:pt>
                <c:pt idx="2838">
                  <c:v>33</c:v>
                </c:pt>
                <c:pt idx="2839">
                  <c:v>33</c:v>
                </c:pt>
                <c:pt idx="2840">
                  <c:v>33</c:v>
                </c:pt>
                <c:pt idx="2841">
                  <c:v>33</c:v>
                </c:pt>
                <c:pt idx="2842">
                  <c:v>33</c:v>
                </c:pt>
                <c:pt idx="2843">
                  <c:v>33</c:v>
                </c:pt>
                <c:pt idx="2844">
                  <c:v>33</c:v>
                </c:pt>
                <c:pt idx="2845">
                  <c:v>33</c:v>
                </c:pt>
                <c:pt idx="2846">
                  <c:v>33</c:v>
                </c:pt>
                <c:pt idx="2847">
                  <c:v>33</c:v>
                </c:pt>
                <c:pt idx="2848">
                  <c:v>33</c:v>
                </c:pt>
                <c:pt idx="2849">
                  <c:v>33</c:v>
                </c:pt>
                <c:pt idx="2850">
                  <c:v>33</c:v>
                </c:pt>
                <c:pt idx="2851">
                  <c:v>33</c:v>
                </c:pt>
                <c:pt idx="2852">
                  <c:v>33</c:v>
                </c:pt>
                <c:pt idx="2853">
                  <c:v>33</c:v>
                </c:pt>
                <c:pt idx="2854">
                  <c:v>33</c:v>
                </c:pt>
                <c:pt idx="2855">
                  <c:v>33</c:v>
                </c:pt>
                <c:pt idx="2856">
                  <c:v>33</c:v>
                </c:pt>
                <c:pt idx="2857">
                  <c:v>33</c:v>
                </c:pt>
                <c:pt idx="2858">
                  <c:v>33</c:v>
                </c:pt>
                <c:pt idx="2859">
                  <c:v>33</c:v>
                </c:pt>
                <c:pt idx="2860">
                  <c:v>34</c:v>
                </c:pt>
                <c:pt idx="2861">
                  <c:v>34</c:v>
                </c:pt>
                <c:pt idx="2862">
                  <c:v>34</c:v>
                </c:pt>
                <c:pt idx="2863">
                  <c:v>34</c:v>
                </c:pt>
                <c:pt idx="2864">
                  <c:v>34</c:v>
                </c:pt>
                <c:pt idx="2865">
                  <c:v>34</c:v>
                </c:pt>
                <c:pt idx="2866">
                  <c:v>34</c:v>
                </c:pt>
                <c:pt idx="2867">
                  <c:v>34</c:v>
                </c:pt>
                <c:pt idx="2868">
                  <c:v>34</c:v>
                </c:pt>
                <c:pt idx="2869">
                  <c:v>34</c:v>
                </c:pt>
                <c:pt idx="2870">
                  <c:v>34</c:v>
                </c:pt>
                <c:pt idx="2871">
                  <c:v>34</c:v>
                </c:pt>
                <c:pt idx="2872">
                  <c:v>34</c:v>
                </c:pt>
                <c:pt idx="2873">
                  <c:v>34</c:v>
                </c:pt>
                <c:pt idx="2874">
                  <c:v>34</c:v>
                </c:pt>
                <c:pt idx="2875">
                  <c:v>34</c:v>
                </c:pt>
                <c:pt idx="2876">
                  <c:v>34</c:v>
                </c:pt>
                <c:pt idx="2877">
                  <c:v>34</c:v>
                </c:pt>
                <c:pt idx="2878">
                  <c:v>34</c:v>
                </c:pt>
                <c:pt idx="2879">
                  <c:v>34</c:v>
                </c:pt>
                <c:pt idx="2880">
                  <c:v>34</c:v>
                </c:pt>
                <c:pt idx="2881">
                  <c:v>45</c:v>
                </c:pt>
                <c:pt idx="2882">
                  <c:v>45</c:v>
                </c:pt>
                <c:pt idx="2883">
                  <c:v>45</c:v>
                </c:pt>
                <c:pt idx="2884">
                  <c:v>45</c:v>
                </c:pt>
                <c:pt idx="2885">
                  <c:v>45</c:v>
                </c:pt>
                <c:pt idx="2886">
                  <c:v>45</c:v>
                </c:pt>
                <c:pt idx="2887">
                  <c:v>45</c:v>
                </c:pt>
                <c:pt idx="2888">
                  <c:v>47</c:v>
                </c:pt>
                <c:pt idx="2889">
                  <c:v>50</c:v>
                </c:pt>
                <c:pt idx="2890">
                  <c:v>50</c:v>
                </c:pt>
                <c:pt idx="2891">
                  <c:v>50</c:v>
                </c:pt>
                <c:pt idx="2892">
                  <c:v>50</c:v>
                </c:pt>
                <c:pt idx="2893">
                  <c:v>50</c:v>
                </c:pt>
                <c:pt idx="2894">
                  <c:v>51</c:v>
                </c:pt>
                <c:pt idx="2895">
                  <c:v>51</c:v>
                </c:pt>
                <c:pt idx="2896">
                  <c:v>57</c:v>
                </c:pt>
                <c:pt idx="2897">
                  <c:v>57</c:v>
                </c:pt>
                <c:pt idx="2898">
                  <c:v>62</c:v>
                </c:pt>
                <c:pt idx="2899">
                  <c:v>62</c:v>
                </c:pt>
                <c:pt idx="2900">
                  <c:v>63</c:v>
                </c:pt>
                <c:pt idx="2901">
                  <c:v>63</c:v>
                </c:pt>
                <c:pt idx="2902">
                  <c:v>64</c:v>
                </c:pt>
                <c:pt idx="2903">
                  <c:v>64</c:v>
                </c:pt>
                <c:pt idx="2904">
                  <c:v>64</c:v>
                </c:pt>
                <c:pt idx="2905">
                  <c:v>64</c:v>
                </c:pt>
                <c:pt idx="2906">
                  <c:v>64</c:v>
                </c:pt>
                <c:pt idx="2907">
                  <c:v>64</c:v>
                </c:pt>
                <c:pt idx="2908">
                  <c:v>64</c:v>
                </c:pt>
                <c:pt idx="2909">
                  <c:v>65</c:v>
                </c:pt>
                <c:pt idx="2910">
                  <c:v>65</c:v>
                </c:pt>
                <c:pt idx="2911">
                  <c:v>65</c:v>
                </c:pt>
                <c:pt idx="2912">
                  <c:v>65</c:v>
                </c:pt>
                <c:pt idx="2913">
                  <c:v>65</c:v>
                </c:pt>
                <c:pt idx="2914">
                  <c:v>65</c:v>
                </c:pt>
                <c:pt idx="2915">
                  <c:v>65</c:v>
                </c:pt>
                <c:pt idx="2916">
                  <c:v>65</c:v>
                </c:pt>
                <c:pt idx="2917">
                  <c:v>65</c:v>
                </c:pt>
                <c:pt idx="2918">
                  <c:v>65</c:v>
                </c:pt>
                <c:pt idx="2919">
                  <c:v>66</c:v>
                </c:pt>
                <c:pt idx="2920">
                  <c:v>66</c:v>
                </c:pt>
                <c:pt idx="2921">
                  <c:v>66</c:v>
                </c:pt>
                <c:pt idx="2922">
                  <c:v>66</c:v>
                </c:pt>
                <c:pt idx="2923">
                  <c:v>66</c:v>
                </c:pt>
                <c:pt idx="2924">
                  <c:v>67</c:v>
                </c:pt>
                <c:pt idx="2925">
                  <c:v>68</c:v>
                </c:pt>
                <c:pt idx="2926">
                  <c:v>69</c:v>
                </c:pt>
                <c:pt idx="2927">
                  <c:v>70</c:v>
                </c:pt>
                <c:pt idx="2928">
                  <c:v>74</c:v>
                </c:pt>
                <c:pt idx="2929">
                  <c:v>74</c:v>
                </c:pt>
                <c:pt idx="2930">
                  <c:v>74</c:v>
                </c:pt>
                <c:pt idx="2931">
                  <c:v>74</c:v>
                </c:pt>
                <c:pt idx="2932">
                  <c:v>74</c:v>
                </c:pt>
                <c:pt idx="2933">
                  <c:v>74</c:v>
                </c:pt>
                <c:pt idx="2934">
                  <c:v>74</c:v>
                </c:pt>
                <c:pt idx="2935">
                  <c:v>74</c:v>
                </c:pt>
                <c:pt idx="2936">
                  <c:v>74</c:v>
                </c:pt>
                <c:pt idx="2937">
                  <c:v>74</c:v>
                </c:pt>
                <c:pt idx="2938">
                  <c:v>74</c:v>
                </c:pt>
                <c:pt idx="2939">
                  <c:v>74</c:v>
                </c:pt>
                <c:pt idx="2940">
                  <c:v>75</c:v>
                </c:pt>
                <c:pt idx="2941">
                  <c:v>75</c:v>
                </c:pt>
                <c:pt idx="2942">
                  <c:v>75</c:v>
                </c:pt>
                <c:pt idx="2943">
                  <c:v>75</c:v>
                </c:pt>
                <c:pt idx="2944">
                  <c:v>76</c:v>
                </c:pt>
                <c:pt idx="2945">
                  <c:v>77</c:v>
                </c:pt>
                <c:pt idx="2946">
                  <c:v>79</c:v>
                </c:pt>
                <c:pt idx="2947">
                  <c:v>79</c:v>
                </c:pt>
                <c:pt idx="2948">
                  <c:v>79</c:v>
                </c:pt>
                <c:pt idx="2949">
                  <c:v>79</c:v>
                </c:pt>
                <c:pt idx="2950">
                  <c:v>79</c:v>
                </c:pt>
                <c:pt idx="2951">
                  <c:v>79</c:v>
                </c:pt>
                <c:pt idx="2952">
                  <c:v>79</c:v>
                </c:pt>
                <c:pt idx="2953">
                  <c:v>79</c:v>
                </c:pt>
                <c:pt idx="2954">
                  <c:v>79</c:v>
                </c:pt>
                <c:pt idx="2955">
                  <c:v>79</c:v>
                </c:pt>
                <c:pt idx="2956">
                  <c:v>79</c:v>
                </c:pt>
                <c:pt idx="2957">
                  <c:v>79</c:v>
                </c:pt>
                <c:pt idx="2958">
                  <c:v>79</c:v>
                </c:pt>
                <c:pt idx="2959">
                  <c:v>80</c:v>
                </c:pt>
                <c:pt idx="2960">
                  <c:v>80</c:v>
                </c:pt>
                <c:pt idx="2961">
                  <c:v>80</c:v>
                </c:pt>
                <c:pt idx="2962">
                  <c:v>80</c:v>
                </c:pt>
                <c:pt idx="2963">
                  <c:v>79</c:v>
                </c:pt>
                <c:pt idx="2964">
                  <c:v>79</c:v>
                </c:pt>
                <c:pt idx="2965">
                  <c:v>79</c:v>
                </c:pt>
                <c:pt idx="2966">
                  <c:v>79</c:v>
                </c:pt>
                <c:pt idx="2967">
                  <c:v>79</c:v>
                </c:pt>
                <c:pt idx="2968">
                  <c:v>79</c:v>
                </c:pt>
                <c:pt idx="2969">
                  <c:v>79</c:v>
                </c:pt>
                <c:pt idx="2970">
                  <c:v>79</c:v>
                </c:pt>
                <c:pt idx="2971">
                  <c:v>79</c:v>
                </c:pt>
                <c:pt idx="2972">
                  <c:v>80</c:v>
                </c:pt>
                <c:pt idx="2973">
                  <c:v>80</c:v>
                </c:pt>
                <c:pt idx="2974">
                  <c:v>81</c:v>
                </c:pt>
                <c:pt idx="2975">
                  <c:v>81</c:v>
                </c:pt>
                <c:pt idx="2976">
                  <c:v>81</c:v>
                </c:pt>
                <c:pt idx="2977">
                  <c:v>81</c:v>
                </c:pt>
                <c:pt idx="2978">
                  <c:v>84</c:v>
                </c:pt>
                <c:pt idx="2979">
                  <c:v>84</c:v>
                </c:pt>
                <c:pt idx="2980">
                  <c:v>84</c:v>
                </c:pt>
                <c:pt idx="2981">
                  <c:v>84</c:v>
                </c:pt>
                <c:pt idx="2982">
                  <c:v>84</c:v>
                </c:pt>
                <c:pt idx="2983">
                  <c:v>84</c:v>
                </c:pt>
                <c:pt idx="2984">
                  <c:v>84</c:v>
                </c:pt>
                <c:pt idx="2985">
                  <c:v>84</c:v>
                </c:pt>
                <c:pt idx="2986">
                  <c:v>84</c:v>
                </c:pt>
                <c:pt idx="2987">
                  <c:v>91</c:v>
                </c:pt>
                <c:pt idx="2988">
                  <c:v>91</c:v>
                </c:pt>
                <c:pt idx="2989">
                  <c:v>91</c:v>
                </c:pt>
                <c:pt idx="2990">
                  <c:v>91</c:v>
                </c:pt>
                <c:pt idx="2991">
                  <c:v>91</c:v>
                </c:pt>
                <c:pt idx="2992">
                  <c:v>91</c:v>
                </c:pt>
                <c:pt idx="2993">
                  <c:v>91</c:v>
                </c:pt>
                <c:pt idx="2994">
                  <c:v>91</c:v>
                </c:pt>
                <c:pt idx="2995">
                  <c:v>91</c:v>
                </c:pt>
                <c:pt idx="2996">
                  <c:v>91</c:v>
                </c:pt>
                <c:pt idx="2997">
                  <c:v>91</c:v>
                </c:pt>
                <c:pt idx="2998">
                  <c:v>94</c:v>
                </c:pt>
                <c:pt idx="2999">
                  <c:v>98</c:v>
                </c:pt>
                <c:pt idx="3000">
                  <c:v>98</c:v>
                </c:pt>
                <c:pt idx="3001">
                  <c:v>100</c:v>
                </c:pt>
                <c:pt idx="3002">
                  <c:v>100</c:v>
                </c:pt>
                <c:pt idx="3003">
                  <c:v>100</c:v>
                </c:pt>
                <c:pt idx="3004">
                  <c:v>100</c:v>
                </c:pt>
                <c:pt idx="3005">
                  <c:v>100</c:v>
                </c:pt>
                <c:pt idx="3006">
                  <c:v>100</c:v>
                </c:pt>
                <c:pt idx="3007">
                  <c:v>100</c:v>
                </c:pt>
                <c:pt idx="3008">
                  <c:v>101</c:v>
                </c:pt>
                <c:pt idx="3009">
                  <c:v>101</c:v>
                </c:pt>
                <c:pt idx="3010">
                  <c:v>102</c:v>
                </c:pt>
                <c:pt idx="3011">
                  <c:v>103</c:v>
                </c:pt>
                <c:pt idx="3012">
                  <c:v>104</c:v>
                </c:pt>
                <c:pt idx="3013">
                  <c:v>106</c:v>
                </c:pt>
                <c:pt idx="3014">
                  <c:v>106</c:v>
                </c:pt>
                <c:pt idx="3015">
                  <c:v>107</c:v>
                </c:pt>
                <c:pt idx="3016">
                  <c:v>107</c:v>
                </c:pt>
                <c:pt idx="3017">
                  <c:v>107</c:v>
                </c:pt>
                <c:pt idx="3018">
                  <c:v>107</c:v>
                </c:pt>
                <c:pt idx="3019">
                  <c:v>109</c:v>
                </c:pt>
                <c:pt idx="3020">
                  <c:v>109</c:v>
                </c:pt>
                <c:pt idx="3021">
                  <c:v>111</c:v>
                </c:pt>
                <c:pt idx="3022">
                  <c:v>111</c:v>
                </c:pt>
                <c:pt idx="3023">
                  <c:v>111</c:v>
                </c:pt>
                <c:pt idx="3024">
                  <c:v>111</c:v>
                </c:pt>
                <c:pt idx="3025">
                  <c:v>111</c:v>
                </c:pt>
                <c:pt idx="3026">
                  <c:v>112</c:v>
                </c:pt>
                <c:pt idx="3027">
                  <c:v>113</c:v>
                </c:pt>
                <c:pt idx="3028">
                  <c:v>113</c:v>
                </c:pt>
                <c:pt idx="3029">
                  <c:v>113</c:v>
                </c:pt>
                <c:pt idx="3030">
                  <c:v>113</c:v>
                </c:pt>
                <c:pt idx="3031">
                  <c:v>113</c:v>
                </c:pt>
                <c:pt idx="3032">
                  <c:v>113</c:v>
                </c:pt>
                <c:pt idx="3033">
                  <c:v>114</c:v>
                </c:pt>
                <c:pt idx="3034">
                  <c:v>114</c:v>
                </c:pt>
                <c:pt idx="3035">
                  <c:v>114</c:v>
                </c:pt>
                <c:pt idx="3036">
                  <c:v>115</c:v>
                </c:pt>
                <c:pt idx="3037">
                  <c:v>115</c:v>
                </c:pt>
                <c:pt idx="3038">
                  <c:v>115</c:v>
                </c:pt>
                <c:pt idx="3039">
                  <c:v>115</c:v>
                </c:pt>
                <c:pt idx="3040">
                  <c:v>115</c:v>
                </c:pt>
                <c:pt idx="3041">
                  <c:v>118</c:v>
                </c:pt>
                <c:pt idx="3042">
                  <c:v>118</c:v>
                </c:pt>
                <c:pt idx="3043">
                  <c:v>118</c:v>
                </c:pt>
                <c:pt idx="3044">
                  <c:v>118</c:v>
                </c:pt>
                <c:pt idx="3045">
                  <c:v>118</c:v>
                </c:pt>
                <c:pt idx="3046">
                  <c:v>123</c:v>
                </c:pt>
                <c:pt idx="3047">
                  <c:v>123</c:v>
                </c:pt>
                <c:pt idx="3048">
                  <c:v>123</c:v>
                </c:pt>
                <c:pt idx="3049">
                  <c:v>125</c:v>
                </c:pt>
                <c:pt idx="3050">
                  <c:v>125</c:v>
                </c:pt>
                <c:pt idx="3051">
                  <c:v>126</c:v>
                </c:pt>
                <c:pt idx="3052">
                  <c:v>127</c:v>
                </c:pt>
                <c:pt idx="3053">
                  <c:v>127</c:v>
                </c:pt>
                <c:pt idx="3054">
                  <c:v>128</c:v>
                </c:pt>
                <c:pt idx="3055">
                  <c:v>128</c:v>
                </c:pt>
                <c:pt idx="3056">
                  <c:v>128</c:v>
                </c:pt>
                <c:pt idx="3057">
                  <c:v>128</c:v>
                </c:pt>
                <c:pt idx="3058">
                  <c:v>129</c:v>
                </c:pt>
                <c:pt idx="3059">
                  <c:v>129</c:v>
                </c:pt>
                <c:pt idx="3060">
                  <c:v>129</c:v>
                </c:pt>
                <c:pt idx="3061">
                  <c:v>129</c:v>
                </c:pt>
                <c:pt idx="3062">
                  <c:v>129</c:v>
                </c:pt>
                <c:pt idx="3063">
                  <c:v>129</c:v>
                </c:pt>
                <c:pt idx="3064">
                  <c:v>129</c:v>
                </c:pt>
                <c:pt idx="3065">
                  <c:v>130</c:v>
                </c:pt>
                <c:pt idx="3066">
                  <c:v>130</c:v>
                </c:pt>
                <c:pt idx="3067">
                  <c:v>130</c:v>
                </c:pt>
                <c:pt idx="3068">
                  <c:v>130</c:v>
                </c:pt>
                <c:pt idx="3069">
                  <c:v>130</c:v>
                </c:pt>
                <c:pt idx="3070">
                  <c:v>130</c:v>
                </c:pt>
                <c:pt idx="3071">
                  <c:v>131</c:v>
                </c:pt>
                <c:pt idx="3072">
                  <c:v>131</c:v>
                </c:pt>
                <c:pt idx="3073">
                  <c:v>132</c:v>
                </c:pt>
                <c:pt idx="3074">
                  <c:v>133</c:v>
                </c:pt>
                <c:pt idx="3075">
                  <c:v>136</c:v>
                </c:pt>
                <c:pt idx="3076">
                  <c:v>136</c:v>
                </c:pt>
                <c:pt idx="3077">
                  <c:v>136</c:v>
                </c:pt>
                <c:pt idx="3078">
                  <c:v>136</c:v>
                </c:pt>
                <c:pt idx="3079">
                  <c:v>137</c:v>
                </c:pt>
                <c:pt idx="3080">
                  <c:v>137</c:v>
                </c:pt>
                <c:pt idx="3081">
                  <c:v>137</c:v>
                </c:pt>
                <c:pt idx="3082">
                  <c:v>137</c:v>
                </c:pt>
                <c:pt idx="3083">
                  <c:v>137</c:v>
                </c:pt>
                <c:pt idx="3084">
                  <c:v>137</c:v>
                </c:pt>
                <c:pt idx="3085">
                  <c:v>137</c:v>
                </c:pt>
                <c:pt idx="3086">
                  <c:v>137</c:v>
                </c:pt>
                <c:pt idx="3087">
                  <c:v>137</c:v>
                </c:pt>
                <c:pt idx="3088">
                  <c:v>137</c:v>
                </c:pt>
                <c:pt idx="3089">
                  <c:v>137</c:v>
                </c:pt>
                <c:pt idx="3090">
                  <c:v>137</c:v>
                </c:pt>
                <c:pt idx="3091">
                  <c:v>138</c:v>
                </c:pt>
                <c:pt idx="3092">
                  <c:v>138</c:v>
                </c:pt>
                <c:pt idx="3093">
                  <c:v>138</c:v>
                </c:pt>
                <c:pt idx="3094">
                  <c:v>138</c:v>
                </c:pt>
                <c:pt idx="3095">
                  <c:v>138</c:v>
                </c:pt>
                <c:pt idx="3096">
                  <c:v>138</c:v>
                </c:pt>
                <c:pt idx="3097">
                  <c:v>138</c:v>
                </c:pt>
                <c:pt idx="3098">
                  <c:v>139</c:v>
                </c:pt>
                <c:pt idx="3099">
                  <c:v>139</c:v>
                </c:pt>
                <c:pt idx="3100">
                  <c:v>140</c:v>
                </c:pt>
                <c:pt idx="3101">
                  <c:v>141</c:v>
                </c:pt>
                <c:pt idx="3102">
                  <c:v>141</c:v>
                </c:pt>
                <c:pt idx="3103">
                  <c:v>141</c:v>
                </c:pt>
                <c:pt idx="3104">
                  <c:v>141</c:v>
                </c:pt>
                <c:pt idx="3105">
                  <c:v>141</c:v>
                </c:pt>
                <c:pt idx="3106">
                  <c:v>141</c:v>
                </c:pt>
                <c:pt idx="3107">
                  <c:v>141</c:v>
                </c:pt>
                <c:pt idx="3108">
                  <c:v>141</c:v>
                </c:pt>
                <c:pt idx="3109">
                  <c:v>141</c:v>
                </c:pt>
                <c:pt idx="3110">
                  <c:v>141</c:v>
                </c:pt>
                <c:pt idx="3111">
                  <c:v>147</c:v>
                </c:pt>
                <c:pt idx="3112">
                  <c:v>147</c:v>
                </c:pt>
                <c:pt idx="3113">
                  <c:v>148</c:v>
                </c:pt>
                <c:pt idx="3114">
                  <c:v>149</c:v>
                </c:pt>
                <c:pt idx="3115">
                  <c:v>149</c:v>
                </c:pt>
                <c:pt idx="3116">
                  <c:v>149</c:v>
                </c:pt>
                <c:pt idx="3117">
                  <c:v>149</c:v>
                </c:pt>
                <c:pt idx="3118">
                  <c:v>149</c:v>
                </c:pt>
                <c:pt idx="3119">
                  <c:v>152</c:v>
                </c:pt>
                <c:pt idx="3120">
                  <c:v>152</c:v>
                </c:pt>
                <c:pt idx="3121">
                  <c:v>153</c:v>
                </c:pt>
                <c:pt idx="3122">
                  <c:v>154</c:v>
                </c:pt>
                <c:pt idx="3123">
                  <c:v>154</c:v>
                </c:pt>
                <c:pt idx="3124">
                  <c:v>158</c:v>
                </c:pt>
                <c:pt idx="3125">
                  <c:v>158</c:v>
                </c:pt>
                <c:pt idx="3126">
                  <c:v>158</c:v>
                </c:pt>
                <c:pt idx="3127">
                  <c:v>158</c:v>
                </c:pt>
                <c:pt idx="3128">
                  <c:v>158</c:v>
                </c:pt>
                <c:pt idx="3129">
                  <c:v>158</c:v>
                </c:pt>
                <c:pt idx="3130">
                  <c:v>158</c:v>
                </c:pt>
                <c:pt idx="3131">
                  <c:v>158</c:v>
                </c:pt>
                <c:pt idx="3132">
                  <c:v>158</c:v>
                </c:pt>
                <c:pt idx="3133">
                  <c:v>158</c:v>
                </c:pt>
                <c:pt idx="3134">
                  <c:v>159</c:v>
                </c:pt>
                <c:pt idx="3135">
                  <c:v>159</c:v>
                </c:pt>
                <c:pt idx="3136">
                  <c:v>159</c:v>
                </c:pt>
                <c:pt idx="3137">
                  <c:v>159</c:v>
                </c:pt>
                <c:pt idx="3138">
                  <c:v>159</c:v>
                </c:pt>
                <c:pt idx="3139">
                  <c:v>160</c:v>
                </c:pt>
                <c:pt idx="3140">
                  <c:v>161</c:v>
                </c:pt>
                <c:pt idx="3141">
                  <c:v>161</c:v>
                </c:pt>
                <c:pt idx="3142">
                  <c:v>161</c:v>
                </c:pt>
                <c:pt idx="3143">
                  <c:v>162</c:v>
                </c:pt>
                <c:pt idx="3144">
                  <c:v>162</c:v>
                </c:pt>
                <c:pt idx="3145">
                  <c:v>162</c:v>
                </c:pt>
                <c:pt idx="3146">
                  <c:v>162</c:v>
                </c:pt>
                <c:pt idx="3147">
                  <c:v>163</c:v>
                </c:pt>
                <c:pt idx="3148">
                  <c:v>169</c:v>
                </c:pt>
                <c:pt idx="3149">
                  <c:v>169</c:v>
                </c:pt>
                <c:pt idx="3150">
                  <c:v>169</c:v>
                </c:pt>
                <c:pt idx="3151">
                  <c:v>170</c:v>
                </c:pt>
                <c:pt idx="3152">
                  <c:v>171</c:v>
                </c:pt>
                <c:pt idx="3153">
                  <c:v>172</c:v>
                </c:pt>
                <c:pt idx="3154">
                  <c:v>173</c:v>
                </c:pt>
                <c:pt idx="3155">
                  <c:v>173</c:v>
                </c:pt>
                <c:pt idx="3156">
                  <c:v>173</c:v>
                </c:pt>
                <c:pt idx="3157">
                  <c:v>173</c:v>
                </c:pt>
                <c:pt idx="3158">
                  <c:v>173</c:v>
                </c:pt>
                <c:pt idx="3159">
                  <c:v>174</c:v>
                </c:pt>
                <c:pt idx="3160">
                  <c:v>174</c:v>
                </c:pt>
                <c:pt idx="3161">
                  <c:v>174</c:v>
                </c:pt>
                <c:pt idx="3162">
                  <c:v>176</c:v>
                </c:pt>
                <c:pt idx="3163">
                  <c:v>176</c:v>
                </c:pt>
                <c:pt idx="3164">
                  <c:v>177</c:v>
                </c:pt>
                <c:pt idx="3165">
                  <c:v>180</c:v>
                </c:pt>
                <c:pt idx="3166">
                  <c:v>180</c:v>
                </c:pt>
                <c:pt idx="3167">
                  <c:v>180</c:v>
                </c:pt>
                <c:pt idx="3168">
                  <c:v>180</c:v>
                </c:pt>
                <c:pt idx="3169">
                  <c:v>180</c:v>
                </c:pt>
                <c:pt idx="3170">
                  <c:v>181</c:v>
                </c:pt>
                <c:pt idx="3171">
                  <c:v>181</c:v>
                </c:pt>
                <c:pt idx="3172">
                  <c:v>181</c:v>
                </c:pt>
                <c:pt idx="3173">
                  <c:v>181</c:v>
                </c:pt>
                <c:pt idx="3174">
                  <c:v>181</c:v>
                </c:pt>
                <c:pt idx="3175">
                  <c:v>181</c:v>
                </c:pt>
                <c:pt idx="3176">
                  <c:v>182</c:v>
                </c:pt>
                <c:pt idx="3177">
                  <c:v>182</c:v>
                </c:pt>
                <c:pt idx="3178">
                  <c:v>182</c:v>
                </c:pt>
                <c:pt idx="3179">
                  <c:v>182</c:v>
                </c:pt>
                <c:pt idx="3180">
                  <c:v>185</c:v>
                </c:pt>
                <c:pt idx="3181">
                  <c:v>185</c:v>
                </c:pt>
                <c:pt idx="3182">
                  <c:v>187</c:v>
                </c:pt>
                <c:pt idx="3183">
                  <c:v>188</c:v>
                </c:pt>
                <c:pt idx="3184">
                  <c:v>188</c:v>
                </c:pt>
                <c:pt idx="3185">
                  <c:v>188</c:v>
                </c:pt>
                <c:pt idx="3186">
                  <c:v>190</c:v>
                </c:pt>
                <c:pt idx="3187">
                  <c:v>190</c:v>
                </c:pt>
                <c:pt idx="3188">
                  <c:v>191</c:v>
                </c:pt>
                <c:pt idx="3189">
                  <c:v>193</c:v>
                </c:pt>
                <c:pt idx="3190">
                  <c:v>194</c:v>
                </c:pt>
                <c:pt idx="3191">
                  <c:v>195</c:v>
                </c:pt>
                <c:pt idx="3192">
                  <c:v>195</c:v>
                </c:pt>
                <c:pt idx="3193">
                  <c:v>197</c:v>
                </c:pt>
                <c:pt idx="3194">
                  <c:v>198</c:v>
                </c:pt>
                <c:pt idx="3195">
                  <c:v>198</c:v>
                </c:pt>
                <c:pt idx="3196">
                  <c:v>199</c:v>
                </c:pt>
                <c:pt idx="3197">
                  <c:v>199</c:v>
                </c:pt>
                <c:pt idx="3198">
                  <c:v>200</c:v>
                </c:pt>
                <c:pt idx="3199">
                  <c:v>200</c:v>
                </c:pt>
                <c:pt idx="3200">
                  <c:v>200</c:v>
                </c:pt>
                <c:pt idx="3201">
                  <c:v>201</c:v>
                </c:pt>
                <c:pt idx="3202">
                  <c:v>201</c:v>
                </c:pt>
                <c:pt idx="3203">
                  <c:v>201</c:v>
                </c:pt>
                <c:pt idx="3204">
                  <c:v>202</c:v>
                </c:pt>
                <c:pt idx="3205">
                  <c:v>202</c:v>
                </c:pt>
                <c:pt idx="3206">
                  <c:v>202</c:v>
                </c:pt>
                <c:pt idx="3207">
                  <c:v>202</c:v>
                </c:pt>
                <c:pt idx="3208">
                  <c:v>202</c:v>
                </c:pt>
                <c:pt idx="3209">
                  <c:v>204</c:v>
                </c:pt>
                <c:pt idx="3210">
                  <c:v>204</c:v>
                </c:pt>
                <c:pt idx="3211">
                  <c:v>203</c:v>
                </c:pt>
                <c:pt idx="3212">
                  <c:v>204</c:v>
                </c:pt>
                <c:pt idx="3213">
                  <c:v>203</c:v>
                </c:pt>
                <c:pt idx="3214">
                  <c:v>203</c:v>
                </c:pt>
                <c:pt idx="3215">
                  <c:v>203</c:v>
                </c:pt>
                <c:pt idx="3216">
                  <c:v>203</c:v>
                </c:pt>
                <c:pt idx="3217">
                  <c:v>204</c:v>
                </c:pt>
                <c:pt idx="3218">
                  <c:v>204</c:v>
                </c:pt>
                <c:pt idx="3219">
                  <c:v>204</c:v>
                </c:pt>
                <c:pt idx="3220">
                  <c:v>204</c:v>
                </c:pt>
                <c:pt idx="3221">
                  <c:v>204</c:v>
                </c:pt>
                <c:pt idx="3222">
                  <c:v>204</c:v>
                </c:pt>
                <c:pt idx="3223">
                  <c:v>206</c:v>
                </c:pt>
                <c:pt idx="3224">
                  <c:v>206</c:v>
                </c:pt>
                <c:pt idx="3225">
                  <c:v>208</c:v>
                </c:pt>
                <c:pt idx="3226">
                  <c:v>208</c:v>
                </c:pt>
                <c:pt idx="3227">
                  <c:v>208</c:v>
                </c:pt>
                <c:pt idx="3228">
                  <c:v>208</c:v>
                </c:pt>
                <c:pt idx="3229">
                  <c:v>208</c:v>
                </c:pt>
                <c:pt idx="3230">
                  <c:v>208</c:v>
                </c:pt>
                <c:pt idx="3231">
                  <c:v>208</c:v>
                </c:pt>
                <c:pt idx="3232">
                  <c:v>209</c:v>
                </c:pt>
                <c:pt idx="3233">
                  <c:v>220</c:v>
                </c:pt>
                <c:pt idx="3234">
                  <c:v>220</c:v>
                </c:pt>
                <c:pt idx="3235">
                  <c:v>221</c:v>
                </c:pt>
                <c:pt idx="3236">
                  <c:v>225</c:v>
                </c:pt>
                <c:pt idx="3237">
                  <c:v>225</c:v>
                </c:pt>
                <c:pt idx="3238">
                  <c:v>225</c:v>
                </c:pt>
                <c:pt idx="3239">
                  <c:v>225</c:v>
                </c:pt>
                <c:pt idx="3240">
                  <c:v>225</c:v>
                </c:pt>
                <c:pt idx="3241">
                  <c:v>225</c:v>
                </c:pt>
                <c:pt idx="3242">
                  <c:v>226</c:v>
                </c:pt>
                <c:pt idx="3243">
                  <c:v>226</c:v>
                </c:pt>
                <c:pt idx="3244">
                  <c:v>229</c:v>
                </c:pt>
                <c:pt idx="3245">
                  <c:v>231</c:v>
                </c:pt>
                <c:pt idx="3246">
                  <c:v>231</c:v>
                </c:pt>
                <c:pt idx="3247">
                  <c:v>231</c:v>
                </c:pt>
                <c:pt idx="3248">
                  <c:v>231</c:v>
                </c:pt>
                <c:pt idx="3249">
                  <c:v>231</c:v>
                </c:pt>
                <c:pt idx="3250">
                  <c:v>231</c:v>
                </c:pt>
                <c:pt idx="3251">
                  <c:v>232</c:v>
                </c:pt>
                <c:pt idx="3252">
                  <c:v>232</c:v>
                </c:pt>
                <c:pt idx="3253">
                  <c:v>232</c:v>
                </c:pt>
                <c:pt idx="3254">
                  <c:v>232</c:v>
                </c:pt>
                <c:pt idx="3255">
                  <c:v>232</c:v>
                </c:pt>
                <c:pt idx="3256">
                  <c:v>232</c:v>
                </c:pt>
                <c:pt idx="3257">
                  <c:v>232</c:v>
                </c:pt>
                <c:pt idx="3258">
                  <c:v>231</c:v>
                </c:pt>
                <c:pt idx="3259">
                  <c:v>231</c:v>
                </c:pt>
                <c:pt idx="3260">
                  <c:v>231</c:v>
                </c:pt>
                <c:pt idx="3261">
                  <c:v>231</c:v>
                </c:pt>
                <c:pt idx="3262">
                  <c:v>231</c:v>
                </c:pt>
                <c:pt idx="3263">
                  <c:v>231</c:v>
                </c:pt>
                <c:pt idx="3264">
                  <c:v>232</c:v>
                </c:pt>
                <c:pt idx="3265">
                  <c:v>232</c:v>
                </c:pt>
                <c:pt idx="3266">
                  <c:v>232</c:v>
                </c:pt>
                <c:pt idx="3267">
                  <c:v>233</c:v>
                </c:pt>
                <c:pt idx="3268">
                  <c:v>233</c:v>
                </c:pt>
                <c:pt idx="3269">
                  <c:v>233</c:v>
                </c:pt>
                <c:pt idx="3270">
                  <c:v>233</c:v>
                </c:pt>
                <c:pt idx="3271">
                  <c:v>233</c:v>
                </c:pt>
                <c:pt idx="3272">
                  <c:v>233</c:v>
                </c:pt>
                <c:pt idx="3273">
                  <c:v>233</c:v>
                </c:pt>
                <c:pt idx="3274">
                  <c:v>233</c:v>
                </c:pt>
                <c:pt idx="3275">
                  <c:v>233</c:v>
                </c:pt>
                <c:pt idx="3276">
                  <c:v>234</c:v>
                </c:pt>
                <c:pt idx="3277">
                  <c:v>234</c:v>
                </c:pt>
                <c:pt idx="3278">
                  <c:v>234</c:v>
                </c:pt>
                <c:pt idx="3279">
                  <c:v>234</c:v>
                </c:pt>
                <c:pt idx="3280">
                  <c:v>232</c:v>
                </c:pt>
                <c:pt idx="3281">
                  <c:v>232</c:v>
                </c:pt>
                <c:pt idx="3282">
                  <c:v>232</c:v>
                </c:pt>
                <c:pt idx="3283">
                  <c:v>232</c:v>
                </c:pt>
                <c:pt idx="3284">
                  <c:v>232</c:v>
                </c:pt>
                <c:pt idx="3285">
                  <c:v>233</c:v>
                </c:pt>
                <c:pt idx="3286">
                  <c:v>234</c:v>
                </c:pt>
                <c:pt idx="3287">
                  <c:v>234</c:v>
                </c:pt>
                <c:pt idx="3288">
                  <c:v>234</c:v>
                </c:pt>
                <c:pt idx="3289">
                  <c:v>233</c:v>
                </c:pt>
                <c:pt idx="3290">
                  <c:v>233</c:v>
                </c:pt>
                <c:pt idx="3291">
                  <c:v>233</c:v>
                </c:pt>
                <c:pt idx="3292">
                  <c:v>233</c:v>
                </c:pt>
                <c:pt idx="3293">
                  <c:v>233</c:v>
                </c:pt>
                <c:pt idx="3294">
                  <c:v>232</c:v>
                </c:pt>
                <c:pt idx="3295">
                  <c:v>231</c:v>
                </c:pt>
                <c:pt idx="3296">
                  <c:v>231</c:v>
                </c:pt>
                <c:pt idx="3297">
                  <c:v>231</c:v>
                </c:pt>
                <c:pt idx="3298">
                  <c:v>231</c:v>
                </c:pt>
                <c:pt idx="3299">
                  <c:v>231</c:v>
                </c:pt>
                <c:pt idx="3300">
                  <c:v>232</c:v>
                </c:pt>
                <c:pt idx="3301">
                  <c:v>231</c:v>
                </c:pt>
                <c:pt idx="3302">
                  <c:v>233</c:v>
                </c:pt>
                <c:pt idx="3303">
                  <c:v>233</c:v>
                </c:pt>
                <c:pt idx="3304">
                  <c:v>233</c:v>
                </c:pt>
                <c:pt idx="3305">
                  <c:v>233</c:v>
                </c:pt>
                <c:pt idx="3306">
                  <c:v>233</c:v>
                </c:pt>
                <c:pt idx="3307">
                  <c:v>234</c:v>
                </c:pt>
                <c:pt idx="3308">
                  <c:v>234</c:v>
                </c:pt>
                <c:pt idx="3309">
                  <c:v>234</c:v>
                </c:pt>
                <c:pt idx="3310">
                  <c:v>234</c:v>
                </c:pt>
                <c:pt idx="3311">
                  <c:v>234</c:v>
                </c:pt>
                <c:pt idx="3312">
                  <c:v>234</c:v>
                </c:pt>
                <c:pt idx="3313">
                  <c:v>234</c:v>
                </c:pt>
                <c:pt idx="3314">
                  <c:v>235</c:v>
                </c:pt>
                <c:pt idx="3315">
                  <c:v>235</c:v>
                </c:pt>
                <c:pt idx="3316">
                  <c:v>235</c:v>
                </c:pt>
                <c:pt idx="3317">
                  <c:v>235</c:v>
                </c:pt>
                <c:pt idx="3318">
                  <c:v>235</c:v>
                </c:pt>
                <c:pt idx="3319">
                  <c:v>235</c:v>
                </c:pt>
                <c:pt idx="3320">
                  <c:v>236</c:v>
                </c:pt>
                <c:pt idx="3321">
                  <c:v>235</c:v>
                </c:pt>
                <c:pt idx="3322">
                  <c:v>234</c:v>
                </c:pt>
                <c:pt idx="3323">
                  <c:v>234</c:v>
                </c:pt>
                <c:pt idx="3324">
                  <c:v>234</c:v>
                </c:pt>
                <c:pt idx="3325">
                  <c:v>234</c:v>
                </c:pt>
                <c:pt idx="3326">
                  <c:v>233</c:v>
                </c:pt>
                <c:pt idx="3327">
                  <c:v>233</c:v>
                </c:pt>
                <c:pt idx="3328">
                  <c:v>233</c:v>
                </c:pt>
                <c:pt idx="3329">
                  <c:v>233</c:v>
                </c:pt>
                <c:pt idx="3330">
                  <c:v>233</c:v>
                </c:pt>
                <c:pt idx="3331">
                  <c:v>233</c:v>
                </c:pt>
                <c:pt idx="3332">
                  <c:v>232</c:v>
                </c:pt>
                <c:pt idx="3333">
                  <c:v>232</c:v>
                </c:pt>
                <c:pt idx="3334">
                  <c:v>233</c:v>
                </c:pt>
                <c:pt idx="3335">
                  <c:v>233</c:v>
                </c:pt>
                <c:pt idx="3336">
                  <c:v>233</c:v>
                </c:pt>
                <c:pt idx="3337">
                  <c:v>233</c:v>
                </c:pt>
                <c:pt idx="3338">
                  <c:v>234</c:v>
                </c:pt>
                <c:pt idx="3339">
                  <c:v>234</c:v>
                </c:pt>
                <c:pt idx="3340">
                  <c:v>234</c:v>
                </c:pt>
                <c:pt idx="3341">
                  <c:v>235</c:v>
                </c:pt>
                <c:pt idx="3342">
                  <c:v>235</c:v>
                </c:pt>
                <c:pt idx="3343">
                  <c:v>235</c:v>
                </c:pt>
                <c:pt idx="3344">
                  <c:v>236</c:v>
                </c:pt>
                <c:pt idx="3345">
                  <c:v>236</c:v>
                </c:pt>
                <c:pt idx="3346">
                  <c:v>237</c:v>
                </c:pt>
                <c:pt idx="3347">
                  <c:v>238</c:v>
                </c:pt>
                <c:pt idx="3348">
                  <c:v>240</c:v>
                </c:pt>
                <c:pt idx="3349">
                  <c:v>239</c:v>
                </c:pt>
                <c:pt idx="3350">
                  <c:v>239</c:v>
                </c:pt>
                <c:pt idx="3351">
                  <c:v>239</c:v>
                </c:pt>
                <c:pt idx="3352">
                  <c:v>241</c:v>
                </c:pt>
                <c:pt idx="3353">
                  <c:v>241</c:v>
                </c:pt>
                <c:pt idx="3354">
                  <c:v>241</c:v>
                </c:pt>
                <c:pt idx="3355">
                  <c:v>241</c:v>
                </c:pt>
                <c:pt idx="3356">
                  <c:v>241</c:v>
                </c:pt>
                <c:pt idx="3357">
                  <c:v>241</c:v>
                </c:pt>
                <c:pt idx="3358">
                  <c:v>241</c:v>
                </c:pt>
                <c:pt idx="3359">
                  <c:v>243</c:v>
                </c:pt>
                <c:pt idx="3360">
                  <c:v>243</c:v>
                </c:pt>
                <c:pt idx="3361">
                  <c:v>244</c:v>
                </c:pt>
                <c:pt idx="3362">
                  <c:v>244</c:v>
                </c:pt>
                <c:pt idx="3363">
                  <c:v>244</c:v>
                </c:pt>
                <c:pt idx="3364">
                  <c:v>244</c:v>
                </c:pt>
                <c:pt idx="3365">
                  <c:v>246</c:v>
                </c:pt>
                <c:pt idx="3366">
                  <c:v>246</c:v>
                </c:pt>
                <c:pt idx="3367">
                  <c:v>246</c:v>
                </c:pt>
                <c:pt idx="3368">
                  <c:v>246</c:v>
                </c:pt>
                <c:pt idx="3369">
                  <c:v>246</c:v>
                </c:pt>
                <c:pt idx="3370">
                  <c:v>246</c:v>
                </c:pt>
                <c:pt idx="3371">
                  <c:v>246</c:v>
                </c:pt>
                <c:pt idx="3372">
                  <c:v>247</c:v>
                </c:pt>
                <c:pt idx="3373">
                  <c:v>250</c:v>
                </c:pt>
                <c:pt idx="3374">
                  <c:v>250</c:v>
                </c:pt>
                <c:pt idx="3375">
                  <c:v>250</c:v>
                </c:pt>
                <c:pt idx="3376">
                  <c:v>251</c:v>
                </c:pt>
                <c:pt idx="3377">
                  <c:v>255</c:v>
                </c:pt>
                <c:pt idx="3378">
                  <c:v>256</c:v>
                </c:pt>
                <c:pt idx="3379">
                  <c:v>258</c:v>
                </c:pt>
                <c:pt idx="3380">
                  <c:v>258</c:v>
                </c:pt>
                <c:pt idx="3381">
                  <c:v>258</c:v>
                </c:pt>
                <c:pt idx="3382">
                  <c:v>260</c:v>
                </c:pt>
                <c:pt idx="3383">
                  <c:v>262</c:v>
                </c:pt>
                <c:pt idx="3384">
                  <c:v>263</c:v>
                </c:pt>
                <c:pt idx="3385">
                  <c:v>263</c:v>
                </c:pt>
                <c:pt idx="3386">
                  <c:v>263</c:v>
                </c:pt>
                <c:pt idx="3387">
                  <c:v>262</c:v>
                </c:pt>
                <c:pt idx="3388">
                  <c:v>263</c:v>
                </c:pt>
                <c:pt idx="3389">
                  <c:v>263</c:v>
                </c:pt>
                <c:pt idx="3390">
                  <c:v>263</c:v>
                </c:pt>
                <c:pt idx="3391">
                  <c:v>263</c:v>
                </c:pt>
                <c:pt idx="3392">
                  <c:v>263</c:v>
                </c:pt>
                <c:pt idx="3393">
                  <c:v>262</c:v>
                </c:pt>
                <c:pt idx="3394">
                  <c:v>262</c:v>
                </c:pt>
                <c:pt idx="3395">
                  <c:v>263</c:v>
                </c:pt>
                <c:pt idx="3396">
                  <c:v>263</c:v>
                </c:pt>
                <c:pt idx="3397">
                  <c:v>262</c:v>
                </c:pt>
                <c:pt idx="3398">
                  <c:v>261</c:v>
                </c:pt>
                <c:pt idx="3399">
                  <c:v>260</c:v>
                </c:pt>
                <c:pt idx="3400">
                  <c:v>260</c:v>
                </c:pt>
                <c:pt idx="3401">
                  <c:v>261</c:v>
                </c:pt>
                <c:pt idx="3402">
                  <c:v>266</c:v>
                </c:pt>
                <c:pt idx="3403">
                  <c:v>266</c:v>
                </c:pt>
                <c:pt idx="3404">
                  <c:v>266</c:v>
                </c:pt>
                <c:pt idx="3405">
                  <c:v>266</c:v>
                </c:pt>
                <c:pt idx="3406">
                  <c:v>265</c:v>
                </c:pt>
                <c:pt idx="3407">
                  <c:v>265</c:v>
                </c:pt>
                <c:pt idx="3408">
                  <c:v>266</c:v>
                </c:pt>
                <c:pt idx="3409">
                  <c:v>265</c:v>
                </c:pt>
                <c:pt idx="3410">
                  <c:v>265</c:v>
                </c:pt>
                <c:pt idx="3411">
                  <c:v>266</c:v>
                </c:pt>
                <c:pt idx="3412">
                  <c:v>265</c:v>
                </c:pt>
                <c:pt idx="3413">
                  <c:v>265</c:v>
                </c:pt>
                <c:pt idx="3414">
                  <c:v>266</c:v>
                </c:pt>
                <c:pt idx="3415">
                  <c:v>267</c:v>
                </c:pt>
                <c:pt idx="3416">
                  <c:v>267</c:v>
                </c:pt>
                <c:pt idx="3417">
                  <c:v>267</c:v>
                </c:pt>
                <c:pt idx="3418">
                  <c:v>266</c:v>
                </c:pt>
                <c:pt idx="3419">
                  <c:v>265</c:v>
                </c:pt>
                <c:pt idx="3420">
                  <c:v>267</c:v>
                </c:pt>
                <c:pt idx="3421">
                  <c:v>267</c:v>
                </c:pt>
                <c:pt idx="3422">
                  <c:v>267</c:v>
                </c:pt>
                <c:pt idx="3423">
                  <c:v>267</c:v>
                </c:pt>
                <c:pt idx="3424">
                  <c:v>268</c:v>
                </c:pt>
                <c:pt idx="3425">
                  <c:v>268</c:v>
                </c:pt>
                <c:pt idx="3426">
                  <c:v>269</c:v>
                </c:pt>
                <c:pt idx="3427">
                  <c:v>269</c:v>
                </c:pt>
                <c:pt idx="3428">
                  <c:v>267</c:v>
                </c:pt>
                <c:pt idx="3429">
                  <c:v>267</c:v>
                </c:pt>
                <c:pt idx="3430">
                  <c:v>268</c:v>
                </c:pt>
                <c:pt idx="3431">
                  <c:v>273</c:v>
                </c:pt>
                <c:pt idx="3432">
                  <c:v>272</c:v>
                </c:pt>
                <c:pt idx="3433">
                  <c:v>272</c:v>
                </c:pt>
                <c:pt idx="3434">
                  <c:v>272</c:v>
                </c:pt>
                <c:pt idx="3435">
                  <c:v>272</c:v>
                </c:pt>
                <c:pt idx="3436">
                  <c:v>272</c:v>
                </c:pt>
                <c:pt idx="3437">
                  <c:v>272</c:v>
                </c:pt>
                <c:pt idx="3438">
                  <c:v>273</c:v>
                </c:pt>
                <c:pt idx="3439">
                  <c:v>274</c:v>
                </c:pt>
                <c:pt idx="3440">
                  <c:v>275</c:v>
                </c:pt>
                <c:pt idx="3441">
                  <c:v>274</c:v>
                </c:pt>
                <c:pt idx="3442">
                  <c:v>275</c:v>
                </c:pt>
                <c:pt idx="3443">
                  <c:v>275</c:v>
                </c:pt>
                <c:pt idx="3444">
                  <c:v>275</c:v>
                </c:pt>
                <c:pt idx="3445">
                  <c:v>275</c:v>
                </c:pt>
                <c:pt idx="3446">
                  <c:v>275</c:v>
                </c:pt>
                <c:pt idx="3447">
                  <c:v>275</c:v>
                </c:pt>
                <c:pt idx="3448">
                  <c:v>273</c:v>
                </c:pt>
                <c:pt idx="3449">
                  <c:v>273</c:v>
                </c:pt>
                <c:pt idx="3450">
                  <c:v>273</c:v>
                </c:pt>
                <c:pt idx="3451">
                  <c:v>273</c:v>
                </c:pt>
                <c:pt idx="3452">
                  <c:v>274</c:v>
                </c:pt>
                <c:pt idx="3453">
                  <c:v>274</c:v>
                </c:pt>
                <c:pt idx="3454">
                  <c:v>274</c:v>
                </c:pt>
                <c:pt idx="3455">
                  <c:v>272</c:v>
                </c:pt>
                <c:pt idx="3456">
                  <c:v>271</c:v>
                </c:pt>
                <c:pt idx="3457">
                  <c:v>272</c:v>
                </c:pt>
                <c:pt idx="3458">
                  <c:v>272</c:v>
                </c:pt>
                <c:pt idx="3459">
                  <c:v>272</c:v>
                </c:pt>
                <c:pt idx="3460">
                  <c:v>273</c:v>
                </c:pt>
                <c:pt idx="3461">
                  <c:v>273</c:v>
                </c:pt>
                <c:pt idx="3462">
                  <c:v>273</c:v>
                </c:pt>
                <c:pt idx="3463">
                  <c:v>273</c:v>
                </c:pt>
                <c:pt idx="3464">
                  <c:v>273</c:v>
                </c:pt>
                <c:pt idx="3465">
                  <c:v>273</c:v>
                </c:pt>
                <c:pt idx="3466">
                  <c:v>274</c:v>
                </c:pt>
                <c:pt idx="3467">
                  <c:v>274</c:v>
                </c:pt>
                <c:pt idx="3468">
                  <c:v>274</c:v>
                </c:pt>
                <c:pt idx="3469">
                  <c:v>273</c:v>
                </c:pt>
                <c:pt idx="3470">
                  <c:v>272</c:v>
                </c:pt>
                <c:pt idx="3471">
                  <c:v>272</c:v>
                </c:pt>
                <c:pt idx="3472">
                  <c:v>279</c:v>
                </c:pt>
                <c:pt idx="3473">
                  <c:v>279</c:v>
                </c:pt>
                <c:pt idx="3474">
                  <c:v>279</c:v>
                </c:pt>
                <c:pt idx="3475">
                  <c:v>279</c:v>
                </c:pt>
                <c:pt idx="3476">
                  <c:v>280</c:v>
                </c:pt>
                <c:pt idx="3477">
                  <c:v>279</c:v>
                </c:pt>
                <c:pt idx="3478">
                  <c:v>279</c:v>
                </c:pt>
                <c:pt idx="3479">
                  <c:v>282</c:v>
                </c:pt>
                <c:pt idx="3480">
                  <c:v>282</c:v>
                </c:pt>
                <c:pt idx="3481">
                  <c:v>282</c:v>
                </c:pt>
                <c:pt idx="3482">
                  <c:v>283</c:v>
                </c:pt>
                <c:pt idx="3483">
                  <c:v>283</c:v>
                </c:pt>
                <c:pt idx="3484">
                  <c:v>282</c:v>
                </c:pt>
                <c:pt idx="3485">
                  <c:v>282</c:v>
                </c:pt>
                <c:pt idx="3486">
                  <c:v>282</c:v>
                </c:pt>
                <c:pt idx="3487">
                  <c:v>283</c:v>
                </c:pt>
                <c:pt idx="3488">
                  <c:v>283</c:v>
                </c:pt>
                <c:pt idx="3489">
                  <c:v>283</c:v>
                </c:pt>
                <c:pt idx="3490">
                  <c:v>283</c:v>
                </c:pt>
                <c:pt idx="3491">
                  <c:v>283</c:v>
                </c:pt>
                <c:pt idx="3492">
                  <c:v>283</c:v>
                </c:pt>
                <c:pt idx="3493">
                  <c:v>284</c:v>
                </c:pt>
                <c:pt idx="3494">
                  <c:v>284</c:v>
                </c:pt>
                <c:pt idx="3495">
                  <c:v>284</c:v>
                </c:pt>
                <c:pt idx="3496">
                  <c:v>284</c:v>
                </c:pt>
                <c:pt idx="3497">
                  <c:v>284</c:v>
                </c:pt>
                <c:pt idx="3498">
                  <c:v>284</c:v>
                </c:pt>
                <c:pt idx="3499">
                  <c:v>282</c:v>
                </c:pt>
                <c:pt idx="3500">
                  <c:v>284</c:v>
                </c:pt>
                <c:pt idx="3501">
                  <c:v>284</c:v>
                </c:pt>
                <c:pt idx="3502">
                  <c:v>282</c:v>
                </c:pt>
                <c:pt idx="3503">
                  <c:v>280</c:v>
                </c:pt>
                <c:pt idx="3504">
                  <c:v>281</c:v>
                </c:pt>
                <c:pt idx="3505">
                  <c:v>280</c:v>
                </c:pt>
                <c:pt idx="3506">
                  <c:v>280</c:v>
                </c:pt>
                <c:pt idx="3507">
                  <c:v>282</c:v>
                </c:pt>
                <c:pt idx="3508">
                  <c:v>282</c:v>
                </c:pt>
                <c:pt idx="3509">
                  <c:v>282</c:v>
                </c:pt>
                <c:pt idx="3510">
                  <c:v>282</c:v>
                </c:pt>
                <c:pt idx="3511">
                  <c:v>282</c:v>
                </c:pt>
                <c:pt idx="3512">
                  <c:v>282</c:v>
                </c:pt>
                <c:pt idx="3513">
                  <c:v>282</c:v>
                </c:pt>
                <c:pt idx="3514">
                  <c:v>282</c:v>
                </c:pt>
                <c:pt idx="3515">
                  <c:v>283</c:v>
                </c:pt>
                <c:pt idx="3516">
                  <c:v>285</c:v>
                </c:pt>
                <c:pt idx="3517">
                  <c:v>285</c:v>
                </c:pt>
                <c:pt idx="3518">
                  <c:v>286</c:v>
                </c:pt>
                <c:pt idx="3519">
                  <c:v>286</c:v>
                </c:pt>
                <c:pt idx="3520">
                  <c:v>286</c:v>
                </c:pt>
                <c:pt idx="3521">
                  <c:v>287</c:v>
                </c:pt>
                <c:pt idx="3522">
                  <c:v>288</c:v>
                </c:pt>
                <c:pt idx="3523">
                  <c:v>288</c:v>
                </c:pt>
                <c:pt idx="3524">
                  <c:v>288</c:v>
                </c:pt>
                <c:pt idx="3525">
                  <c:v>290</c:v>
                </c:pt>
                <c:pt idx="3526">
                  <c:v>290</c:v>
                </c:pt>
                <c:pt idx="3527">
                  <c:v>290</c:v>
                </c:pt>
                <c:pt idx="3528">
                  <c:v>292</c:v>
                </c:pt>
                <c:pt idx="3529">
                  <c:v>295</c:v>
                </c:pt>
                <c:pt idx="3530">
                  <c:v>296</c:v>
                </c:pt>
                <c:pt idx="3531">
                  <c:v>297</c:v>
                </c:pt>
                <c:pt idx="3532">
                  <c:v>298</c:v>
                </c:pt>
                <c:pt idx="3533">
                  <c:v>296</c:v>
                </c:pt>
                <c:pt idx="3534">
                  <c:v>297</c:v>
                </c:pt>
                <c:pt idx="3535">
                  <c:v>298</c:v>
                </c:pt>
                <c:pt idx="3536">
                  <c:v>299</c:v>
                </c:pt>
                <c:pt idx="3537">
                  <c:v>300</c:v>
                </c:pt>
                <c:pt idx="3538">
                  <c:v>298</c:v>
                </c:pt>
                <c:pt idx="3539">
                  <c:v>297</c:v>
                </c:pt>
                <c:pt idx="3540">
                  <c:v>297</c:v>
                </c:pt>
                <c:pt idx="3541">
                  <c:v>296</c:v>
                </c:pt>
                <c:pt idx="3542">
                  <c:v>296</c:v>
                </c:pt>
                <c:pt idx="3543">
                  <c:v>296</c:v>
                </c:pt>
                <c:pt idx="3544">
                  <c:v>296</c:v>
                </c:pt>
                <c:pt idx="3545">
                  <c:v>296</c:v>
                </c:pt>
                <c:pt idx="3546">
                  <c:v>295</c:v>
                </c:pt>
                <c:pt idx="3547">
                  <c:v>295</c:v>
                </c:pt>
                <c:pt idx="3548">
                  <c:v>294</c:v>
                </c:pt>
                <c:pt idx="3549">
                  <c:v>294</c:v>
                </c:pt>
                <c:pt idx="3550">
                  <c:v>294</c:v>
                </c:pt>
                <c:pt idx="3551">
                  <c:v>294</c:v>
                </c:pt>
                <c:pt idx="3552">
                  <c:v>294</c:v>
                </c:pt>
                <c:pt idx="3553">
                  <c:v>295</c:v>
                </c:pt>
                <c:pt idx="3554">
                  <c:v>294</c:v>
                </c:pt>
                <c:pt idx="3555">
                  <c:v>294</c:v>
                </c:pt>
                <c:pt idx="3556">
                  <c:v>295</c:v>
                </c:pt>
                <c:pt idx="3557">
                  <c:v>294</c:v>
                </c:pt>
                <c:pt idx="3558">
                  <c:v>294</c:v>
                </c:pt>
                <c:pt idx="3559">
                  <c:v>294</c:v>
                </c:pt>
                <c:pt idx="3560">
                  <c:v>291</c:v>
                </c:pt>
                <c:pt idx="3561">
                  <c:v>290</c:v>
                </c:pt>
                <c:pt idx="3562">
                  <c:v>290</c:v>
                </c:pt>
                <c:pt idx="3563">
                  <c:v>290</c:v>
                </c:pt>
                <c:pt idx="3564">
                  <c:v>290</c:v>
                </c:pt>
                <c:pt idx="3565">
                  <c:v>291</c:v>
                </c:pt>
                <c:pt idx="3566">
                  <c:v>290</c:v>
                </c:pt>
                <c:pt idx="3567">
                  <c:v>289</c:v>
                </c:pt>
                <c:pt idx="3568">
                  <c:v>289</c:v>
                </c:pt>
                <c:pt idx="3569">
                  <c:v>289</c:v>
                </c:pt>
                <c:pt idx="3570">
                  <c:v>289</c:v>
                </c:pt>
                <c:pt idx="3571">
                  <c:v>289</c:v>
                </c:pt>
                <c:pt idx="3572">
                  <c:v>289</c:v>
                </c:pt>
                <c:pt idx="3573">
                  <c:v>289</c:v>
                </c:pt>
                <c:pt idx="3574">
                  <c:v>287</c:v>
                </c:pt>
                <c:pt idx="3575">
                  <c:v>287</c:v>
                </c:pt>
                <c:pt idx="3576">
                  <c:v>287</c:v>
                </c:pt>
                <c:pt idx="3577">
                  <c:v>290</c:v>
                </c:pt>
                <c:pt idx="3578">
                  <c:v>290</c:v>
                </c:pt>
                <c:pt idx="3579">
                  <c:v>289</c:v>
                </c:pt>
                <c:pt idx="3580">
                  <c:v>289</c:v>
                </c:pt>
                <c:pt idx="3581">
                  <c:v>291</c:v>
                </c:pt>
                <c:pt idx="3582">
                  <c:v>292</c:v>
                </c:pt>
                <c:pt idx="3583">
                  <c:v>292</c:v>
                </c:pt>
                <c:pt idx="3584">
                  <c:v>293</c:v>
                </c:pt>
                <c:pt idx="3585">
                  <c:v>291</c:v>
                </c:pt>
                <c:pt idx="3586">
                  <c:v>289</c:v>
                </c:pt>
                <c:pt idx="3587">
                  <c:v>287</c:v>
                </c:pt>
                <c:pt idx="3588">
                  <c:v>287</c:v>
                </c:pt>
                <c:pt idx="3589">
                  <c:v>286</c:v>
                </c:pt>
                <c:pt idx="3590">
                  <c:v>289</c:v>
                </c:pt>
                <c:pt idx="3591">
                  <c:v>289</c:v>
                </c:pt>
                <c:pt idx="3592">
                  <c:v>289</c:v>
                </c:pt>
                <c:pt idx="3593">
                  <c:v>289</c:v>
                </c:pt>
                <c:pt idx="3594">
                  <c:v>289</c:v>
                </c:pt>
                <c:pt idx="3595">
                  <c:v>289</c:v>
                </c:pt>
                <c:pt idx="3596">
                  <c:v>289</c:v>
                </c:pt>
                <c:pt idx="3597">
                  <c:v>289</c:v>
                </c:pt>
                <c:pt idx="3598">
                  <c:v>289</c:v>
                </c:pt>
                <c:pt idx="3599">
                  <c:v>290</c:v>
                </c:pt>
                <c:pt idx="3600">
                  <c:v>289</c:v>
                </c:pt>
                <c:pt idx="3601">
                  <c:v>289</c:v>
                </c:pt>
                <c:pt idx="3602">
                  <c:v>289</c:v>
                </c:pt>
                <c:pt idx="3603">
                  <c:v>289</c:v>
                </c:pt>
                <c:pt idx="3604">
                  <c:v>288</c:v>
                </c:pt>
                <c:pt idx="3605">
                  <c:v>287</c:v>
                </c:pt>
                <c:pt idx="3606">
                  <c:v>286</c:v>
                </c:pt>
                <c:pt idx="3607">
                  <c:v>286</c:v>
                </c:pt>
                <c:pt idx="3608">
                  <c:v>286</c:v>
                </c:pt>
                <c:pt idx="3609">
                  <c:v>286</c:v>
                </c:pt>
                <c:pt idx="3610">
                  <c:v>286</c:v>
                </c:pt>
                <c:pt idx="3611">
                  <c:v>286</c:v>
                </c:pt>
                <c:pt idx="3612">
                  <c:v>286</c:v>
                </c:pt>
                <c:pt idx="3613">
                  <c:v>287</c:v>
                </c:pt>
                <c:pt idx="3614">
                  <c:v>285</c:v>
                </c:pt>
                <c:pt idx="3615">
                  <c:v>285</c:v>
                </c:pt>
                <c:pt idx="3616">
                  <c:v>284</c:v>
                </c:pt>
                <c:pt idx="3617">
                  <c:v>283</c:v>
                </c:pt>
                <c:pt idx="3618">
                  <c:v>283</c:v>
                </c:pt>
                <c:pt idx="3619">
                  <c:v>283</c:v>
                </c:pt>
                <c:pt idx="3620">
                  <c:v>283</c:v>
                </c:pt>
                <c:pt idx="3621">
                  <c:v>283</c:v>
                </c:pt>
                <c:pt idx="3622">
                  <c:v>283</c:v>
                </c:pt>
                <c:pt idx="3623">
                  <c:v>283</c:v>
                </c:pt>
                <c:pt idx="3624">
                  <c:v>283</c:v>
                </c:pt>
                <c:pt idx="3625">
                  <c:v>283</c:v>
                </c:pt>
                <c:pt idx="3626">
                  <c:v>282</c:v>
                </c:pt>
                <c:pt idx="3627">
                  <c:v>282</c:v>
                </c:pt>
                <c:pt idx="3628">
                  <c:v>282</c:v>
                </c:pt>
                <c:pt idx="3629">
                  <c:v>282</c:v>
                </c:pt>
                <c:pt idx="3630">
                  <c:v>282</c:v>
                </c:pt>
                <c:pt idx="3631">
                  <c:v>282</c:v>
                </c:pt>
                <c:pt idx="3632">
                  <c:v>282</c:v>
                </c:pt>
                <c:pt idx="3633">
                  <c:v>282</c:v>
                </c:pt>
                <c:pt idx="3634">
                  <c:v>282</c:v>
                </c:pt>
                <c:pt idx="3635">
                  <c:v>282</c:v>
                </c:pt>
                <c:pt idx="3636">
                  <c:v>283</c:v>
                </c:pt>
                <c:pt idx="3637">
                  <c:v>282</c:v>
                </c:pt>
                <c:pt idx="3638">
                  <c:v>281</c:v>
                </c:pt>
                <c:pt idx="3639">
                  <c:v>281</c:v>
                </c:pt>
                <c:pt idx="3640">
                  <c:v>280</c:v>
                </c:pt>
                <c:pt idx="3641">
                  <c:v>280</c:v>
                </c:pt>
                <c:pt idx="3642">
                  <c:v>280</c:v>
                </c:pt>
                <c:pt idx="3643">
                  <c:v>280</c:v>
                </c:pt>
                <c:pt idx="3644">
                  <c:v>279</c:v>
                </c:pt>
                <c:pt idx="3645">
                  <c:v>279</c:v>
                </c:pt>
                <c:pt idx="3646">
                  <c:v>279</c:v>
                </c:pt>
                <c:pt idx="3647">
                  <c:v>280</c:v>
                </c:pt>
                <c:pt idx="3648">
                  <c:v>280</c:v>
                </c:pt>
                <c:pt idx="3649">
                  <c:v>277</c:v>
                </c:pt>
                <c:pt idx="3650">
                  <c:v>275</c:v>
                </c:pt>
                <c:pt idx="3651">
                  <c:v>275</c:v>
                </c:pt>
                <c:pt idx="3652">
                  <c:v>276</c:v>
                </c:pt>
                <c:pt idx="3653">
                  <c:v>276</c:v>
                </c:pt>
                <c:pt idx="3654">
                  <c:v>275</c:v>
                </c:pt>
                <c:pt idx="3655">
                  <c:v>275</c:v>
                </c:pt>
                <c:pt idx="3656">
                  <c:v>274</c:v>
                </c:pt>
                <c:pt idx="3657">
                  <c:v>274</c:v>
                </c:pt>
                <c:pt idx="3658">
                  <c:v>272</c:v>
                </c:pt>
                <c:pt idx="3659">
                  <c:v>271</c:v>
                </c:pt>
                <c:pt idx="3660">
                  <c:v>271</c:v>
                </c:pt>
                <c:pt idx="3661">
                  <c:v>271</c:v>
                </c:pt>
                <c:pt idx="3662">
                  <c:v>270</c:v>
                </c:pt>
                <c:pt idx="3663">
                  <c:v>271</c:v>
                </c:pt>
                <c:pt idx="3664">
                  <c:v>271</c:v>
                </c:pt>
                <c:pt idx="3665">
                  <c:v>270</c:v>
                </c:pt>
                <c:pt idx="3666">
                  <c:v>268</c:v>
                </c:pt>
                <c:pt idx="3667">
                  <c:v>268</c:v>
                </c:pt>
                <c:pt idx="3668">
                  <c:v>268</c:v>
                </c:pt>
                <c:pt idx="3669">
                  <c:v>268</c:v>
                </c:pt>
                <c:pt idx="3670">
                  <c:v>268</c:v>
                </c:pt>
                <c:pt idx="3671">
                  <c:v>267</c:v>
                </c:pt>
                <c:pt idx="3672">
                  <c:v>264</c:v>
                </c:pt>
                <c:pt idx="3673">
                  <c:v>262</c:v>
                </c:pt>
                <c:pt idx="3674">
                  <c:v>262</c:v>
                </c:pt>
                <c:pt idx="3675">
                  <c:v>260</c:v>
                </c:pt>
                <c:pt idx="3676">
                  <c:v>260</c:v>
                </c:pt>
                <c:pt idx="3677">
                  <c:v>260</c:v>
                </c:pt>
                <c:pt idx="3678">
                  <c:v>259</c:v>
                </c:pt>
                <c:pt idx="3679">
                  <c:v>259</c:v>
                </c:pt>
                <c:pt idx="3680">
                  <c:v>259</c:v>
                </c:pt>
                <c:pt idx="3681">
                  <c:v>259</c:v>
                </c:pt>
                <c:pt idx="3682">
                  <c:v>259</c:v>
                </c:pt>
                <c:pt idx="3683">
                  <c:v>259</c:v>
                </c:pt>
                <c:pt idx="3684">
                  <c:v>260</c:v>
                </c:pt>
                <c:pt idx="3685">
                  <c:v>260</c:v>
                </c:pt>
                <c:pt idx="3686">
                  <c:v>259</c:v>
                </c:pt>
                <c:pt idx="3687">
                  <c:v>261</c:v>
                </c:pt>
                <c:pt idx="3688">
                  <c:v>261</c:v>
                </c:pt>
                <c:pt idx="3689">
                  <c:v>261</c:v>
                </c:pt>
                <c:pt idx="3690">
                  <c:v>261</c:v>
                </c:pt>
                <c:pt idx="3691">
                  <c:v>261</c:v>
                </c:pt>
                <c:pt idx="3692">
                  <c:v>260</c:v>
                </c:pt>
                <c:pt idx="3693">
                  <c:v>260</c:v>
                </c:pt>
                <c:pt idx="3694">
                  <c:v>257</c:v>
                </c:pt>
                <c:pt idx="3695">
                  <c:v>257</c:v>
                </c:pt>
                <c:pt idx="3696">
                  <c:v>256</c:v>
                </c:pt>
                <c:pt idx="3697">
                  <c:v>257</c:v>
                </c:pt>
                <c:pt idx="3698">
                  <c:v>257</c:v>
                </c:pt>
                <c:pt idx="3699">
                  <c:v>256</c:v>
                </c:pt>
                <c:pt idx="3700">
                  <c:v>256</c:v>
                </c:pt>
                <c:pt idx="3701">
                  <c:v>257</c:v>
                </c:pt>
                <c:pt idx="3702">
                  <c:v>257</c:v>
                </c:pt>
                <c:pt idx="3703">
                  <c:v>257</c:v>
                </c:pt>
                <c:pt idx="3704">
                  <c:v>256</c:v>
                </c:pt>
                <c:pt idx="3705">
                  <c:v>257</c:v>
                </c:pt>
                <c:pt idx="3706">
                  <c:v>255</c:v>
                </c:pt>
                <c:pt idx="3707">
                  <c:v>255</c:v>
                </c:pt>
                <c:pt idx="3708">
                  <c:v>255</c:v>
                </c:pt>
                <c:pt idx="3709">
                  <c:v>255</c:v>
                </c:pt>
                <c:pt idx="3710">
                  <c:v>255</c:v>
                </c:pt>
                <c:pt idx="3711">
                  <c:v>255</c:v>
                </c:pt>
                <c:pt idx="3712">
                  <c:v>255</c:v>
                </c:pt>
                <c:pt idx="3713">
                  <c:v>253</c:v>
                </c:pt>
                <c:pt idx="3714">
                  <c:v>252</c:v>
                </c:pt>
                <c:pt idx="3715">
                  <c:v>252</c:v>
                </c:pt>
                <c:pt idx="3716">
                  <c:v>250</c:v>
                </c:pt>
                <c:pt idx="3717">
                  <c:v>250</c:v>
                </c:pt>
                <c:pt idx="3718">
                  <c:v>247</c:v>
                </c:pt>
                <c:pt idx="3719">
                  <c:v>247</c:v>
                </c:pt>
                <c:pt idx="3720">
                  <c:v>247</c:v>
                </c:pt>
                <c:pt idx="3721">
                  <c:v>245</c:v>
                </c:pt>
                <c:pt idx="3722">
                  <c:v>245</c:v>
                </c:pt>
                <c:pt idx="3723">
                  <c:v>245</c:v>
                </c:pt>
                <c:pt idx="3724">
                  <c:v>245</c:v>
                </c:pt>
                <c:pt idx="3725">
                  <c:v>244</c:v>
                </c:pt>
                <c:pt idx="3726">
                  <c:v>244</c:v>
                </c:pt>
                <c:pt idx="3727">
                  <c:v>243</c:v>
                </c:pt>
                <c:pt idx="3728">
                  <c:v>243</c:v>
                </c:pt>
                <c:pt idx="3729">
                  <c:v>242</c:v>
                </c:pt>
                <c:pt idx="3730">
                  <c:v>242</c:v>
                </c:pt>
                <c:pt idx="3731">
                  <c:v>242</c:v>
                </c:pt>
                <c:pt idx="3732">
                  <c:v>242</c:v>
                </c:pt>
                <c:pt idx="3733">
                  <c:v>242</c:v>
                </c:pt>
                <c:pt idx="3734">
                  <c:v>241</c:v>
                </c:pt>
                <c:pt idx="3735">
                  <c:v>241</c:v>
                </c:pt>
                <c:pt idx="3736">
                  <c:v>237</c:v>
                </c:pt>
                <c:pt idx="3737">
                  <c:v>237</c:v>
                </c:pt>
                <c:pt idx="3738">
                  <c:v>237</c:v>
                </c:pt>
                <c:pt idx="3739">
                  <c:v>237</c:v>
                </c:pt>
                <c:pt idx="3740">
                  <c:v>236</c:v>
                </c:pt>
                <c:pt idx="3741">
                  <c:v>235</c:v>
                </c:pt>
                <c:pt idx="3742">
                  <c:v>235</c:v>
                </c:pt>
                <c:pt idx="3743">
                  <c:v>233</c:v>
                </c:pt>
                <c:pt idx="3744">
                  <c:v>233</c:v>
                </c:pt>
                <c:pt idx="3745">
                  <c:v>233</c:v>
                </c:pt>
                <c:pt idx="3746">
                  <c:v>233</c:v>
                </c:pt>
                <c:pt idx="3747">
                  <c:v>233</c:v>
                </c:pt>
                <c:pt idx="3748">
                  <c:v>233</c:v>
                </c:pt>
                <c:pt idx="3749">
                  <c:v>234</c:v>
                </c:pt>
                <c:pt idx="3750">
                  <c:v>233</c:v>
                </c:pt>
                <c:pt idx="3751">
                  <c:v>232</c:v>
                </c:pt>
                <c:pt idx="3752">
                  <c:v>232</c:v>
                </c:pt>
                <c:pt idx="3753">
                  <c:v>232</c:v>
                </c:pt>
                <c:pt idx="3754">
                  <c:v>231</c:v>
                </c:pt>
                <c:pt idx="3755">
                  <c:v>231</c:v>
                </c:pt>
                <c:pt idx="3756">
                  <c:v>230</c:v>
                </c:pt>
                <c:pt idx="3757">
                  <c:v>230</c:v>
                </c:pt>
                <c:pt idx="3758">
                  <c:v>230</c:v>
                </c:pt>
                <c:pt idx="3759">
                  <c:v>230</c:v>
                </c:pt>
                <c:pt idx="3760">
                  <c:v>230</c:v>
                </c:pt>
                <c:pt idx="3761">
                  <c:v>230</c:v>
                </c:pt>
                <c:pt idx="3762">
                  <c:v>229</c:v>
                </c:pt>
                <c:pt idx="3763">
                  <c:v>229</c:v>
                </c:pt>
                <c:pt idx="3764">
                  <c:v>229</c:v>
                </c:pt>
                <c:pt idx="3765">
                  <c:v>229</c:v>
                </c:pt>
                <c:pt idx="3766">
                  <c:v>229</c:v>
                </c:pt>
                <c:pt idx="3767">
                  <c:v>229</c:v>
                </c:pt>
                <c:pt idx="3768">
                  <c:v>227</c:v>
                </c:pt>
                <c:pt idx="3769">
                  <c:v>227</c:v>
                </c:pt>
                <c:pt idx="3770">
                  <c:v>227</c:v>
                </c:pt>
                <c:pt idx="3771">
                  <c:v>227</c:v>
                </c:pt>
                <c:pt idx="3772">
                  <c:v>225</c:v>
                </c:pt>
                <c:pt idx="3773">
                  <c:v>225</c:v>
                </c:pt>
                <c:pt idx="3774">
                  <c:v>225</c:v>
                </c:pt>
                <c:pt idx="3775">
                  <c:v>225</c:v>
                </c:pt>
                <c:pt idx="3776">
                  <c:v>225</c:v>
                </c:pt>
                <c:pt idx="3777">
                  <c:v>225</c:v>
                </c:pt>
                <c:pt idx="3778">
                  <c:v>225</c:v>
                </c:pt>
                <c:pt idx="3779">
                  <c:v>225</c:v>
                </c:pt>
                <c:pt idx="3780">
                  <c:v>225</c:v>
                </c:pt>
                <c:pt idx="3781">
                  <c:v>225</c:v>
                </c:pt>
                <c:pt idx="3782">
                  <c:v>224</c:v>
                </c:pt>
                <c:pt idx="3783">
                  <c:v>224</c:v>
                </c:pt>
                <c:pt idx="3784">
                  <c:v>224</c:v>
                </c:pt>
                <c:pt idx="3785">
                  <c:v>224</c:v>
                </c:pt>
                <c:pt idx="3786">
                  <c:v>224</c:v>
                </c:pt>
                <c:pt idx="3787">
                  <c:v>224</c:v>
                </c:pt>
                <c:pt idx="3788">
                  <c:v>224</c:v>
                </c:pt>
                <c:pt idx="3789">
                  <c:v>224</c:v>
                </c:pt>
                <c:pt idx="3790">
                  <c:v>224</c:v>
                </c:pt>
                <c:pt idx="3791">
                  <c:v>223</c:v>
                </c:pt>
                <c:pt idx="3792">
                  <c:v>223</c:v>
                </c:pt>
                <c:pt idx="3793">
                  <c:v>223</c:v>
                </c:pt>
                <c:pt idx="3794">
                  <c:v>223</c:v>
                </c:pt>
                <c:pt idx="3795">
                  <c:v>223</c:v>
                </c:pt>
                <c:pt idx="3796">
                  <c:v>223</c:v>
                </c:pt>
                <c:pt idx="3797">
                  <c:v>216</c:v>
                </c:pt>
                <c:pt idx="3798">
                  <c:v>217</c:v>
                </c:pt>
                <c:pt idx="3799">
                  <c:v>217</c:v>
                </c:pt>
                <c:pt idx="3800">
                  <c:v>217</c:v>
                </c:pt>
                <c:pt idx="3801">
                  <c:v>217</c:v>
                </c:pt>
                <c:pt idx="3802">
                  <c:v>217</c:v>
                </c:pt>
                <c:pt idx="3803">
                  <c:v>217</c:v>
                </c:pt>
                <c:pt idx="3804">
                  <c:v>220</c:v>
                </c:pt>
                <c:pt idx="3805">
                  <c:v>220</c:v>
                </c:pt>
                <c:pt idx="3806">
                  <c:v>220</c:v>
                </c:pt>
                <c:pt idx="3807">
                  <c:v>220</c:v>
                </c:pt>
                <c:pt idx="3808">
                  <c:v>220</c:v>
                </c:pt>
                <c:pt idx="3809">
                  <c:v>220</c:v>
                </c:pt>
                <c:pt idx="3810">
                  <c:v>220</c:v>
                </c:pt>
                <c:pt idx="3811">
                  <c:v>219</c:v>
                </c:pt>
                <c:pt idx="3812">
                  <c:v>219</c:v>
                </c:pt>
                <c:pt idx="3813">
                  <c:v>219</c:v>
                </c:pt>
                <c:pt idx="3814">
                  <c:v>219</c:v>
                </c:pt>
                <c:pt idx="3815">
                  <c:v>219</c:v>
                </c:pt>
                <c:pt idx="3816">
                  <c:v>219</c:v>
                </c:pt>
                <c:pt idx="3817">
                  <c:v>219</c:v>
                </c:pt>
                <c:pt idx="3818">
                  <c:v>219</c:v>
                </c:pt>
                <c:pt idx="3819">
                  <c:v>218</c:v>
                </c:pt>
                <c:pt idx="3820">
                  <c:v>218</c:v>
                </c:pt>
                <c:pt idx="3821">
                  <c:v>218</c:v>
                </c:pt>
                <c:pt idx="3822">
                  <c:v>218</c:v>
                </c:pt>
                <c:pt idx="3823">
                  <c:v>218</c:v>
                </c:pt>
                <c:pt idx="3824">
                  <c:v>218</c:v>
                </c:pt>
                <c:pt idx="3825">
                  <c:v>217</c:v>
                </c:pt>
                <c:pt idx="3826">
                  <c:v>216</c:v>
                </c:pt>
                <c:pt idx="3827">
                  <c:v>216</c:v>
                </c:pt>
                <c:pt idx="3828">
                  <c:v>216</c:v>
                </c:pt>
                <c:pt idx="3829">
                  <c:v>216</c:v>
                </c:pt>
                <c:pt idx="3830">
                  <c:v>216</c:v>
                </c:pt>
                <c:pt idx="3831">
                  <c:v>216</c:v>
                </c:pt>
                <c:pt idx="3832">
                  <c:v>216</c:v>
                </c:pt>
                <c:pt idx="3833">
                  <c:v>216</c:v>
                </c:pt>
                <c:pt idx="3834">
                  <c:v>216</c:v>
                </c:pt>
                <c:pt idx="3835">
                  <c:v>216</c:v>
                </c:pt>
                <c:pt idx="3836">
                  <c:v>216</c:v>
                </c:pt>
                <c:pt idx="3837">
                  <c:v>216</c:v>
                </c:pt>
                <c:pt idx="3838">
                  <c:v>216</c:v>
                </c:pt>
                <c:pt idx="3839">
                  <c:v>216</c:v>
                </c:pt>
                <c:pt idx="3840">
                  <c:v>216</c:v>
                </c:pt>
                <c:pt idx="3841">
                  <c:v>217</c:v>
                </c:pt>
                <c:pt idx="3842">
                  <c:v>217</c:v>
                </c:pt>
                <c:pt idx="3843">
                  <c:v>217</c:v>
                </c:pt>
                <c:pt idx="3844">
                  <c:v>217</c:v>
                </c:pt>
                <c:pt idx="3845">
                  <c:v>217</c:v>
                </c:pt>
                <c:pt idx="3846">
                  <c:v>217</c:v>
                </c:pt>
                <c:pt idx="3847">
                  <c:v>217</c:v>
                </c:pt>
                <c:pt idx="3848">
                  <c:v>217</c:v>
                </c:pt>
                <c:pt idx="3849">
                  <c:v>217</c:v>
                </c:pt>
                <c:pt idx="3850">
                  <c:v>217</c:v>
                </c:pt>
                <c:pt idx="3851">
                  <c:v>217</c:v>
                </c:pt>
                <c:pt idx="3852">
                  <c:v>217</c:v>
                </c:pt>
                <c:pt idx="3853">
                  <c:v>217</c:v>
                </c:pt>
                <c:pt idx="3854">
                  <c:v>217</c:v>
                </c:pt>
                <c:pt idx="3855">
                  <c:v>217</c:v>
                </c:pt>
                <c:pt idx="3856">
                  <c:v>217</c:v>
                </c:pt>
                <c:pt idx="3857">
                  <c:v>217</c:v>
                </c:pt>
                <c:pt idx="3858">
                  <c:v>217</c:v>
                </c:pt>
                <c:pt idx="3859">
                  <c:v>217</c:v>
                </c:pt>
                <c:pt idx="3860">
                  <c:v>216</c:v>
                </c:pt>
                <c:pt idx="3861">
                  <c:v>216</c:v>
                </c:pt>
                <c:pt idx="3862">
                  <c:v>216</c:v>
                </c:pt>
                <c:pt idx="3863">
                  <c:v>216</c:v>
                </c:pt>
                <c:pt idx="3864">
                  <c:v>216</c:v>
                </c:pt>
                <c:pt idx="3865">
                  <c:v>216</c:v>
                </c:pt>
                <c:pt idx="3866">
                  <c:v>216</c:v>
                </c:pt>
                <c:pt idx="3867">
                  <c:v>215</c:v>
                </c:pt>
                <c:pt idx="3868">
                  <c:v>215</c:v>
                </c:pt>
                <c:pt idx="3869">
                  <c:v>216</c:v>
                </c:pt>
                <c:pt idx="3870">
                  <c:v>216</c:v>
                </c:pt>
                <c:pt idx="3871">
                  <c:v>216</c:v>
                </c:pt>
                <c:pt idx="3872">
                  <c:v>216</c:v>
                </c:pt>
                <c:pt idx="3873">
                  <c:v>216</c:v>
                </c:pt>
                <c:pt idx="3874">
                  <c:v>216</c:v>
                </c:pt>
                <c:pt idx="3875">
                  <c:v>216</c:v>
                </c:pt>
                <c:pt idx="3876">
                  <c:v>216</c:v>
                </c:pt>
                <c:pt idx="3877">
                  <c:v>216</c:v>
                </c:pt>
                <c:pt idx="3878">
                  <c:v>216</c:v>
                </c:pt>
                <c:pt idx="3879">
                  <c:v>216</c:v>
                </c:pt>
                <c:pt idx="3880">
                  <c:v>216</c:v>
                </c:pt>
                <c:pt idx="3881">
                  <c:v>216</c:v>
                </c:pt>
                <c:pt idx="3882">
                  <c:v>216</c:v>
                </c:pt>
                <c:pt idx="3883">
                  <c:v>216</c:v>
                </c:pt>
                <c:pt idx="3884">
                  <c:v>216</c:v>
                </c:pt>
                <c:pt idx="3885">
                  <c:v>216</c:v>
                </c:pt>
                <c:pt idx="3886">
                  <c:v>216</c:v>
                </c:pt>
                <c:pt idx="3887">
                  <c:v>216</c:v>
                </c:pt>
                <c:pt idx="3888">
                  <c:v>216</c:v>
                </c:pt>
                <c:pt idx="3889">
                  <c:v>216</c:v>
                </c:pt>
                <c:pt idx="3890">
                  <c:v>214</c:v>
                </c:pt>
                <c:pt idx="3891">
                  <c:v>214</c:v>
                </c:pt>
                <c:pt idx="3892">
                  <c:v>214</c:v>
                </c:pt>
                <c:pt idx="3893">
                  <c:v>214</c:v>
                </c:pt>
                <c:pt idx="3894">
                  <c:v>214</c:v>
                </c:pt>
                <c:pt idx="3895">
                  <c:v>214</c:v>
                </c:pt>
                <c:pt idx="3896">
                  <c:v>214</c:v>
                </c:pt>
                <c:pt idx="3897">
                  <c:v>214</c:v>
                </c:pt>
                <c:pt idx="3898">
                  <c:v>214</c:v>
                </c:pt>
                <c:pt idx="3899">
                  <c:v>214</c:v>
                </c:pt>
                <c:pt idx="3900">
                  <c:v>214</c:v>
                </c:pt>
                <c:pt idx="3901">
                  <c:v>214</c:v>
                </c:pt>
                <c:pt idx="3902">
                  <c:v>214</c:v>
                </c:pt>
                <c:pt idx="3903">
                  <c:v>214</c:v>
                </c:pt>
                <c:pt idx="3904">
                  <c:v>213</c:v>
                </c:pt>
                <c:pt idx="3905">
                  <c:v>213</c:v>
                </c:pt>
                <c:pt idx="3906">
                  <c:v>213</c:v>
                </c:pt>
                <c:pt idx="3907">
                  <c:v>213</c:v>
                </c:pt>
                <c:pt idx="3908">
                  <c:v>212</c:v>
                </c:pt>
                <c:pt idx="3909">
                  <c:v>212</c:v>
                </c:pt>
                <c:pt idx="3910">
                  <c:v>212</c:v>
                </c:pt>
                <c:pt idx="3911">
                  <c:v>212</c:v>
                </c:pt>
                <c:pt idx="3912">
                  <c:v>212</c:v>
                </c:pt>
                <c:pt idx="3913">
                  <c:v>212</c:v>
                </c:pt>
                <c:pt idx="3914">
                  <c:v>212</c:v>
                </c:pt>
                <c:pt idx="3915">
                  <c:v>212</c:v>
                </c:pt>
                <c:pt idx="3916">
                  <c:v>212</c:v>
                </c:pt>
                <c:pt idx="3917">
                  <c:v>213</c:v>
                </c:pt>
                <c:pt idx="3918">
                  <c:v>213</c:v>
                </c:pt>
                <c:pt idx="3919">
                  <c:v>213</c:v>
                </c:pt>
                <c:pt idx="3920">
                  <c:v>213</c:v>
                </c:pt>
                <c:pt idx="3921">
                  <c:v>213</c:v>
                </c:pt>
                <c:pt idx="3922">
                  <c:v>213</c:v>
                </c:pt>
                <c:pt idx="3923">
                  <c:v>213</c:v>
                </c:pt>
                <c:pt idx="3924">
                  <c:v>212</c:v>
                </c:pt>
                <c:pt idx="3925">
                  <c:v>212</c:v>
                </c:pt>
                <c:pt idx="3926">
                  <c:v>212</c:v>
                </c:pt>
                <c:pt idx="3927">
                  <c:v>212</c:v>
                </c:pt>
                <c:pt idx="3928">
                  <c:v>212</c:v>
                </c:pt>
                <c:pt idx="3929">
                  <c:v>212</c:v>
                </c:pt>
                <c:pt idx="3930">
                  <c:v>201</c:v>
                </c:pt>
                <c:pt idx="3931">
                  <c:v>200</c:v>
                </c:pt>
                <c:pt idx="3932">
                  <c:v>199</c:v>
                </c:pt>
                <c:pt idx="3933">
                  <c:v>199</c:v>
                </c:pt>
                <c:pt idx="3934">
                  <c:v>198</c:v>
                </c:pt>
                <c:pt idx="3935">
                  <c:v>198</c:v>
                </c:pt>
                <c:pt idx="3936">
                  <c:v>198</c:v>
                </c:pt>
                <c:pt idx="3937">
                  <c:v>199</c:v>
                </c:pt>
                <c:pt idx="3938">
                  <c:v>199</c:v>
                </c:pt>
                <c:pt idx="3939">
                  <c:v>199</c:v>
                </c:pt>
                <c:pt idx="3940">
                  <c:v>199</c:v>
                </c:pt>
                <c:pt idx="3941">
                  <c:v>199</c:v>
                </c:pt>
                <c:pt idx="3942">
                  <c:v>199</c:v>
                </c:pt>
                <c:pt idx="3943">
                  <c:v>199</c:v>
                </c:pt>
                <c:pt idx="3944">
                  <c:v>199</c:v>
                </c:pt>
                <c:pt idx="3945">
                  <c:v>199</c:v>
                </c:pt>
                <c:pt idx="3946">
                  <c:v>199</c:v>
                </c:pt>
                <c:pt idx="3947">
                  <c:v>199</c:v>
                </c:pt>
                <c:pt idx="3948">
                  <c:v>199</c:v>
                </c:pt>
                <c:pt idx="3949">
                  <c:v>199</c:v>
                </c:pt>
                <c:pt idx="3950">
                  <c:v>197</c:v>
                </c:pt>
                <c:pt idx="3951">
                  <c:v>198</c:v>
                </c:pt>
                <c:pt idx="3952">
                  <c:v>198</c:v>
                </c:pt>
                <c:pt idx="3953">
                  <c:v>195</c:v>
                </c:pt>
                <c:pt idx="3954">
                  <c:v>195</c:v>
                </c:pt>
                <c:pt idx="3955">
                  <c:v>195</c:v>
                </c:pt>
                <c:pt idx="3956">
                  <c:v>195</c:v>
                </c:pt>
                <c:pt idx="3957">
                  <c:v>195</c:v>
                </c:pt>
                <c:pt idx="3958">
                  <c:v>195</c:v>
                </c:pt>
                <c:pt idx="3959">
                  <c:v>195</c:v>
                </c:pt>
                <c:pt idx="3960">
                  <c:v>193</c:v>
                </c:pt>
                <c:pt idx="3961">
                  <c:v>193</c:v>
                </c:pt>
                <c:pt idx="3962">
                  <c:v>193</c:v>
                </c:pt>
                <c:pt idx="3963">
                  <c:v>193</c:v>
                </c:pt>
                <c:pt idx="3964">
                  <c:v>193</c:v>
                </c:pt>
                <c:pt idx="3965">
                  <c:v>193</c:v>
                </c:pt>
                <c:pt idx="3966">
                  <c:v>191</c:v>
                </c:pt>
                <c:pt idx="3967">
                  <c:v>191</c:v>
                </c:pt>
                <c:pt idx="3968">
                  <c:v>191</c:v>
                </c:pt>
                <c:pt idx="3969">
                  <c:v>191</c:v>
                </c:pt>
                <c:pt idx="3970">
                  <c:v>191</c:v>
                </c:pt>
                <c:pt idx="3971">
                  <c:v>191</c:v>
                </c:pt>
                <c:pt idx="3972">
                  <c:v>191</c:v>
                </c:pt>
                <c:pt idx="3973">
                  <c:v>191</c:v>
                </c:pt>
                <c:pt idx="3974">
                  <c:v>190</c:v>
                </c:pt>
                <c:pt idx="3975">
                  <c:v>190</c:v>
                </c:pt>
                <c:pt idx="3976">
                  <c:v>190</c:v>
                </c:pt>
                <c:pt idx="3977">
                  <c:v>190</c:v>
                </c:pt>
                <c:pt idx="3978">
                  <c:v>190</c:v>
                </c:pt>
                <c:pt idx="3979">
                  <c:v>190</c:v>
                </c:pt>
                <c:pt idx="3980">
                  <c:v>190</c:v>
                </c:pt>
                <c:pt idx="3981">
                  <c:v>190</c:v>
                </c:pt>
                <c:pt idx="3982">
                  <c:v>190</c:v>
                </c:pt>
                <c:pt idx="3983">
                  <c:v>190</c:v>
                </c:pt>
                <c:pt idx="3984">
                  <c:v>190</c:v>
                </c:pt>
                <c:pt idx="3985">
                  <c:v>188</c:v>
                </c:pt>
                <c:pt idx="3986">
                  <c:v>189</c:v>
                </c:pt>
                <c:pt idx="3987">
                  <c:v>189</c:v>
                </c:pt>
                <c:pt idx="3988">
                  <c:v>189</c:v>
                </c:pt>
                <c:pt idx="3989">
                  <c:v>189</c:v>
                </c:pt>
                <c:pt idx="3990">
                  <c:v>189</c:v>
                </c:pt>
                <c:pt idx="3991">
                  <c:v>189</c:v>
                </c:pt>
                <c:pt idx="3992">
                  <c:v>189</c:v>
                </c:pt>
                <c:pt idx="3993">
                  <c:v>189</c:v>
                </c:pt>
                <c:pt idx="3994">
                  <c:v>189</c:v>
                </c:pt>
                <c:pt idx="3995">
                  <c:v>189</c:v>
                </c:pt>
                <c:pt idx="3996">
                  <c:v>189</c:v>
                </c:pt>
                <c:pt idx="3997">
                  <c:v>189</c:v>
                </c:pt>
                <c:pt idx="3998">
                  <c:v>189</c:v>
                </c:pt>
                <c:pt idx="3999">
                  <c:v>189</c:v>
                </c:pt>
                <c:pt idx="4000">
                  <c:v>189</c:v>
                </c:pt>
                <c:pt idx="4001">
                  <c:v>187</c:v>
                </c:pt>
                <c:pt idx="4002">
                  <c:v>187</c:v>
                </c:pt>
                <c:pt idx="4003">
                  <c:v>187</c:v>
                </c:pt>
                <c:pt idx="4004">
                  <c:v>187</c:v>
                </c:pt>
                <c:pt idx="4005">
                  <c:v>187</c:v>
                </c:pt>
                <c:pt idx="4006">
                  <c:v>187</c:v>
                </c:pt>
                <c:pt idx="4007">
                  <c:v>187</c:v>
                </c:pt>
                <c:pt idx="4008">
                  <c:v>186</c:v>
                </c:pt>
                <c:pt idx="4009">
                  <c:v>186</c:v>
                </c:pt>
                <c:pt idx="4010">
                  <c:v>186</c:v>
                </c:pt>
                <c:pt idx="4011">
                  <c:v>186</c:v>
                </c:pt>
                <c:pt idx="4012">
                  <c:v>186</c:v>
                </c:pt>
                <c:pt idx="4013">
                  <c:v>186</c:v>
                </c:pt>
                <c:pt idx="4014">
                  <c:v>184</c:v>
                </c:pt>
                <c:pt idx="4015">
                  <c:v>167</c:v>
                </c:pt>
                <c:pt idx="4016">
                  <c:v>167</c:v>
                </c:pt>
                <c:pt idx="4017">
                  <c:v>167</c:v>
                </c:pt>
                <c:pt idx="4018">
                  <c:v>167</c:v>
                </c:pt>
                <c:pt idx="4019">
                  <c:v>167</c:v>
                </c:pt>
                <c:pt idx="4020">
                  <c:v>167</c:v>
                </c:pt>
                <c:pt idx="4021">
                  <c:v>165</c:v>
                </c:pt>
                <c:pt idx="4022">
                  <c:v>165</c:v>
                </c:pt>
                <c:pt idx="4023">
                  <c:v>163</c:v>
                </c:pt>
                <c:pt idx="4024">
                  <c:v>163</c:v>
                </c:pt>
                <c:pt idx="4025">
                  <c:v>163</c:v>
                </c:pt>
                <c:pt idx="4026">
                  <c:v>163</c:v>
                </c:pt>
                <c:pt idx="4027">
                  <c:v>163</c:v>
                </c:pt>
                <c:pt idx="4028">
                  <c:v>163</c:v>
                </c:pt>
                <c:pt idx="4029">
                  <c:v>162</c:v>
                </c:pt>
                <c:pt idx="4030">
                  <c:v>162</c:v>
                </c:pt>
                <c:pt idx="4031">
                  <c:v>161</c:v>
                </c:pt>
                <c:pt idx="4032">
                  <c:v>161</c:v>
                </c:pt>
                <c:pt idx="4033">
                  <c:v>161</c:v>
                </c:pt>
                <c:pt idx="4034">
                  <c:v>161</c:v>
                </c:pt>
                <c:pt idx="4035">
                  <c:v>157</c:v>
                </c:pt>
                <c:pt idx="4036">
                  <c:v>155</c:v>
                </c:pt>
                <c:pt idx="4037">
                  <c:v>155</c:v>
                </c:pt>
                <c:pt idx="4038">
                  <c:v>155</c:v>
                </c:pt>
                <c:pt idx="4039">
                  <c:v>155</c:v>
                </c:pt>
                <c:pt idx="4040">
                  <c:v>155</c:v>
                </c:pt>
                <c:pt idx="4041">
                  <c:v>155</c:v>
                </c:pt>
                <c:pt idx="4042">
                  <c:v>155</c:v>
                </c:pt>
                <c:pt idx="4043">
                  <c:v>152</c:v>
                </c:pt>
                <c:pt idx="4044">
                  <c:v>152</c:v>
                </c:pt>
                <c:pt idx="4045">
                  <c:v>152</c:v>
                </c:pt>
                <c:pt idx="4046">
                  <c:v>152</c:v>
                </c:pt>
                <c:pt idx="4047">
                  <c:v>152</c:v>
                </c:pt>
                <c:pt idx="4048">
                  <c:v>152</c:v>
                </c:pt>
                <c:pt idx="4049">
                  <c:v>152</c:v>
                </c:pt>
                <c:pt idx="4050">
                  <c:v>152</c:v>
                </c:pt>
                <c:pt idx="4051">
                  <c:v>147</c:v>
                </c:pt>
                <c:pt idx="4052">
                  <c:v>147</c:v>
                </c:pt>
                <c:pt idx="4053">
                  <c:v>147</c:v>
                </c:pt>
                <c:pt idx="4054">
                  <c:v>147</c:v>
                </c:pt>
                <c:pt idx="4055">
                  <c:v>147</c:v>
                </c:pt>
                <c:pt idx="4056">
                  <c:v>135</c:v>
                </c:pt>
                <c:pt idx="4057">
                  <c:v>135</c:v>
                </c:pt>
                <c:pt idx="4058">
                  <c:v>135</c:v>
                </c:pt>
                <c:pt idx="4059">
                  <c:v>135</c:v>
                </c:pt>
                <c:pt idx="4060">
                  <c:v>135</c:v>
                </c:pt>
                <c:pt idx="4061">
                  <c:v>135</c:v>
                </c:pt>
                <c:pt idx="4062">
                  <c:v>135</c:v>
                </c:pt>
                <c:pt idx="4063">
                  <c:v>135</c:v>
                </c:pt>
                <c:pt idx="4064">
                  <c:v>135</c:v>
                </c:pt>
                <c:pt idx="4065">
                  <c:v>135</c:v>
                </c:pt>
                <c:pt idx="4066">
                  <c:v>135</c:v>
                </c:pt>
                <c:pt idx="4067">
                  <c:v>135</c:v>
                </c:pt>
                <c:pt idx="4068">
                  <c:v>135</c:v>
                </c:pt>
                <c:pt idx="4069">
                  <c:v>135</c:v>
                </c:pt>
                <c:pt idx="4070">
                  <c:v>134</c:v>
                </c:pt>
                <c:pt idx="4071">
                  <c:v>133</c:v>
                </c:pt>
                <c:pt idx="4072">
                  <c:v>133</c:v>
                </c:pt>
                <c:pt idx="4073">
                  <c:v>133</c:v>
                </c:pt>
                <c:pt idx="4074">
                  <c:v>133</c:v>
                </c:pt>
                <c:pt idx="4075">
                  <c:v>132</c:v>
                </c:pt>
                <c:pt idx="4076">
                  <c:v>132</c:v>
                </c:pt>
                <c:pt idx="4077">
                  <c:v>132</c:v>
                </c:pt>
                <c:pt idx="4078">
                  <c:v>132</c:v>
                </c:pt>
                <c:pt idx="4079">
                  <c:v>122</c:v>
                </c:pt>
                <c:pt idx="4080">
                  <c:v>121</c:v>
                </c:pt>
                <c:pt idx="4081">
                  <c:v>121</c:v>
                </c:pt>
                <c:pt idx="4082">
                  <c:v>121</c:v>
                </c:pt>
                <c:pt idx="4083">
                  <c:v>121</c:v>
                </c:pt>
                <c:pt idx="4084">
                  <c:v>120</c:v>
                </c:pt>
                <c:pt idx="4085">
                  <c:v>120</c:v>
                </c:pt>
                <c:pt idx="4086">
                  <c:v>120</c:v>
                </c:pt>
                <c:pt idx="4087">
                  <c:v>120</c:v>
                </c:pt>
                <c:pt idx="4088">
                  <c:v>120</c:v>
                </c:pt>
                <c:pt idx="4089">
                  <c:v>120</c:v>
                </c:pt>
                <c:pt idx="4090">
                  <c:v>119</c:v>
                </c:pt>
                <c:pt idx="4091">
                  <c:v>110</c:v>
                </c:pt>
                <c:pt idx="4092">
                  <c:v>110</c:v>
                </c:pt>
                <c:pt idx="4093">
                  <c:v>108</c:v>
                </c:pt>
                <c:pt idx="4094">
                  <c:v>116</c:v>
                </c:pt>
                <c:pt idx="4095">
                  <c:v>116</c:v>
                </c:pt>
                <c:pt idx="4096">
                  <c:v>116</c:v>
                </c:pt>
                <c:pt idx="4097">
                  <c:v>116</c:v>
                </c:pt>
                <c:pt idx="4098">
                  <c:v>116</c:v>
                </c:pt>
                <c:pt idx="4099">
                  <c:v>115</c:v>
                </c:pt>
                <c:pt idx="4100">
                  <c:v>114</c:v>
                </c:pt>
                <c:pt idx="4101">
                  <c:v>114</c:v>
                </c:pt>
                <c:pt idx="4102">
                  <c:v>114</c:v>
                </c:pt>
                <c:pt idx="4103">
                  <c:v>114</c:v>
                </c:pt>
                <c:pt idx="4104">
                  <c:v>114</c:v>
                </c:pt>
                <c:pt idx="4105">
                  <c:v>113</c:v>
                </c:pt>
                <c:pt idx="4106">
                  <c:v>113</c:v>
                </c:pt>
                <c:pt idx="4107">
                  <c:v>107</c:v>
                </c:pt>
                <c:pt idx="4108">
                  <c:v>107</c:v>
                </c:pt>
                <c:pt idx="4109">
                  <c:v>107</c:v>
                </c:pt>
                <c:pt idx="4110">
                  <c:v>107</c:v>
                </c:pt>
                <c:pt idx="4111">
                  <c:v>107</c:v>
                </c:pt>
                <c:pt idx="4112">
                  <c:v>95</c:v>
                </c:pt>
                <c:pt idx="4113">
                  <c:v>94</c:v>
                </c:pt>
                <c:pt idx="4114">
                  <c:v>94</c:v>
                </c:pt>
                <c:pt idx="4115">
                  <c:v>88</c:v>
                </c:pt>
                <c:pt idx="4116">
                  <c:v>88</c:v>
                </c:pt>
                <c:pt idx="4117">
                  <c:v>88</c:v>
                </c:pt>
                <c:pt idx="4118">
                  <c:v>88</c:v>
                </c:pt>
                <c:pt idx="4119">
                  <c:v>88</c:v>
                </c:pt>
                <c:pt idx="4120">
                  <c:v>88</c:v>
                </c:pt>
                <c:pt idx="4121">
                  <c:v>86</c:v>
                </c:pt>
                <c:pt idx="4122">
                  <c:v>86</c:v>
                </c:pt>
                <c:pt idx="4123">
                  <c:v>86</c:v>
                </c:pt>
                <c:pt idx="4124">
                  <c:v>86</c:v>
                </c:pt>
                <c:pt idx="4125">
                  <c:v>85</c:v>
                </c:pt>
                <c:pt idx="4126">
                  <c:v>85</c:v>
                </c:pt>
                <c:pt idx="4127">
                  <c:v>83</c:v>
                </c:pt>
                <c:pt idx="4128">
                  <c:v>82</c:v>
                </c:pt>
                <c:pt idx="4129">
                  <c:v>82</c:v>
                </c:pt>
                <c:pt idx="4130">
                  <c:v>82</c:v>
                </c:pt>
                <c:pt idx="4131">
                  <c:v>82</c:v>
                </c:pt>
                <c:pt idx="4132">
                  <c:v>81</c:v>
                </c:pt>
                <c:pt idx="4133">
                  <c:v>81</c:v>
                </c:pt>
                <c:pt idx="4134">
                  <c:v>79</c:v>
                </c:pt>
                <c:pt idx="4135">
                  <c:v>76</c:v>
                </c:pt>
                <c:pt idx="4136">
                  <c:v>76</c:v>
                </c:pt>
                <c:pt idx="4137">
                  <c:v>76</c:v>
                </c:pt>
                <c:pt idx="4138">
                  <c:v>76</c:v>
                </c:pt>
                <c:pt idx="4139">
                  <c:v>76</c:v>
                </c:pt>
                <c:pt idx="4140">
                  <c:v>75</c:v>
                </c:pt>
                <c:pt idx="4141">
                  <c:v>74</c:v>
                </c:pt>
                <c:pt idx="4142">
                  <c:v>74</c:v>
                </c:pt>
                <c:pt idx="4143">
                  <c:v>74</c:v>
                </c:pt>
                <c:pt idx="4144">
                  <c:v>74</c:v>
                </c:pt>
                <c:pt idx="4145">
                  <c:v>74</c:v>
                </c:pt>
                <c:pt idx="4146">
                  <c:v>74</c:v>
                </c:pt>
                <c:pt idx="4147">
                  <c:v>74</c:v>
                </c:pt>
                <c:pt idx="4148">
                  <c:v>72</c:v>
                </c:pt>
                <c:pt idx="4149">
                  <c:v>71</c:v>
                </c:pt>
                <c:pt idx="4150">
                  <c:v>71</c:v>
                </c:pt>
                <c:pt idx="4151">
                  <c:v>71</c:v>
                </c:pt>
                <c:pt idx="4152">
                  <c:v>71</c:v>
                </c:pt>
                <c:pt idx="4153">
                  <c:v>70</c:v>
                </c:pt>
                <c:pt idx="4154">
                  <c:v>70</c:v>
                </c:pt>
                <c:pt idx="4155">
                  <c:v>69</c:v>
                </c:pt>
                <c:pt idx="4156">
                  <c:v>69</c:v>
                </c:pt>
                <c:pt idx="4157">
                  <c:v>69</c:v>
                </c:pt>
                <c:pt idx="4158">
                  <c:v>69</c:v>
                </c:pt>
                <c:pt idx="4159">
                  <c:v>69</c:v>
                </c:pt>
                <c:pt idx="4160">
                  <c:v>65</c:v>
                </c:pt>
                <c:pt idx="4161">
                  <c:v>63</c:v>
                </c:pt>
                <c:pt idx="4162">
                  <c:v>61</c:v>
                </c:pt>
                <c:pt idx="4163">
                  <c:v>61</c:v>
                </c:pt>
                <c:pt idx="4164">
                  <c:v>61</c:v>
                </c:pt>
                <c:pt idx="4165">
                  <c:v>61</c:v>
                </c:pt>
                <c:pt idx="4166">
                  <c:v>61</c:v>
                </c:pt>
                <c:pt idx="4167">
                  <c:v>55</c:v>
                </c:pt>
                <c:pt idx="4168">
                  <c:v>50</c:v>
                </c:pt>
                <c:pt idx="4169">
                  <c:v>48</c:v>
                </c:pt>
                <c:pt idx="4170">
                  <c:v>45</c:v>
                </c:pt>
                <c:pt idx="4171">
                  <c:v>45</c:v>
                </c:pt>
                <c:pt idx="4172">
                  <c:v>45</c:v>
                </c:pt>
                <c:pt idx="4173">
                  <c:v>45</c:v>
                </c:pt>
                <c:pt idx="4174">
                  <c:v>44</c:v>
                </c:pt>
                <c:pt idx="4175">
                  <c:v>42</c:v>
                </c:pt>
                <c:pt idx="4176">
                  <c:v>43</c:v>
                </c:pt>
                <c:pt idx="4177">
                  <c:v>42</c:v>
                </c:pt>
                <c:pt idx="4178">
                  <c:v>40</c:v>
                </c:pt>
                <c:pt idx="4179">
                  <c:v>40</c:v>
                </c:pt>
                <c:pt idx="4180">
                  <c:v>40</c:v>
                </c:pt>
                <c:pt idx="4181">
                  <c:v>38</c:v>
                </c:pt>
                <c:pt idx="4182">
                  <c:v>37</c:v>
                </c:pt>
                <c:pt idx="4183">
                  <c:v>25</c:v>
                </c:pt>
                <c:pt idx="4184">
                  <c:v>24</c:v>
                </c:pt>
                <c:pt idx="4185">
                  <c:v>24</c:v>
                </c:pt>
                <c:pt idx="4186">
                  <c:v>24</c:v>
                </c:pt>
                <c:pt idx="4187">
                  <c:v>24</c:v>
                </c:pt>
                <c:pt idx="4188">
                  <c:v>24</c:v>
                </c:pt>
                <c:pt idx="4189">
                  <c:v>21</c:v>
                </c:pt>
                <c:pt idx="4190">
                  <c:v>15</c:v>
                </c:pt>
                <c:pt idx="4191">
                  <c:v>12</c:v>
                </c:pt>
                <c:pt idx="4192">
                  <c:v>12</c:v>
                </c:pt>
                <c:pt idx="4193">
                  <c:v>12</c:v>
                </c:pt>
                <c:pt idx="4194">
                  <c:v>12</c:v>
                </c:pt>
                <c:pt idx="4195">
                  <c:v>11</c:v>
                </c:pt>
                <c:pt idx="4196">
                  <c:v>11</c:v>
                </c:pt>
                <c:pt idx="4197">
                  <c:v>6</c:v>
                </c:pt>
                <c:pt idx="4198">
                  <c:v>6</c:v>
                </c:pt>
                <c:pt idx="4199">
                  <c:v>6</c:v>
                </c:pt>
                <c:pt idx="4200">
                  <c:v>6</c:v>
                </c:pt>
                <c:pt idx="4201">
                  <c:v>6</c:v>
                </c:pt>
                <c:pt idx="4202">
                  <c:v>4</c:v>
                </c:pt>
                <c:pt idx="4203">
                  <c:v>3</c:v>
                </c:pt>
              </c:numCache>
            </c:numRef>
          </c:val>
          <c:smooth val="0"/>
          <c:extLst>
            <c:ext xmlns:c16="http://schemas.microsoft.com/office/drawing/2014/chart" uri="{C3380CC4-5D6E-409C-BE32-E72D297353CC}">
              <c16:uniqueId val="{00000007-6294-42B4-AF5D-FAD33E072343}"/>
            </c:ext>
          </c:extLst>
        </c:ser>
        <c:ser>
          <c:idx val="8"/>
          <c:order val="8"/>
          <c:tx>
            <c:strRef>
              <c:f>ActiveGroupsNumberPerMemberTop2!$J$1</c:f>
              <c:strCache>
                <c:ptCount val="1"/>
                <c:pt idx="0">
                  <c:v>12093969</c:v>
                </c:pt>
              </c:strCache>
            </c:strRef>
          </c:tx>
          <c:spPr>
            <a:ln w="28575" cap="rnd">
              <a:solidFill>
                <a:schemeClr val="accent5">
                  <a:lumMod val="80000"/>
                  <a:lumOff val="2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ActiveGroupsNumberPerMemberTop2!$J$2:$J$4205</c:f>
              <c:numCache>
                <c:formatCode>General</c:formatCode>
                <c:ptCount val="4204"/>
                <c:pt idx="1468">
                  <c:v>0</c:v>
                </c:pt>
                <c:pt idx="1469">
                  <c:v>3</c:v>
                </c:pt>
                <c:pt idx="1470">
                  <c:v>3</c:v>
                </c:pt>
                <c:pt idx="1471">
                  <c:v>3</c:v>
                </c:pt>
                <c:pt idx="1472">
                  <c:v>3</c:v>
                </c:pt>
                <c:pt idx="1473">
                  <c:v>4</c:v>
                </c:pt>
                <c:pt idx="1474">
                  <c:v>4</c:v>
                </c:pt>
                <c:pt idx="1475">
                  <c:v>4</c:v>
                </c:pt>
                <c:pt idx="1476">
                  <c:v>4</c:v>
                </c:pt>
                <c:pt idx="1477">
                  <c:v>4</c:v>
                </c:pt>
                <c:pt idx="1478">
                  <c:v>4</c:v>
                </c:pt>
                <c:pt idx="1479">
                  <c:v>4</c:v>
                </c:pt>
                <c:pt idx="1480">
                  <c:v>4</c:v>
                </c:pt>
                <c:pt idx="1481">
                  <c:v>4</c:v>
                </c:pt>
                <c:pt idx="1482">
                  <c:v>4</c:v>
                </c:pt>
                <c:pt idx="1483">
                  <c:v>4</c:v>
                </c:pt>
                <c:pt idx="1484">
                  <c:v>4</c:v>
                </c:pt>
                <c:pt idx="1485">
                  <c:v>4</c:v>
                </c:pt>
                <c:pt idx="1486">
                  <c:v>4</c:v>
                </c:pt>
                <c:pt idx="1487">
                  <c:v>4</c:v>
                </c:pt>
                <c:pt idx="1488">
                  <c:v>4</c:v>
                </c:pt>
                <c:pt idx="1489">
                  <c:v>4</c:v>
                </c:pt>
                <c:pt idx="1490">
                  <c:v>4</c:v>
                </c:pt>
                <c:pt idx="1491">
                  <c:v>4</c:v>
                </c:pt>
                <c:pt idx="1492">
                  <c:v>4</c:v>
                </c:pt>
                <c:pt idx="1493">
                  <c:v>4</c:v>
                </c:pt>
                <c:pt idx="1494">
                  <c:v>4</c:v>
                </c:pt>
                <c:pt idx="1495">
                  <c:v>4</c:v>
                </c:pt>
                <c:pt idx="1496">
                  <c:v>4</c:v>
                </c:pt>
                <c:pt idx="1497">
                  <c:v>4</c:v>
                </c:pt>
                <c:pt idx="1498">
                  <c:v>4</c:v>
                </c:pt>
                <c:pt idx="1499">
                  <c:v>5</c:v>
                </c:pt>
                <c:pt idx="1500">
                  <c:v>5</c:v>
                </c:pt>
                <c:pt idx="1501">
                  <c:v>5</c:v>
                </c:pt>
                <c:pt idx="1502">
                  <c:v>5</c:v>
                </c:pt>
                <c:pt idx="1503">
                  <c:v>5</c:v>
                </c:pt>
                <c:pt idx="1504">
                  <c:v>5</c:v>
                </c:pt>
                <c:pt idx="1505">
                  <c:v>5</c:v>
                </c:pt>
                <c:pt idx="1506">
                  <c:v>5</c:v>
                </c:pt>
                <c:pt idx="1507">
                  <c:v>5</c:v>
                </c:pt>
                <c:pt idx="1508">
                  <c:v>5</c:v>
                </c:pt>
                <c:pt idx="1509">
                  <c:v>6</c:v>
                </c:pt>
                <c:pt idx="1510">
                  <c:v>6</c:v>
                </c:pt>
                <c:pt idx="1511">
                  <c:v>6</c:v>
                </c:pt>
                <c:pt idx="1512">
                  <c:v>6</c:v>
                </c:pt>
                <c:pt idx="1513">
                  <c:v>6</c:v>
                </c:pt>
                <c:pt idx="1514">
                  <c:v>6</c:v>
                </c:pt>
                <c:pt idx="1515">
                  <c:v>6</c:v>
                </c:pt>
                <c:pt idx="1516">
                  <c:v>7</c:v>
                </c:pt>
                <c:pt idx="1517">
                  <c:v>7</c:v>
                </c:pt>
                <c:pt idx="1518">
                  <c:v>7</c:v>
                </c:pt>
                <c:pt idx="1519">
                  <c:v>7</c:v>
                </c:pt>
                <c:pt idx="1520">
                  <c:v>7</c:v>
                </c:pt>
                <c:pt idx="1521">
                  <c:v>7</c:v>
                </c:pt>
                <c:pt idx="1522">
                  <c:v>7</c:v>
                </c:pt>
                <c:pt idx="1523">
                  <c:v>7</c:v>
                </c:pt>
                <c:pt idx="1524">
                  <c:v>7</c:v>
                </c:pt>
                <c:pt idx="1525">
                  <c:v>7</c:v>
                </c:pt>
                <c:pt idx="1526">
                  <c:v>7</c:v>
                </c:pt>
                <c:pt idx="1527">
                  <c:v>7</c:v>
                </c:pt>
                <c:pt idx="1528">
                  <c:v>7</c:v>
                </c:pt>
                <c:pt idx="1529">
                  <c:v>7</c:v>
                </c:pt>
                <c:pt idx="1530">
                  <c:v>7</c:v>
                </c:pt>
                <c:pt idx="1531">
                  <c:v>7</c:v>
                </c:pt>
                <c:pt idx="1532">
                  <c:v>7</c:v>
                </c:pt>
                <c:pt idx="1533">
                  <c:v>7</c:v>
                </c:pt>
                <c:pt idx="1534">
                  <c:v>7</c:v>
                </c:pt>
                <c:pt idx="1535">
                  <c:v>7</c:v>
                </c:pt>
                <c:pt idx="1536">
                  <c:v>7</c:v>
                </c:pt>
                <c:pt idx="1537">
                  <c:v>7</c:v>
                </c:pt>
                <c:pt idx="1538">
                  <c:v>7</c:v>
                </c:pt>
                <c:pt idx="1539">
                  <c:v>7</c:v>
                </c:pt>
                <c:pt idx="1540">
                  <c:v>7</c:v>
                </c:pt>
                <c:pt idx="1541">
                  <c:v>7</c:v>
                </c:pt>
                <c:pt idx="1542">
                  <c:v>7</c:v>
                </c:pt>
                <c:pt idx="1543">
                  <c:v>7</c:v>
                </c:pt>
                <c:pt idx="1544">
                  <c:v>7</c:v>
                </c:pt>
                <c:pt idx="1545">
                  <c:v>7</c:v>
                </c:pt>
                <c:pt idx="1546">
                  <c:v>7</c:v>
                </c:pt>
                <c:pt idx="1547">
                  <c:v>7</c:v>
                </c:pt>
                <c:pt idx="1548">
                  <c:v>7</c:v>
                </c:pt>
                <c:pt idx="1549">
                  <c:v>7</c:v>
                </c:pt>
                <c:pt idx="1550">
                  <c:v>7</c:v>
                </c:pt>
                <c:pt idx="1551">
                  <c:v>7</c:v>
                </c:pt>
                <c:pt idx="1552">
                  <c:v>7</c:v>
                </c:pt>
                <c:pt idx="1553">
                  <c:v>7</c:v>
                </c:pt>
                <c:pt idx="1554">
                  <c:v>7</c:v>
                </c:pt>
                <c:pt idx="1555">
                  <c:v>7</c:v>
                </c:pt>
                <c:pt idx="1556">
                  <c:v>7</c:v>
                </c:pt>
                <c:pt idx="1557">
                  <c:v>7</c:v>
                </c:pt>
                <c:pt idx="1558">
                  <c:v>7</c:v>
                </c:pt>
                <c:pt idx="1559">
                  <c:v>7</c:v>
                </c:pt>
                <c:pt idx="1560">
                  <c:v>7</c:v>
                </c:pt>
                <c:pt idx="1561">
                  <c:v>7</c:v>
                </c:pt>
                <c:pt idx="1562">
                  <c:v>7</c:v>
                </c:pt>
                <c:pt idx="1563">
                  <c:v>7</c:v>
                </c:pt>
                <c:pt idx="1564">
                  <c:v>7</c:v>
                </c:pt>
                <c:pt idx="1565">
                  <c:v>7</c:v>
                </c:pt>
                <c:pt idx="1566">
                  <c:v>7</c:v>
                </c:pt>
                <c:pt idx="1567">
                  <c:v>7</c:v>
                </c:pt>
                <c:pt idx="1568">
                  <c:v>7</c:v>
                </c:pt>
                <c:pt idx="1569">
                  <c:v>7</c:v>
                </c:pt>
                <c:pt idx="1570">
                  <c:v>7</c:v>
                </c:pt>
                <c:pt idx="1571">
                  <c:v>7</c:v>
                </c:pt>
                <c:pt idx="1572">
                  <c:v>7</c:v>
                </c:pt>
                <c:pt idx="1573">
                  <c:v>7</c:v>
                </c:pt>
                <c:pt idx="1574">
                  <c:v>7</c:v>
                </c:pt>
                <c:pt idx="1575">
                  <c:v>7</c:v>
                </c:pt>
                <c:pt idx="1576">
                  <c:v>7</c:v>
                </c:pt>
                <c:pt idx="1577">
                  <c:v>7</c:v>
                </c:pt>
                <c:pt idx="1578">
                  <c:v>7</c:v>
                </c:pt>
                <c:pt idx="1579">
                  <c:v>7</c:v>
                </c:pt>
                <c:pt idx="1580">
                  <c:v>7</c:v>
                </c:pt>
                <c:pt idx="1581">
                  <c:v>7</c:v>
                </c:pt>
                <c:pt idx="1582">
                  <c:v>7</c:v>
                </c:pt>
                <c:pt idx="1583">
                  <c:v>7</c:v>
                </c:pt>
                <c:pt idx="1584">
                  <c:v>7</c:v>
                </c:pt>
                <c:pt idx="1585">
                  <c:v>7</c:v>
                </c:pt>
                <c:pt idx="1586">
                  <c:v>7</c:v>
                </c:pt>
                <c:pt idx="1587">
                  <c:v>7</c:v>
                </c:pt>
                <c:pt idx="1588">
                  <c:v>7</c:v>
                </c:pt>
                <c:pt idx="1589">
                  <c:v>7</c:v>
                </c:pt>
                <c:pt idx="1590">
                  <c:v>7</c:v>
                </c:pt>
                <c:pt idx="1591">
                  <c:v>7</c:v>
                </c:pt>
                <c:pt idx="1592">
                  <c:v>7</c:v>
                </c:pt>
                <c:pt idx="1593">
                  <c:v>7</c:v>
                </c:pt>
                <c:pt idx="1594">
                  <c:v>7</c:v>
                </c:pt>
                <c:pt idx="1595">
                  <c:v>7</c:v>
                </c:pt>
                <c:pt idx="1596">
                  <c:v>7</c:v>
                </c:pt>
                <c:pt idx="1597">
                  <c:v>7</c:v>
                </c:pt>
                <c:pt idx="1598">
                  <c:v>7</c:v>
                </c:pt>
                <c:pt idx="1599">
                  <c:v>7</c:v>
                </c:pt>
                <c:pt idx="1600">
                  <c:v>7</c:v>
                </c:pt>
                <c:pt idx="1601">
                  <c:v>7</c:v>
                </c:pt>
                <c:pt idx="1602">
                  <c:v>7</c:v>
                </c:pt>
                <c:pt idx="1603">
                  <c:v>7</c:v>
                </c:pt>
                <c:pt idx="1604">
                  <c:v>7</c:v>
                </c:pt>
                <c:pt idx="1605">
                  <c:v>7</c:v>
                </c:pt>
                <c:pt idx="1606">
                  <c:v>7</c:v>
                </c:pt>
                <c:pt idx="1607">
                  <c:v>7</c:v>
                </c:pt>
                <c:pt idx="1608">
                  <c:v>7</c:v>
                </c:pt>
                <c:pt idx="1609">
                  <c:v>7</c:v>
                </c:pt>
                <c:pt idx="1610">
                  <c:v>7</c:v>
                </c:pt>
                <c:pt idx="1611">
                  <c:v>7</c:v>
                </c:pt>
                <c:pt idx="1612">
                  <c:v>7</c:v>
                </c:pt>
                <c:pt idx="1613">
                  <c:v>7</c:v>
                </c:pt>
                <c:pt idx="1614">
                  <c:v>7</c:v>
                </c:pt>
                <c:pt idx="1615">
                  <c:v>7</c:v>
                </c:pt>
                <c:pt idx="1616">
                  <c:v>7</c:v>
                </c:pt>
                <c:pt idx="1617">
                  <c:v>7</c:v>
                </c:pt>
                <c:pt idx="1618">
                  <c:v>7</c:v>
                </c:pt>
                <c:pt idx="1619">
                  <c:v>7</c:v>
                </c:pt>
                <c:pt idx="1620">
                  <c:v>7</c:v>
                </c:pt>
                <c:pt idx="1621">
                  <c:v>7</c:v>
                </c:pt>
                <c:pt idx="1622">
                  <c:v>7</c:v>
                </c:pt>
                <c:pt idx="1623">
                  <c:v>7</c:v>
                </c:pt>
                <c:pt idx="1624">
                  <c:v>7</c:v>
                </c:pt>
                <c:pt idx="1625">
                  <c:v>7</c:v>
                </c:pt>
                <c:pt idx="1626">
                  <c:v>7</c:v>
                </c:pt>
                <c:pt idx="1627">
                  <c:v>7</c:v>
                </c:pt>
                <c:pt idx="1628">
                  <c:v>7</c:v>
                </c:pt>
                <c:pt idx="1629">
                  <c:v>7</c:v>
                </c:pt>
                <c:pt idx="1630">
                  <c:v>7</c:v>
                </c:pt>
                <c:pt idx="1631">
                  <c:v>7</c:v>
                </c:pt>
                <c:pt idx="1632">
                  <c:v>7</c:v>
                </c:pt>
                <c:pt idx="1633">
                  <c:v>7</c:v>
                </c:pt>
                <c:pt idx="1634">
                  <c:v>7</c:v>
                </c:pt>
                <c:pt idx="1635">
                  <c:v>7</c:v>
                </c:pt>
                <c:pt idx="1636">
                  <c:v>7</c:v>
                </c:pt>
                <c:pt idx="1637">
                  <c:v>7</c:v>
                </c:pt>
                <c:pt idx="1638">
                  <c:v>7</c:v>
                </c:pt>
                <c:pt idx="1639">
                  <c:v>7</c:v>
                </c:pt>
                <c:pt idx="1640">
                  <c:v>7</c:v>
                </c:pt>
                <c:pt idx="1641">
                  <c:v>7</c:v>
                </c:pt>
                <c:pt idx="1642">
                  <c:v>7</c:v>
                </c:pt>
                <c:pt idx="1643">
                  <c:v>7</c:v>
                </c:pt>
                <c:pt idx="1644">
                  <c:v>7</c:v>
                </c:pt>
                <c:pt idx="1645">
                  <c:v>7</c:v>
                </c:pt>
                <c:pt idx="1646">
                  <c:v>7</c:v>
                </c:pt>
                <c:pt idx="1647">
                  <c:v>7</c:v>
                </c:pt>
                <c:pt idx="1648">
                  <c:v>7</c:v>
                </c:pt>
                <c:pt idx="1649">
                  <c:v>7</c:v>
                </c:pt>
                <c:pt idx="1650">
                  <c:v>7</c:v>
                </c:pt>
                <c:pt idx="1651">
                  <c:v>7</c:v>
                </c:pt>
                <c:pt idx="1652">
                  <c:v>7</c:v>
                </c:pt>
                <c:pt idx="1653">
                  <c:v>7</c:v>
                </c:pt>
                <c:pt idx="1654">
                  <c:v>7</c:v>
                </c:pt>
                <c:pt idx="1655">
                  <c:v>7</c:v>
                </c:pt>
                <c:pt idx="1656">
                  <c:v>7</c:v>
                </c:pt>
                <c:pt idx="1657">
                  <c:v>7</c:v>
                </c:pt>
                <c:pt idx="1658">
                  <c:v>7</c:v>
                </c:pt>
                <c:pt idx="1659">
                  <c:v>7</c:v>
                </c:pt>
                <c:pt idx="1660">
                  <c:v>7</c:v>
                </c:pt>
                <c:pt idx="1661">
                  <c:v>7</c:v>
                </c:pt>
                <c:pt idx="1662">
                  <c:v>7</c:v>
                </c:pt>
                <c:pt idx="1663">
                  <c:v>7</c:v>
                </c:pt>
                <c:pt idx="1664">
                  <c:v>7</c:v>
                </c:pt>
                <c:pt idx="1665">
                  <c:v>7</c:v>
                </c:pt>
                <c:pt idx="1666">
                  <c:v>7</c:v>
                </c:pt>
                <c:pt idx="1667">
                  <c:v>7</c:v>
                </c:pt>
                <c:pt idx="1668">
                  <c:v>7</c:v>
                </c:pt>
                <c:pt idx="1669">
                  <c:v>7</c:v>
                </c:pt>
                <c:pt idx="1670">
                  <c:v>7</c:v>
                </c:pt>
                <c:pt idx="1671">
                  <c:v>7</c:v>
                </c:pt>
                <c:pt idx="1672">
                  <c:v>7</c:v>
                </c:pt>
                <c:pt idx="1673">
                  <c:v>7</c:v>
                </c:pt>
                <c:pt idx="1674">
                  <c:v>7</c:v>
                </c:pt>
                <c:pt idx="1675">
                  <c:v>7</c:v>
                </c:pt>
                <c:pt idx="1676">
                  <c:v>7</c:v>
                </c:pt>
                <c:pt idx="1677">
                  <c:v>7</c:v>
                </c:pt>
                <c:pt idx="1678">
                  <c:v>7</c:v>
                </c:pt>
                <c:pt idx="1679">
                  <c:v>7</c:v>
                </c:pt>
                <c:pt idx="1680">
                  <c:v>7</c:v>
                </c:pt>
                <c:pt idx="1681">
                  <c:v>7</c:v>
                </c:pt>
                <c:pt idx="1682">
                  <c:v>7</c:v>
                </c:pt>
                <c:pt idx="1683">
                  <c:v>7</c:v>
                </c:pt>
                <c:pt idx="1684">
                  <c:v>7</c:v>
                </c:pt>
                <c:pt idx="1685">
                  <c:v>7</c:v>
                </c:pt>
                <c:pt idx="1686">
                  <c:v>7</c:v>
                </c:pt>
                <c:pt idx="1687">
                  <c:v>7</c:v>
                </c:pt>
                <c:pt idx="1688">
                  <c:v>7</c:v>
                </c:pt>
                <c:pt idx="1689">
                  <c:v>7</c:v>
                </c:pt>
                <c:pt idx="1690">
                  <c:v>7</c:v>
                </c:pt>
                <c:pt idx="1691">
                  <c:v>7</c:v>
                </c:pt>
                <c:pt idx="1692">
                  <c:v>7</c:v>
                </c:pt>
                <c:pt idx="1693">
                  <c:v>7</c:v>
                </c:pt>
                <c:pt idx="1694">
                  <c:v>7</c:v>
                </c:pt>
                <c:pt idx="1695">
                  <c:v>7</c:v>
                </c:pt>
                <c:pt idx="1696">
                  <c:v>7</c:v>
                </c:pt>
                <c:pt idx="1697">
                  <c:v>7</c:v>
                </c:pt>
                <c:pt idx="1698">
                  <c:v>7</c:v>
                </c:pt>
                <c:pt idx="1699">
                  <c:v>7</c:v>
                </c:pt>
                <c:pt idx="1700">
                  <c:v>7</c:v>
                </c:pt>
                <c:pt idx="1701">
                  <c:v>7</c:v>
                </c:pt>
                <c:pt idx="1702">
                  <c:v>7</c:v>
                </c:pt>
                <c:pt idx="1703">
                  <c:v>7</c:v>
                </c:pt>
                <c:pt idx="1704">
                  <c:v>7</c:v>
                </c:pt>
                <c:pt idx="1705">
                  <c:v>7</c:v>
                </c:pt>
                <c:pt idx="1706">
                  <c:v>7</c:v>
                </c:pt>
                <c:pt idx="1707">
                  <c:v>7</c:v>
                </c:pt>
                <c:pt idx="1708">
                  <c:v>7</c:v>
                </c:pt>
                <c:pt idx="1709">
                  <c:v>7</c:v>
                </c:pt>
                <c:pt idx="1710">
                  <c:v>7</c:v>
                </c:pt>
                <c:pt idx="1711">
                  <c:v>7</c:v>
                </c:pt>
                <c:pt idx="1712">
                  <c:v>7</c:v>
                </c:pt>
                <c:pt idx="1713">
                  <c:v>7</c:v>
                </c:pt>
                <c:pt idx="1714">
                  <c:v>7</c:v>
                </c:pt>
                <c:pt idx="1715">
                  <c:v>7</c:v>
                </c:pt>
                <c:pt idx="1716">
                  <c:v>7</c:v>
                </c:pt>
                <c:pt idx="1717">
                  <c:v>7</c:v>
                </c:pt>
                <c:pt idx="1718">
                  <c:v>7</c:v>
                </c:pt>
                <c:pt idx="1719">
                  <c:v>8</c:v>
                </c:pt>
                <c:pt idx="1720">
                  <c:v>8</c:v>
                </c:pt>
                <c:pt idx="1721">
                  <c:v>8</c:v>
                </c:pt>
                <c:pt idx="1722">
                  <c:v>8</c:v>
                </c:pt>
                <c:pt idx="1723">
                  <c:v>8</c:v>
                </c:pt>
                <c:pt idx="1724">
                  <c:v>8</c:v>
                </c:pt>
                <c:pt idx="1725">
                  <c:v>8</c:v>
                </c:pt>
                <c:pt idx="1726">
                  <c:v>8</c:v>
                </c:pt>
                <c:pt idx="1727">
                  <c:v>8</c:v>
                </c:pt>
                <c:pt idx="1728">
                  <c:v>8</c:v>
                </c:pt>
                <c:pt idx="1729">
                  <c:v>8</c:v>
                </c:pt>
                <c:pt idx="1730">
                  <c:v>8</c:v>
                </c:pt>
                <c:pt idx="1731">
                  <c:v>8</c:v>
                </c:pt>
                <c:pt idx="1732">
                  <c:v>8</c:v>
                </c:pt>
                <c:pt idx="1733">
                  <c:v>8</c:v>
                </c:pt>
                <c:pt idx="1734">
                  <c:v>8</c:v>
                </c:pt>
                <c:pt idx="1735">
                  <c:v>8</c:v>
                </c:pt>
                <c:pt idx="1736">
                  <c:v>8</c:v>
                </c:pt>
                <c:pt idx="1737">
                  <c:v>8</c:v>
                </c:pt>
                <c:pt idx="1738">
                  <c:v>8</c:v>
                </c:pt>
                <c:pt idx="1739">
                  <c:v>8</c:v>
                </c:pt>
                <c:pt idx="1740">
                  <c:v>8</c:v>
                </c:pt>
                <c:pt idx="1741">
                  <c:v>8</c:v>
                </c:pt>
                <c:pt idx="1742">
                  <c:v>8</c:v>
                </c:pt>
                <c:pt idx="1743">
                  <c:v>8</c:v>
                </c:pt>
                <c:pt idx="1744">
                  <c:v>8</c:v>
                </c:pt>
                <c:pt idx="1745">
                  <c:v>8</c:v>
                </c:pt>
                <c:pt idx="1746">
                  <c:v>8</c:v>
                </c:pt>
                <c:pt idx="1747">
                  <c:v>8</c:v>
                </c:pt>
                <c:pt idx="1748">
                  <c:v>8</c:v>
                </c:pt>
                <c:pt idx="1749">
                  <c:v>8</c:v>
                </c:pt>
                <c:pt idx="1750">
                  <c:v>8</c:v>
                </c:pt>
                <c:pt idx="1751">
                  <c:v>8</c:v>
                </c:pt>
                <c:pt idx="1752">
                  <c:v>8</c:v>
                </c:pt>
                <c:pt idx="1753">
                  <c:v>8</c:v>
                </c:pt>
                <c:pt idx="1754">
                  <c:v>8</c:v>
                </c:pt>
                <c:pt idx="1755">
                  <c:v>8</c:v>
                </c:pt>
                <c:pt idx="1756">
                  <c:v>8</c:v>
                </c:pt>
                <c:pt idx="1757">
                  <c:v>8</c:v>
                </c:pt>
                <c:pt idx="1758">
                  <c:v>8</c:v>
                </c:pt>
                <c:pt idx="1759">
                  <c:v>8</c:v>
                </c:pt>
                <c:pt idx="1760">
                  <c:v>8</c:v>
                </c:pt>
                <c:pt idx="1761">
                  <c:v>8</c:v>
                </c:pt>
                <c:pt idx="1762">
                  <c:v>8</c:v>
                </c:pt>
                <c:pt idx="1763">
                  <c:v>8</c:v>
                </c:pt>
                <c:pt idx="1764">
                  <c:v>8</c:v>
                </c:pt>
                <c:pt idx="1765">
                  <c:v>8</c:v>
                </c:pt>
                <c:pt idx="1766">
                  <c:v>8</c:v>
                </c:pt>
                <c:pt idx="1767">
                  <c:v>8</c:v>
                </c:pt>
                <c:pt idx="1768">
                  <c:v>8</c:v>
                </c:pt>
                <c:pt idx="1769">
                  <c:v>8</c:v>
                </c:pt>
                <c:pt idx="1770">
                  <c:v>8</c:v>
                </c:pt>
                <c:pt idx="1771">
                  <c:v>8</c:v>
                </c:pt>
                <c:pt idx="1772">
                  <c:v>8</c:v>
                </c:pt>
                <c:pt idx="1773">
                  <c:v>8</c:v>
                </c:pt>
                <c:pt idx="1774">
                  <c:v>8</c:v>
                </c:pt>
                <c:pt idx="1775">
                  <c:v>8</c:v>
                </c:pt>
                <c:pt idx="1776">
                  <c:v>8</c:v>
                </c:pt>
                <c:pt idx="1777">
                  <c:v>8</c:v>
                </c:pt>
                <c:pt idx="1778">
                  <c:v>8</c:v>
                </c:pt>
                <c:pt idx="1779">
                  <c:v>8</c:v>
                </c:pt>
                <c:pt idx="1780">
                  <c:v>8</c:v>
                </c:pt>
                <c:pt idx="1781">
                  <c:v>8</c:v>
                </c:pt>
                <c:pt idx="1782">
                  <c:v>8</c:v>
                </c:pt>
                <c:pt idx="1783">
                  <c:v>8</c:v>
                </c:pt>
                <c:pt idx="1784">
                  <c:v>8</c:v>
                </c:pt>
                <c:pt idx="1785">
                  <c:v>8</c:v>
                </c:pt>
                <c:pt idx="1786">
                  <c:v>8</c:v>
                </c:pt>
                <c:pt idx="1787">
                  <c:v>8</c:v>
                </c:pt>
                <c:pt idx="1788">
                  <c:v>8</c:v>
                </c:pt>
                <c:pt idx="1789">
                  <c:v>8</c:v>
                </c:pt>
                <c:pt idx="1790">
                  <c:v>8</c:v>
                </c:pt>
                <c:pt idx="1791">
                  <c:v>8</c:v>
                </c:pt>
                <c:pt idx="1792">
                  <c:v>8</c:v>
                </c:pt>
                <c:pt idx="1793">
                  <c:v>8</c:v>
                </c:pt>
                <c:pt idx="1794">
                  <c:v>8</c:v>
                </c:pt>
                <c:pt idx="1795">
                  <c:v>8</c:v>
                </c:pt>
                <c:pt idx="1796">
                  <c:v>8</c:v>
                </c:pt>
                <c:pt idx="1797">
                  <c:v>8</c:v>
                </c:pt>
                <c:pt idx="1798">
                  <c:v>8</c:v>
                </c:pt>
                <c:pt idx="1799">
                  <c:v>8</c:v>
                </c:pt>
                <c:pt idx="1800">
                  <c:v>8</c:v>
                </c:pt>
                <c:pt idx="1801">
                  <c:v>8</c:v>
                </c:pt>
                <c:pt idx="1802">
                  <c:v>8</c:v>
                </c:pt>
                <c:pt idx="1803">
                  <c:v>8</c:v>
                </c:pt>
                <c:pt idx="1804">
                  <c:v>8</c:v>
                </c:pt>
                <c:pt idx="1805">
                  <c:v>8</c:v>
                </c:pt>
                <c:pt idx="1806">
                  <c:v>8</c:v>
                </c:pt>
                <c:pt idx="1807">
                  <c:v>8</c:v>
                </c:pt>
                <c:pt idx="1808">
                  <c:v>8</c:v>
                </c:pt>
                <c:pt idx="1809">
                  <c:v>8</c:v>
                </c:pt>
                <c:pt idx="1810">
                  <c:v>8</c:v>
                </c:pt>
                <c:pt idx="1811">
                  <c:v>8</c:v>
                </c:pt>
                <c:pt idx="1812">
                  <c:v>8</c:v>
                </c:pt>
                <c:pt idx="1813">
                  <c:v>8</c:v>
                </c:pt>
                <c:pt idx="1814">
                  <c:v>8</c:v>
                </c:pt>
                <c:pt idx="1815">
                  <c:v>8</c:v>
                </c:pt>
                <c:pt idx="1816">
                  <c:v>8</c:v>
                </c:pt>
                <c:pt idx="1817">
                  <c:v>8</c:v>
                </c:pt>
                <c:pt idx="1818">
                  <c:v>8</c:v>
                </c:pt>
                <c:pt idx="1819">
                  <c:v>8</c:v>
                </c:pt>
                <c:pt idx="1820">
                  <c:v>8</c:v>
                </c:pt>
                <c:pt idx="1821">
                  <c:v>8</c:v>
                </c:pt>
                <c:pt idx="1822">
                  <c:v>8</c:v>
                </c:pt>
                <c:pt idx="1823">
                  <c:v>8</c:v>
                </c:pt>
                <c:pt idx="1824">
                  <c:v>8</c:v>
                </c:pt>
                <c:pt idx="1825">
                  <c:v>8</c:v>
                </c:pt>
                <c:pt idx="1826">
                  <c:v>8</c:v>
                </c:pt>
                <c:pt idx="1827">
                  <c:v>8</c:v>
                </c:pt>
                <c:pt idx="1828">
                  <c:v>8</c:v>
                </c:pt>
                <c:pt idx="1829">
                  <c:v>8</c:v>
                </c:pt>
                <c:pt idx="1830">
                  <c:v>8</c:v>
                </c:pt>
                <c:pt idx="1831">
                  <c:v>8</c:v>
                </c:pt>
                <c:pt idx="1832">
                  <c:v>8</c:v>
                </c:pt>
                <c:pt idx="1833">
                  <c:v>8</c:v>
                </c:pt>
                <c:pt idx="1834">
                  <c:v>8</c:v>
                </c:pt>
                <c:pt idx="1835">
                  <c:v>8</c:v>
                </c:pt>
                <c:pt idx="1836">
                  <c:v>8</c:v>
                </c:pt>
                <c:pt idx="1837">
                  <c:v>8</c:v>
                </c:pt>
                <c:pt idx="1838">
                  <c:v>8</c:v>
                </c:pt>
                <c:pt idx="1839">
                  <c:v>8</c:v>
                </c:pt>
                <c:pt idx="1840">
                  <c:v>8</c:v>
                </c:pt>
                <c:pt idx="1841">
                  <c:v>8</c:v>
                </c:pt>
                <c:pt idx="1842">
                  <c:v>8</c:v>
                </c:pt>
                <c:pt idx="1843">
                  <c:v>8</c:v>
                </c:pt>
                <c:pt idx="1844">
                  <c:v>8</c:v>
                </c:pt>
                <c:pt idx="1845">
                  <c:v>8</c:v>
                </c:pt>
                <c:pt idx="1846">
                  <c:v>8</c:v>
                </c:pt>
                <c:pt idx="1847">
                  <c:v>8</c:v>
                </c:pt>
                <c:pt idx="1848">
                  <c:v>8</c:v>
                </c:pt>
                <c:pt idx="1849">
                  <c:v>8</c:v>
                </c:pt>
                <c:pt idx="1850">
                  <c:v>8</c:v>
                </c:pt>
                <c:pt idx="1851">
                  <c:v>8</c:v>
                </c:pt>
                <c:pt idx="1852">
                  <c:v>8</c:v>
                </c:pt>
                <c:pt idx="1853">
                  <c:v>8</c:v>
                </c:pt>
                <c:pt idx="1854">
                  <c:v>8</c:v>
                </c:pt>
                <c:pt idx="1855">
                  <c:v>8</c:v>
                </c:pt>
                <c:pt idx="1856">
                  <c:v>8</c:v>
                </c:pt>
                <c:pt idx="1857">
                  <c:v>8</c:v>
                </c:pt>
                <c:pt idx="1858">
                  <c:v>8</c:v>
                </c:pt>
                <c:pt idx="1859">
                  <c:v>8</c:v>
                </c:pt>
                <c:pt idx="1860">
                  <c:v>8</c:v>
                </c:pt>
                <c:pt idx="1861">
                  <c:v>8</c:v>
                </c:pt>
                <c:pt idx="1862">
                  <c:v>8</c:v>
                </c:pt>
                <c:pt idx="1863">
                  <c:v>8</c:v>
                </c:pt>
                <c:pt idx="1864">
                  <c:v>8</c:v>
                </c:pt>
                <c:pt idx="1865">
                  <c:v>8</c:v>
                </c:pt>
                <c:pt idx="1866">
                  <c:v>8</c:v>
                </c:pt>
                <c:pt idx="1867">
                  <c:v>8</c:v>
                </c:pt>
                <c:pt idx="1868">
                  <c:v>8</c:v>
                </c:pt>
                <c:pt idx="1869">
                  <c:v>8</c:v>
                </c:pt>
                <c:pt idx="1870">
                  <c:v>8</c:v>
                </c:pt>
                <c:pt idx="1871">
                  <c:v>8</c:v>
                </c:pt>
                <c:pt idx="1872">
                  <c:v>8</c:v>
                </c:pt>
                <c:pt idx="1873">
                  <c:v>8</c:v>
                </c:pt>
                <c:pt idx="1874">
                  <c:v>8</c:v>
                </c:pt>
                <c:pt idx="1875">
                  <c:v>8</c:v>
                </c:pt>
                <c:pt idx="1876">
                  <c:v>8</c:v>
                </c:pt>
                <c:pt idx="1877">
                  <c:v>8</c:v>
                </c:pt>
                <c:pt idx="1878">
                  <c:v>8</c:v>
                </c:pt>
                <c:pt idx="1879">
                  <c:v>8</c:v>
                </c:pt>
                <c:pt idx="1880">
                  <c:v>8</c:v>
                </c:pt>
                <c:pt idx="1881">
                  <c:v>8</c:v>
                </c:pt>
                <c:pt idx="1882">
                  <c:v>8</c:v>
                </c:pt>
                <c:pt idx="1883">
                  <c:v>8</c:v>
                </c:pt>
                <c:pt idx="1884">
                  <c:v>8</c:v>
                </c:pt>
                <c:pt idx="1885">
                  <c:v>8</c:v>
                </c:pt>
                <c:pt idx="1886">
                  <c:v>8</c:v>
                </c:pt>
                <c:pt idx="1887">
                  <c:v>8</c:v>
                </c:pt>
                <c:pt idx="1888">
                  <c:v>8</c:v>
                </c:pt>
                <c:pt idx="1889">
                  <c:v>8</c:v>
                </c:pt>
                <c:pt idx="1890">
                  <c:v>8</c:v>
                </c:pt>
                <c:pt idx="1891">
                  <c:v>8</c:v>
                </c:pt>
                <c:pt idx="1892">
                  <c:v>8</c:v>
                </c:pt>
                <c:pt idx="1893">
                  <c:v>8</c:v>
                </c:pt>
                <c:pt idx="1894">
                  <c:v>8</c:v>
                </c:pt>
                <c:pt idx="1895">
                  <c:v>13</c:v>
                </c:pt>
                <c:pt idx="1896">
                  <c:v>13</c:v>
                </c:pt>
                <c:pt idx="1897">
                  <c:v>13</c:v>
                </c:pt>
                <c:pt idx="1898">
                  <c:v>13</c:v>
                </c:pt>
                <c:pt idx="1899">
                  <c:v>13</c:v>
                </c:pt>
                <c:pt idx="1900">
                  <c:v>13</c:v>
                </c:pt>
                <c:pt idx="1901">
                  <c:v>13</c:v>
                </c:pt>
                <c:pt idx="1902">
                  <c:v>13</c:v>
                </c:pt>
                <c:pt idx="1903">
                  <c:v>13</c:v>
                </c:pt>
                <c:pt idx="1904">
                  <c:v>13</c:v>
                </c:pt>
                <c:pt idx="1905">
                  <c:v>13</c:v>
                </c:pt>
                <c:pt idx="1906">
                  <c:v>13</c:v>
                </c:pt>
                <c:pt idx="1907">
                  <c:v>13</c:v>
                </c:pt>
                <c:pt idx="1908">
                  <c:v>13</c:v>
                </c:pt>
                <c:pt idx="1909">
                  <c:v>13</c:v>
                </c:pt>
                <c:pt idx="1910">
                  <c:v>13</c:v>
                </c:pt>
                <c:pt idx="1911">
                  <c:v>13</c:v>
                </c:pt>
                <c:pt idx="1912">
                  <c:v>13</c:v>
                </c:pt>
                <c:pt idx="1913">
                  <c:v>13</c:v>
                </c:pt>
                <c:pt idx="1914">
                  <c:v>13</c:v>
                </c:pt>
                <c:pt idx="1915">
                  <c:v>13</c:v>
                </c:pt>
                <c:pt idx="1916">
                  <c:v>13</c:v>
                </c:pt>
                <c:pt idx="1917">
                  <c:v>13</c:v>
                </c:pt>
                <c:pt idx="1918">
                  <c:v>13</c:v>
                </c:pt>
                <c:pt idx="1919">
                  <c:v>13</c:v>
                </c:pt>
                <c:pt idx="1920">
                  <c:v>13</c:v>
                </c:pt>
                <c:pt idx="1921">
                  <c:v>13</c:v>
                </c:pt>
                <c:pt idx="1922">
                  <c:v>13</c:v>
                </c:pt>
                <c:pt idx="1923">
                  <c:v>13</c:v>
                </c:pt>
                <c:pt idx="1924">
                  <c:v>13</c:v>
                </c:pt>
                <c:pt idx="1925">
                  <c:v>13</c:v>
                </c:pt>
                <c:pt idx="1926">
                  <c:v>13</c:v>
                </c:pt>
                <c:pt idx="1927">
                  <c:v>13</c:v>
                </c:pt>
                <c:pt idx="1928">
                  <c:v>13</c:v>
                </c:pt>
                <c:pt idx="1929">
                  <c:v>13</c:v>
                </c:pt>
                <c:pt idx="1930">
                  <c:v>13</c:v>
                </c:pt>
                <c:pt idx="1931">
                  <c:v>13</c:v>
                </c:pt>
                <c:pt idx="1932">
                  <c:v>13</c:v>
                </c:pt>
                <c:pt idx="1933">
                  <c:v>13</c:v>
                </c:pt>
                <c:pt idx="1934">
                  <c:v>13</c:v>
                </c:pt>
                <c:pt idx="1935">
                  <c:v>13</c:v>
                </c:pt>
                <c:pt idx="1936">
                  <c:v>13</c:v>
                </c:pt>
                <c:pt idx="1937">
                  <c:v>13</c:v>
                </c:pt>
                <c:pt idx="1938">
                  <c:v>13</c:v>
                </c:pt>
                <c:pt idx="1939">
                  <c:v>13</c:v>
                </c:pt>
                <c:pt idx="1940">
                  <c:v>13</c:v>
                </c:pt>
                <c:pt idx="1941">
                  <c:v>13</c:v>
                </c:pt>
                <c:pt idx="1942">
                  <c:v>13</c:v>
                </c:pt>
                <c:pt idx="1943">
                  <c:v>13</c:v>
                </c:pt>
                <c:pt idx="1944">
                  <c:v>13</c:v>
                </c:pt>
                <c:pt idx="1945">
                  <c:v>13</c:v>
                </c:pt>
                <c:pt idx="1946">
                  <c:v>13</c:v>
                </c:pt>
                <c:pt idx="1947">
                  <c:v>13</c:v>
                </c:pt>
                <c:pt idx="1948">
                  <c:v>13</c:v>
                </c:pt>
                <c:pt idx="1949">
                  <c:v>13</c:v>
                </c:pt>
                <c:pt idx="1950">
                  <c:v>13</c:v>
                </c:pt>
                <c:pt idx="1951">
                  <c:v>13</c:v>
                </c:pt>
                <c:pt idx="1952">
                  <c:v>13</c:v>
                </c:pt>
                <c:pt idx="1953">
                  <c:v>13</c:v>
                </c:pt>
                <c:pt idx="1954">
                  <c:v>13</c:v>
                </c:pt>
                <c:pt idx="1955">
                  <c:v>13</c:v>
                </c:pt>
                <c:pt idx="1956">
                  <c:v>13</c:v>
                </c:pt>
                <c:pt idx="1957">
                  <c:v>13</c:v>
                </c:pt>
                <c:pt idx="1958">
                  <c:v>13</c:v>
                </c:pt>
                <c:pt idx="1959">
                  <c:v>13</c:v>
                </c:pt>
                <c:pt idx="1960">
                  <c:v>13</c:v>
                </c:pt>
                <c:pt idx="1961">
                  <c:v>13</c:v>
                </c:pt>
                <c:pt idx="1962">
                  <c:v>13</c:v>
                </c:pt>
                <c:pt idx="1963">
                  <c:v>13</c:v>
                </c:pt>
                <c:pt idx="1964">
                  <c:v>13</c:v>
                </c:pt>
                <c:pt idx="1965">
                  <c:v>13</c:v>
                </c:pt>
                <c:pt idx="1966">
                  <c:v>13</c:v>
                </c:pt>
                <c:pt idx="1967">
                  <c:v>13</c:v>
                </c:pt>
                <c:pt idx="1968">
                  <c:v>13</c:v>
                </c:pt>
                <c:pt idx="1969">
                  <c:v>13</c:v>
                </c:pt>
                <c:pt idx="1970">
                  <c:v>13</c:v>
                </c:pt>
                <c:pt idx="1971">
                  <c:v>13</c:v>
                </c:pt>
                <c:pt idx="1972">
                  <c:v>13</c:v>
                </c:pt>
                <c:pt idx="1973">
                  <c:v>13</c:v>
                </c:pt>
                <c:pt idx="1974">
                  <c:v>13</c:v>
                </c:pt>
                <c:pt idx="1975">
                  <c:v>13</c:v>
                </c:pt>
                <c:pt idx="1976">
                  <c:v>13</c:v>
                </c:pt>
                <c:pt idx="1977">
                  <c:v>13</c:v>
                </c:pt>
                <c:pt idx="1978">
                  <c:v>13</c:v>
                </c:pt>
                <c:pt idx="1979">
                  <c:v>13</c:v>
                </c:pt>
                <c:pt idx="1980">
                  <c:v>13</c:v>
                </c:pt>
                <c:pt idx="1981">
                  <c:v>13</c:v>
                </c:pt>
                <c:pt idx="1982">
                  <c:v>13</c:v>
                </c:pt>
                <c:pt idx="1983">
                  <c:v>13</c:v>
                </c:pt>
                <c:pt idx="1984">
                  <c:v>13</c:v>
                </c:pt>
                <c:pt idx="1985">
                  <c:v>13</c:v>
                </c:pt>
                <c:pt idx="1986">
                  <c:v>13</c:v>
                </c:pt>
                <c:pt idx="1987">
                  <c:v>13</c:v>
                </c:pt>
                <c:pt idx="1988">
                  <c:v>13</c:v>
                </c:pt>
                <c:pt idx="1989">
                  <c:v>13</c:v>
                </c:pt>
                <c:pt idx="1990">
                  <c:v>13</c:v>
                </c:pt>
                <c:pt idx="1991">
                  <c:v>13</c:v>
                </c:pt>
                <c:pt idx="1992">
                  <c:v>13</c:v>
                </c:pt>
                <c:pt idx="1993">
                  <c:v>13</c:v>
                </c:pt>
                <c:pt idx="1994">
                  <c:v>13</c:v>
                </c:pt>
                <c:pt idx="1995">
                  <c:v>13</c:v>
                </c:pt>
                <c:pt idx="1996">
                  <c:v>13</c:v>
                </c:pt>
                <c:pt idx="1997">
                  <c:v>13</c:v>
                </c:pt>
                <c:pt idx="1998">
                  <c:v>13</c:v>
                </c:pt>
                <c:pt idx="1999">
                  <c:v>13</c:v>
                </c:pt>
                <c:pt idx="2000">
                  <c:v>13</c:v>
                </c:pt>
                <c:pt idx="2001">
                  <c:v>13</c:v>
                </c:pt>
                <c:pt idx="2002">
                  <c:v>13</c:v>
                </c:pt>
                <c:pt idx="2003">
                  <c:v>13</c:v>
                </c:pt>
                <c:pt idx="2004">
                  <c:v>13</c:v>
                </c:pt>
                <c:pt idx="2005">
                  <c:v>13</c:v>
                </c:pt>
                <c:pt idx="2006">
                  <c:v>13</c:v>
                </c:pt>
                <c:pt idx="2007">
                  <c:v>13</c:v>
                </c:pt>
                <c:pt idx="2008">
                  <c:v>13</c:v>
                </c:pt>
                <c:pt idx="2009">
                  <c:v>13</c:v>
                </c:pt>
                <c:pt idx="2010">
                  <c:v>13</c:v>
                </c:pt>
                <c:pt idx="2011">
                  <c:v>13</c:v>
                </c:pt>
                <c:pt idx="2012">
                  <c:v>13</c:v>
                </c:pt>
                <c:pt idx="2013">
                  <c:v>14</c:v>
                </c:pt>
                <c:pt idx="2014">
                  <c:v>15</c:v>
                </c:pt>
                <c:pt idx="2015">
                  <c:v>16</c:v>
                </c:pt>
                <c:pt idx="2016">
                  <c:v>16</c:v>
                </c:pt>
                <c:pt idx="2017">
                  <c:v>17</c:v>
                </c:pt>
                <c:pt idx="2018">
                  <c:v>18</c:v>
                </c:pt>
                <c:pt idx="2019">
                  <c:v>20</c:v>
                </c:pt>
                <c:pt idx="2020">
                  <c:v>21</c:v>
                </c:pt>
                <c:pt idx="2021">
                  <c:v>23</c:v>
                </c:pt>
                <c:pt idx="2022">
                  <c:v>23</c:v>
                </c:pt>
                <c:pt idx="2023">
                  <c:v>23</c:v>
                </c:pt>
                <c:pt idx="2024">
                  <c:v>23</c:v>
                </c:pt>
                <c:pt idx="2025">
                  <c:v>23</c:v>
                </c:pt>
                <c:pt idx="2026">
                  <c:v>23</c:v>
                </c:pt>
                <c:pt idx="2027">
                  <c:v>23</c:v>
                </c:pt>
                <c:pt idx="2028">
                  <c:v>23</c:v>
                </c:pt>
                <c:pt idx="2029">
                  <c:v>23</c:v>
                </c:pt>
                <c:pt idx="2030">
                  <c:v>23</c:v>
                </c:pt>
                <c:pt idx="2031">
                  <c:v>23</c:v>
                </c:pt>
                <c:pt idx="2032">
                  <c:v>23</c:v>
                </c:pt>
                <c:pt idx="2033">
                  <c:v>23</c:v>
                </c:pt>
                <c:pt idx="2034">
                  <c:v>23</c:v>
                </c:pt>
                <c:pt idx="2035">
                  <c:v>23</c:v>
                </c:pt>
                <c:pt idx="2036">
                  <c:v>23</c:v>
                </c:pt>
                <c:pt idx="2037">
                  <c:v>23</c:v>
                </c:pt>
                <c:pt idx="2038">
                  <c:v>23</c:v>
                </c:pt>
                <c:pt idx="2039">
                  <c:v>24</c:v>
                </c:pt>
                <c:pt idx="2040">
                  <c:v>24</c:v>
                </c:pt>
                <c:pt idx="2041">
                  <c:v>25</c:v>
                </c:pt>
                <c:pt idx="2042">
                  <c:v>26</c:v>
                </c:pt>
                <c:pt idx="2043">
                  <c:v>26</c:v>
                </c:pt>
                <c:pt idx="2044">
                  <c:v>26</c:v>
                </c:pt>
                <c:pt idx="2045">
                  <c:v>27</c:v>
                </c:pt>
                <c:pt idx="2046">
                  <c:v>27</c:v>
                </c:pt>
                <c:pt idx="2047">
                  <c:v>27</c:v>
                </c:pt>
                <c:pt idx="2048">
                  <c:v>27</c:v>
                </c:pt>
                <c:pt idx="2049">
                  <c:v>27</c:v>
                </c:pt>
                <c:pt idx="2050">
                  <c:v>27</c:v>
                </c:pt>
                <c:pt idx="2051">
                  <c:v>27</c:v>
                </c:pt>
                <c:pt idx="2052">
                  <c:v>27</c:v>
                </c:pt>
                <c:pt idx="2053">
                  <c:v>27</c:v>
                </c:pt>
                <c:pt idx="2054">
                  <c:v>27</c:v>
                </c:pt>
                <c:pt idx="2055">
                  <c:v>27</c:v>
                </c:pt>
                <c:pt idx="2056">
                  <c:v>27</c:v>
                </c:pt>
                <c:pt idx="2057">
                  <c:v>27</c:v>
                </c:pt>
                <c:pt idx="2058">
                  <c:v>27</c:v>
                </c:pt>
                <c:pt idx="2059">
                  <c:v>27</c:v>
                </c:pt>
                <c:pt idx="2060">
                  <c:v>27</c:v>
                </c:pt>
                <c:pt idx="2061">
                  <c:v>27</c:v>
                </c:pt>
                <c:pt idx="2062">
                  <c:v>27</c:v>
                </c:pt>
                <c:pt idx="2063">
                  <c:v>27</c:v>
                </c:pt>
                <c:pt idx="2064">
                  <c:v>27</c:v>
                </c:pt>
                <c:pt idx="2065">
                  <c:v>27</c:v>
                </c:pt>
                <c:pt idx="2066">
                  <c:v>27</c:v>
                </c:pt>
                <c:pt idx="2067">
                  <c:v>28</c:v>
                </c:pt>
                <c:pt idx="2068">
                  <c:v>28</c:v>
                </c:pt>
                <c:pt idx="2069">
                  <c:v>28</c:v>
                </c:pt>
                <c:pt idx="2070">
                  <c:v>28</c:v>
                </c:pt>
                <c:pt idx="2071">
                  <c:v>28</c:v>
                </c:pt>
                <c:pt idx="2072">
                  <c:v>28</c:v>
                </c:pt>
                <c:pt idx="2073">
                  <c:v>28</c:v>
                </c:pt>
                <c:pt idx="2074">
                  <c:v>29</c:v>
                </c:pt>
                <c:pt idx="2075">
                  <c:v>29</c:v>
                </c:pt>
                <c:pt idx="2076">
                  <c:v>29</c:v>
                </c:pt>
                <c:pt idx="2077">
                  <c:v>29</c:v>
                </c:pt>
                <c:pt idx="2078">
                  <c:v>29</c:v>
                </c:pt>
                <c:pt idx="2079">
                  <c:v>29</c:v>
                </c:pt>
                <c:pt idx="2080">
                  <c:v>29</c:v>
                </c:pt>
                <c:pt idx="2081">
                  <c:v>29</c:v>
                </c:pt>
                <c:pt idx="2082">
                  <c:v>29</c:v>
                </c:pt>
                <c:pt idx="2083">
                  <c:v>29</c:v>
                </c:pt>
                <c:pt idx="2084">
                  <c:v>29</c:v>
                </c:pt>
                <c:pt idx="2085">
                  <c:v>30</c:v>
                </c:pt>
                <c:pt idx="2086">
                  <c:v>30</c:v>
                </c:pt>
                <c:pt idx="2087">
                  <c:v>30</c:v>
                </c:pt>
                <c:pt idx="2088">
                  <c:v>31</c:v>
                </c:pt>
                <c:pt idx="2089">
                  <c:v>31</c:v>
                </c:pt>
                <c:pt idx="2090">
                  <c:v>31</c:v>
                </c:pt>
                <c:pt idx="2091">
                  <c:v>31</c:v>
                </c:pt>
                <c:pt idx="2092">
                  <c:v>32</c:v>
                </c:pt>
                <c:pt idx="2093">
                  <c:v>32</c:v>
                </c:pt>
                <c:pt idx="2094">
                  <c:v>32</c:v>
                </c:pt>
                <c:pt idx="2095">
                  <c:v>35</c:v>
                </c:pt>
                <c:pt idx="2096">
                  <c:v>35</c:v>
                </c:pt>
                <c:pt idx="2097">
                  <c:v>35</c:v>
                </c:pt>
                <c:pt idx="2098">
                  <c:v>37</c:v>
                </c:pt>
                <c:pt idx="2099">
                  <c:v>38</c:v>
                </c:pt>
                <c:pt idx="2100">
                  <c:v>38</c:v>
                </c:pt>
                <c:pt idx="2101">
                  <c:v>40</c:v>
                </c:pt>
                <c:pt idx="2102">
                  <c:v>40</c:v>
                </c:pt>
                <c:pt idx="2103">
                  <c:v>40</c:v>
                </c:pt>
                <c:pt idx="2104">
                  <c:v>40</c:v>
                </c:pt>
                <c:pt idx="2105">
                  <c:v>40</c:v>
                </c:pt>
                <c:pt idx="2106">
                  <c:v>40</c:v>
                </c:pt>
                <c:pt idx="2107">
                  <c:v>40</c:v>
                </c:pt>
                <c:pt idx="2108">
                  <c:v>40</c:v>
                </c:pt>
                <c:pt idx="2109">
                  <c:v>40</c:v>
                </c:pt>
                <c:pt idx="2110">
                  <c:v>40</c:v>
                </c:pt>
                <c:pt idx="2111">
                  <c:v>40</c:v>
                </c:pt>
                <c:pt idx="2112">
                  <c:v>40</c:v>
                </c:pt>
                <c:pt idx="2113">
                  <c:v>40</c:v>
                </c:pt>
                <c:pt idx="2114">
                  <c:v>40</c:v>
                </c:pt>
                <c:pt idx="2115">
                  <c:v>40</c:v>
                </c:pt>
                <c:pt idx="2116">
                  <c:v>40</c:v>
                </c:pt>
                <c:pt idx="2117">
                  <c:v>40</c:v>
                </c:pt>
                <c:pt idx="2118">
                  <c:v>40</c:v>
                </c:pt>
                <c:pt idx="2119">
                  <c:v>40</c:v>
                </c:pt>
                <c:pt idx="2120">
                  <c:v>40</c:v>
                </c:pt>
                <c:pt idx="2121">
                  <c:v>40</c:v>
                </c:pt>
                <c:pt idx="2122">
                  <c:v>42</c:v>
                </c:pt>
                <c:pt idx="2123">
                  <c:v>42</c:v>
                </c:pt>
                <c:pt idx="2124">
                  <c:v>42</c:v>
                </c:pt>
                <c:pt idx="2125">
                  <c:v>44</c:v>
                </c:pt>
                <c:pt idx="2126">
                  <c:v>44</c:v>
                </c:pt>
                <c:pt idx="2127">
                  <c:v>45</c:v>
                </c:pt>
                <c:pt idx="2128">
                  <c:v>45</c:v>
                </c:pt>
                <c:pt idx="2129">
                  <c:v>47</c:v>
                </c:pt>
                <c:pt idx="2130">
                  <c:v>47</c:v>
                </c:pt>
                <c:pt idx="2131">
                  <c:v>47</c:v>
                </c:pt>
                <c:pt idx="2132">
                  <c:v>47</c:v>
                </c:pt>
                <c:pt idx="2133">
                  <c:v>47</c:v>
                </c:pt>
                <c:pt idx="2134">
                  <c:v>48</c:v>
                </c:pt>
                <c:pt idx="2135">
                  <c:v>48</c:v>
                </c:pt>
                <c:pt idx="2136">
                  <c:v>51</c:v>
                </c:pt>
                <c:pt idx="2137">
                  <c:v>51</c:v>
                </c:pt>
                <c:pt idx="2138">
                  <c:v>51</c:v>
                </c:pt>
                <c:pt idx="2139">
                  <c:v>51</c:v>
                </c:pt>
                <c:pt idx="2140">
                  <c:v>51</c:v>
                </c:pt>
                <c:pt idx="2141">
                  <c:v>51</c:v>
                </c:pt>
                <c:pt idx="2142">
                  <c:v>51</c:v>
                </c:pt>
                <c:pt idx="2143">
                  <c:v>52</c:v>
                </c:pt>
                <c:pt idx="2144">
                  <c:v>52</c:v>
                </c:pt>
                <c:pt idx="2145">
                  <c:v>52</c:v>
                </c:pt>
                <c:pt idx="2146">
                  <c:v>53</c:v>
                </c:pt>
                <c:pt idx="2147">
                  <c:v>53</c:v>
                </c:pt>
                <c:pt idx="2148">
                  <c:v>53</c:v>
                </c:pt>
                <c:pt idx="2149">
                  <c:v>54</c:v>
                </c:pt>
                <c:pt idx="2150">
                  <c:v>54</c:v>
                </c:pt>
                <c:pt idx="2151">
                  <c:v>54</c:v>
                </c:pt>
                <c:pt idx="2152">
                  <c:v>54</c:v>
                </c:pt>
                <c:pt idx="2153">
                  <c:v>55</c:v>
                </c:pt>
                <c:pt idx="2154">
                  <c:v>55</c:v>
                </c:pt>
                <c:pt idx="2155">
                  <c:v>55</c:v>
                </c:pt>
                <c:pt idx="2156">
                  <c:v>54</c:v>
                </c:pt>
                <c:pt idx="2157">
                  <c:v>54</c:v>
                </c:pt>
                <c:pt idx="2158">
                  <c:v>54</c:v>
                </c:pt>
                <c:pt idx="2159">
                  <c:v>54</c:v>
                </c:pt>
                <c:pt idx="2160">
                  <c:v>54</c:v>
                </c:pt>
                <c:pt idx="2161">
                  <c:v>54</c:v>
                </c:pt>
                <c:pt idx="2162">
                  <c:v>54</c:v>
                </c:pt>
                <c:pt idx="2163">
                  <c:v>54</c:v>
                </c:pt>
                <c:pt idx="2164">
                  <c:v>55</c:v>
                </c:pt>
                <c:pt idx="2165">
                  <c:v>55</c:v>
                </c:pt>
                <c:pt idx="2166">
                  <c:v>55</c:v>
                </c:pt>
                <c:pt idx="2167">
                  <c:v>56</c:v>
                </c:pt>
                <c:pt idx="2168">
                  <c:v>56</c:v>
                </c:pt>
                <c:pt idx="2169">
                  <c:v>56</c:v>
                </c:pt>
                <c:pt idx="2170">
                  <c:v>56</c:v>
                </c:pt>
                <c:pt idx="2171">
                  <c:v>56</c:v>
                </c:pt>
                <c:pt idx="2172">
                  <c:v>57</c:v>
                </c:pt>
                <c:pt idx="2173">
                  <c:v>57</c:v>
                </c:pt>
                <c:pt idx="2174">
                  <c:v>57</c:v>
                </c:pt>
                <c:pt idx="2175">
                  <c:v>57</c:v>
                </c:pt>
                <c:pt idx="2176">
                  <c:v>57</c:v>
                </c:pt>
                <c:pt idx="2177">
                  <c:v>57</c:v>
                </c:pt>
                <c:pt idx="2178">
                  <c:v>57</c:v>
                </c:pt>
                <c:pt idx="2179">
                  <c:v>57</c:v>
                </c:pt>
                <c:pt idx="2180">
                  <c:v>57</c:v>
                </c:pt>
                <c:pt idx="2181">
                  <c:v>57</c:v>
                </c:pt>
                <c:pt idx="2182">
                  <c:v>57</c:v>
                </c:pt>
                <c:pt idx="2183">
                  <c:v>57</c:v>
                </c:pt>
                <c:pt idx="2184">
                  <c:v>57</c:v>
                </c:pt>
                <c:pt idx="2185">
                  <c:v>58</c:v>
                </c:pt>
                <c:pt idx="2186">
                  <c:v>57</c:v>
                </c:pt>
                <c:pt idx="2187">
                  <c:v>57</c:v>
                </c:pt>
                <c:pt idx="2188">
                  <c:v>58</c:v>
                </c:pt>
                <c:pt idx="2189">
                  <c:v>58</c:v>
                </c:pt>
                <c:pt idx="2190">
                  <c:v>58</c:v>
                </c:pt>
                <c:pt idx="2191">
                  <c:v>58</c:v>
                </c:pt>
                <c:pt idx="2192">
                  <c:v>59</c:v>
                </c:pt>
                <c:pt idx="2193">
                  <c:v>59</c:v>
                </c:pt>
                <c:pt idx="2194">
                  <c:v>59</c:v>
                </c:pt>
                <c:pt idx="2195">
                  <c:v>60</c:v>
                </c:pt>
                <c:pt idx="2196">
                  <c:v>60</c:v>
                </c:pt>
                <c:pt idx="2197">
                  <c:v>60</c:v>
                </c:pt>
                <c:pt idx="2198">
                  <c:v>60</c:v>
                </c:pt>
                <c:pt idx="2199">
                  <c:v>60</c:v>
                </c:pt>
                <c:pt idx="2200">
                  <c:v>60</c:v>
                </c:pt>
                <c:pt idx="2201">
                  <c:v>60</c:v>
                </c:pt>
                <c:pt idx="2202">
                  <c:v>60</c:v>
                </c:pt>
                <c:pt idx="2203">
                  <c:v>60</c:v>
                </c:pt>
                <c:pt idx="2204">
                  <c:v>60</c:v>
                </c:pt>
                <c:pt idx="2205">
                  <c:v>60</c:v>
                </c:pt>
                <c:pt idx="2206">
                  <c:v>60</c:v>
                </c:pt>
                <c:pt idx="2207">
                  <c:v>60</c:v>
                </c:pt>
                <c:pt idx="2208">
                  <c:v>60</c:v>
                </c:pt>
                <c:pt idx="2209">
                  <c:v>60</c:v>
                </c:pt>
                <c:pt idx="2210">
                  <c:v>60</c:v>
                </c:pt>
                <c:pt idx="2211">
                  <c:v>60</c:v>
                </c:pt>
                <c:pt idx="2212">
                  <c:v>60</c:v>
                </c:pt>
                <c:pt idx="2213">
                  <c:v>60</c:v>
                </c:pt>
                <c:pt idx="2214">
                  <c:v>61</c:v>
                </c:pt>
                <c:pt idx="2215">
                  <c:v>61</c:v>
                </c:pt>
                <c:pt idx="2216">
                  <c:v>61</c:v>
                </c:pt>
                <c:pt idx="2217">
                  <c:v>61</c:v>
                </c:pt>
                <c:pt idx="2218">
                  <c:v>61</c:v>
                </c:pt>
                <c:pt idx="2219">
                  <c:v>61</c:v>
                </c:pt>
                <c:pt idx="2220">
                  <c:v>61</c:v>
                </c:pt>
                <c:pt idx="2221">
                  <c:v>63</c:v>
                </c:pt>
                <c:pt idx="2222">
                  <c:v>64</c:v>
                </c:pt>
                <c:pt idx="2223">
                  <c:v>64</c:v>
                </c:pt>
                <c:pt idx="2224">
                  <c:v>64</c:v>
                </c:pt>
                <c:pt idx="2225">
                  <c:v>64</c:v>
                </c:pt>
                <c:pt idx="2226">
                  <c:v>66</c:v>
                </c:pt>
                <c:pt idx="2227">
                  <c:v>66</c:v>
                </c:pt>
                <c:pt idx="2228">
                  <c:v>67</c:v>
                </c:pt>
                <c:pt idx="2229">
                  <c:v>68</c:v>
                </c:pt>
                <c:pt idx="2230">
                  <c:v>68</c:v>
                </c:pt>
                <c:pt idx="2231">
                  <c:v>68</c:v>
                </c:pt>
                <c:pt idx="2232">
                  <c:v>68</c:v>
                </c:pt>
                <c:pt idx="2233">
                  <c:v>70</c:v>
                </c:pt>
                <c:pt idx="2234">
                  <c:v>70</c:v>
                </c:pt>
                <c:pt idx="2235">
                  <c:v>70</c:v>
                </c:pt>
                <c:pt idx="2236">
                  <c:v>70</c:v>
                </c:pt>
                <c:pt idx="2237">
                  <c:v>77</c:v>
                </c:pt>
                <c:pt idx="2238">
                  <c:v>77</c:v>
                </c:pt>
                <c:pt idx="2239">
                  <c:v>77</c:v>
                </c:pt>
                <c:pt idx="2240">
                  <c:v>77</c:v>
                </c:pt>
                <c:pt idx="2241">
                  <c:v>77</c:v>
                </c:pt>
                <c:pt idx="2242">
                  <c:v>76</c:v>
                </c:pt>
                <c:pt idx="2243">
                  <c:v>76</c:v>
                </c:pt>
                <c:pt idx="2244">
                  <c:v>76</c:v>
                </c:pt>
                <c:pt idx="2245">
                  <c:v>76</c:v>
                </c:pt>
                <c:pt idx="2246">
                  <c:v>76</c:v>
                </c:pt>
                <c:pt idx="2247">
                  <c:v>77</c:v>
                </c:pt>
                <c:pt idx="2248">
                  <c:v>77</c:v>
                </c:pt>
                <c:pt idx="2249">
                  <c:v>77</c:v>
                </c:pt>
                <c:pt idx="2250">
                  <c:v>77</c:v>
                </c:pt>
                <c:pt idx="2251">
                  <c:v>77</c:v>
                </c:pt>
                <c:pt idx="2252">
                  <c:v>77</c:v>
                </c:pt>
                <c:pt idx="2253">
                  <c:v>77</c:v>
                </c:pt>
                <c:pt idx="2254">
                  <c:v>77</c:v>
                </c:pt>
                <c:pt idx="2255">
                  <c:v>77</c:v>
                </c:pt>
                <c:pt idx="2256">
                  <c:v>77</c:v>
                </c:pt>
                <c:pt idx="2257">
                  <c:v>77</c:v>
                </c:pt>
                <c:pt idx="2258">
                  <c:v>78</c:v>
                </c:pt>
                <c:pt idx="2259">
                  <c:v>78</c:v>
                </c:pt>
                <c:pt idx="2260">
                  <c:v>78</c:v>
                </c:pt>
                <c:pt idx="2261">
                  <c:v>78</c:v>
                </c:pt>
                <c:pt idx="2262">
                  <c:v>78</c:v>
                </c:pt>
                <c:pt idx="2263">
                  <c:v>78</c:v>
                </c:pt>
                <c:pt idx="2264">
                  <c:v>78</c:v>
                </c:pt>
                <c:pt idx="2265">
                  <c:v>78</c:v>
                </c:pt>
                <c:pt idx="2266">
                  <c:v>78</c:v>
                </c:pt>
                <c:pt idx="2267">
                  <c:v>78</c:v>
                </c:pt>
                <c:pt idx="2268">
                  <c:v>78</c:v>
                </c:pt>
                <c:pt idx="2269">
                  <c:v>78</c:v>
                </c:pt>
                <c:pt idx="2270">
                  <c:v>78</c:v>
                </c:pt>
                <c:pt idx="2271">
                  <c:v>78</c:v>
                </c:pt>
                <c:pt idx="2272">
                  <c:v>78</c:v>
                </c:pt>
                <c:pt idx="2273">
                  <c:v>78</c:v>
                </c:pt>
                <c:pt idx="2274">
                  <c:v>78</c:v>
                </c:pt>
                <c:pt idx="2275">
                  <c:v>78</c:v>
                </c:pt>
                <c:pt idx="2276">
                  <c:v>78</c:v>
                </c:pt>
                <c:pt idx="2277">
                  <c:v>78</c:v>
                </c:pt>
                <c:pt idx="2278">
                  <c:v>78</c:v>
                </c:pt>
                <c:pt idx="2279">
                  <c:v>78</c:v>
                </c:pt>
                <c:pt idx="2280">
                  <c:v>78</c:v>
                </c:pt>
                <c:pt idx="2281">
                  <c:v>78</c:v>
                </c:pt>
                <c:pt idx="2282">
                  <c:v>78</c:v>
                </c:pt>
                <c:pt idx="2283">
                  <c:v>78</c:v>
                </c:pt>
                <c:pt idx="2284">
                  <c:v>78</c:v>
                </c:pt>
                <c:pt idx="2285">
                  <c:v>78</c:v>
                </c:pt>
                <c:pt idx="2286">
                  <c:v>78</c:v>
                </c:pt>
                <c:pt idx="2287">
                  <c:v>78</c:v>
                </c:pt>
                <c:pt idx="2288">
                  <c:v>78</c:v>
                </c:pt>
                <c:pt idx="2289">
                  <c:v>78</c:v>
                </c:pt>
                <c:pt idx="2290">
                  <c:v>78</c:v>
                </c:pt>
                <c:pt idx="2291">
                  <c:v>78</c:v>
                </c:pt>
                <c:pt idx="2292">
                  <c:v>78</c:v>
                </c:pt>
                <c:pt idx="2293">
                  <c:v>78</c:v>
                </c:pt>
                <c:pt idx="2294">
                  <c:v>78</c:v>
                </c:pt>
                <c:pt idx="2295">
                  <c:v>78</c:v>
                </c:pt>
                <c:pt idx="2296">
                  <c:v>78</c:v>
                </c:pt>
                <c:pt idx="2297">
                  <c:v>78</c:v>
                </c:pt>
                <c:pt idx="2298">
                  <c:v>78</c:v>
                </c:pt>
                <c:pt idx="2299">
                  <c:v>79</c:v>
                </c:pt>
                <c:pt idx="2300">
                  <c:v>79</c:v>
                </c:pt>
                <c:pt idx="2301">
                  <c:v>80</c:v>
                </c:pt>
                <c:pt idx="2302">
                  <c:v>80</c:v>
                </c:pt>
                <c:pt idx="2303">
                  <c:v>86</c:v>
                </c:pt>
                <c:pt idx="2304">
                  <c:v>89</c:v>
                </c:pt>
                <c:pt idx="2305">
                  <c:v>89</c:v>
                </c:pt>
                <c:pt idx="2306">
                  <c:v>89</c:v>
                </c:pt>
                <c:pt idx="2307">
                  <c:v>89</c:v>
                </c:pt>
                <c:pt idx="2308">
                  <c:v>89</c:v>
                </c:pt>
                <c:pt idx="2309">
                  <c:v>89</c:v>
                </c:pt>
                <c:pt idx="2310">
                  <c:v>89</c:v>
                </c:pt>
                <c:pt idx="2311">
                  <c:v>89</c:v>
                </c:pt>
                <c:pt idx="2312">
                  <c:v>89</c:v>
                </c:pt>
                <c:pt idx="2313">
                  <c:v>89</c:v>
                </c:pt>
                <c:pt idx="2314">
                  <c:v>90</c:v>
                </c:pt>
                <c:pt idx="2315">
                  <c:v>90</c:v>
                </c:pt>
                <c:pt idx="2316">
                  <c:v>90</c:v>
                </c:pt>
                <c:pt idx="2317">
                  <c:v>90</c:v>
                </c:pt>
                <c:pt idx="2318">
                  <c:v>90</c:v>
                </c:pt>
                <c:pt idx="2319">
                  <c:v>90</c:v>
                </c:pt>
                <c:pt idx="2320">
                  <c:v>91</c:v>
                </c:pt>
                <c:pt idx="2321">
                  <c:v>91</c:v>
                </c:pt>
                <c:pt idx="2322">
                  <c:v>91</c:v>
                </c:pt>
                <c:pt idx="2323">
                  <c:v>91</c:v>
                </c:pt>
                <c:pt idx="2324">
                  <c:v>91</c:v>
                </c:pt>
                <c:pt idx="2325">
                  <c:v>92</c:v>
                </c:pt>
                <c:pt idx="2326">
                  <c:v>92</c:v>
                </c:pt>
                <c:pt idx="2327">
                  <c:v>92</c:v>
                </c:pt>
                <c:pt idx="2328">
                  <c:v>92</c:v>
                </c:pt>
                <c:pt idx="2329">
                  <c:v>91</c:v>
                </c:pt>
                <c:pt idx="2330">
                  <c:v>91</c:v>
                </c:pt>
                <c:pt idx="2331">
                  <c:v>91</c:v>
                </c:pt>
                <c:pt idx="2332">
                  <c:v>91</c:v>
                </c:pt>
                <c:pt idx="2333">
                  <c:v>91</c:v>
                </c:pt>
                <c:pt idx="2334">
                  <c:v>91</c:v>
                </c:pt>
                <c:pt idx="2335">
                  <c:v>91</c:v>
                </c:pt>
                <c:pt idx="2336">
                  <c:v>91</c:v>
                </c:pt>
                <c:pt idx="2337">
                  <c:v>91</c:v>
                </c:pt>
                <c:pt idx="2338">
                  <c:v>91</c:v>
                </c:pt>
                <c:pt idx="2339">
                  <c:v>91</c:v>
                </c:pt>
                <c:pt idx="2340">
                  <c:v>92</c:v>
                </c:pt>
                <c:pt idx="2341">
                  <c:v>92</c:v>
                </c:pt>
                <c:pt idx="2342">
                  <c:v>92</c:v>
                </c:pt>
                <c:pt idx="2343">
                  <c:v>92</c:v>
                </c:pt>
                <c:pt idx="2344">
                  <c:v>92</c:v>
                </c:pt>
                <c:pt idx="2345">
                  <c:v>92</c:v>
                </c:pt>
                <c:pt idx="2346">
                  <c:v>92</c:v>
                </c:pt>
                <c:pt idx="2347">
                  <c:v>92</c:v>
                </c:pt>
                <c:pt idx="2348">
                  <c:v>92</c:v>
                </c:pt>
                <c:pt idx="2349">
                  <c:v>92</c:v>
                </c:pt>
                <c:pt idx="2350">
                  <c:v>92</c:v>
                </c:pt>
                <c:pt idx="2351">
                  <c:v>92</c:v>
                </c:pt>
                <c:pt idx="2352">
                  <c:v>92</c:v>
                </c:pt>
                <c:pt idx="2353">
                  <c:v>92</c:v>
                </c:pt>
                <c:pt idx="2354">
                  <c:v>92</c:v>
                </c:pt>
                <c:pt idx="2355">
                  <c:v>92</c:v>
                </c:pt>
                <c:pt idx="2356">
                  <c:v>92</c:v>
                </c:pt>
                <c:pt idx="2357">
                  <c:v>93</c:v>
                </c:pt>
                <c:pt idx="2358">
                  <c:v>93</c:v>
                </c:pt>
                <c:pt idx="2359">
                  <c:v>93</c:v>
                </c:pt>
                <c:pt idx="2360">
                  <c:v>93</c:v>
                </c:pt>
                <c:pt idx="2361">
                  <c:v>94</c:v>
                </c:pt>
                <c:pt idx="2362">
                  <c:v>94</c:v>
                </c:pt>
                <c:pt idx="2363">
                  <c:v>93</c:v>
                </c:pt>
                <c:pt idx="2364">
                  <c:v>93</c:v>
                </c:pt>
                <c:pt idx="2365">
                  <c:v>93</c:v>
                </c:pt>
                <c:pt idx="2366">
                  <c:v>93</c:v>
                </c:pt>
                <c:pt idx="2367">
                  <c:v>93</c:v>
                </c:pt>
                <c:pt idx="2368">
                  <c:v>93</c:v>
                </c:pt>
                <c:pt idx="2369">
                  <c:v>93</c:v>
                </c:pt>
                <c:pt idx="2370">
                  <c:v>93</c:v>
                </c:pt>
                <c:pt idx="2371">
                  <c:v>93</c:v>
                </c:pt>
                <c:pt idx="2372">
                  <c:v>93</c:v>
                </c:pt>
                <c:pt idx="2373">
                  <c:v>93</c:v>
                </c:pt>
                <c:pt idx="2374">
                  <c:v>93</c:v>
                </c:pt>
                <c:pt idx="2375">
                  <c:v>93</c:v>
                </c:pt>
                <c:pt idx="2376">
                  <c:v>93</c:v>
                </c:pt>
                <c:pt idx="2377">
                  <c:v>93</c:v>
                </c:pt>
                <c:pt idx="2378">
                  <c:v>93</c:v>
                </c:pt>
                <c:pt idx="2379">
                  <c:v>93</c:v>
                </c:pt>
                <c:pt idx="2380">
                  <c:v>93</c:v>
                </c:pt>
                <c:pt idx="2381">
                  <c:v>93</c:v>
                </c:pt>
                <c:pt idx="2382">
                  <c:v>93</c:v>
                </c:pt>
                <c:pt idx="2383">
                  <c:v>93</c:v>
                </c:pt>
                <c:pt idx="2384">
                  <c:v>93</c:v>
                </c:pt>
                <c:pt idx="2385">
                  <c:v>93</c:v>
                </c:pt>
                <c:pt idx="2386">
                  <c:v>93</c:v>
                </c:pt>
                <c:pt idx="2387">
                  <c:v>93</c:v>
                </c:pt>
                <c:pt idx="2388">
                  <c:v>94</c:v>
                </c:pt>
                <c:pt idx="2389">
                  <c:v>94</c:v>
                </c:pt>
                <c:pt idx="2390">
                  <c:v>94</c:v>
                </c:pt>
                <c:pt idx="2391">
                  <c:v>94</c:v>
                </c:pt>
                <c:pt idx="2392">
                  <c:v>94</c:v>
                </c:pt>
                <c:pt idx="2393">
                  <c:v>93</c:v>
                </c:pt>
                <c:pt idx="2394">
                  <c:v>93</c:v>
                </c:pt>
                <c:pt idx="2395">
                  <c:v>93</c:v>
                </c:pt>
                <c:pt idx="2396">
                  <c:v>93</c:v>
                </c:pt>
                <c:pt idx="2397">
                  <c:v>93</c:v>
                </c:pt>
                <c:pt idx="2398">
                  <c:v>93</c:v>
                </c:pt>
                <c:pt idx="2399">
                  <c:v>93</c:v>
                </c:pt>
                <c:pt idx="2400">
                  <c:v>93</c:v>
                </c:pt>
                <c:pt idx="2401">
                  <c:v>93</c:v>
                </c:pt>
                <c:pt idx="2402">
                  <c:v>93</c:v>
                </c:pt>
                <c:pt idx="2403">
                  <c:v>93</c:v>
                </c:pt>
                <c:pt idx="2404">
                  <c:v>93</c:v>
                </c:pt>
                <c:pt idx="2405">
                  <c:v>93</c:v>
                </c:pt>
                <c:pt idx="2406">
                  <c:v>93</c:v>
                </c:pt>
                <c:pt idx="2407">
                  <c:v>93</c:v>
                </c:pt>
                <c:pt idx="2408">
                  <c:v>93</c:v>
                </c:pt>
                <c:pt idx="2409">
                  <c:v>93</c:v>
                </c:pt>
                <c:pt idx="2410">
                  <c:v>93</c:v>
                </c:pt>
                <c:pt idx="2411">
                  <c:v>93</c:v>
                </c:pt>
                <c:pt idx="2412">
                  <c:v>93</c:v>
                </c:pt>
                <c:pt idx="2413">
                  <c:v>93</c:v>
                </c:pt>
                <c:pt idx="2414">
                  <c:v>93</c:v>
                </c:pt>
                <c:pt idx="2415">
                  <c:v>93</c:v>
                </c:pt>
                <c:pt idx="2416">
                  <c:v>92</c:v>
                </c:pt>
                <c:pt idx="2417">
                  <c:v>92</c:v>
                </c:pt>
                <c:pt idx="2418">
                  <c:v>92</c:v>
                </c:pt>
                <c:pt idx="2419">
                  <c:v>92</c:v>
                </c:pt>
                <c:pt idx="2420">
                  <c:v>92</c:v>
                </c:pt>
                <c:pt idx="2421">
                  <c:v>92</c:v>
                </c:pt>
                <c:pt idx="2422">
                  <c:v>92</c:v>
                </c:pt>
                <c:pt idx="2423">
                  <c:v>94</c:v>
                </c:pt>
                <c:pt idx="2424">
                  <c:v>94</c:v>
                </c:pt>
                <c:pt idx="2425">
                  <c:v>94</c:v>
                </c:pt>
                <c:pt idx="2426">
                  <c:v>94</c:v>
                </c:pt>
                <c:pt idx="2427">
                  <c:v>94</c:v>
                </c:pt>
                <c:pt idx="2428">
                  <c:v>94</c:v>
                </c:pt>
                <c:pt idx="2429">
                  <c:v>94</c:v>
                </c:pt>
                <c:pt idx="2430">
                  <c:v>94</c:v>
                </c:pt>
                <c:pt idx="2431">
                  <c:v>94</c:v>
                </c:pt>
                <c:pt idx="2432">
                  <c:v>94</c:v>
                </c:pt>
                <c:pt idx="2433">
                  <c:v>94</c:v>
                </c:pt>
                <c:pt idx="2434">
                  <c:v>94</c:v>
                </c:pt>
                <c:pt idx="2435">
                  <c:v>94</c:v>
                </c:pt>
                <c:pt idx="2436">
                  <c:v>94</c:v>
                </c:pt>
                <c:pt idx="2437">
                  <c:v>94</c:v>
                </c:pt>
                <c:pt idx="2438">
                  <c:v>94</c:v>
                </c:pt>
                <c:pt idx="2439">
                  <c:v>94</c:v>
                </c:pt>
                <c:pt idx="2440">
                  <c:v>94</c:v>
                </c:pt>
                <c:pt idx="2441">
                  <c:v>94</c:v>
                </c:pt>
                <c:pt idx="2442">
                  <c:v>94</c:v>
                </c:pt>
                <c:pt idx="2443">
                  <c:v>94</c:v>
                </c:pt>
                <c:pt idx="2444">
                  <c:v>94</c:v>
                </c:pt>
                <c:pt idx="2445">
                  <c:v>94</c:v>
                </c:pt>
                <c:pt idx="2446">
                  <c:v>94</c:v>
                </c:pt>
                <c:pt idx="2447">
                  <c:v>95</c:v>
                </c:pt>
                <c:pt idx="2448">
                  <c:v>95</c:v>
                </c:pt>
                <c:pt idx="2449">
                  <c:v>95</c:v>
                </c:pt>
                <c:pt idx="2450">
                  <c:v>95</c:v>
                </c:pt>
                <c:pt idx="2451">
                  <c:v>95</c:v>
                </c:pt>
                <c:pt idx="2452">
                  <c:v>95</c:v>
                </c:pt>
                <c:pt idx="2453">
                  <c:v>96</c:v>
                </c:pt>
                <c:pt idx="2454">
                  <c:v>96</c:v>
                </c:pt>
                <c:pt idx="2455">
                  <c:v>96</c:v>
                </c:pt>
                <c:pt idx="2456">
                  <c:v>96</c:v>
                </c:pt>
                <c:pt idx="2457">
                  <c:v>96</c:v>
                </c:pt>
                <c:pt idx="2458">
                  <c:v>97</c:v>
                </c:pt>
                <c:pt idx="2459">
                  <c:v>97</c:v>
                </c:pt>
                <c:pt idx="2460">
                  <c:v>97</c:v>
                </c:pt>
                <c:pt idx="2461">
                  <c:v>96</c:v>
                </c:pt>
                <c:pt idx="2462">
                  <c:v>96</c:v>
                </c:pt>
                <c:pt idx="2463">
                  <c:v>96</c:v>
                </c:pt>
                <c:pt idx="2464">
                  <c:v>100</c:v>
                </c:pt>
                <c:pt idx="2465">
                  <c:v>100</c:v>
                </c:pt>
                <c:pt idx="2466">
                  <c:v>100</c:v>
                </c:pt>
                <c:pt idx="2467">
                  <c:v>100</c:v>
                </c:pt>
                <c:pt idx="2468">
                  <c:v>101</c:v>
                </c:pt>
                <c:pt idx="2469">
                  <c:v>101</c:v>
                </c:pt>
                <c:pt idx="2470">
                  <c:v>101</c:v>
                </c:pt>
                <c:pt idx="2471">
                  <c:v>101</c:v>
                </c:pt>
                <c:pt idx="2472">
                  <c:v>101</c:v>
                </c:pt>
                <c:pt idx="2473">
                  <c:v>101</c:v>
                </c:pt>
                <c:pt idx="2474">
                  <c:v>103</c:v>
                </c:pt>
                <c:pt idx="2475">
                  <c:v>103</c:v>
                </c:pt>
                <c:pt idx="2476">
                  <c:v>104</c:v>
                </c:pt>
                <c:pt idx="2477">
                  <c:v>112</c:v>
                </c:pt>
                <c:pt idx="2478">
                  <c:v>114</c:v>
                </c:pt>
                <c:pt idx="2479">
                  <c:v>114</c:v>
                </c:pt>
                <c:pt idx="2480">
                  <c:v>113</c:v>
                </c:pt>
                <c:pt idx="2481">
                  <c:v>113</c:v>
                </c:pt>
                <c:pt idx="2482">
                  <c:v>113</c:v>
                </c:pt>
                <c:pt idx="2483">
                  <c:v>113</c:v>
                </c:pt>
                <c:pt idx="2484">
                  <c:v>113</c:v>
                </c:pt>
                <c:pt idx="2485">
                  <c:v>113</c:v>
                </c:pt>
                <c:pt idx="2486">
                  <c:v>113</c:v>
                </c:pt>
                <c:pt idx="2487">
                  <c:v>113</c:v>
                </c:pt>
                <c:pt idx="2488">
                  <c:v>113</c:v>
                </c:pt>
                <c:pt idx="2489">
                  <c:v>113</c:v>
                </c:pt>
                <c:pt idx="2490">
                  <c:v>113</c:v>
                </c:pt>
                <c:pt idx="2491">
                  <c:v>113</c:v>
                </c:pt>
                <c:pt idx="2492">
                  <c:v>113</c:v>
                </c:pt>
                <c:pt idx="2493">
                  <c:v>113</c:v>
                </c:pt>
                <c:pt idx="2494">
                  <c:v>113</c:v>
                </c:pt>
                <c:pt idx="2495">
                  <c:v>114</c:v>
                </c:pt>
                <c:pt idx="2496">
                  <c:v>114</c:v>
                </c:pt>
                <c:pt idx="2497">
                  <c:v>114</c:v>
                </c:pt>
                <c:pt idx="2498">
                  <c:v>114</c:v>
                </c:pt>
                <c:pt idx="2499">
                  <c:v>114</c:v>
                </c:pt>
                <c:pt idx="2500">
                  <c:v>114</c:v>
                </c:pt>
                <c:pt idx="2501">
                  <c:v>114</c:v>
                </c:pt>
                <c:pt idx="2502">
                  <c:v>114</c:v>
                </c:pt>
                <c:pt idx="2503">
                  <c:v>114</c:v>
                </c:pt>
                <c:pt idx="2504">
                  <c:v>114</c:v>
                </c:pt>
                <c:pt idx="2505">
                  <c:v>114</c:v>
                </c:pt>
                <c:pt idx="2506">
                  <c:v>114</c:v>
                </c:pt>
                <c:pt idx="2507">
                  <c:v>114</c:v>
                </c:pt>
                <c:pt idx="2508">
                  <c:v>115</c:v>
                </c:pt>
                <c:pt idx="2509">
                  <c:v>115</c:v>
                </c:pt>
                <c:pt idx="2510">
                  <c:v>115</c:v>
                </c:pt>
                <c:pt idx="2511">
                  <c:v>115</c:v>
                </c:pt>
                <c:pt idx="2512">
                  <c:v>115</c:v>
                </c:pt>
                <c:pt idx="2513">
                  <c:v>115</c:v>
                </c:pt>
                <c:pt idx="2514">
                  <c:v>118</c:v>
                </c:pt>
                <c:pt idx="2515">
                  <c:v>118</c:v>
                </c:pt>
                <c:pt idx="2516">
                  <c:v>120</c:v>
                </c:pt>
                <c:pt idx="2517">
                  <c:v>120</c:v>
                </c:pt>
                <c:pt idx="2518">
                  <c:v>120</c:v>
                </c:pt>
                <c:pt idx="2519">
                  <c:v>120</c:v>
                </c:pt>
                <c:pt idx="2520">
                  <c:v>120</c:v>
                </c:pt>
                <c:pt idx="2521">
                  <c:v>120</c:v>
                </c:pt>
                <c:pt idx="2522">
                  <c:v>120</c:v>
                </c:pt>
                <c:pt idx="2523">
                  <c:v>120</c:v>
                </c:pt>
                <c:pt idx="2524">
                  <c:v>119</c:v>
                </c:pt>
                <c:pt idx="2525">
                  <c:v>119</c:v>
                </c:pt>
                <c:pt idx="2526">
                  <c:v>119</c:v>
                </c:pt>
                <c:pt idx="2527">
                  <c:v>120</c:v>
                </c:pt>
                <c:pt idx="2528">
                  <c:v>120</c:v>
                </c:pt>
                <c:pt idx="2529">
                  <c:v>119</c:v>
                </c:pt>
                <c:pt idx="2530">
                  <c:v>118</c:v>
                </c:pt>
                <c:pt idx="2531">
                  <c:v>119</c:v>
                </c:pt>
                <c:pt idx="2532">
                  <c:v>119</c:v>
                </c:pt>
                <c:pt idx="2533">
                  <c:v>122</c:v>
                </c:pt>
                <c:pt idx="2534">
                  <c:v>122</c:v>
                </c:pt>
                <c:pt idx="2535">
                  <c:v>123</c:v>
                </c:pt>
                <c:pt idx="2536">
                  <c:v>123</c:v>
                </c:pt>
                <c:pt idx="2537">
                  <c:v>123</c:v>
                </c:pt>
                <c:pt idx="2538">
                  <c:v>122</c:v>
                </c:pt>
                <c:pt idx="2539">
                  <c:v>122</c:v>
                </c:pt>
                <c:pt idx="2540">
                  <c:v>122</c:v>
                </c:pt>
                <c:pt idx="2541">
                  <c:v>122</c:v>
                </c:pt>
                <c:pt idx="2542">
                  <c:v>123</c:v>
                </c:pt>
                <c:pt idx="2543">
                  <c:v>124</c:v>
                </c:pt>
                <c:pt idx="2544">
                  <c:v>124</c:v>
                </c:pt>
                <c:pt idx="2545">
                  <c:v>124</c:v>
                </c:pt>
                <c:pt idx="2546">
                  <c:v>124</c:v>
                </c:pt>
                <c:pt idx="2547">
                  <c:v>124</c:v>
                </c:pt>
                <c:pt idx="2548">
                  <c:v>124</c:v>
                </c:pt>
                <c:pt idx="2549">
                  <c:v>124</c:v>
                </c:pt>
                <c:pt idx="2550">
                  <c:v>124</c:v>
                </c:pt>
                <c:pt idx="2551">
                  <c:v>124</c:v>
                </c:pt>
                <c:pt idx="2552">
                  <c:v>124</c:v>
                </c:pt>
                <c:pt idx="2553">
                  <c:v>126</c:v>
                </c:pt>
                <c:pt idx="2554">
                  <c:v>126</c:v>
                </c:pt>
                <c:pt idx="2555">
                  <c:v>126</c:v>
                </c:pt>
                <c:pt idx="2556">
                  <c:v>126</c:v>
                </c:pt>
                <c:pt idx="2557">
                  <c:v>130</c:v>
                </c:pt>
                <c:pt idx="2558">
                  <c:v>132</c:v>
                </c:pt>
                <c:pt idx="2559">
                  <c:v>136</c:v>
                </c:pt>
                <c:pt idx="2560">
                  <c:v>136</c:v>
                </c:pt>
                <c:pt idx="2561">
                  <c:v>137</c:v>
                </c:pt>
                <c:pt idx="2562">
                  <c:v>137</c:v>
                </c:pt>
                <c:pt idx="2563">
                  <c:v>137</c:v>
                </c:pt>
                <c:pt idx="2564">
                  <c:v>137</c:v>
                </c:pt>
                <c:pt idx="2565">
                  <c:v>139</c:v>
                </c:pt>
                <c:pt idx="2566">
                  <c:v>139</c:v>
                </c:pt>
                <c:pt idx="2567">
                  <c:v>144</c:v>
                </c:pt>
                <c:pt idx="2568">
                  <c:v>143</c:v>
                </c:pt>
                <c:pt idx="2569">
                  <c:v>143</c:v>
                </c:pt>
                <c:pt idx="2570">
                  <c:v>143</c:v>
                </c:pt>
                <c:pt idx="2571">
                  <c:v>147</c:v>
                </c:pt>
                <c:pt idx="2572">
                  <c:v>148</c:v>
                </c:pt>
                <c:pt idx="2573">
                  <c:v>151</c:v>
                </c:pt>
                <c:pt idx="2574">
                  <c:v>154</c:v>
                </c:pt>
                <c:pt idx="2575">
                  <c:v>154</c:v>
                </c:pt>
                <c:pt idx="2576">
                  <c:v>153</c:v>
                </c:pt>
                <c:pt idx="2577">
                  <c:v>154</c:v>
                </c:pt>
                <c:pt idx="2578">
                  <c:v>154</c:v>
                </c:pt>
                <c:pt idx="2579">
                  <c:v>152</c:v>
                </c:pt>
                <c:pt idx="2580">
                  <c:v>155</c:v>
                </c:pt>
                <c:pt idx="2581">
                  <c:v>154</c:v>
                </c:pt>
                <c:pt idx="2582">
                  <c:v>154</c:v>
                </c:pt>
                <c:pt idx="2583">
                  <c:v>154</c:v>
                </c:pt>
                <c:pt idx="2584">
                  <c:v>154</c:v>
                </c:pt>
                <c:pt idx="2585">
                  <c:v>154</c:v>
                </c:pt>
                <c:pt idx="2586">
                  <c:v>155</c:v>
                </c:pt>
                <c:pt idx="2587">
                  <c:v>155</c:v>
                </c:pt>
                <c:pt idx="2588">
                  <c:v>155</c:v>
                </c:pt>
                <c:pt idx="2589">
                  <c:v>155</c:v>
                </c:pt>
                <c:pt idx="2590">
                  <c:v>156</c:v>
                </c:pt>
                <c:pt idx="2591">
                  <c:v>158</c:v>
                </c:pt>
                <c:pt idx="2592">
                  <c:v>158</c:v>
                </c:pt>
                <c:pt idx="2593">
                  <c:v>158</c:v>
                </c:pt>
                <c:pt idx="2594">
                  <c:v>160</c:v>
                </c:pt>
                <c:pt idx="2595">
                  <c:v>160</c:v>
                </c:pt>
                <c:pt idx="2596">
                  <c:v>160</c:v>
                </c:pt>
                <c:pt idx="2597">
                  <c:v>160</c:v>
                </c:pt>
                <c:pt idx="2598">
                  <c:v>161</c:v>
                </c:pt>
                <c:pt idx="2599">
                  <c:v>161</c:v>
                </c:pt>
                <c:pt idx="2600">
                  <c:v>161</c:v>
                </c:pt>
                <c:pt idx="2601">
                  <c:v>161</c:v>
                </c:pt>
                <c:pt idx="2602">
                  <c:v>161</c:v>
                </c:pt>
                <c:pt idx="2603">
                  <c:v>161</c:v>
                </c:pt>
                <c:pt idx="2604">
                  <c:v>161</c:v>
                </c:pt>
                <c:pt idx="2605">
                  <c:v>161</c:v>
                </c:pt>
                <c:pt idx="2606">
                  <c:v>161</c:v>
                </c:pt>
                <c:pt idx="2607">
                  <c:v>161</c:v>
                </c:pt>
                <c:pt idx="2608">
                  <c:v>161</c:v>
                </c:pt>
                <c:pt idx="2609">
                  <c:v>161</c:v>
                </c:pt>
                <c:pt idx="2610">
                  <c:v>161</c:v>
                </c:pt>
                <c:pt idx="2611">
                  <c:v>161</c:v>
                </c:pt>
                <c:pt idx="2612">
                  <c:v>161</c:v>
                </c:pt>
                <c:pt idx="2613">
                  <c:v>160</c:v>
                </c:pt>
                <c:pt idx="2614">
                  <c:v>160</c:v>
                </c:pt>
                <c:pt idx="2615">
                  <c:v>160</c:v>
                </c:pt>
                <c:pt idx="2616">
                  <c:v>160</c:v>
                </c:pt>
                <c:pt idx="2617">
                  <c:v>160</c:v>
                </c:pt>
                <c:pt idx="2618">
                  <c:v>160</c:v>
                </c:pt>
                <c:pt idx="2619">
                  <c:v>160</c:v>
                </c:pt>
                <c:pt idx="2620">
                  <c:v>160</c:v>
                </c:pt>
                <c:pt idx="2621">
                  <c:v>160</c:v>
                </c:pt>
                <c:pt idx="2622">
                  <c:v>160</c:v>
                </c:pt>
                <c:pt idx="2623">
                  <c:v>160</c:v>
                </c:pt>
                <c:pt idx="2624">
                  <c:v>160</c:v>
                </c:pt>
                <c:pt idx="2625">
                  <c:v>160</c:v>
                </c:pt>
                <c:pt idx="2626">
                  <c:v>159</c:v>
                </c:pt>
                <c:pt idx="2627">
                  <c:v>159</c:v>
                </c:pt>
                <c:pt idx="2628">
                  <c:v>159</c:v>
                </c:pt>
                <c:pt idx="2629">
                  <c:v>159</c:v>
                </c:pt>
                <c:pt idx="2630">
                  <c:v>158</c:v>
                </c:pt>
                <c:pt idx="2631">
                  <c:v>158</c:v>
                </c:pt>
                <c:pt idx="2632">
                  <c:v>158</c:v>
                </c:pt>
                <c:pt idx="2633">
                  <c:v>158</c:v>
                </c:pt>
                <c:pt idx="2634">
                  <c:v>158</c:v>
                </c:pt>
                <c:pt idx="2635">
                  <c:v>158</c:v>
                </c:pt>
                <c:pt idx="2636">
                  <c:v>158</c:v>
                </c:pt>
                <c:pt idx="2637">
                  <c:v>158</c:v>
                </c:pt>
                <c:pt idx="2638">
                  <c:v>158</c:v>
                </c:pt>
                <c:pt idx="2639">
                  <c:v>158</c:v>
                </c:pt>
                <c:pt idx="2640">
                  <c:v>158</c:v>
                </c:pt>
                <c:pt idx="2641">
                  <c:v>158</c:v>
                </c:pt>
                <c:pt idx="2642">
                  <c:v>158</c:v>
                </c:pt>
                <c:pt idx="2643">
                  <c:v>158</c:v>
                </c:pt>
                <c:pt idx="2644">
                  <c:v>158</c:v>
                </c:pt>
                <c:pt idx="2645">
                  <c:v>158</c:v>
                </c:pt>
                <c:pt idx="2646">
                  <c:v>158</c:v>
                </c:pt>
                <c:pt idx="2647">
                  <c:v>158</c:v>
                </c:pt>
                <c:pt idx="2648">
                  <c:v>158</c:v>
                </c:pt>
                <c:pt idx="2649">
                  <c:v>158</c:v>
                </c:pt>
                <c:pt idx="2650">
                  <c:v>158</c:v>
                </c:pt>
                <c:pt idx="2651">
                  <c:v>158</c:v>
                </c:pt>
                <c:pt idx="2652">
                  <c:v>158</c:v>
                </c:pt>
                <c:pt idx="2653">
                  <c:v>158</c:v>
                </c:pt>
                <c:pt idx="2654">
                  <c:v>158</c:v>
                </c:pt>
                <c:pt idx="2655">
                  <c:v>159</c:v>
                </c:pt>
                <c:pt idx="2656">
                  <c:v>159</c:v>
                </c:pt>
                <c:pt idx="2657">
                  <c:v>159</c:v>
                </c:pt>
                <c:pt idx="2658">
                  <c:v>159</c:v>
                </c:pt>
                <c:pt idx="2659">
                  <c:v>159</c:v>
                </c:pt>
                <c:pt idx="2660">
                  <c:v>159</c:v>
                </c:pt>
                <c:pt idx="2661">
                  <c:v>159</c:v>
                </c:pt>
                <c:pt idx="2662">
                  <c:v>158</c:v>
                </c:pt>
                <c:pt idx="2663">
                  <c:v>158</c:v>
                </c:pt>
                <c:pt idx="2664">
                  <c:v>157</c:v>
                </c:pt>
                <c:pt idx="2665">
                  <c:v>157</c:v>
                </c:pt>
                <c:pt idx="2666">
                  <c:v>157</c:v>
                </c:pt>
                <c:pt idx="2667">
                  <c:v>157</c:v>
                </c:pt>
                <c:pt idx="2668">
                  <c:v>157</c:v>
                </c:pt>
                <c:pt idx="2669">
                  <c:v>160</c:v>
                </c:pt>
                <c:pt idx="2670">
                  <c:v>160</c:v>
                </c:pt>
                <c:pt idx="2671">
                  <c:v>160</c:v>
                </c:pt>
                <c:pt idx="2672">
                  <c:v>160</c:v>
                </c:pt>
                <c:pt idx="2673">
                  <c:v>160</c:v>
                </c:pt>
                <c:pt idx="2674">
                  <c:v>160</c:v>
                </c:pt>
                <c:pt idx="2675">
                  <c:v>160</c:v>
                </c:pt>
                <c:pt idx="2676">
                  <c:v>160</c:v>
                </c:pt>
                <c:pt idx="2677">
                  <c:v>160</c:v>
                </c:pt>
                <c:pt idx="2678">
                  <c:v>160</c:v>
                </c:pt>
                <c:pt idx="2679">
                  <c:v>160</c:v>
                </c:pt>
                <c:pt idx="2680">
                  <c:v>160</c:v>
                </c:pt>
                <c:pt idx="2681">
                  <c:v>160</c:v>
                </c:pt>
                <c:pt idx="2682">
                  <c:v>160</c:v>
                </c:pt>
                <c:pt idx="2683">
                  <c:v>160</c:v>
                </c:pt>
                <c:pt idx="2684">
                  <c:v>160</c:v>
                </c:pt>
                <c:pt idx="2685">
                  <c:v>160</c:v>
                </c:pt>
                <c:pt idx="2686">
                  <c:v>160</c:v>
                </c:pt>
                <c:pt idx="2687">
                  <c:v>160</c:v>
                </c:pt>
                <c:pt idx="2688">
                  <c:v>160</c:v>
                </c:pt>
                <c:pt idx="2689">
                  <c:v>160</c:v>
                </c:pt>
                <c:pt idx="2690">
                  <c:v>160</c:v>
                </c:pt>
                <c:pt idx="2691">
                  <c:v>160</c:v>
                </c:pt>
                <c:pt idx="2692">
                  <c:v>160</c:v>
                </c:pt>
                <c:pt idx="2693">
                  <c:v>160</c:v>
                </c:pt>
                <c:pt idx="2694">
                  <c:v>160</c:v>
                </c:pt>
                <c:pt idx="2695">
                  <c:v>160</c:v>
                </c:pt>
                <c:pt idx="2696">
                  <c:v>160</c:v>
                </c:pt>
                <c:pt idx="2697">
                  <c:v>160</c:v>
                </c:pt>
                <c:pt idx="2698">
                  <c:v>160</c:v>
                </c:pt>
                <c:pt idx="2699">
                  <c:v>160</c:v>
                </c:pt>
                <c:pt idx="2700">
                  <c:v>159</c:v>
                </c:pt>
                <c:pt idx="2701">
                  <c:v>159</c:v>
                </c:pt>
                <c:pt idx="2702">
                  <c:v>159</c:v>
                </c:pt>
                <c:pt idx="2703">
                  <c:v>159</c:v>
                </c:pt>
                <c:pt idx="2704">
                  <c:v>159</c:v>
                </c:pt>
                <c:pt idx="2705">
                  <c:v>159</c:v>
                </c:pt>
                <c:pt idx="2706">
                  <c:v>161</c:v>
                </c:pt>
                <c:pt idx="2707">
                  <c:v>161</c:v>
                </c:pt>
                <c:pt idx="2708">
                  <c:v>163</c:v>
                </c:pt>
                <c:pt idx="2709">
                  <c:v>164</c:v>
                </c:pt>
                <c:pt idx="2710">
                  <c:v>164</c:v>
                </c:pt>
                <c:pt idx="2711">
                  <c:v>165</c:v>
                </c:pt>
                <c:pt idx="2712">
                  <c:v>164</c:v>
                </c:pt>
                <c:pt idx="2713">
                  <c:v>164</c:v>
                </c:pt>
                <c:pt idx="2714">
                  <c:v>164</c:v>
                </c:pt>
                <c:pt idx="2715">
                  <c:v>168</c:v>
                </c:pt>
                <c:pt idx="2716">
                  <c:v>168</c:v>
                </c:pt>
                <c:pt idx="2717">
                  <c:v>169</c:v>
                </c:pt>
                <c:pt idx="2718">
                  <c:v>169</c:v>
                </c:pt>
                <c:pt idx="2719">
                  <c:v>168</c:v>
                </c:pt>
                <c:pt idx="2720">
                  <c:v>168</c:v>
                </c:pt>
                <c:pt idx="2721">
                  <c:v>168</c:v>
                </c:pt>
                <c:pt idx="2722">
                  <c:v>168</c:v>
                </c:pt>
                <c:pt idx="2723">
                  <c:v>170</c:v>
                </c:pt>
                <c:pt idx="2724">
                  <c:v>170</c:v>
                </c:pt>
                <c:pt idx="2725">
                  <c:v>169</c:v>
                </c:pt>
                <c:pt idx="2726">
                  <c:v>175</c:v>
                </c:pt>
                <c:pt idx="2727">
                  <c:v>178</c:v>
                </c:pt>
                <c:pt idx="2728">
                  <c:v>176</c:v>
                </c:pt>
                <c:pt idx="2729">
                  <c:v>177</c:v>
                </c:pt>
                <c:pt idx="2730">
                  <c:v>177</c:v>
                </c:pt>
                <c:pt idx="2731">
                  <c:v>177</c:v>
                </c:pt>
                <c:pt idx="2732">
                  <c:v>177</c:v>
                </c:pt>
                <c:pt idx="2733">
                  <c:v>177</c:v>
                </c:pt>
                <c:pt idx="2734">
                  <c:v>177</c:v>
                </c:pt>
                <c:pt idx="2735">
                  <c:v>177</c:v>
                </c:pt>
                <c:pt idx="2736">
                  <c:v>177</c:v>
                </c:pt>
                <c:pt idx="2737">
                  <c:v>177</c:v>
                </c:pt>
                <c:pt idx="2738">
                  <c:v>176</c:v>
                </c:pt>
                <c:pt idx="2739">
                  <c:v>174</c:v>
                </c:pt>
                <c:pt idx="2740">
                  <c:v>174</c:v>
                </c:pt>
                <c:pt idx="2741">
                  <c:v>174</c:v>
                </c:pt>
                <c:pt idx="2742">
                  <c:v>180</c:v>
                </c:pt>
                <c:pt idx="2743">
                  <c:v>179</c:v>
                </c:pt>
                <c:pt idx="2744">
                  <c:v>179</c:v>
                </c:pt>
                <c:pt idx="2745">
                  <c:v>179</c:v>
                </c:pt>
                <c:pt idx="2746">
                  <c:v>179</c:v>
                </c:pt>
                <c:pt idx="2747">
                  <c:v>180</c:v>
                </c:pt>
                <c:pt idx="2748">
                  <c:v>179</c:v>
                </c:pt>
                <c:pt idx="2749">
                  <c:v>177</c:v>
                </c:pt>
                <c:pt idx="2750">
                  <c:v>177</c:v>
                </c:pt>
                <c:pt idx="2751">
                  <c:v>177</c:v>
                </c:pt>
                <c:pt idx="2752">
                  <c:v>178</c:v>
                </c:pt>
                <c:pt idx="2753">
                  <c:v>178</c:v>
                </c:pt>
                <c:pt idx="2754">
                  <c:v>178</c:v>
                </c:pt>
                <c:pt idx="2755">
                  <c:v>178</c:v>
                </c:pt>
                <c:pt idx="2756">
                  <c:v>178</c:v>
                </c:pt>
                <c:pt idx="2757">
                  <c:v>178</c:v>
                </c:pt>
                <c:pt idx="2758">
                  <c:v>178</c:v>
                </c:pt>
                <c:pt idx="2759">
                  <c:v>178</c:v>
                </c:pt>
                <c:pt idx="2760">
                  <c:v>178</c:v>
                </c:pt>
                <c:pt idx="2761">
                  <c:v>177</c:v>
                </c:pt>
                <c:pt idx="2762">
                  <c:v>177</c:v>
                </c:pt>
                <c:pt idx="2763">
                  <c:v>177</c:v>
                </c:pt>
                <c:pt idx="2764">
                  <c:v>177</c:v>
                </c:pt>
                <c:pt idx="2765">
                  <c:v>177</c:v>
                </c:pt>
                <c:pt idx="2766">
                  <c:v>177</c:v>
                </c:pt>
                <c:pt idx="2767">
                  <c:v>177</c:v>
                </c:pt>
                <c:pt idx="2768">
                  <c:v>177</c:v>
                </c:pt>
                <c:pt idx="2769">
                  <c:v>177</c:v>
                </c:pt>
                <c:pt idx="2770">
                  <c:v>176</c:v>
                </c:pt>
                <c:pt idx="2771">
                  <c:v>176</c:v>
                </c:pt>
                <c:pt idx="2772">
                  <c:v>176</c:v>
                </c:pt>
                <c:pt idx="2773">
                  <c:v>176</c:v>
                </c:pt>
                <c:pt idx="2774">
                  <c:v>176</c:v>
                </c:pt>
                <c:pt idx="2775">
                  <c:v>174</c:v>
                </c:pt>
                <c:pt idx="2776">
                  <c:v>174</c:v>
                </c:pt>
                <c:pt idx="2777">
                  <c:v>172</c:v>
                </c:pt>
                <c:pt idx="2778">
                  <c:v>172</c:v>
                </c:pt>
                <c:pt idx="2779">
                  <c:v>172</c:v>
                </c:pt>
                <c:pt idx="2780">
                  <c:v>172</c:v>
                </c:pt>
                <c:pt idx="2781">
                  <c:v>178</c:v>
                </c:pt>
                <c:pt idx="2782">
                  <c:v>178</c:v>
                </c:pt>
                <c:pt idx="2783">
                  <c:v>178</c:v>
                </c:pt>
                <c:pt idx="2784">
                  <c:v>177</c:v>
                </c:pt>
                <c:pt idx="2785">
                  <c:v>177</c:v>
                </c:pt>
                <c:pt idx="2786">
                  <c:v>177</c:v>
                </c:pt>
                <c:pt idx="2787">
                  <c:v>177</c:v>
                </c:pt>
                <c:pt idx="2788">
                  <c:v>177</c:v>
                </c:pt>
                <c:pt idx="2789">
                  <c:v>177</c:v>
                </c:pt>
                <c:pt idx="2790">
                  <c:v>177</c:v>
                </c:pt>
                <c:pt idx="2791">
                  <c:v>177</c:v>
                </c:pt>
                <c:pt idx="2792">
                  <c:v>177</c:v>
                </c:pt>
                <c:pt idx="2793">
                  <c:v>177</c:v>
                </c:pt>
                <c:pt idx="2794">
                  <c:v>177</c:v>
                </c:pt>
                <c:pt idx="2795">
                  <c:v>177</c:v>
                </c:pt>
                <c:pt idx="2796">
                  <c:v>177</c:v>
                </c:pt>
                <c:pt idx="2797">
                  <c:v>177</c:v>
                </c:pt>
                <c:pt idx="2798">
                  <c:v>177</c:v>
                </c:pt>
                <c:pt idx="2799">
                  <c:v>177</c:v>
                </c:pt>
                <c:pt idx="2800">
                  <c:v>177</c:v>
                </c:pt>
                <c:pt idx="2801">
                  <c:v>177</c:v>
                </c:pt>
                <c:pt idx="2802">
                  <c:v>177</c:v>
                </c:pt>
                <c:pt idx="2803">
                  <c:v>177</c:v>
                </c:pt>
                <c:pt idx="2804">
                  <c:v>177</c:v>
                </c:pt>
                <c:pt idx="2805">
                  <c:v>177</c:v>
                </c:pt>
                <c:pt idx="2806">
                  <c:v>178</c:v>
                </c:pt>
                <c:pt idx="2807">
                  <c:v>178</c:v>
                </c:pt>
                <c:pt idx="2808">
                  <c:v>178</c:v>
                </c:pt>
                <c:pt idx="2809">
                  <c:v>178</c:v>
                </c:pt>
                <c:pt idx="2810">
                  <c:v>178</c:v>
                </c:pt>
                <c:pt idx="2811">
                  <c:v>178</c:v>
                </c:pt>
                <c:pt idx="2812">
                  <c:v>178</c:v>
                </c:pt>
                <c:pt idx="2813">
                  <c:v>178</c:v>
                </c:pt>
                <c:pt idx="2814">
                  <c:v>178</c:v>
                </c:pt>
                <c:pt idx="2815">
                  <c:v>178</c:v>
                </c:pt>
                <c:pt idx="2816">
                  <c:v>178</c:v>
                </c:pt>
                <c:pt idx="2817">
                  <c:v>178</c:v>
                </c:pt>
                <c:pt idx="2818">
                  <c:v>178</c:v>
                </c:pt>
                <c:pt idx="2819">
                  <c:v>178</c:v>
                </c:pt>
                <c:pt idx="2820">
                  <c:v>178</c:v>
                </c:pt>
                <c:pt idx="2821">
                  <c:v>178</c:v>
                </c:pt>
                <c:pt idx="2822">
                  <c:v>178</c:v>
                </c:pt>
                <c:pt idx="2823">
                  <c:v>178</c:v>
                </c:pt>
                <c:pt idx="2824">
                  <c:v>178</c:v>
                </c:pt>
                <c:pt idx="2825">
                  <c:v>178</c:v>
                </c:pt>
                <c:pt idx="2826">
                  <c:v>178</c:v>
                </c:pt>
                <c:pt idx="2827">
                  <c:v>178</c:v>
                </c:pt>
                <c:pt idx="2828">
                  <c:v>178</c:v>
                </c:pt>
                <c:pt idx="2829">
                  <c:v>178</c:v>
                </c:pt>
                <c:pt idx="2830">
                  <c:v>178</c:v>
                </c:pt>
                <c:pt idx="2831">
                  <c:v>178</c:v>
                </c:pt>
                <c:pt idx="2832">
                  <c:v>178</c:v>
                </c:pt>
                <c:pt idx="2833">
                  <c:v>178</c:v>
                </c:pt>
                <c:pt idx="2834">
                  <c:v>178</c:v>
                </c:pt>
                <c:pt idx="2835">
                  <c:v>178</c:v>
                </c:pt>
                <c:pt idx="2836">
                  <c:v>178</c:v>
                </c:pt>
                <c:pt idx="2837">
                  <c:v>178</c:v>
                </c:pt>
                <c:pt idx="2838">
                  <c:v>178</c:v>
                </c:pt>
                <c:pt idx="2839">
                  <c:v>178</c:v>
                </c:pt>
                <c:pt idx="2840">
                  <c:v>178</c:v>
                </c:pt>
                <c:pt idx="2841">
                  <c:v>178</c:v>
                </c:pt>
                <c:pt idx="2842">
                  <c:v>178</c:v>
                </c:pt>
                <c:pt idx="2843">
                  <c:v>178</c:v>
                </c:pt>
                <c:pt idx="2844">
                  <c:v>178</c:v>
                </c:pt>
                <c:pt idx="2845">
                  <c:v>178</c:v>
                </c:pt>
                <c:pt idx="2846">
                  <c:v>178</c:v>
                </c:pt>
                <c:pt idx="2847">
                  <c:v>178</c:v>
                </c:pt>
                <c:pt idx="2848">
                  <c:v>178</c:v>
                </c:pt>
                <c:pt idx="2849">
                  <c:v>178</c:v>
                </c:pt>
                <c:pt idx="2850">
                  <c:v>178</c:v>
                </c:pt>
                <c:pt idx="2851">
                  <c:v>178</c:v>
                </c:pt>
                <c:pt idx="2852">
                  <c:v>178</c:v>
                </c:pt>
                <c:pt idx="2853">
                  <c:v>178</c:v>
                </c:pt>
                <c:pt idx="2854">
                  <c:v>178</c:v>
                </c:pt>
                <c:pt idx="2855">
                  <c:v>178</c:v>
                </c:pt>
                <c:pt idx="2856">
                  <c:v>178</c:v>
                </c:pt>
                <c:pt idx="2857">
                  <c:v>178</c:v>
                </c:pt>
                <c:pt idx="2858">
                  <c:v>178</c:v>
                </c:pt>
                <c:pt idx="2859">
                  <c:v>178</c:v>
                </c:pt>
                <c:pt idx="2860">
                  <c:v>178</c:v>
                </c:pt>
                <c:pt idx="2861">
                  <c:v>178</c:v>
                </c:pt>
                <c:pt idx="2862">
                  <c:v>178</c:v>
                </c:pt>
                <c:pt idx="2863">
                  <c:v>178</c:v>
                </c:pt>
                <c:pt idx="2864">
                  <c:v>178</c:v>
                </c:pt>
                <c:pt idx="2865">
                  <c:v>178</c:v>
                </c:pt>
                <c:pt idx="2866">
                  <c:v>178</c:v>
                </c:pt>
                <c:pt idx="2867">
                  <c:v>178</c:v>
                </c:pt>
                <c:pt idx="2868">
                  <c:v>178</c:v>
                </c:pt>
                <c:pt idx="2869">
                  <c:v>178</c:v>
                </c:pt>
                <c:pt idx="2870">
                  <c:v>178</c:v>
                </c:pt>
                <c:pt idx="2871">
                  <c:v>178</c:v>
                </c:pt>
                <c:pt idx="2872">
                  <c:v>178</c:v>
                </c:pt>
                <c:pt idx="2873">
                  <c:v>178</c:v>
                </c:pt>
                <c:pt idx="2874">
                  <c:v>178</c:v>
                </c:pt>
                <c:pt idx="2875">
                  <c:v>178</c:v>
                </c:pt>
                <c:pt idx="2876">
                  <c:v>178</c:v>
                </c:pt>
                <c:pt idx="2877">
                  <c:v>178</c:v>
                </c:pt>
                <c:pt idx="2878">
                  <c:v>178</c:v>
                </c:pt>
                <c:pt idx="2879">
                  <c:v>178</c:v>
                </c:pt>
                <c:pt idx="2880">
                  <c:v>178</c:v>
                </c:pt>
                <c:pt idx="2881">
                  <c:v>178</c:v>
                </c:pt>
                <c:pt idx="2882">
                  <c:v>178</c:v>
                </c:pt>
                <c:pt idx="2883">
                  <c:v>178</c:v>
                </c:pt>
                <c:pt idx="2884">
                  <c:v>178</c:v>
                </c:pt>
                <c:pt idx="2885">
                  <c:v>178</c:v>
                </c:pt>
                <c:pt idx="2886">
                  <c:v>178</c:v>
                </c:pt>
                <c:pt idx="2887">
                  <c:v>178</c:v>
                </c:pt>
                <c:pt idx="2888">
                  <c:v>178</c:v>
                </c:pt>
                <c:pt idx="2889">
                  <c:v>178</c:v>
                </c:pt>
                <c:pt idx="2890">
                  <c:v>178</c:v>
                </c:pt>
                <c:pt idx="2891">
                  <c:v>178</c:v>
                </c:pt>
                <c:pt idx="2892">
                  <c:v>178</c:v>
                </c:pt>
                <c:pt idx="2893">
                  <c:v>178</c:v>
                </c:pt>
                <c:pt idx="2894">
                  <c:v>178</c:v>
                </c:pt>
                <c:pt idx="2895">
                  <c:v>178</c:v>
                </c:pt>
                <c:pt idx="2896">
                  <c:v>178</c:v>
                </c:pt>
                <c:pt idx="2897">
                  <c:v>178</c:v>
                </c:pt>
                <c:pt idx="2898">
                  <c:v>178</c:v>
                </c:pt>
                <c:pt idx="2899">
                  <c:v>178</c:v>
                </c:pt>
                <c:pt idx="2900">
                  <c:v>178</c:v>
                </c:pt>
                <c:pt idx="2901">
                  <c:v>178</c:v>
                </c:pt>
                <c:pt idx="2902">
                  <c:v>178</c:v>
                </c:pt>
                <c:pt idx="2903">
                  <c:v>178</c:v>
                </c:pt>
                <c:pt idx="2904">
                  <c:v>178</c:v>
                </c:pt>
                <c:pt idx="2905">
                  <c:v>178</c:v>
                </c:pt>
                <c:pt idx="2906">
                  <c:v>178</c:v>
                </c:pt>
                <c:pt idx="2907">
                  <c:v>178</c:v>
                </c:pt>
                <c:pt idx="2908">
                  <c:v>178</c:v>
                </c:pt>
                <c:pt idx="2909">
                  <c:v>178</c:v>
                </c:pt>
                <c:pt idx="2910">
                  <c:v>178</c:v>
                </c:pt>
                <c:pt idx="2911">
                  <c:v>178</c:v>
                </c:pt>
                <c:pt idx="2912">
                  <c:v>178</c:v>
                </c:pt>
                <c:pt idx="2913">
                  <c:v>178</c:v>
                </c:pt>
                <c:pt idx="2914">
                  <c:v>178</c:v>
                </c:pt>
                <c:pt idx="2915">
                  <c:v>177</c:v>
                </c:pt>
                <c:pt idx="2916">
                  <c:v>176</c:v>
                </c:pt>
                <c:pt idx="2917">
                  <c:v>176</c:v>
                </c:pt>
                <c:pt idx="2918">
                  <c:v>176</c:v>
                </c:pt>
                <c:pt idx="2919">
                  <c:v>176</c:v>
                </c:pt>
                <c:pt idx="2920">
                  <c:v>176</c:v>
                </c:pt>
                <c:pt idx="2921">
                  <c:v>176</c:v>
                </c:pt>
                <c:pt idx="2922">
                  <c:v>176</c:v>
                </c:pt>
                <c:pt idx="2923">
                  <c:v>176</c:v>
                </c:pt>
                <c:pt idx="2924">
                  <c:v>176</c:v>
                </c:pt>
                <c:pt idx="2925">
                  <c:v>176</c:v>
                </c:pt>
                <c:pt idx="2926">
                  <c:v>176</c:v>
                </c:pt>
                <c:pt idx="2927">
                  <c:v>176</c:v>
                </c:pt>
                <c:pt idx="2928">
                  <c:v>176</c:v>
                </c:pt>
                <c:pt idx="2929">
                  <c:v>176</c:v>
                </c:pt>
                <c:pt idx="2930">
                  <c:v>176</c:v>
                </c:pt>
                <c:pt idx="2931">
                  <c:v>176</c:v>
                </c:pt>
                <c:pt idx="2932">
                  <c:v>176</c:v>
                </c:pt>
                <c:pt idx="2933">
                  <c:v>176</c:v>
                </c:pt>
                <c:pt idx="2934">
                  <c:v>176</c:v>
                </c:pt>
                <c:pt idx="2935">
                  <c:v>176</c:v>
                </c:pt>
                <c:pt idx="2936">
                  <c:v>176</c:v>
                </c:pt>
                <c:pt idx="2937">
                  <c:v>176</c:v>
                </c:pt>
                <c:pt idx="2938">
                  <c:v>176</c:v>
                </c:pt>
                <c:pt idx="2939">
                  <c:v>176</c:v>
                </c:pt>
                <c:pt idx="2940">
                  <c:v>176</c:v>
                </c:pt>
                <c:pt idx="2941">
                  <c:v>175</c:v>
                </c:pt>
                <c:pt idx="2942">
                  <c:v>175</c:v>
                </c:pt>
                <c:pt idx="2943">
                  <c:v>175</c:v>
                </c:pt>
                <c:pt idx="2944">
                  <c:v>174</c:v>
                </c:pt>
                <c:pt idx="2945">
                  <c:v>174</c:v>
                </c:pt>
                <c:pt idx="2946">
                  <c:v>174</c:v>
                </c:pt>
                <c:pt idx="2947">
                  <c:v>174</c:v>
                </c:pt>
                <c:pt idx="2948">
                  <c:v>174</c:v>
                </c:pt>
                <c:pt idx="2949">
                  <c:v>174</c:v>
                </c:pt>
                <c:pt idx="2950">
                  <c:v>174</c:v>
                </c:pt>
                <c:pt idx="2951">
                  <c:v>174</c:v>
                </c:pt>
                <c:pt idx="2952">
                  <c:v>174</c:v>
                </c:pt>
                <c:pt idx="2953">
                  <c:v>174</c:v>
                </c:pt>
                <c:pt idx="2954">
                  <c:v>174</c:v>
                </c:pt>
                <c:pt idx="2955">
                  <c:v>174</c:v>
                </c:pt>
                <c:pt idx="2956">
                  <c:v>174</c:v>
                </c:pt>
                <c:pt idx="2957">
                  <c:v>174</c:v>
                </c:pt>
                <c:pt idx="2958">
                  <c:v>174</c:v>
                </c:pt>
                <c:pt idx="2959">
                  <c:v>174</c:v>
                </c:pt>
                <c:pt idx="2960">
                  <c:v>174</c:v>
                </c:pt>
                <c:pt idx="2961">
                  <c:v>174</c:v>
                </c:pt>
                <c:pt idx="2962">
                  <c:v>174</c:v>
                </c:pt>
                <c:pt idx="2963">
                  <c:v>174</c:v>
                </c:pt>
                <c:pt idx="2964">
                  <c:v>174</c:v>
                </c:pt>
                <c:pt idx="2965">
                  <c:v>174</c:v>
                </c:pt>
                <c:pt idx="2966">
                  <c:v>174</c:v>
                </c:pt>
                <c:pt idx="2967">
                  <c:v>174</c:v>
                </c:pt>
                <c:pt idx="2968">
                  <c:v>174</c:v>
                </c:pt>
                <c:pt idx="2969">
                  <c:v>174</c:v>
                </c:pt>
                <c:pt idx="2970">
                  <c:v>174</c:v>
                </c:pt>
                <c:pt idx="2971">
                  <c:v>174</c:v>
                </c:pt>
                <c:pt idx="2972">
                  <c:v>174</c:v>
                </c:pt>
                <c:pt idx="2973">
                  <c:v>174</c:v>
                </c:pt>
                <c:pt idx="2974">
                  <c:v>174</c:v>
                </c:pt>
                <c:pt idx="2975">
                  <c:v>174</c:v>
                </c:pt>
                <c:pt idx="2976">
                  <c:v>174</c:v>
                </c:pt>
                <c:pt idx="2977">
                  <c:v>174</c:v>
                </c:pt>
                <c:pt idx="2978">
                  <c:v>174</c:v>
                </c:pt>
                <c:pt idx="2979">
                  <c:v>174</c:v>
                </c:pt>
                <c:pt idx="2980">
                  <c:v>174</c:v>
                </c:pt>
                <c:pt idx="2981">
                  <c:v>174</c:v>
                </c:pt>
                <c:pt idx="2982">
                  <c:v>174</c:v>
                </c:pt>
                <c:pt idx="2983">
                  <c:v>174</c:v>
                </c:pt>
                <c:pt idx="2984">
                  <c:v>174</c:v>
                </c:pt>
                <c:pt idx="2985">
                  <c:v>174</c:v>
                </c:pt>
                <c:pt idx="2986">
                  <c:v>174</c:v>
                </c:pt>
                <c:pt idx="2987">
                  <c:v>174</c:v>
                </c:pt>
                <c:pt idx="2988">
                  <c:v>174</c:v>
                </c:pt>
                <c:pt idx="2989">
                  <c:v>174</c:v>
                </c:pt>
                <c:pt idx="2990">
                  <c:v>174</c:v>
                </c:pt>
                <c:pt idx="2991">
                  <c:v>174</c:v>
                </c:pt>
                <c:pt idx="2992">
                  <c:v>174</c:v>
                </c:pt>
                <c:pt idx="2993">
                  <c:v>174</c:v>
                </c:pt>
                <c:pt idx="2994">
                  <c:v>174</c:v>
                </c:pt>
                <c:pt idx="2995">
                  <c:v>174</c:v>
                </c:pt>
                <c:pt idx="2996">
                  <c:v>174</c:v>
                </c:pt>
                <c:pt idx="2997">
                  <c:v>174</c:v>
                </c:pt>
                <c:pt idx="2998">
                  <c:v>174</c:v>
                </c:pt>
                <c:pt idx="2999">
                  <c:v>174</c:v>
                </c:pt>
                <c:pt idx="3000">
                  <c:v>174</c:v>
                </c:pt>
                <c:pt idx="3001">
                  <c:v>174</c:v>
                </c:pt>
                <c:pt idx="3002">
                  <c:v>174</c:v>
                </c:pt>
                <c:pt idx="3003">
                  <c:v>174</c:v>
                </c:pt>
                <c:pt idx="3004">
                  <c:v>174</c:v>
                </c:pt>
                <c:pt idx="3005">
                  <c:v>174</c:v>
                </c:pt>
                <c:pt idx="3006">
                  <c:v>173</c:v>
                </c:pt>
                <c:pt idx="3007">
                  <c:v>173</c:v>
                </c:pt>
                <c:pt idx="3008">
                  <c:v>174</c:v>
                </c:pt>
                <c:pt idx="3009">
                  <c:v>174</c:v>
                </c:pt>
                <c:pt idx="3010">
                  <c:v>174</c:v>
                </c:pt>
                <c:pt idx="3011">
                  <c:v>174</c:v>
                </c:pt>
                <c:pt idx="3012">
                  <c:v>174</c:v>
                </c:pt>
                <c:pt idx="3013">
                  <c:v>174</c:v>
                </c:pt>
                <c:pt idx="3014">
                  <c:v>174</c:v>
                </c:pt>
                <c:pt idx="3015">
                  <c:v>174</c:v>
                </c:pt>
                <c:pt idx="3016">
                  <c:v>174</c:v>
                </c:pt>
                <c:pt idx="3017">
                  <c:v>174</c:v>
                </c:pt>
                <c:pt idx="3018">
                  <c:v>174</c:v>
                </c:pt>
                <c:pt idx="3019">
                  <c:v>174</c:v>
                </c:pt>
                <c:pt idx="3020">
                  <c:v>174</c:v>
                </c:pt>
                <c:pt idx="3021">
                  <c:v>179</c:v>
                </c:pt>
                <c:pt idx="3022">
                  <c:v>180</c:v>
                </c:pt>
                <c:pt idx="3023">
                  <c:v>182</c:v>
                </c:pt>
                <c:pt idx="3024">
                  <c:v>182</c:v>
                </c:pt>
                <c:pt idx="3025">
                  <c:v>182</c:v>
                </c:pt>
                <c:pt idx="3026">
                  <c:v>182</c:v>
                </c:pt>
                <c:pt idx="3027">
                  <c:v>181</c:v>
                </c:pt>
                <c:pt idx="3028">
                  <c:v>181</c:v>
                </c:pt>
                <c:pt idx="3029">
                  <c:v>181</c:v>
                </c:pt>
                <c:pt idx="3030">
                  <c:v>181</c:v>
                </c:pt>
                <c:pt idx="3031">
                  <c:v>181</c:v>
                </c:pt>
                <c:pt idx="3032">
                  <c:v>181</c:v>
                </c:pt>
                <c:pt idx="3033">
                  <c:v>180</c:v>
                </c:pt>
                <c:pt idx="3034">
                  <c:v>180</c:v>
                </c:pt>
                <c:pt idx="3035">
                  <c:v>180</c:v>
                </c:pt>
                <c:pt idx="3036">
                  <c:v>180</c:v>
                </c:pt>
                <c:pt idx="3037">
                  <c:v>180</c:v>
                </c:pt>
                <c:pt idx="3038">
                  <c:v>179</c:v>
                </c:pt>
                <c:pt idx="3039">
                  <c:v>179</c:v>
                </c:pt>
                <c:pt idx="3040">
                  <c:v>179</c:v>
                </c:pt>
                <c:pt idx="3041">
                  <c:v>179</c:v>
                </c:pt>
                <c:pt idx="3042">
                  <c:v>177</c:v>
                </c:pt>
                <c:pt idx="3043">
                  <c:v>176</c:v>
                </c:pt>
                <c:pt idx="3044">
                  <c:v>176</c:v>
                </c:pt>
                <c:pt idx="3045">
                  <c:v>176</c:v>
                </c:pt>
                <c:pt idx="3046">
                  <c:v>176</c:v>
                </c:pt>
                <c:pt idx="3047">
                  <c:v>176</c:v>
                </c:pt>
                <c:pt idx="3048">
                  <c:v>176</c:v>
                </c:pt>
                <c:pt idx="3049">
                  <c:v>176</c:v>
                </c:pt>
                <c:pt idx="3050">
                  <c:v>176</c:v>
                </c:pt>
                <c:pt idx="3051">
                  <c:v>176</c:v>
                </c:pt>
                <c:pt idx="3052">
                  <c:v>176</c:v>
                </c:pt>
                <c:pt idx="3053">
                  <c:v>176</c:v>
                </c:pt>
                <c:pt idx="3054">
                  <c:v>174</c:v>
                </c:pt>
                <c:pt idx="3055">
                  <c:v>173</c:v>
                </c:pt>
                <c:pt idx="3056">
                  <c:v>173</c:v>
                </c:pt>
                <c:pt idx="3057">
                  <c:v>175</c:v>
                </c:pt>
                <c:pt idx="3058">
                  <c:v>175</c:v>
                </c:pt>
                <c:pt idx="3059">
                  <c:v>175</c:v>
                </c:pt>
                <c:pt idx="3060">
                  <c:v>175</c:v>
                </c:pt>
                <c:pt idx="3061">
                  <c:v>175</c:v>
                </c:pt>
                <c:pt idx="3062">
                  <c:v>175</c:v>
                </c:pt>
                <c:pt idx="3063">
                  <c:v>175</c:v>
                </c:pt>
                <c:pt idx="3064">
                  <c:v>175</c:v>
                </c:pt>
                <c:pt idx="3065">
                  <c:v>175</c:v>
                </c:pt>
                <c:pt idx="3066">
                  <c:v>175</c:v>
                </c:pt>
                <c:pt idx="3067">
                  <c:v>175</c:v>
                </c:pt>
                <c:pt idx="3068">
                  <c:v>175</c:v>
                </c:pt>
                <c:pt idx="3069">
                  <c:v>175</c:v>
                </c:pt>
                <c:pt idx="3070">
                  <c:v>175</c:v>
                </c:pt>
                <c:pt idx="3071">
                  <c:v>175</c:v>
                </c:pt>
                <c:pt idx="3072">
                  <c:v>175</c:v>
                </c:pt>
                <c:pt idx="3073">
                  <c:v>175</c:v>
                </c:pt>
                <c:pt idx="3074">
                  <c:v>175</c:v>
                </c:pt>
                <c:pt idx="3075">
                  <c:v>175</c:v>
                </c:pt>
                <c:pt idx="3076">
                  <c:v>175</c:v>
                </c:pt>
                <c:pt idx="3077">
                  <c:v>175</c:v>
                </c:pt>
                <c:pt idx="3078">
                  <c:v>174</c:v>
                </c:pt>
                <c:pt idx="3079">
                  <c:v>174</c:v>
                </c:pt>
                <c:pt idx="3080">
                  <c:v>174</c:v>
                </c:pt>
                <c:pt idx="3081">
                  <c:v>174</c:v>
                </c:pt>
                <c:pt idx="3082">
                  <c:v>174</c:v>
                </c:pt>
                <c:pt idx="3083">
                  <c:v>174</c:v>
                </c:pt>
                <c:pt idx="3084">
                  <c:v>174</c:v>
                </c:pt>
                <c:pt idx="3085">
                  <c:v>174</c:v>
                </c:pt>
                <c:pt idx="3086">
                  <c:v>174</c:v>
                </c:pt>
                <c:pt idx="3087">
                  <c:v>174</c:v>
                </c:pt>
                <c:pt idx="3088">
                  <c:v>174</c:v>
                </c:pt>
                <c:pt idx="3089">
                  <c:v>175</c:v>
                </c:pt>
                <c:pt idx="3090">
                  <c:v>175</c:v>
                </c:pt>
                <c:pt idx="3091">
                  <c:v>175</c:v>
                </c:pt>
                <c:pt idx="3092">
                  <c:v>175</c:v>
                </c:pt>
                <c:pt idx="3093">
                  <c:v>175</c:v>
                </c:pt>
                <c:pt idx="3094">
                  <c:v>175</c:v>
                </c:pt>
                <c:pt idx="3095">
                  <c:v>174</c:v>
                </c:pt>
                <c:pt idx="3096">
                  <c:v>174</c:v>
                </c:pt>
                <c:pt idx="3097">
                  <c:v>174</c:v>
                </c:pt>
                <c:pt idx="3098">
                  <c:v>174</c:v>
                </c:pt>
                <c:pt idx="3099">
                  <c:v>174</c:v>
                </c:pt>
                <c:pt idx="3100">
                  <c:v>174</c:v>
                </c:pt>
                <c:pt idx="3101">
                  <c:v>174</c:v>
                </c:pt>
                <c:pt idx="3102">
                  <c:v>174</c:v>
                </c:pt>
                <c:pt idx="3103">
                  <c:v>174</c:v>
                </c:pt>
                <c:pt idx="3104">
                  <c:v>176</c:v>
                </c:pt>
                <c:pt idx="3105">
                  <c:v>176</c:v>
                </c:pt>
                <c:pt idx="3106">
                  <c:v>176</c:v>
                </c:pt>
                <c:pt idx="3107">
                  <c:v>176</c:v>
                </c:pt>
                <c:pt idx="3108">
                  <c:v>176</c:v>
                </c:pt>
                <c:pt idx="3109">
                  <c:v>176</c:v>
                </c:pt>
                <c:pt idx="3110">
                  <c:v>176</c:v>
                </c:pt>
                <c:pt idx="3111">
                  <c:v>175</c:v>
                </c:pt>
                <c:pt idx="3112">
                  <c:v>175</c:v>
                </c:pt>
                <c:pt idx="3113">
                  <c:v>175</c:v>
                </c:pt>
                <c:pt idx="3114">
                  <c:v>175</c:v>
                </c:pt>
                <c:pt idx="3115">
                  <c:v>175</c:v>
                </c:pt>
                <c:pt idx="3116">
                  <c:v>175</c:v>
                </c:pt>
                <c:pt idx="3117">
                  <c:v>175</c:v>
                </c:pt>
                <c:pt idx="3118">
                  <c:v>174</c:v>
                </c:pt>
                <c:pt idx="3119">
                  <c:v>174</c:v>
                </c:pt>
                <c:pt idx="3120">
                  <c:v>172</c:v>
                </c:pt>
                <c:pt idx="3121">
                  <c:v>172</c:v>
                </c:pt>
                <c:pt idx="3122">
                  <c:v>172</c:v>
                </c:pt>
                <c:pt idx="3123">
                  <c:v>172</c:v>
                </c:pt>
                <c:pt idx="3124">
                  <c:v>172</c:v>
                </c:pt>
                <c:pt idx="3125">
                  <c:v>172</c:v>
                </c:pt>
                <c:pt idx="3126">
                  <c:v>171</c:v>
                </c:pt>
                <c:pt idx="3127">
                  <c:v>171</c:v>
                </c:pt>
                <c:pt idx="3128">
                  <c:v>171</c:v>
                </c:pt>
                <c:pt idx="3129">
                  <c:v>171</c:v>
                </c:pt>
                <c:pt idx="3130">
                  <c:v>171</c:v>
                </c:pt>
                <c:pt idx="3131">
                  <c:v>171</c:v>
                </c:pt>
                <c:pt idx="3132">
                  <c:v>171</c:v>
                </c:pt>
                <c:pt idx="3133">
                  <c:v>168</c:v>
                </c:pt>
                <c:pt idx="3134">
                  <c:v>168</c:v>
                </c:pt>
                <c:pt idx="3135">
                  <c:v>167</c:v>
                </c:pt>
                <c:pt idx="3136">
                  <c:v>168</c:v>
                </c:pt>
                <c:pt idx="3137">
                  <c:v>168</c:v>
                </c:pt>
                <c:pt idx="3138">
                  <c:v>167</c:v>
                </c:pt>
                <c:pt idx="3139">
                  <c:v>167</c:v>
                </c:pt>
                <c:pt idx="3140">
                  <c:v>167</c:v>
                </c:pt>
                <c:pt idx="3141">
                  <c:v>166</c:v>
                </c:pt>
                <c:pt idx="3142">
                  <c:v>166</c:v>
                </c:pt>
                <c:pt idx="3143">
                  <c:v>166</c:v>
                </c:pt>
                <c:pt idx="3144">
                  <c:v>166</c:v>
                </c:pt>
                <c:pt idx="3145">
                  <c:v>166</c:v>
                </c:pt>
                <c:pt idx="3146">
                  <c:v>166</c:v>
                </c:pt>
                <c:pt idx="3147">
                  <c:v>166</c:v>
                </c:pt>
                <c:pt idx="3148">
                  <c:v>166</c:v>
                </c:pt>
                <c:pt idx="3149">
                  <c:v>166</c:v>
                </c:pt>
                <c:pt idx="3150">
                  <c:v>166</c:v>
                </c:pt>
                <c:pt idx="3151">
                  <c:v>166</c:v>
                </c:pt>
                <c:pt idx="3152">
                  <c:v>166</c:v>
                </c:pt>
                <c:pt idx="3153">
                  <c:v>166</c:v>
                </c:pt>
                <c:pt idx="3154">
                  <c:v>166</c:v>
                </c:pt>
                <c:pt idx="3155">
                  <c:v>166</c:v>
                </c:pt>
                <c:pt idx="3156">
                  <c:v>166</c:v>
                </c:pt>
                <c:pt idx="3157">
                  <c:v>166</c:v>
                </c:pt>
                <c:pt idx="3158">
                  <c:v>166</c:v>
                </c:pt>
                <c:pt idx="3159">
                  <c:v>166</c:v>
                </c:pt>
                <c:pt idx="3160">
                  <c:v>166</c:v>
                </c:pt>
                <c:pt idx="3161">
                  <c:v>166</c:v>
                </c:pt>
                <c:pt idx="3162">
                  <c:v>166</c:v>
                </c:pt>
                <c:pt idx="3163">
                  <c:v>165</c:v>
                </c:pt>
                <c:pt idx="3164">
                  <c:v>165</c:v>
                </c:pt>
                <c:pt idx="3165">
                  <c:v>165</c:v>
                </c:pt>
                <c:pt idx="3166">
                  <c:v>165</c:v>
                </c:pt>
                <c:pt idx="3167">
                  <c:v>165</c:v>
                </c:pt>
                <c:pt idx="3168">
                  <c:v>165</c:v>
                </c:pt>
                <c:pt idx="3169">
                  <c:v>164</c:v>
                </c:pt>
                <c:pt idx="3170">
                  <c:v>164</c:v>
                </c:pt>
                <c:pt idx="3171">
                  <c:v>164</c:v>
                </c:pt>
                <c:pt idx="3172">
                  <c:v>164</c:v>
                </c:pt>
                <c:pt idx="3173">
                  <c:v>164</c:v>
                </c:pt>
                <c:pt idx="3174">
                  <c:v>164</c:v>
                </c:pt>
                <c:pt idx="3175">
                  <c:v>164</c:v>
                </c:pt>
                <c:pt idx="3176">
                  <c:v>164</c:v>
                </c:pt>
                <c:pt idx="3177">
                  <c:v>164</c:v>
                </c:pt>
                <c:pt idx="3178">
                  <c:v>164</c:v>
                </c:pt>
                <c:pt idx="3179">
                  <c:v>164</c:v>
                </c:pt>
                <c:pt idx="3180">
                  <c:v>164</c:v>
                </c:pt>
                <c:pt idx="3181">
                  <c:v>164</c:v>
                </c:pt>
                <c:pt idx="3182">
                  <c:v>164</c:v>
                </c:pt>
                <c:pt idx="3183">
                  <c:v>164</c:v>
                </c:pt>
                <c:pt idx="3184">
                  <c:v>164</c:v>
                </c:pt>
                <c:pt idx="3185">
                  <c:v>164</c:v>
                </c:pt>
                <c:pt idx="3186">
                  <c:v>164</c:v>
                </c:pt>
                <c:pt idx="3187">
                  <c:v>164</c:v>
                </c:pt>
                <c:pt idx="3188">
                  <c:v>164</c:v>
                </c:pt>
                <c:pt idx="3189">
                  <c:v>164</c:v>
                </c:pt>
                <c:pt idx="3190">
                  <c:v>164</c:v>
                </c:pt>
                <c:pt idx="3191">
                  <c:v>164</c:v>
                </c:pt>
                <c:pt idx="3192">
                  <c:v>164</c:v>
                </c:pt>
                <c:pt idx="3193">
                  <c:v>164</c:v>
                </c:pt>
                <c:pt idx="3194">
                  <c:v>164</c:v>
                </c:pt>
                <c:pt idx="3195">
                  <c:v>164</c:v>
                </c:pt>
                <c:pt idx="3196">
                  <c:v>164</c:v>
                </c:pt>
                <c:pt idx="3197">
                  <c:v>164</c:v>
                </c:pt>
                <c:pt idx="3198">
                  <c:v>164</c:v>
                </c:pt>
                <c:pt idx="3199">
                  <c:v>164</c:v>
                </c:pt>
                <c:pt idx="3200">
                  <c:v>164</c:v>
                </c:pt>
                <c:pt idx="3201">
                  <c:v>164</c:v>
                </c:pt>
                <c:pt idx="3202">
                  <c:v>164</c:v>
                </c:pt>
                <c:pt idx="3203">
                  <c:v>164</c:v>
                </c:pt>
                <c:pt idx="3204">
                  <c:v>164</c:v>
                </c:pt>
                <c:pt idx="3205">
                  <c:v>164</c:v>
                </c:pt>
                <c:pt idx="3206">
                  <c:v>164</c:v>
                </c:pt>
                <c:pt idx="3207">
                  <c:v>164</c:v>
                </c:pt>
                <c:pt idx="3208">
                  <c:v>164</c:v>
                </c:pt>
                <c:pt idx="3209">
                  <c:v>164</c:v>
                </c:pt>
                <c:pt idx="3210">
                  <c:v>164</c:v>
                </c:pt>
                <c:pt idx="3211">
                  <c:v>164</c:v>
                </c:pt>
                <c:pt idx="3212">
                  <c:v>164</c:v>
                </c:pt>
                <c:pt idx="3213">
                  <c:v>164</c:v>
                </c:pt>
                <c:pt idx="3214">
                  <c:v>164</c:v>
                </c:pt>
                <c:pt idx="3215">
                  <c:v>164</c:v>
                </c:pt>
                <c:pt idx="3216">
                  <c:v>164</c:v>
                </c:pt>
                <c:pt idx="3217">
                  <c:v>164</c:v>
                </c:pt>
                <c:pt idx="3218">
                  <c:v>164</c:v>
                </c:pt>
                <c:pt idx="3219">
                  <c:v>164</c:v>
                </c:pt>
                <c:pt idx="3220">
                  <c:v>164</c:v>
                </c:pt>
                <c:pt idx="3221">
                  <c:v>164</c:v>
                </c:pt>
                <c:pt idx="3222">
                  <c:v>163</c:v>
                </c:pt>
                <c:pt idx="3223">
                  <c:v>163</c:v>
                </c:pt>
                <c:pt idx="3224">
                  <c:v>163</c:v>
                </c:pt>
                <c:pt idx="3225">
                  <c:v>163</c:v>
                </c:pt>
                <c:pt idx="3226">
                  <c:v>163</c:v>
                </c:pt>
                <c:pt idx="3227">
                  <c:v>163</c:v>
                </c:pt>
                <c:pt idx="3228">
                  <c:v>163</c:v>
                </c:pt>
                <c:pt idx="3229">
                  <c:v>163</c:v>
                </c:pt>
                <c:pt idx="3230">
                  <c:v>163</c:v>
                </c:pt>
                <c:pt idx="3231">
                  <c:v>163</c:v>
                </c:pt>
                <c:pt idx="3232">
                  <c:v>164</c:v>
                </c:pt>
                <c:pt idx="3233">
                  <c:v>164</c:v>
                </c:pt>
                <c:pt idx="3234">
                  <c:v>164</c:v>
                </c:pt>
                <c:pt idx="3235">
                  <c:v>164</c:v>
                </c:pt>
                <c:pt idx="3236">
                  <c:v>164</c:v>
                </c:pt>
                <c:pt idx="3237">
                  <c:v>164</c:v>
                </c:pt>
                <c:pt idx="3238">
                  <c:v>164</c:v>
                </c:pt>
                <c:pt idx="3239">
                  <c:v>163</c:v>
                </c:pt>
                <c:pt idx="3240">
                  <c:v>163</c:v>
                </c:pt>
                <c:pt idx="3241">
                  <c:v>163</c:v>
                </c:pt>
                <c:pt idx="3242">
                  <c:v>163</c:v>
                </c:pt>
                <c:pt idx="3243">
                  <c:v>163</c:v>
                </c:pt>
                <c:pt idx="3244">
                  <c:v>163</c:v>
                </c:pt>
                <c:pt idx="3245">
                  <c:v>163</c:v>
                </c:pt>
                <c:pt idx="3246">
                  <c:v>163</c:v>
                </c:pt>
                <c:pt idx="3247">
                  <c:v>163</c:v>
                </c:pt>
                <c:pt idx="3248">
                  <c:v>163</c:v>
                </c:pt>
                <c:pt idx="3249">
                  <c:v>163</c:v>
                </c:pt>
                <c:pt idx="3250">
                  <c:v>163</c:v>
                </c:pt>
                <c:pt idx="3251">
                  <c:v>163</c:v>
                </c:pt>
                <c:pt idx="3252">
                  <c:v>163</c:v>
                </c:pt>
                <c:pt idx="3253">
                  <c:v>163</c:v>
                </c:pt>
                <c:pt idx="3254">
                  <c:v>163</c:v>
                </c:pt>
                <c:pt idx="3255">
                  <c:v>163</c:v>
                </c:pt>
                <c:pt idx="3256">
                  <c:v>163</c:v>
                </c:pt>
                <c:pt idx="3257">
                  <c:v>163</c:v>
                </c:pt>
                <c:pt idx="3258">
                  <c:v>164</c:v>
                </c:pt>
                <c:pt idx="3259">
                  <c:v>164</c:v>
                </c:pt>
                <c:pt idx="3260">
                  <c:v>164</c:v>
                </c:pt>
                <c:pt idx="3261">
                  <c:v>164</c:v>
                </c:pt>
                <c:pt idx="3262">
                  <c:v>164</c:v>
                </c:pt>
                <c:pt idx="3263">
                  <c:v>164</c:v>
                </c:pt>
                <c:pt idx="3264">
                  <c:v>164</c:v>
                </c:pt>
                <c:pt idx="3265">
                  <c:v>164</c:v>
                </c:pt>
                <c:pt idx="3266">
                  <c:v>164</c:v>
                </c:pt>
                <c:pt idx="3267">
                  <c:v>164</c:v>
                </c:pt>
                <c:pt idx="3268">
                  <c:v>164</c:v>
                </c:pt>
                <c:pt idx="3269">
                  <c:v>164</c:v>
                </c:pt>
                <c:pt idx="3270">
                  <c:v>164</c:v>
                </c:pt>
                <c:pt idx="3271">
                  <c:v>163</c:v>
                </c:pt>
                <c:pt idx="3272">
                  <c:v>163</c:v>
                </c:pt>
                <c:pt idx="3273">
                  <c:v>163</c:v>
                </c:pt>
                <c:pt idx="3274">
                  <c:v>163</c:v>
                </c:pt>
                <c:pt idx="3275">
                  <c:v>163</c:v>
                </c:pt>
                <c:pt idx="3276">
                  <c:v>163</c:v>
                </c:pt>
                <c:pt idx="3277">
                  <c:v>163</c:v>
                </c:pt>
                <c:pt idx="3278">
                  <c:v>163</c:v>
                </c:pt>
                <c:pt idx="3279">
                  <c:v>163</c:v>
                </c:pt>
                <c:pt idx="3280">
                  <c:v>163</c:v>
                </c:pt>
                <c:pt idx="3281">
                  <c:v>163</c:v>
                </c:pt>
                <c:pt idx="3282">
                  <c:v>163</c:v>
                </c:pt>
                <c:pt idx="3283">
                  <c:v>163</c:v>
                </c:pt>
                <c:pt idx="3284">
                  <c:v>163</c:v>
                </c:pt>
                <c:pt idx="3285">
                  <c:v>163</c:v>
                </c:pt>
                <c:pt idx="3286">
                  <c:v>163</c:v>
                </c:pt>
                <c:pt idx="3287">
                  <c:v>163</c:v>
                </c:pt>
                <c:pt idx="3288">
                  <c:v>163</c:v>
                </c:pt>
                <c:pt idx="3289">
                  <c:v>163</c:v>
                </c:pt>
                <c:pt idx="3290">
                  <c:v>163</c:v>
                </c:pt>
                <c:pt idx="3291">
                  <c:v>163</c:v>
                </c:pt>
                <c:pt idx="3292">
                  <c:v>163</c:v>
                </c:pt>
                <c:pt idx="3293">
                  <c:v>163</c:v>
                </c:pt>
                <c:pt idx="3294">
                  <c:v>163</c:v>
                </c:pt>
                <c:pt idx="3295">
                  <c:v>163</c:v>
                </c:pt>
                <c:pt idx="3296">
                  <c:v>163</c:v>
                </c:pt>
                <c:pt idx="3297">
                  <c:v>163</c:v>
                </c:pt>
                <c:pt idx="3298">
                  <c:v>163</c:v>
                </c:pt>
                <c:pt idx="3299">
                  <c:v>163</c:v>
                </c:pt>
                <c:pt idx="3300">
                  <c:v>163</c:v>
                </c:pt>
                <c:pt idx="3301">
                  <c:v>162</c:v>
                </c:pt>
                <c:pt idx="3302">
                  <c:v>162</c:v>
                </c:pt>
                <c:pt idx="3303">
                  <c:v>162</c:v>
                </c:pt>
                <c:pt idx="3304">
                  <c:v>162</c:v>
                </c:pt>
                <c:pt idx="3305">
                  <c:v>162</c:v>
                </c:pt>
                <c:pt idx="3306">
                  <c:v>162</c:v>
                </c:pt>
                <c:pt idx="3307">
                  <c:v>162</c:v>
                </c:pt>
                <c:pt idx="3308">
                  <c:v>162</c:v>
                </c:pt>
                <c:pt idx="3309">
                  <c:v>162</c:v>
                </c:pt>
                <c:pt idx="3310">
                  <c:v>162</c:v>
                </c:pt>
                <c:pt idx="3311">
                  <c:v>162</c:v>
                </c:pt>
                <c:pt idx="3312">
                  <c:v>162</c:v>
                </c:pt>
                <c:pt idx="3313">
                  <c:v>162</c:v>
                </c:pt>
                <c:pt idx="3314">
                  <c:v>162</c:v>
                </c:pt>
                <c:pt idx="3315">
                  <c:v>163</c:v>
                </c:pt>
                <c:pt idx="3316">
                  <c:v>163</c:v>
                </c:pt>
                <c:pt idx="3317">
                  <c:v>163</c:v>
                </c:pt>
                <c:pt idx="3318">
                  <c:v>163</c:v>
                </c:pt>
                <c:pt idx="3319">
                  <c:v>163</c:v>
                </c:pt>
                <c:pt idx="3320">
                  <c:v>163</c:v>
                </c:pt>
                <c:pt idx="3321">
                  <c:v>162</c:v>
                </c:pt>
                <c:pt idx="3322">
                  <c:v>162</c:v>
                </c:pt>
                <c:pt idx="3323">
                  <c:v>162</c:v>
                </c:pt>
                <c:pt idx="3324">
                  <c:v>164</c:v>
                </c:pt>
                <c:pt idx="3325">
                  <c:v>164</c:v>
                </c:pt>
                <c:pt idx="3326">
                  <c:v>164</c:v>
                </c:pt>
                <c:pt idx="3327">
                  <c:v>164</c:v>
                </c:pt>
                <c:pt idx="3328">
                  <c:v>164</c:v>
                </c:pt>
                <c:pt idx="3329">
                  <c:v>164</c:v>
                </c:pt>
                <c:pt idx="3330">
                  <c:v>164</c:v>
                </c:pt>
                <c:pt idx="3331">
                  <c:v>164</c:v>
                </c:pt>
                <c:pt idx="3332">
                  <c:v>164</c:v>
                </c:pt>
                <c:pt idx="3333">
                  <c:v>164</c:v>
                </c:pt>
                <c:pt idx="3334">
                  <c:v>164</c:v>
                </c:pt>
                <c:pt idx="3335">
                  <c:v>164</c:v>
                </c:pt>
                <c:pt idx="3336">
                  <c:v>164</c:v>
                </c:pt>
                <c:pt idx="3337">
                  <c:v>164</c:v>
                </c:pt>
                <c:pt idx="3338">
                  <c:v>163</c:v>
                </c:pt>
                <c:pt idx="3339">
                  <c:v>163</c:v>
                </c:pt>
                <c:pt idx="3340">
                  <c:v>163</c:v>
                </c:pt>
                <c:pt idx="3341">
                  <c:v>163</c:v>
                </c:pt>
                <c:pt idx="3342">
                  <c:v>167</c:v>
                </c:pt>
                <c:pt idx="3343">
                  <c:v>167</c:v>
                </c:pt>
                <c:pt idx="3344">
                  <c:v>167</c:v>
                </c:pt>
                <c:pt idx="3345">
                  <c:v>167</c:v>
                </c:pt>
                <c:pt idx="3346">
                  <c:v>167</c:v>
                </c:pt>
                <c:pt idx="3347">
                  <c:v>167</c:v>
                </c:pt>
                <c:pt idx="3348">
                  <c:v>171</c:v>
                </c:pt>
                <c:pt idx="3349">
                  <c:v>171</c:v>
                </c:pt>
                <c:pt idx="3350">
                  <c:v>171</c:v>
                </c:pt>
                <c:pt idx="3351">
                  <c:v>185</c:v>
                </c:pt>
                <c:pt idx="3352">
                  <c:v>185</c:v>
                </c:pt>
                <c:pt idx="3353">
                  <c:v>185</c:v>
                </c:pt>
                <c:pt idx="3354">
                  <c:v>185</c:v>
                </c:pt>
                <c:pt idx="3355">
                  <c:v>194</c:v>
                </c:pt>
                <c:pt idx="3356">
                  <c:v>191</c:v>
                </c:pt>
                <c:pt idx="3357">
                  <c:v>190</c:v>
                </c:pt>
                <c:pt idx="3358">
                  <c:v>191</c:v>
                </c:pt>
                <c:pt idx="3359">
                  <c:v>186</c:v>
                </c:pt>
                <c:pt idx="3360">
                  <c:v>186</c:v>
                </c:pt>
                <c:pt idx="3361">
                  <c:v>186</c:v>
                </c:pt>
                <c:pt idx="3362">
                  <c:v>186</c:v>
                </c:pt>
                <c:pt idx="3363">
                  <c:v>186</c:v>
                </c:pt>
                <c:pt idx="3364">
                  <c:v>184</c:v>
                </c:pt>
                <c:pt idx="3365">
                  <c:v>184</c:v>
                </c:pt>
                <c:pt idx="3366">
                  <c:v>184</c:v>
                </c:pt>
                <c:pt idx="3367">
                  <c:v>184</c:v>
                </c:pt>
                <c:pt idx="3368">
                  <c:v>184</c:v>
                </c:pt>
                <c:pt idx="3369">
                  <c:v>184</c:v>
                </c:pt>
                <c:pt idx="3370">
                  <c:v>184</c:v>
                </c:pt>
                <c:pt idx="3371">
                  <c:v>184</c:v>
                </c:pt>
                <c:pt idx="3372">
                  <c:v>184</c:v>
                </c:pt>
                <c:pt idx="3373">
                  <c:v>184</c:v>
                </c:pt>
                <c:pt idx="3374">
                  <c:v>184</c:v>
                </c:pt>
                <c:pt idx="3375">
                  <c:v>184</c:v>
                </c:pt>
                <c:pt idx="3376">
                  <c:v>184</c:v>
                </c:pt>
                <c:pt idx="3377">
                  <c:v>183</c:v>
                </c:pt>
                <c:pt idx="3378">
                  <c:v>183</c:v>
                </c:pt>
                <c:pt idx="3379">
                  <c:v>182</c:v>
                </c:pt>
                <c:pt idx="3380">
                  <c:v>180</c:v>
                </c:pt>
                <c:pt idx="3381">
                  <c:v>180</c:v>
                </c:pt>
                <c:pt idx="3382">
                  <c:v>180</c:v>
                </c:pt>
                <c:pt idx="3383">
                  <c:v>180</c:v>
                </c:pt>
                <c:pt idx="3384">
                  <c:v>179</c:v>
                </c:pt>
                <c:pt idx="3385">
                  <c:v>178</c:v>
                </c:pt>
                <c:pt idx="3386">
                  <c:v>177</c:v>
                </c:pt>
                <c:pt idx="3387">
                  <c:v>175</c:v>
                </c:pt>
                <c:pt idx="3388">
                  <c:v>175</c:v>
                </c:pt>
                <c:pt idx="3389">
                  <c:v>175</c:v>
                </c:pt>
                <c:pt idx="3390">
                  <c:v>175</c:v>
                </c:pt>
                <c:pt idx="3391">
                  <c:v>175</c:v>
                </c:pt>
                <c:pt idx="3392">
                  <c:v>175</c:v>
                </c:pt>
                <c:pt idx="3393">
                  <c:v>174</c:v>
                </c:pt>
                <c:pt idx="3394">
                  <c:v>174</c:v>
                </c:pt>
                <c:pt idx="3395">
                  <c:v>174</c:v>
                </c:pt>
                <c:pt idx="3396">
                  <c:v>174</c:v>
                </c:pt>
                <c:pt idx="3397">
                  <c:v>173</c:v>
                </c:pt>
                <c:pt idx="3398">
                  <c:v>173</c:v>
                </c:pt>
                <c:pt idx="3399">
                  <c:v>171</c:v>
                </c:pt>
                <c:pt idx="3400">
                  <c:v>170</c:v>
                </c:pt>
                <c:pt idx="3401">
                  <c:v>170</c:v>
                </c:pt>
                <c:pt idx="3402">
                  <c:v>170</c:v>
                </c:pt>
                <c:pt idx="3403">
                  <c:v>170</c:v>
                </c:pt>
                <c:pt idx="3404">
                  <c:v>170</c:v>
                </c:pt>
                <c:pt idx="3405">
                  <c:v>170</c:v>
                </c:pt>
                <c:pt idx="3406">
                  <c:v>170</c:v>
                </c:pt>
                <c:pt idx="3407">
                  <c:v>170</c:v>
                </c:pt>
                <c:pt idx="3408">
                  <c:v>170</c:v>
                </c:pt>
                <c:pt idx="3409">
                  <c:v>170</c:v>
                </c:pt>
                <c:pt idx="3410">
                  <c:v>170</c:v>
                </c:pt>
                <c:pt idx="3411">
                  <c:v>170</c:v>
                </c:pt>
                <c:pt idx="3412">
                  <c:v>170</c:v>
                </c:pt>
                <c:pt idx="3413">
                  <c:v>170</c:v>
                </c:pt>
                <c:pt idx="3414">
                  <c:v>169</c:v>
                </c:pt>
                <c:pt idx="3415">
                  <c:v>169</c:v>
                </c:pt>
                <c:pt idx="3416">
                  <c:v>169</c:v>
                </c:pt>
                <c:pt idx="3417">
                  <c:v>169</c:v>
                </c:pt>
                <c:pt idx="3418">
                  <c:v>169</c:v>
                </c:pt>
                <c:pt idx="3419">
                  <c:v>169</c:v>
                </c:pt>
                <c:pt idx="3420">
                  <c:v>169</c:v>
                </c:pt>
                <c:pt idx="3421">
                  <c:v>169</c:v>
                </c:pt>
                <c:pt idx="3422">
                  <c:v>169</c:v>
                </c:pt>
                <c:pt idx="3423">
                  <c:v>169</c:v>
                </c:pt>
                <c:pt idx="3424">
                  <c:v>169</c:v>
                </c:pt>
                <c:pt idx="3425">
                  <c:v>169</c:v>
                </c:pt>
                <c:pt idx="3426">
                  <c:v>169</c:v>
                </c:pt>
                <c:pt idx="3427">
                  <c:v>169</c:v>
                </c:pt>
                <c:pt idx="3428">
                  <c:v>169</c:v>
                </c:pt>
                <c:pt idx="3429">
                  <c:v>169</c:v>
                </c:pt>
                <c:pt idx="3430">
                  <c:v>169</c:v>
                </c:pt>
                <c:pt idx="3431">
                  <c:v>169</c:v>
                </c:pt>
                <c:pt idx="3432">
                  <c:v>169</c:v>
                </c:pt>
                <c:pt idx="3433">
                  <c:v>169</c:v>
                </c:pt>
                <c:pt idx="3434">
                  <c:v>168</c:v>
                </c:pt>
                <c:pt idx="3435">
                  <c:v>168</c:v>
                </c:pt>
                <c:pt idx="3436">
                  <c:v>167</c:v>
                </c:pt>
                <c:pt idx="3437">
                  <c:v>167</c:v>
                </c:pt>
                <c:pt idx="3438">
                  <c:v>168</c:v>
                </c:pt>
                <c:pt idx="3439">
                  <c:v>168</c:v>
                </c:pt>
                <c:pt idx="3440">
                  <c:v>168</c:v>
                </c:pt>
                <c:pt idx="3441">
                  <c:v>167</c:v>
                </c:pt>
                <c:pt idx="3442">
                  <c:v>167</c:v>
                </c:pt>
                <c:pt idx="3443">
                  <c:v>167</c:v>
                </c:pt>
                <c:pt idx="3444">
                  <c:v>167</c:v>
                </c:pt>
                <c:pt idx="3445">
                  <c:v>167</c:v>
                </c:pt>
                <c:pt idx="3446">
                  <c:v>167</c:v>
                </c:pt>
                <c:pt idx="3447">
                  <c:v>167</c:v>
                </c:pt>
                <c:pt idx="3448">
                  <c:v>168</c:v>
                </c:pt>
                <c:pt idx="3449">
                  <c:v>167</c:v>
                </c:pt>
                <c:pt idx="3450">
                  <c:v>167</c:v>
                </c:pt>
                <c:pt idx="3451">
                  <c:v>167</c:v>
                </c:pt>
                <c:pt idx="3452">
                  <c:v>167</c:v>
                </c:pt>
                <c:pt idx="3453">
                  <c:v>166</c:v>
                </c:pt>
                <c:pt idx="3454">
                  <c:v>163</c:v>
                </c:pt>
                <c:pt idx="3455">
                  <c:v>163</c:v>
                </c:pt>
                <c:pt idx="3456">
                  <c:v>163</c:v>
                </c:pt>
                <c:pt idx="3457">
                  <c:v>162</c:v>
                </c:pt>
                <c:pt idx="3458">
                  <c:v>162</c:v>
                </c:pt>
                <c:pt idx="3459">
                  <c:v>162</c:v>
                </c:pt>
                <c:pt idx="3460">
                  <c:v>162</c:v>
                </c:pt>
                <c:pt idx="3461">
                  <c:v>162</c:v>
                </c:pt>
                <c:pt idx="3462">
                  <c:v>161</c:v>
                </c:pt>
                <c:pt idx="3463">
                  <c:v>161</c:v>
                </c:pt>
                <c:pt idx="3464">
                  <c:v>161</c:v>
                </c:pt>
                <c:pt idx="3465">
                  <c:v>161</c:v>
                </c:pt>
                <c:pt idx="3466">
                  <c:v>161</c:v>
                </c:pt>
                <c:pt idx="3467">
                  <c:v>161</c:v>
                </c:pt>
                <c:pt idx="3468">
                  <c:v>157</c:v>
                </c:pt>
                <c:pt idx="3469">
                  <c:v>158</c:v>
                </c:pt>
                <c:pt idx="3470">
                  <c:v>160</c:v>
                </c:pt>
                <c:pt idx="3471">
                  <c:v>160</c:v>
                </c:pt>
                <c:pt idx="3472">
                  <c:v>160</c:v>
                </c:pt>
                <c:pt idx="3473">
                  <c:v>160</c:v>
                </c:pt>
                <c:pt idx="3474">
                  <c:v>156</c:v>
                </c:pt>
                <c:pt idx="3475">
                  <c:v>156</c:v>
                </c:pt>
                <c:pt idx="3476">
                  <c:v>164</c:v>
                </c:pt>
                <c:pt idx="3477">
                  <c:v>164</c:v>
                </c:pt>
                <c:pt idx="3478">
                  <c:v>164</c:v>
                </c:pt>
                <c:pt idx="3479">
                  <c:v>163</c:v>
                </c:pt>
                <c:pt idx="3480">
                  <c:v>163</c:v>
                </c:pt>
                <c:pt idx="3481">
                  <c:v>163</c:v>
                </c:pt>
                <c:pt idx="3482">
                  <c:v>163</c:v>
                </c:pt>
                <c:pt idx="3483">
                  <c:v>162</c:v>
                </c:pt>
                <c:pt idx="3484">
                  <c:v>162</c:v>
                </c:pt>
                <c:pt idx="3485">
                  <c:v>162</c:v>
                </c:pt>
                <c:pt idx="3486">
                  <c:v>162</c:v>
                </c:pt>
                <c:pt idx="3487">
                  <c:v>162</c:v>
                </c:pt>
                <c:pt idx="3488">
                  <c:v>162</c:v>
                </c:pt>
                <c:pt idx="3489">
                  <c:v>161</c:v>
                </c:pt>
                <c:pt idx="3490">
                  <c:v>161</c:v>
                </c:pt>
                <c:pt idx="3491">
                  <c:v>161</c:v>
                </c:pt>
                <c:pt idx="3492">
                  <c:v>161</c:v>
                </c:pt>
                <c:pt idx="3493">
                  <c:v>161</c:v>
                </c:pt>
                <c:pt idx="3494">
                  <c:v>161</c:v>
                </c:pt>
                <c:pt idx="3495">
                  <c:v>161</c:v>
                </c:pt>
                <c:pt idx="3496">
                  <c:v>160</c:v>
                </c:pt>
                <c:pt idx="3497">
                  <c:v>160</c:v>
                </c:pt>
                <c:pt idx="3498">
                  <c:v>160</c:v>
                </c:pt>
                <c:pt idx="3499">
                  <c:v>160</c:v>
                </c:pt>
                <c:pt idx="3500">
                  <c:v>160</c:v>
                </c:pt>
                <c:pt idx="3501">
                  <c:v>160</c:v>
                </c:pt>
                <c:pt idx="3502">
                  <c:v>160</c:v>
                </c:pt>
                <c:pt idx="3503">
                  <c:v>160</c:v>
                </c:pt>
                <c:pt idx="3504">
                  <c:v>160</c:v>
                </c:pt>
                <c:pt idx="3505">
                  <c:v>160</c:v>
                </c:pt>
                <c:pt idx="3506">
                  <c:v>160</c:v>
                </c:pt>
                <c:pt idx="3507">
                  <c:v>160</c:v>
                </c:pt>
                <c:pt idx="3508">
                  <c:v>160</c:v>
                </c:pt>
                <c:pt idx="3509">
                  <c:v>160</c:v>
                </c:pt>
                <c:pt idx="3510">
                  <c:v>158</c:v>
                </c:pt>
                <c:pt idx="3511">
                  <c:v>158</c:v>
                </c:pt>
                <c:pt idx="3512">
                  <c:v>158</c:v>
                </c:pt>
                <c:pt idx="3513">
                  <c:v>158</c:v>
                </c:pt>
                <c:pt idx="3514">
                  <c:v>158</c:v>
                </c:pt>
                <c:pt idx="3515">
                  <c:v>158</c:v>
                </c:pt>
                <c:pt idx="3516">
                  <c:v>157</c:v>
                </c:pt>
                <c:pt idx="3517">
                  <c:v>157</c:v>
                </c:pt>
                <c:pt idx="3518">
                  <c:v>157</c:v>
                </c:pt>
                <c:pt idx="3519">
                  <c:v>157</c:v>
                </c:pt>
                <c:pt idx="3520">
                  <c:v>157</c:v>
                </c:pt>
                <c:pt idx="3521">
                  <c:v>157</c:v>
                </c:pt>
                <c:pt idx="3522">
                  <c:v>157</c:v>
                </c:pt>
                <c:pt idx="3523">
                  <c:v>156</c:v>
                </c:pt>
                <c:pt idx="3524">
                  <c:v>156</c:v>
                </c:pt>
                <c:pt idx="3525">
                  <c:v>156</c:v>
                </c:pt>
                <c:pt idx="3526">
                  <c:v>156</c:v>
                </c:pt>
                <c:pt idx="3527">
                  <c:v>156</c:v>
                </c:pt>
                <c:pt idx="3528">
                  <c:v>156</c:v>
                </c:pt>
                <c:pt idx="3529">
                  <c:v>156</c:v>
                </c:pt>
                <c:pt idx="3530">
                  <c:v>156</c:v>
                </c:pt>
                <c:pt idx="3531">
                  <c:v>156</c:v>
                </c:pt>
                <c:pt idx="3532">
                  <c:v>156</c:v>
                </c:pt>
                <c:pt idx="3533">
                  <c:v>156</c:v>
                </c:pt>
                <c:pt idx="3534">
                  <c:v>156</c:v>
                </c:pt>
                <c:pt idx="3535">
                  <c:v>156</c:v>
                </c:pt>
                <c:pt idx="3536">
                  <c:v>156</c:v>
                </c:pt>
                <c:pt idx="3537">
                  <c:v>156</c:v>
                </c:pt>
                <c:pt idx="3538">
                  <c:v>156</c:v>
                </c:pt>
                <c:pt idx="3539">
                  <c:v>156</c:v>
                </c:pt>
                <c:pt idx="3540">
                  <c:v>154</c:v>
                </c:pt>
                <c:pt idx="3541">
                  <c:v>153</c:v>
                </c:pt>
                <c:pt idx="3542">
                  <c:v>153</c:v>
                </c:pt>
                <c:pt idx="3543">
                  <c:v>153</c:v>
                </c:pt>
                <c:pt idx="3544">
                  <c:v>153</c:v>
                </c:pt>
                <c:pt idx="3545">
                  <c:v>153</c:v>
                </c:pt>
                <c:pt idx="3546">
                  <c:v>152</c:v>
                </c:pt>
                <c:pt idx="3547">
                  <c:v>150</c:v>
                </c:pt>
                <c:pt idx="3548">
                  <c:v>150</c:v>
                </c:pt>
                <c:pt idx="3549">
                  <c:v>150</c:v>
                </c:pt>
                <c:pt idx="3550">
                  <c:v>150</c:v>
                </c:pt>
                <c:pt idx="3551">
                  <c:v>150</c:v>
                </c:pt>
                <c:pt idx="3552">
                  <c:v>152</c:v>
                </c:pt>
                <c:pt idx="3553">
                  <c:v>152</c:v>
                </c:pt>
                <c:pt idx="3554">
                  <c:v>152</c:v>
                </c:pt>
                <c:pt idx="3555">
                  <c:v>151</c:v>
                </c:pt>
                <c:pt idx="3556">
                  <c:v>151</c:v>
                </c:pt>
                <c:pt idx="3557">
                  <c:v>151</c:v>
                </c:pt>
                <c:pt idx="3558">
                  <c:v>151</c:v>
                </c:pt>
                <c:pt idx="3559">
                  <c:v>151</c:v>
                </c:pt>
                <c:pt idx="3560">
                  <c:v>145</c:v>
                </c:pt>
                <c:pt idx="3561">
                  <c:v>146</c:v>
                </c:pt>
                <c:pt idx="3562">
                  <c:v>146</c:v>
                </c:pt>
                <c:pt idx="3563">
                  <c:v>146</c:v>
                </c:pt>
                <c:pt idx="3564">
                  <c:v>146</c:v>
                </c:pt>
                <c:pt idx="3565">
                  <c:v>146</c:v>
                </c:pt>
                <c:pt idx="3566">
                  <c:v>145</c:v>
                </c:pt>
                <c:pt idx="3567">
                  <c:v>144</c:v>
                </c:pt>
                <c:pt idx="3568">
                  <c:v>144</c:v>
                </c:pt>
                <c:pt idx="3569">
                  <c:v>144</c:v>
                </c:pt>
                <c:pt idx="3570">
                  <c:v>144</c:v>
                </c:pt>
                <c:pt idx="3571">
                  <c:v>144</c:v>
                </c:pt>
                <c:pt idx="3572">
                  <c:v>144</c:v>
                </c:pt>
                <c:pt idx="3573">
                  <c:v>144</c:v>
                </c:pt>
                <c:pt idx="3574">
                  <c:v>141</c:v>
                </c:pt>
                <c:pt idx="3575">
                  <c:v>141</c:v>
                </c:pt>
                <c:pt idx="3576">
                  <c:v>141</c:v>
                </c:pt>
                <c:pt idx="3577">
                  <c:v>141</c:v>
                </c:pt>
                <c:pt idx="3578">
                  <c:v>141</c:v>
                </c:pt>
                <c:pt idx="3579">
                  <c:v>141</c:v>
                </c:pt>
                <c:pt idx="3580">
                  <c:v>141</c:v>
                </c:pt>
                <c:pt idx="3581">
                  <c:v>140</c:v>
                </c:pt>
                <c:pt idx="3582">
                  <c:v>139</c:v>
                </c:pt>
                <c:pt idx="3583">
                  <c:v>139</c:v>
                </c:pt>
                <c:pt idx="3584">
                  <c:v>139</c:v>
                </c:pt>
                <c:pt idx="3585">
                  <c:v>139</c:v>
                </c:pt>
                <c:pt idx="3586">
                  <c:v>139</c:v>
                </c:pt>
                <c:pt idx="3587">
                  <c:v>139</c:v>
                </c:pt>
                <c:pt idx="3588">
                  <c:v>139</c:v>
                </c:pt>
                <c:pt idx="3589">
                  <c:v>139</c:v>
                </c:pt>
                <c:pt idx="3590">
                  <c:v>139</c:v>
                </c:pt>
                <c:pt idx="3591">
                  <c:v>139</c:v>
                </c:pt>
                <c:pt idx="3592">
                  <c:v>139</c:v>
                </c:pt>
                <c:pt idx="3593">
                  <c:v>139</c:v>
                </c:pt>
                <c:pt idx="3594">
                  <c:v>137</c:v>
                </c:pt>
                <c:pt idx="3595">
                  <c:v>137</c:v>
                </c:pt>
                <c:pt idx="3596">
                  <c:v>135</c:v>
                </c:pt>
                <c:pt idx="3597">
                  <c:v>135</c:v>
                </c:pt>
                <c:pt idx="3598">
                  <c:v>135</c:v>
                </c:pt>
                <c:pt idx="3599">
                  <c:v>135</c:v>
                </c:pt>
                <c:pt idx="3600">
                  <c:v>135</c:v>
                </c:pt>
                <c:pt idx="3601">
                  <c:v>136</c:v>
                </c:pt>
                <c:pt idx="3602">
                  <c:v>136</c:v>
                </c:pt>
                <c:pt idx="3603">
                  <c:v>136</c:v>
                </c:pt>
                <c:pt idx="3604">
                  <c:v>136</c:v>
                </c:pt>
                <c:pt idx="3605">
                  <c:v>136</c:v>
                </c:pt>
                <c:pt idx="3606">
                  <c:v>136</c:v>
                </c:pt>
                <c:pt idx="3607">
                  <c:v>136</c:v>
                </c:pt>
                <c:pt idx="3608">
                  <c:v>136</c:v>
                </c:pt>
                <c:pt idx="3609">
                  <c:v>133</c:v>
                </c:pt>
                <c:pt idx="3610">
                  <c:v>133</c:v>
                </c:pt>
                <c:pt idx="3611">
                  <c:v>133</c:v>
                </c:pt>
                <c:pt idx="3612">
                  <c:v>133</c:v>
                </c:pt>
                <c:pt idx="3613">
                  <c:v>133</c:v>
                </c:pt>
                <c:pt idx="3614">
                  <c:v>132</c:v>
                </c:pt>
                <c:pt idx="3615">
                  <c:v>132</c:v>
                </c:pt>
                <c:pt idx="3616">
                  <c:v>131</c:v>
                </c:pt>
                <c:pt idx="3617">
                  <c:v>131</c:v>
                </c:pt>
                <c:pt idx="3618">
                  <c:v>131</c:v>
                </c:pt>
                <c:pt idx="3619">
                  <c:v>131</c:v>
                </c:pt>
                <c:pt idx="3620">
                  <c:v>131</c:v>
                </c:pt>
                <c:pt idx="3621">
                  <c:v>131</c:v>
                </c:pt>
                <c:pt idx="3622">
                  <c:v>131</c:v>
                </c:pt>
                <c:pt idx="3623">
                  <c:v>131</c:v>
                </c:pt>
                <c:pt idx="3624">
                  <c:v>131</c:v>
                </c:pt>
                <c:pt idx="3625">
                  <c:v>131</c:v>
                </c:pt>
                <c:pt idx="3626">
                  <c:v>131</c:v>
                </c:pt>
                <c:pt idx="3627">
                  <c:v>131</c:v>
                </c:pt>
                <c:pt idx="3628">
                  <c:v>131</c:v>
                </c:pt>
                <c:pt idx="3629">
                  <c:v>131</c:v>
                </c:pt>
                <c:pt idx="3630">
                  <c:v>131</c:v>
                </c:pt>
                <c:pt idx="3631">
                  <c:v>131</c:v>
                </c:pt>
                <c:pt idx="3632">
                  <c:v>131</c:v>
                </c:pt>
                <c:pt idx="3633">
                  <c:v>131</c:v>
                </c:pt>
                <c:pt idx="3634">
                  <c:v>131</c:v>
                </c:pt>
                <c:pt idx="3635">
                  <c:v>131</c:v>
                </c:pt>
                <c:pt idx="3636">
                  <c:v>131</c:v>
                </c:pt>
                <c:pt idx="3637">
                  <c:v>131</c:v>
                </c:pt>
                <c:pt idx="3638">
                  <c:v>131</c:v>
                </c:pt>
                <c:pt idx="3639">
                  <c:v>131</c:v>
                </c:pt>
                <c:pt idx="3640">
                  <c:v>131</c:v>
                </c:pt>
                <c:pt idx="3641">
                  <c:v>131</c:v>
                </c:pt>
                <c:pt idx="3642">
                  <c:v>131</c:v>
                </c:pt>
                <c:pt idx="3643">
                  <c:v>131</c:v>
                </c:pt>
                <c:pt idx="3644">
                  <c:v>131</c:v>
                </c:pt>
                <c:pt idx="3645">
                  <c:v>131</c:v>
                </c:pt>
                <c:pt idx="3646">
                  <c:v>131</c:v>
                </c:pt>
                <c:pt idx="3647">
                  <c:v>131</c:v>
                </c:pt>
                <c:pt idx="3648">
                  <c:v>131</c:v>
                </c:pt>
                <c:pt idx="3649">
                  <c:v>131</c:v>
                </c:pt>
                <c:pt idx="3650">
                  <c:v>131</c:v>
                </c:pt>
                <c:pt idx="3651">
                  <c:v>131</c:v>
                </c:pt>
                <c:pt idx="3652">
                  <c:v>131</c:v>
                </c:pt>
                <c:pt idx="3653">
                  <c:v>131</c:v>
                </c:pt>
                <c:pt idx="3654">
                  <c:v>131</c:v>
                </c:pt>
                <c:pt idx="3655">
                  <c:v>131</c:v>
                </c:pt>
                <c:pt idx="3656">
                  <c:v>131</c:v>
                </c:pt>
                <c:pt idx="3657">
                  <c:v>131</c:v>
                </c:pt>
                <c:pt idx="3658">
                  <c:v>131</c:v>
                </c:pt>
                <c:pt idx="3659">
                  <c:v>131</c:v>
                </c:pt>
                <c:pt idx="3660">
                  <c:v>131</c:v>
                </c:pt>
                <c:pt idx="3661">
                  <c:v>131</c:v>
                </c:pt>
                <c:pt idx="3662">
                  <c:v>131</c:v>
                </c:pt>
                <c:pt idx="3663">
                  <c:v>131</c:v>
                </c:pt>
                <c:pt idx="3664">
                  <c:v>131</c:v>
                </c:pt>
                <c:pt idx="3665">
                  <c:v>131</c:v>
                </c:pt>
                <c:pt idx="3666">
                  <c:v>131</c:v>
                </c:pt>
                <c:pt idx="3667">
                  <c:v>131</c:v>
                </c:pt>
                <c:pt idx="3668">
                  <c:v>131</c:v>
                </c:pt>
                <c:pt idx="3669">
                  <c:v>131</c:v>
                </c:pt>
                <c:pt idx="3670">
                  <c:v>131</c:v>
                </c:pt>
                <c:pt idx="3671">
                  <c:v>131</c:v>
                </c:pt>
                <c:pt idx="3672">
                  <c:v>131</c:v>
                </c:pt>
                <c:pt idx="3673">
                  <c:v>131</c:v>
                </c:pt>
                <c:pt idx="3674">
                  <c:v>131</c:v>
                </c:pt>
                <c:pt idx="3675">
                  <c:v>131</c:v>
                </c:pt>
                <c:pt idx="3676">
                  <c:v>131</c:v>
                </c:pt>
                <c:pt idx="3677">
                  <c:v>131</c:v>
                </c:pt>
                <c:pt idx="3678">
                  <c:v>131</c:v>
                </c:pt>
                <c:pt idx="3679">
                  <c:v>131</c:v>
                </c:pt>
                <c:pt idx="3680">
                  <c:v>131</c:v>
                </c:pt>
                <c:pt idx="3681">
                  <c:v>131</c:v>
                </c:pt>
                <c:pt idx="3682">
                  <c:v>131</c:v>
                </c:pt>
                <c:pt idx="3683">
                  <c:v>131</c:v>
                </c:pt>
                <c:pt idx="3684">
                  <c:v>130</c:v>
                </c:pt>
                <c:pt idx="3685">
                  <c:v>130</c:v>
                </c:pt>
                <c:pt idx="3686">
                  <c:v>130</c:v>
                </c:pt>
                <c:pt idx="3687">
                  <c:v>130</c:v>
                </c:pt>
                <c:pt idx="3688">
                  <c:v>130</c:v>
                </c:pt>
                <c:pt idx="3689">
                  <c:v>130</c:v>
                </c:pt>
                <c:pt idx="3690">
                  <c:v>130</c:v>
                </c:pt>
                <c:pt idx="3691">
                  <c:v>130</c:v>
                </c:pt>
                <c:pt idx="3692">
                  <c:v>130</c:v>
                </c:pt>
                <c:pt idx="3693">
                  <c:v>130</c:v>
                </c:pt>
                <c:pt idx="3694">
                  <c:v>130</c:v>
                </c:pt>
                <c:pt idx="3695">
                  <c:v>130</c:v>
                </c:pt>
                <c:pt idx="3696">
                  <c:v>130</c:v>
                </c:pt>
                <c:pt idx="3697">
                  <c:v>130</c:v>
                </c:pt>
                <c:pt idx="3698">
                  <c:v>130</c:v>
                </c:pt>
                <c:pt idx="3699">
                  <c:v>130</c:v>
                </c:pt>
                <c:pt idx="3700">
                  <c:v>130</c:v>
                </c:pt>
                <c:pt idx="3701">
                  <c:v>130</c:v>
                </c:pt>
                <c:pt idx="3702">
                  <c:v>130</c:v>
                </c:pt>
                <c:pt idx="3703">
                  <c:v>130</c:v>
                </c:pt>
                <c:pt idx="3704">
                  <c:v>130</c:v>
                </c:pt>
                <c:pt idx="3705">
                  <c:v>130</c:v>
                </c:pt>
                <c:pt idx="3706">
                  <c:v>130</c:v>
                </c:pt>
                <c:pt idx="3707">
                  <c:v>130</c:v>
                </c:pt>
                <c:pt idx="3708">
                  <c:v>130</c:v>
                </c:pt>
                <c:pt idx="3709">
                  <c:v>130</c:v>
                </c:pt>
                <c:pt idx="3710">
                  <c:v>130</c:v>
                </c:pt>
                <c:pt idx="3711">
                  <c:v>130</c:v>
                </c:pt>
                <c:pt idx="3712">
                  <c:v>130</c:v>
                </c:pt>
                <c:pt idx="3713">
                  <c:v>129</c:v>
                </c:pt>
                <c:pt idx="3714">
                  <c:v>129</c:v>
                </c:pt>
                <c:pt idx="3715">
                  <c:v>129</c:v>
                </c:pt>
                <c:pt idx="3716">
                  <c:v>129</c:v>
                </c:pt>
                <c:pt idx="3717">
                  <c:v>129</c:v>
                </c:pt>
                <c:pt idx="3718">
                  <c:v>129</c:v>
                </c:pt>
                <c:pt idx="3719">
                  <c:v>129</c:v>
                </c:pt>
                <c:pt idx="3720">
                  <c:v>128</c:v>
                </c:pt>
                <c:pt idx="3721">
                  <c:v>125</c:v>
                </c:pt>
                <c:pt idx="3722">
                  <c:v>125</c:v>
                </c:pt>
                <c:pt idx="3723">
                  <c:v>124</c:v>
                </c:pt>
                <c:pt idx="3724">
                  <c:v>124</c:v>
                </c:pt>
                <c:pt idx="3725">
                  <c:v>124</c:v>
                </c:pt>
                <c:pt idx="3726">
                  <c:v>124</c:v>
                </c:pt>
                <c:pt idx="3727">
                  <c:v>124</c:v>
                </c:pt>
                <c:pt idx="3728">
                  <c:v>122</c:v>
                </c:pt>
                <c:pt idx="3729">
                  <c:v>122</c:v>
                </c:pt>
                <c:pt idx="3730">
                  <c:v>122</c:v>
                </c:pt>
                <c:pt idx="3731">
                  <c:v>122</c:v>
                </c:pt>
                <c:pt idx="3732">
                  <c:v>122</c:v>
                </c:pt>
                <c:pt idx="3733">
                  <c:v>121</c:v>
                </c:pt>
                <c:pt idx="3734">
                  <c:v>121</c:v>
                </c:pt>
                <c:pt idx="3735">
                  <c:v>120</c:v>
                </c:pt>
                <c:pt idx="3736">
                  <c:v>120</c:v>
                </c:pt>
                <c:pt idx="3737">
                  <c:v>120</c:v>
                </c:pt>
                <c:pt idx="3738">
                  <c:v>120</c:v>
                </c:pt>
                <c:pt idx="3739">
                  <c:v>120</c:v>
                </c:pt>
                <c:pt idx="3740">
                  <c:v>120</c:v>
                </c:pt>
                <c:pt idx="3741">
                  <c:v>120</c:v>
                </c:pt>
                <c:pt idx="3742">
                  <c:v>120</c:v>
                </c:pt>
                <c:pt idx="3743">
                  <c:v>120</c:v>
                </c:pt>
                <c:pt idx="3744">
                  <c:v>120</c:v>
                </c:pt>
                <c:pt idx="3745">
                  <c:v>120</c:v>
                </c:pt>
                <c:pt idx="3746">
                  <c:v>120</c:v>
                </c:pt>
                <c:pt idx="3747">
                  <c:v>120</c:v>
                </c:pt>
                <c:pt idx="3748">
                  <c:v>119</c:v>
                </c:pt>
                <c:pt idx="3749">
                  <c:v>117</c:v>
                </c:pt>
                <c:pt idx="3750">
                  <c:v>117</c:v>
                </c:pt>
                <c:pt idx="3751">
                  <c:v>117</c:v>
                </c:pt>
                <c:pt idx="3752">
                  <c:v>117</c:v>
                </c:pt>
                <c:pt idx="3753">
                  <c:v>118</c:v>
                </c:pt>
                <c:pt idx="3754">
                  <c:v>117</c:v>
                </c:pt>
                <c:pt idx="3755">
                  <c:v>116</c:v>
                </c:pt>
                <c:pt idx="3756">
                  <c:v>114</c:v>
                </c:pt>
                <c:pt idx="3757">
                  <c:v>115</c:v>
                </c:pt>
                <c:pt idx="3758">
                  <c:v>114</c:v>
                </c:pt>
                <c:pt idx="3759">
                  <c:v>114</c:v>
                </c:pt>
                <c:pt idx="3760">
                  <c:v>114</c:v>
                </c:pt>
                <c:pt idx="3761">
                  <c:v>114</c:v>
                </c:pt>
                <c:pt idx="3762">
                  <c:v>114</c:v>
                </c:pt>
                <c:pt idx="3763">
                  <c:v>113</c:v>
                </c:pt>
                <c:pt idx="3764">
                  <c:v>113</c:v>
                </c:pt>
                <c:pt idx="3765">
                  <c:v>121</c:v>
                </c:pt>
                <c:pt idx="3766">
                  <c:v>121</c:v>
                </c:pt>
                <c:pt idx="3767">
                  <c:v>121</c:v>
                </c:pt>
                <c:pt idx="3768">
                  <c:v>121</c:v>
                </c:pt>
                <c:pt idx="3769">
                  <c:v>120</c:v>
                </c:pt>
                <c:pt idx="3770">
                  <c:v>119</c:v>
                </c:pt>
                <c:pt idx="3771">
                  <c:v>119</c:v>
                </c:pt>
                <c:pt idx="3772">
                  <c:v>119</c:v>
                </c:pt>
                <c:pt idx="3773">
                  <c:v>119</c:v>
                </c:pt>
                <c:pt idx="3774">
                  <c:v>119</c:v>
                </c:pt>
                <c:pt idx="3775">
                  <c:v>119</c:v>
                </c:pt>
                <c:pt idx="3776">
                  <c:v>118</c:v>
                </c:pt>
                <c:pt idx="3777">
                  <c:v>119</c:v>
                </c:pt>
                <c:pt idx="3778">
                  <c:v>119</c:v>
                </c:pt>
                <c:pt idx="3779">
                  <c:v>119</c:v>
                </c:pt>
                <c:pt idx="3780">
                  <c:v>119</c:v>
                </c:pt>
                <c:pt idx="3781">
                  <c:v>116</c:v>
                </c:pt>
                <c:pt idx="3782">
                  <c:v>113</c:v>
                </c:pt>
                <c:pt idx="3783">
                  <c:v>112</c:v>
                </c:pt>
                <c:pt idx="3784">
                  <c:v>108</c:v>
                </c:pt>
                <c:pt idx="3785">
                  <c:v>107</c:v>
                </c:pt>
                <c:pt idx="3786">
                  <c:v>107</c:v>
                </c:pt>
                <c:pt idx="3787">
                  <c:v>107</c:v>
                </c:pt>
                <c:pt idx="3788">
                  <c:v>107</c:v>
                </c:pt>
                <c:pt idx="3789">
                  <c:v>107</c:v>
                </c:pt>
                <c:pt idx="3790">
                  <c:v>109</c:v>
                </c:pt>
                <c:pt idx="3791">
                  <c:v>106</c:v>
                </c:pt>
                <c:pt idx="3792">
                  <c:v>106</c:v>
                </c:pt>
                <c:pt idx="3793">
                  <c:v>106</c:v>
                </c:pt>
                <c:pt idx="3794">
                  <c:v>106</c:v>
                </c:pt>
                <c:pt idx="3795">
                  <c:v>106</c:v>
                </c:pt>
                <c:pt idx="3796">
                  <c:v>106</c:v>
                </c:pt>
                <c:pt idx="3797">
                  <c:v>106</c:v>
                </c:pt>
                <c:pt idx="3798">
                  <c:v>104</c:v>
                </c:pt>
                <c:pt idx="3799">
                  <c:v>102</c:v>
                </c:pt>
                <c:pt idx="3800">
                  <c:v>100</c:v>
                </c:pt>
                <c:pt idx="3801">
                  <c:v>100</c:v>
                </c:pt>
                <c:pt idx="3802">
                  <c:v>100</c:v>
                </c:pt>
                <c:pt idx="3803">
                  <c:v>100</c:v>
                </c:pt>
                <c:pt idx="3804">
                  <c:v>99</c:v>
                </c:pt>
                <c:pt idx="3805">
                  <c:v>93</c:v>
                </c:pt>
                <c:pt idx="3806">
                  <c:v>94</c:v>
                </c:pt>
                <c:pt idx="3807">
                  <c:v>93</c:v>
                </c:pt>
                <c:pt idx="3808">
                  <c:v>93</c:v>
                </c:pt>
                <c:pt idx="3809">
                  <c:v>89</c:v>
                </c:pt>
                <c:pt idx="3810">
                  <c:v>90</c:v>
                </c:pt>
                <c:pt idx="3811">
                  <c:v>89</c:v>
                </c:pt>
                <c:pt idx="3812">
                  <c:v>89</c:v>
                </c:pt>
                <c:pt idx="3813">
                  <c:v>89</c:v>
                </c:pt>
                <c:pt idx="3814">
                  <c:v>88</c:v>
                </c:pt>
                <c:pt idx="3815">
                  <c:v>88</c:v>
                </c:pt>
                <c:pt idx="3816">
                  <c:v>88</c:v>
                </c:pt>
                <c:pt idx="3817">
                  <c:v>86</c:v>
                </c:pt>
                <c:pt idx="3818">
                  <c:v>86</c:v>
                </c:pt>
                <c:pt idx="3819">
                  <c:v>86</c:v>
                </c:pt>
                <c:pt idx="3820">
                  <c:v>84</c:v>
                </c:pt>
                <c:pt idx="3821">
                  <c:v>84</c:v>
                </c:pt>
                <c:pt idx="3822">
                  <c:v>82</c:v>
                </c:pt>
                <c:pt idx="3823">
                  <c:v>82</c:v>
                </c:pt>
                <c:pt idx="3824">
                  <c:v>82</c:v>
                </c:pt>
                <c:pt idx="3825">
                  <c:v>72</c:v>
                </c:pt>
                <c:pt idx="3826">
                  <c:v>69</c:v>
                </c:pt>
                <c:pt idx="3827">
                  <c:v>68</c:v>
                </c:pt>
                <c:pt idx="3828">
                  <c:v>68</c:v>
                </c:pt>
                <c:pt idx="3829">
                  <c:v>68</c:v>
                </c:pt>
                <c:pt idx="3830">
                  <c:v>67</c:v>
                </c:pt>
                <c:pt idx="3831">
                  <c:v>67</c:v>
                </c:pt>
                <c:pt idx="3832">
                  <c:v>67</c:v>
                </c:pt>
                <c:pt idx="3833">
                  <c:v>67</c:v>
                </c:pt>
                <c:pt idx="3834">
                  <c:v>63</c:v>
                </c:pt>
                <c:pt idx="3835">
                  <c:v>63</c:v>
                </c:pt>
                <c:pt idx="3836">
                  <c:v>63</c:v>
                </c:pt>
                <c:pt idx="3837">
                  <c:v>63</c:v>
                </c:pt>
                <c:pt idx="3838">
                  <c:v>61</c:v>
                </c:pt>
                <c:pt idx="3839">
                  <c:v>61</c:v>
                </c:pt>
                <c:pt idx="3840">
                  <c:v>60</c:v>
                </c:pt>
                <c:pt idx="3841">
                  <c:v>58</c:v>
                </c:pt>
                <c:pt idx="3842">
                  <c:v>58</c:v>
                </c:pt>
                <c:pt idx="3843">
                  <c:v>52</c:v>
                </c:pt>
                <c:pt idx="3844">
                  <c:v>48</c:v>
                </c:pt>
                <c:pt idx="3845">
                  <c:v>47</c:v>
                </c:pt>
                <c:pt idx="3846">
                  <c:v>47</c:v>
                </c:pt>
                <c:pt idx="3847">
                  <c:v>44</c:v>
                </c:pt>
                <c:pt idx="3848">
                  <c:v>40</c:v>
                </c:pt>
                <c:pt idx="3849">
                  <c:v>40</c:v>
                </c:pt>
                <c:pt idx="3850">
                  <c:v>40</c:v>
                </c:pt>
                <c:pt idx="3851">
                  <c:v>40</c:v>
                </c:pt>
                <c:pt idx="3852">
                  <c:v>39</c:v>
                </c:pt>
                <c:pt idx="3853">
                  <c:v>39</c:v>
                </c:pt>
                <c:pt idx="3854">
                  <c:v>39</c:v>
                </c:pt>
                <c:pt idx="3855">
                  <c:v>39</c:v>
                </c:pt>
                <c:pt idx="3856">
                  <c:v>39</c:v>
                </c:pt>
                <c:pt idx="3857">
                  <c:v>39</c:v>
                </c:pt>
                <c:pt idx="3858">
                  <c:v>39</c:v>
                </c:pt>
                <c:pt idx="3859">
                  <c:v>39</c:v>
                </c:pt>
                <c:pt idx="3860">
                  <c:v>39</c:v>
                </c:pt>
                <c:pt idx="3861">
                  <c:v>39</c:v>
                </c:pt>
                <c:pt idx="3862">
                  <c:v>39</c:v>
                </c:pt>
                <c:pt idx="3863">
                  <c:v>39</c:v>
                </c:pt>
                <c:pt idx="3864">
                  <c:v>39</c:v>
                </c:pt>
                <c:pt idx="3865">
                  <c:v>39</c:v>
                </c:pt>
                <c:pt idx="3866">
                  <c:v>39</c:v>
                </c:pt>
                <c:pt idx="3867">
                  <c:v>39</c:v>
                </c:pt>
                <c:pt idx="3868">
                  <c:v>39</c:v>
                </c:pt>
                <c:pt idx="3869">
                  <c:v>39</c:v>
                </c:pt>
                <c:pt idx="3870">
                  <c:v>39</c:v>
                </c:pt>
                <c:pt idx="3871">
                  <c:v>39</c:v>
                </c:pt>
                <c:pt idx="3872">
                  <c:v>39</c:v>
                </c:pt>
                <c:pt idx="3873">
                  <c:v>39</c:v>
                </c:pt>
                <c:pt idx="3874">
                  <c:v>39</c:v>
                </c:pt>
                <c:pt idx="3875">
                  <c:v>39</c:v>
                </c:pt>
                <c:pt idx="3876">
                  <c:v>39</c:v>
                </c:pt>
                <c:pt idx="3877">
                  <c:v>39</c:v>
                </c:pt>
                <c:pt idx="3878">
                  <c:v>38</c:v>
                </c:pt>
                <c:pt idx="3879">
                  <c:v>38</c:v>
                </c:pt>
                <c:pt idx="3880">
                  <c:v>38</c:v>
                </c:pt>
                <c:pt idx="3881">
                  <c:v>36</c:v>
                </c:pt>
                <c:pt idx="3882">
                  <c:v>34</c:v>
                </c:pt>
                <c:pt idx="3883">
                  <c:v>32</c:v>
                </c:pt>
                <c:pt idx="3884">
                  <c:v>32</c:v>
                </c:pt>
                <c:pt idx="3885">
                  <c:v>32</c:v>
                </c:pt>
                <c:pt idx="3886">
                  <c:v>32</c:v>
                </c:pt>
                <c:pt idx="3887">
                  <c:v>32</c:v>
                </c:pt>
                <c:pt idx="3888">
                  <c:v>32</c:v>
                </c:pt>
                <c:pt idx="3889">
                  <c:v>32</c:v>
                </c:pt>
                <c:pt idx="3890">
                  <c:v>32</c:v>
                </c:pt>
                <c:pt idx="3891">
                  <c:v>32</c:v>
                </c:pt>
                <c:pt idx="3892">
                  <c:v>32</c:v>
                </c:pt>
                <c:pt idx="3893">
                  <c:v>32</c:v>
                </c:pt>
                <c:pt idx="3894">
                  <c:v>32</c:v>
                </c:pt>
                <c:pt idx="3895">
                  <c:v>31</c:v>
                </c:pt>
                <c:pt idx="3896">
                  <c:v>31</c:v>
                </c:pt>
                <c:pt idx="3897">
                  <c:v>31</c:v>
                </c:pt>
                <c:pt idx="3898">
                  <c:v>31</c:v>
                </c:pt>
                <c:pt idx="3899">
                  <c:v>31</c:v>
                </c:pt>
                <c:pt idx="3900">
                  <c:v>31</c:v>
                </c:pt>
                <c:pt idx="3901">
                  <c:v>31</c:v>
                </c:pt>
                <c:pt idx="3902">
                  <c:v>31</c:v>
                </c:pt>
                <c:pt idx="3903">
                  <c:v>31</c:v>
                </c:pt>
                <c:pt idx="3904">
                  <c:v>31</c:v>
                </c:pt>
                <c:pt idx="3905">
                  <c:v>31</c:v>
                </c:pt>
                <c:pt idx="3906">
                  <c:v>31</c:v>
                </c:pt>
                <c:pt idx="3907">
                  <c:v>31</c:v>
                </c:pt>
                <c:pt idx="3908">
                  <c:v>31</c:v>
                </c:pt>
                <c:pt idx="3909">
                  <c:v>28</c:v>
                </c:pt>
                <c:pt idx="3910">
                  <c:v>23</c:v>
                </c:pt>
                <c:pt idx="3911">
                  <c:v>20</c:v>
                </c:pt>
                <c:pt idx="3912">
                  <c:v>20</c:v>
                </c:pt>
                <c:pt idx="3913">
                  <c:v>20</c:v>
                </c:pt>
                <c:pt idx="3914">
                  <c:v>20</c:v>
                </c:pt>
                <c:pt idx="3915">
                  <c:v>13</c:v>
                </c:pt>
                <c:pt idx="3916">
                  <c:v>13</c:v>
                </c:pt>
                <c:pt idx="3917">
                  <c:v>12</c:v>
                </c:pt>
                <c:pt idx="3918">
                  <c:v>9</c:v>
                </c:pt>
                <c:pt idx="3919">
                  <c:v>9</c:v>
                </c:pt>
                <c:pt idx="3920">
                  <c:v>9</c:v>
                </c:pt>
                <c:pt idx="3921">
                  <c:v>9</c:v>
                </c:pt>
                <c:pt idx="3922">
                  <c:v>9</c:v>
                </c:pt>
                <c:pt idx="3923">
                  <c:v>9</c:v>
                </c:pt>
                <c:pt idx="3924">
                  <c:v>9</c:v>
                </c:pt>
                <c:pt idx="3925">
                  <c:v>9</c:v>
                </c:pt>
                <c:pt idx="3926">
                  <c:v>9</c:v>
                </c:pt>
                <c:pt idx="3927">
                  <c:v>9</c:v>
                </c:pt>
                <c:pt idx="3928">
                  <c:v>9</c:v>
                </c:pt>
                <c:pt idx="3929">
                  <c:v>9</c:v>
                </c:pt>
                <c:pt idx="3930">
                  <c:v>9</c:v>
                </c:pt>
                <c:pt idx="3931">
                  <c:v>9</c:v>
                </c:pt>
                <c:pt idx="3932">
                  <c:v>9</c:v>
                </c:pt>
                <c:pt idx="3933">
                  <c:v>9</c:v>
                </c:pt>
                <c:pt idx="3934">
                  <c:v>9</c:v>
                </c:pt>
                <c:pt idx="3935">
                  <c:v>9</c:v>
                </c:pt>
                <c:pt idx="3936">
                  <c:v>9</c:v>
                </c:pt>
                <c:pt idx="3937">
                  <c:v>9</c:v>
                </c:pt>
                <c:pt idx="3938">
                  <c:v>9</c:v>
                </c:pt>
                <c:pt idx="3939">
                  <c:v>9</c:v>
                </c:pt>
                <c:pt idx="3940">
                  <c:v>9</c:v>
                </c:pt>
                <c:pt idx="3941">
                  <c:v>9</c:v>
                </c:pt>
                <c:pt idx="3942">
                  <c:v>9</c:v>
                </c:pt>
                <c:pt idx="3943">
                  <c:v>9</c:v>
                </c:pt>
                <c:pt idx="3944">
                  <c:v>9</c:v>
                </c:pt>
                <c:pt idx="3945">
                  <c:v>9</c:v>
                </c:pt>
                <c:pt idx="3946">
                  <c:v>9</c:v>
                </c:pt>
                <c:pt idx="3947">
                  <c:v>9</c:v>
                </c:pt>
                <c:pt idx="3948">
                  <c:v>9</c:v>
                </c:pt>
                <c:pt idx="3949">
                  <c:v>9</c:v>
                </c:pt>
                <c:pt idx="3950">
                  <c:v>9</c:v>
                </c:pt>
                <c:pt idx="3951">
                  <c:v>9</c:v>
                </c:pt>
                <c:pt idx="3952">
                  <c:v>9</c:v>
                </c:pt>
                <c:pt idx="3953">
                  <c:v>9</c:v>
                </c:pt>
                <c:pt idx="3954">
                  <c:v>9</c:v>
                </c:pt>
                <c:pt idx="3955">
                  <c:v>9</c:v>
                </c:pt>
                <c:pt idx="3956">
                  <c:v>9</c:v>
                </c:pt>
                <c:pt idx="3957">
                  <c:v>9</c:v>
                </c:pt>
                <c:pt idx="3958">
                  <c:v>9</c:v>
                </c:pt>
                <c:pt idx="3959">
                  <c:v>9</c:v>
                </c:pt>
                <c:pt idx="3960">
                  <c:v>9</c:v>
                </c:pt>
                <c:pt idx="3961">
                  <c:v>9</c:v>
                </c:pt>
                <c:pt idx="3962">
                  <c:v>9</c:v>
                </c:pt>
                <c:pt idx="3963">
                  <c:v>9</c:v>
                </c:pt>
                <c:pt idx="3964">
                  <c:v>9</c:v>
                </c:pt>
                <c:pt idx="3965">
                  <c:v>9</c:v>
                </c:pt>
                <c:pt idx="3966">
                  <c:v>9</c:v>
                </c:pt>
                <c:pt idx="3967">
                  <c:v>9</c:v>
                </c:pt>
                <c:pt idx="3968">
                  <c:v>9</c:v>
                </c:pt>
                <c:pt idx="3969">
                  <c:v>9</c:v>
                </c:pt>
                <c:pt idx="3970">
                  <c:v>9</c:v>
                </c:pt>
                <c:pt idx="3971">
                  <c:v>9</c:v>
                </c:pt>
                <c:pt idx="3972">
                  <c:v>9</c:v>
                </c:pt>
                <c:pt idx="3973">
                  <c:v>9</c:v>
                </c:pt>
                <c:pt idx="3974">
                  <c:v>9</c:v>
                </c:pt>
                <c:pt idx="3975">
                  <c:v>9</c:v>
                </c:pt>
                <c:pt idx="3976">
                  <c:v>9</c:v>
                </c:pt>
                <c:pt idx="3977">
                  <c:v>9</c:v>
                </c:pt>
                <c:pt idx="3978">
                  <c:v>9</c:v>
                </c:pt>
                <c:pt idx="3979">
                  <c:v>9</c:v>
                </c:pt>
                <c:pt idx="3980">
                  <c:v>9</c:v>
                </c:pt>
                <c:pt idx="3981">
                  <c:v>9</c:v>
                </c:pt>
                <c:pt idx="3982">
                  <c:v>9</c:v>
                </c:pt>
                <c:pt idx="3983">
                  <c:v>9</c:v>
                </c:pt>
                <c:pt idx="3984">
                  <c:v>9</c:v>
                </c:pt>
                <c:pt idx="3985">
                  <c:v>9</c:v>
                </c:pt>
                <c:pt idx="3986">
                  <c:v>9</c:v>
                </c:pt>
                <c:pt idx="3987">
                  <c:v>9</c:v>
                </c:pt>
                <c:pt idx="3988">
                  <c:v>9</c:v>
                </c:pt>
                <c:pt idx="3989">
                  <c:v>9</c:v>
                </c:pt>
                <c:pt idx="3990">
                  <c:v>9</c:v>
                </c:pt>
                <c:pt idx="3991">
                  <c:v>9</c:v>
                </c:pt>
                <c:pt idx="3992">
                  <c:v>9</c:v>
                </c:pt>
                <c:pt idx="3993">
                  <c:v>9</c:v>
                </c:pt>
                <c:pt idx="3994">
                  <c:v>9</c:v>
                </c:pt>
                <c:pt idx="3995">
                  <c:v>9</c:v>
                </c:pt>
                <c:pt idx="3996">
                  <c:v>9</c:v>
                </c:pt>
                <c:pt idx="3997">
                  <c:v>9</c:v>
                </c:pt>
                <c:pt idx="3998">
                  <c:v>9</c:v>
                </c:pt>
                <c:pt idx="3999">
                  <c:v>9</c:v>
                </c:pt>
                <c:pt idx="4000">
                  <c:v>9</c:v>
                </c:pt>
                <c:pt idx="4001">
                  <c:v>9</c:v>
                </c:pt>
                <c:pt idx="4002">
                  <c:v>9</c:v>
                </c:pt>
                <c:pt idx="4003">
                  <c:v>9</c:v>
                </c:pt>
                <c:pt idx="4004">
                  <c:v>9</c:v>
                </c:pt>
                <c:pt idx="4005">
                  <c:v>9</c:v>
                </c:pt>
                <c:pt idx="4006">
                  <c:v>9</c:v>
                </c:pt>
                <c:pt idx="4007">
                  <c:v>9</c:v>
                </c:pt>
                <c:pt idx="4008">
                  <c:v>8</c:v>
                </c:pt>
                <c:pt idx="4009">
                  <c:v>8</c:v>
                </c:pt>
                <c:pt idx="4010">
                  <c:v>8</c:v>
                </c:pt>
                <c:pt idx="4011">
                  <c:v>8</c:v>
                </c:pt>
                <c:pt idx="4012">
                  <c:v>8</c:v>
                </c:pt>
                <c:pt idx="4013">
                  <c:v>8</c:v>
                </c:pt>
                <c:pt idx="4014">
                  <c:v>8</c:v>
                </c:pt>
                <c:pt idx="4015">
                  <c:v>1</c:v>
                </c:pt>
                <c:pt idx="4016">
                  <c:v>1</c:v>
                </c:pt>
                <c:pt idx="4017">
                  <c:v>1</c:v>
                </c:pt>
                <c:pt idx="4018">
                  <c:v>1</c:v>
                </c:pt>
                <c:pt idx="4019">
                  <c:v>1</c:v>
                </c:pt>
                <c:pt idx="4020">
                  <c:v>1</c:v>
                </c:pt>
                <c:pt idx="4021">
                  <c:v>1</c:v>
                </c:pt>
                <c:pt idx="4022">
                  <c:v>1</c:v>
                </c:pt>
                <c:pt idx="4023">
                  <c:v>1</c:v>
                </c:pt>
                <c:pt idx="4024">
                  <c:v>1</c:v>
                </c:pt>
                <c:pt idx="4025">
                  <c:v>1</c:v>
                </c:pt>
                <c:pt idx="4026">
                  <c:v>1</c:v>
                </c:pt>
                <c:pt idx="4027">
                  <c:v>1</c:v>
                </c:pt>
                <c:pt idx="4028">
                  <c:v>1</c:v>
                </c:pt>
                <c:pt idx="4029">
                  <c:v>1</c:v>
                </c:pt>
                <c:pt idx="4030">
                  <c:v>1</c:v>
                </c:pt>
                <c:pt idx="4031">
                  <c:v>1</c:v>
                </c:pt>
                <c:pt idx="4032">
                  <c:v>1</c:v>
                </c:pt>
                <c:pt idx="4033">
                  <c:v>1</c:v>
                </c:pt>
                <c:pt idx="4034">
                  <c:v>1</c:v>
                </c:pt>
                <c:pt idx="4035">
                  <c:v>1</c:v>
                </c:pt>
                <c:pt idx="4036">
                  <c:v>1</c:v>
                </c:pt>
                <c:pt idx="4037">
                  <c:v>1</c:v>
                </c:pt>
                <c:pt idx="4038">
                  <c:v>1</c:v>
                </c:pt>
                <c:pt idx="4039">
                  <c:v>1</c:v>
                </c:pt>
                <c:pt idx="4040">
                  <c:v>1</c:v>
                </c:pt>
                <c:pt idx="4041">
                  <c:v>1</c:v>
                </c:pt>
                <c:pt idx="4042">
                  <c:v>1</c:v>
                </c:pt>
                <c:pt idx="4043">
                  <c:v>1</c:v>
                </c:pt>
                <c:pt idx="4044">
                  <c:v>1</c:v>
                </c:pt>
                <c:pt idx="4045">
                  <c:v>1</c:v>
                </c:pt>
                <c:pt idx="4046">
                  <c:v>1</c:v>
                </c:pt>
                <c:pt idx="4047">
                  <c:v>1</c:v>
                </c:pt>
                <c:pt idx="4048">
                  <c:v>1</c:v>
                </c:pt>
                <c:pt idx="4049">
                  <c:v>1</c:v>
                </c:pt>
                <c:pt idx="4050">
                  <c:v>1</c:v>
                </c:pt>
                <c:pt idx="4051">
                  <c:v>1</c:v>
                </c:pt>
                <c:pt idx="4052">
                  <c:v>1</c:v>
                </c:pt>
                <c:pt idx="4053">
                  <c:v>1</c:v>
                </c:pt>
                <c:pt idx="4054">
                  <c:v>1</c:v>
                </c:pt>
                <c:pt idx="4055">
                  <c:v>1</c:v>
                </c:pt>
                <c:pt idx="4056">
                  <c:v>1</c:v>
                </c:pt>
                <c:pt idx="4057">
                  <c:v>1</c:v>
                </c:pt>
                <c:pt idx="4058">
                  <c:v>1</c:v>
                </c:pt>
                <c:pt idx="4059">
                  <c:v>1</c:v>
                </c:pt>
                <c:pt idx="4060">
                  <c:v>1</c:v>
                </c:pt>
                <c:pt idx="4061">
                  <c:v>1</c:v>
                </c:pt>
                <c:pt idx="4062">
                  <c:v>1</c:v>
                </c:pt>
                <c:pt idx="4063">
                  <c:v>1</c:v>
                </c:pt>
                <c:pt idx="4064">
                  <c:v>1</c:v>
                </c:pt>
                <c:pt idx="4065">
                  <c:v>1</c:v>
                </c:pt>
                <c:pt idx="4066">
                  <c:v>1</c:v>
                </c:pt>
                <c:pt idx="4067">
                  <c:v>1</c:v>
                </c:pt>
                <c:pt idx="4068">
                  <c:v>1</c:v>
                </c:pt>
                <c:pt idx="4069">
                  <c:v>1</c:v>
                </c:pt>
                <c:pt idx="4070">
                  <c:v>1</c:v>
                </c:pt>
                <c:pt idx="4071">
                  <c:v>1</c:v>
                </c:pt>
                <c:pt idx="4072">
                  <c:v>1</c:v>
                </c:pt>
                <c:pt idx="4073">
                  <c:v>1</c:v>
                </c:pt>
                <c:pt idx="4074">
                  <c:v>1</c:v>
                </c:pt>
                <c:pt idx="4075">
                  <c:v>1</c:v>
                </c:pt>
                <c:pt idx="4076">
                  <c:v>1</c:v>
                </c:pt>
                <c:pt idx="4077">
                  <c:v>1</c:v>
                </c:pt>
                <c:pt idx="4078">
                  <c:v>1</c:v>
                </c:pt>
                <c:pt idx="4079">
                  <c:v>1</c:v>
                </c:pt>
                <c:pt idx="4080">
                  <c:v>1</c:v>
                </c:pt>
                <c:pt idx="4081">
                  <c:v>1</c:v>
                </c:pt>
                <c:pt idx="4082">
                  <c:v>1</c:v>
                </c:pt>
                <c:pt idx="4083">
                  <c:v>1</c:v>
                </c:pt>
                <c:pt idx="4084">
                  <c:v>1</c:v>
                </c:pt>
                <c:pt idx="4085">
                  <c:v>1</c:v>
                </c:pt>
                <c:pt idx="4086">
                  <c:v>1</c:v>
                </c:pt>
                <c:pt idx="4087">
                  <c:v>1</c:v>
                </c:pt>
                <c:pt idx="4088">
                  <c:v>1</c:v>
                </c:pt>
                <c:pt idx="4089">
                  <c:v>1</c:v>
                </c:pt>
                <c:pt idx="4090">
                  <c:v>1</c:v>
                </c:pt>
                <c:pt idx="4091">
                  <c:v>1</c:v>
                </c:pt>
                <c:pt idx="4092">
                  <c:v>1</c:v>
                </c:pt>
                <c:pt idx="4093">
                  <c:v>1</c:v>
                </c:pt>
                <c:pt idx="4094">
                  <c:v>1</c:v>
                </c:pt>
                <c:pt idx="4095">
                  <c:v>1</c:v>
                </c:pt>
                <c:pt idx="4096">
                  <c:v>1</c:v>
                </c:pt>
                <c:pt idx="4097">
                  <c:v>1</c:v>
                </c:pt>
                <c:pt idx="4098">
                  <c:v>1</c:v>
                </c:pt>
                <c:pt idx="4099">
                  <c:v>1</c:v>
                </c:pt>
                <c:pt idx="4100">
                  <c:v>1</c:v>
                </c:pt>
                <c:pt idx="4101">
                  <c:v>1</c:v>
                </c:pt>
                <c:pt idx="4102">
                  <c:v>1</c:v>
                </c:pt>
                <c:pt idx="4103">
                  <c:v>1</c:v>
                </c:pt>
                <c:pt idx="4104">
                  <c:v>1</c:v>
                </c:pt>
                <c:pt idx="4105">
                  <c:v>1</c:v>
                </c:pt>
                <c:pt idx="4106">
                  <c:v>1</c:v>
                </c:pt>
                <c:pt idx="4107">
                  <c:v>1</c:v>
                </c:pt>
                <c:pt idx="4108">
                  <c:v>1</c:v>
                </c:pt>
                <c:pt idx="4109">
                  <c:v>2</c:v>
                </c:pt>
                <c:pt idx="4110">
                  <c:v>1</c:v>
                </c:pt>
                <c:pt idx="4111">
                  <c:v>1</c:v>
                </c:pt>
                <c:pt idx="4112">
                  <c:v>1</c:v>
                </c:pt>
                <c:pt idx="4113">
                  <c:v>1</c:v>
                </c:pt>
                <c:pt idx="4114">
                  <c:v>1</c:v>
                </c:pt>
                <c:pt idx="4115">
                  <c:v>1</c:v>
                </c:pt>
                <c:pt idx="4116">
                  <c:v>1</c:v>
                </c:pt>
                <c:pt idx="4117">
                  <c:v>1</c:v>
                </c:pt>
                <c:pt idx="4118">
                  <c:v>1</c:v>
                </c:pt>
                <c:pt idx="4119">
                  <c:v>1</c:v>
                </c:pt>
                <c:pt idx="4120">
                  <c:v>1</c:v>
                </c:pt>
                <c:pt idx="4121">
                  <c:v>1</c:v>
                </c:pt>
                <c:pt idx="4122">
                  <c:v>1</c:v>
                </c:pt>
                <c:pt idx="4123">
                  <c:v>1</c:v>
                </c:pt>
                <c:pt idx="4124">
                  <c:v>1</c:v>
                </c:pt>
                <c:pt idx="4125">
                  <c:v>1</c:v>
                </c:pt>
                <c:pt idx="4126">
                  <c:v>1</c:v>
                </c:pt>
                <c:pt idx="4127">
                  <c:v>1</c:v>
                </c:pt>
                <c:pt idx="4128">
                  <c:v>1</c:v>
                </c:pt>
                <c:pt idx="4129">
                  <c:v>1</c:v>
                </c:pt>
                <c:pt idx="4130">
                  <c:v>1</c:v>
                </c:pt>
                <c:pt idx="4131">
                  <c:v>1</c:v>
                </c:pt>
                <c:pt idx="4132">
                  <c:v>1</c:v>
                </c:pt>
                <c:pt idx="4133">
                  <c:v>1</c:v>
                </c:pt>
                <c:pt idx="4134">
                  <c:v>1</c:v>
                </c:pt>
                <c:pt idx="4135">
                  <c:v>1</c:v>
                </c:pt>
                <c:pt idx="4136">
                  <c:v>1</c:v>
                </c:pt>
                <c:pt idx="4137">
                  <c:v>1</c:v>
                </c:pt>
                <c:pt idx="4138">
                  <c:v>1</c:v>
                </c:pt>
                <c:pt idx="4139">
                  <c:v>1</c:v>
                </c:pt>
                <c:pt idx="4140">
                  <c:v>1</c:v>
                </c:pt>
                <c:pt idx="4141">
                  <c:v>1</c:v>
                </c:pt>
                <c:pt idx="4142">
                  <c:v>1</c:v>
                </c:pt>
                <c:pt idx="4143">
                  <c:v>1</c:v>
                </c:pt>
                <c:pt idx="4144">
                  <c:v>1</c:v>
                </c:pt>
                <c:pt idx="4145">
                  <c:v>1</c:v>
                </c:pt>
                <c:pt idx="4146">
                  <c:v>1</c:v>
                </c:pt>
                <c:pt idx="4147">
                  <c:v>1</c:v>
                </c:pt>
                <c:pt idx="4148">
                  <c:v>1</c:v>
                </c:pt>
                <c:pt idx="4149">
                  <c:v>1</c:v>
                </c:pt>
                <c:pt idx="4150">
                  <c:v>1</c:v>
                </c:pt>
                <c:pt idx="4151">
                  <c:v>1</c:v>
                </c:pt>
                <c:pt idx="4152">
                  <c:v>1</c:v>
                </c:pt>
                <c:pt idx="4153">
                  <c:v>1</c:v>
                </c:pt>
                <c:pt idx="4154">
                  <c:v>1</c:v>
                </c:pt>
                <c:pt idx="4155">
                  <c:v>1</c:v>
                </c:pt>
                <c:pt idx="4156">
                  <c:v>1</c:v>
                </c:pt>
                <c:pt idx="4157">
                  <c:v>1</c:v>
                </c:pt>
                <c:pt idx="4158">
                  <c:v>1</c:v>
                </c:pt>
                <c:pt idx="4159">
                  <c:v>1</c:v>
                </c:pt>
                <c:pt idx="4160">
                  <c:v>1</c:v>
                </c:pt>
                <c:pt idx="4161">
                  <c:v>1</c:v>
                </c:pt>
                <c:pt idx="4162">
                  <c:v>1</c:v>
                </c:pt>
                <c:pt idx="4163">
                  <c:v>1</c:v>
                </c:pt>
                <c:pt idx="4164">
                  <c:v>1</c:v>
                </c:pt>
                <c:pt idx="4165">
                  <c:v>1</c:v>
                </c:pt>
                <c:pt idx="4166">
                  <c:v>1</c:v>
                </c:pt>
                <c:pt idx="4167">
                  <c:v>1</c:v>
                </c:pt>
                <c:pt idx="4168">
                  <c:v>1</c:v>
                </c:pt>
                <c:pt idx="4169">
                  <c:v>1</c:v>
                </c:pt>
                <c:pt idx="4170">
                  <c:v>1</c:v>
                </c:pt>
                <c:pt idx="4171">
                  <c:v>1</c:v>
                </c:pt>
                <c:pt idx="4172">
                  <c:v>1</c:v>
                </c:pt>
                <c:pt idx="4173">
                  <c:v>1</c:v>
                </c:pt>
                <c:pt idx="4174">
                  <c:v>1</c:v>
                </c:pt>
                <c:pt idx="4175">
                  <c:v>1</c:v>
                </c:pt>
                <c:pt idx="4176">
                  <c:v>1</c:v>
                </c:pt>
                <c:pt idx="4177">
                  <c:v>1</c:v>
                </c:pt>
                <c:pt idx="4178">
                  <c:v>1</c:v>
                </c:pt>
                <c:pt idx="4179">
                  <c:v>1</c:v>
                </c:pt>
                <c:pt idx="4180">
                  <c:v>1</c:v>
                </c:pt>
                <c:pt idx="4181">
                  <c:v>1</c:v>
                </c:pt>
                <c:pt idx="4182">
                  <c:v>1</c:v>
                </c:pt>
                <c:pt idx="4183">
                  <c:v>1</c:v>
                </c:pt>
                <c:pt idx="4184">
                  <c:v>1</c:v>
                </c:pt>
                <c:pt idx="4185">
                  <c:v>1</c:v>
                </c:pt>
                <c:pt idx="4186">
                  <c:v>1</c:v>
                </c:pt>
                <c:pt idx="4187">
                  <c:v>1</c:v>
                </c:pt>
                <c:pt idx="4188">
                  <c:v>1</c:v>
                </c:pt>
                <c:pt idx="4189">
                  <c:v>1</c:v>
                </c:pt>
                <c:pt idx="4190">
                  <c:v>1</c:v>
                </c:pt>
                <c:pt idx="4191">
                  <c:v>1</c:v>
                </c:pt>
                <c:pt idx="4192">
                  <c:v>1</c:v>
                </c:pt>
                <c:pt idx="4193">
                  <c:v>1</c:v>
                </c:pt>
                <c:pt idx="4194">
                  <c:v>1</c:v>
                </c:pt>
                <c:pt idx="4195">
                  <c:v>1</c:v>
                </c:pt>
                <c:pt idx="4196">
                  <c:v>1</c:v>
                </c:pt>
                <c:pt idx="4197">
                  <c:v>1</c:v>
                </c:pt>
                <c:pt idx="4198">
                  <c:v>1</c:v>
                </c:pt>
                <c:pt idx="4199">
                  <c:v>1</c:v>
                </c:pt>
                <c:pt idx="4200">
                  <c:v>1</c:v>
                </c:pt>
                <c:pt idx="4201">
                  <c:v>1</c:v>
                </c:pt>
                <c:pt idx="4202">
                  <c:v>1</c:v>
                </c:pt>
              </c:numCache>
            </c:numRef>
          </c:val>
          <c:smooth val="0"/>
          <c:extLst>
            <c:ext xmlns:c16="http://schemas.microsoft.com/office/drawing/2014/chart" uri="{C3380CC4-5D6E-409C-BE32-E72D297353CC}">
              <c16:uniqueId val="{00000008-6294-42B4-AF5D-FAD33E072343}"/>
            </c:ext>
          </c:extLst>
        </c:ser>
        <c:ser>
          <c:idx val="9"/>
          <c:order val="9"/>
          <c:tx>
            <c:strRef>
              <c:f>ActiveGroupsNumberPerMemberTop2!$K$1</c:f>
              <c:strCache>
                <c:ptCount val="1"/>
                <c:pt idx="0">
                  <c:v>19098391</c:v>
                </c:pt>
              </c:strCache>
            </c:strRef>
          </c:tx>
          <c:spPr>
            <a:ln w="28575" cap="rnd">
              <a:solidFill>
                <a:schemeClr val="accent1">
                  <a:lumMod val="8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ActiveGroupsNumberPerMemberTop2!$K$2:$K$4205</c:f>
              <c:numCache>
                <c:formatCode>General</c:formatCode>
                <c:ptCount val="4204"/>
                <c:pt idx="1911">
                  <c:v>0</c:v>
                </c:pt>
                <c:pt idx="1912">
                  <c:v>1</c:v>
                </c:pt>
                <c:pt idx="1913">
                  <c:v>1</c:v>
                </c:pt>
                <c:pt idx="1914">
                  <c:v>1</c:v>
                </c:pt>
                <c:pt idx="1915">
                  <c:v>1</c:v>
                </c:pt>
                <c:pt idx="1916">
                  <c:v>1</c:v>
                </c:pt>
                <c:pt idx="1917">
                  <c:v>1</c:v>
                </c:pt>
                <c:pt idx="1918">
                  <c:v>1</c:v>
                </c:pt>
                <c:pt idx="1919">
                  <c:v>1</c:v>
                </c:pt>
                <c:pt idx="1920">
                  <c:v>1</c:v>
                </c:pt>
                <c:pt idx="1921">
                  <c:v>1</c:v>
                </c:pt>
                <c:pt idx="1922">
                  <c:v>1</c:v>
                </c:pt>
                <c:pt idx="1923">
                  <c:v>1</c:v>
                </c:pt>
                <c:pt idx="1924">
                  <c:v>1</c:v>
                </c:pt>
                <c:pt idx="1925">
                  <c:v>1</c:v>
                </c:pt>
                <c:pt idx="1926">
                  <c:v>1</c:v>
                </c:pt>
                <c:pt idx="1927">
                  <c:v>1</c:v>
                </c:pt>
                <c:pt idx="1928">
                  <c:v>1</c:v>
                </c:pt>
                <c:pt idx="1929">
                  <c:v>1</c:v>
                </c:pt>
                <c:pt idx="1930">
                  <c:v>1</c:v>
                </c:pt>
                <c:pt idx="1931">
                  <c:v>1</c:v>
                </c:pt>
                <c:pt idx="1932">
                  <c:v>1</c:v>
                </c:pt>
                <c:pt idx="1933">
                  <c:v>1</c:v>
                </c:pt>
                <c:pt idx="1934">
                  <c:v>1</c:v>
                </c:pt>
                <c:pt idx="1935">
                  <c:v>1</c:v>
                </c:pt>
                <c:pt idx="1936">
                  <c:v>1</c:v>
                </c:pt>
                <c:pt idx="1937">
                  <c:v>1</c:v>
                </c:pt>
                <c:pt idx="1938">
                  <c:v>1</c:v>
                </c:pt>
                <c:pt idx="1939">
                  <c:v>1</c:v>
                </c:pt>
                <c:pt idx="1940">
                  <c:v>1</c:v>
                </c:pt>
                <c:pt idx="1941">
                  <c:v>1</c:v>
                </c:pt>
                <c:pt idx="1942">
                  <c:v>1</c:v>
                </c:pt>
                <c:pt idx="1943">
                  <c:v>1</c:v>
                </c:pt>
                <c:pt idx="1944">
                  <c:v>1</c:v>
                </c:pt>
                <c:pt idx="1945">
                  <c:v>1</c:v>
                </c:pt>
                <c:pt idx="1946">
                  <c:v>1</c:v>
                </c:pt>
                <c:pt idx="1947">
                  <c:v>1</c:v>
                </c:pt>
                <c:pt idx="1948">
                  <c:v>1</c:v>
                </c:pt>
                <c:pt idx="1949">
                  <c:v>1</c:v>
                </c:pt>
                <c:pt idx="1950">
                  <c:v>1</c:v>
                </c:pt>
                <c:pt idx="1951">
                  <c:v>1</c:v>
                </c:pt>
                <c:pt idx="1952">
                  <c:v>1</c:v>
                </c:pt>
                <c:pt idx="1953">
                  <c:v>1</c:v>
                </c:pt>
                <c:pt idx="1954">
                  <c:v>1</c:v>
                </c:pt>
                <c:pt idx="1955">
                  <c:v>1</c:v>
                </c:pt>
                <c:pt idx="1956">
                  <c:v>1</c:v>
                </c:pt>
                <c:pt idx="1957">
                  <c:v>1</c:v>
                </c:pt>
                <c:pt idx="1958">
                  <c:v>1</c:v>
                </c:pt>
                <c:pt idx="1959">
                  <c:v>1</c:v>
                </c:pt>
                <c:pt idx="1960">
                  <c:v>1</c:v>
                </c:pt>
                <c:pt idx="1961">
                  <c:v>1</c:v>
                </c:pt>
                <c:pt idx="1962">
                  <c:v>1</c:v>
                </c:pt>
                <c:pt idx="1963">
                  <c:v>1</c:v>
                </c:pt>
                <c:pt idx="1964">
                  <c:v>1</c:v>
                </c:pt>
                <c:pt idx="1965">
                  <c:v>1</c:v>
                </c:pt>
                <c:pt idx="1966">
                  <c:v>2</c:v>
                </c:pt>
                <c:pt idx="1967">
                  <c:v>3</c:v>
                </c:pt>
                <c:pt idx="1968">
                  <c:v>3</c:v>
                </c:pt>
                <c:pt idx="1969">
                  <c:v>3</c:v>
                </c:pt>
                <c:pt idx="1970">
                  <c:v>8</c:v>
                </c:pt>
                <c:pt idx="1971">
                  <c:v>9</c:v>
                </c:pt>
                <c:pt idx="1972">
                  <c:v>11</c:v>
                </c:pt>
                <c:pt idx="1973">
                  <c:v>11</c:v>
                </c:pt>
                <c:pt idx="1974">
                  <c:v>12</c:v>
                </c:pt>
                <c:pt idx="1975">
                  <c:v>14</c:v>
                </c:pt>
                <c:pt idx="1976">
                  <c:v>15</c:v>
                </c:pt>
                <c:pt idx="1977">
                  <c:v>17</c:v>
                </c:pt>
                <c:pt idx="1978">
                  <c:v>18</c:v>
                </c:pt>
                <c:pt idx="1979">
                  <c:v>18</c:v>
                </c:pt>
                <c:pt idx="1980">
                  <c:v>18</c:v>
                </c:pt>
                <c:pt idx="1981">
                  <c:v>17</c:v>
                </c:pt>
                <c:pt idx="1982">
                  <c:v>18</c:v>
                </c:pt>
                <c:pt idx="1983">
                  <c:v>18</c:v>
                </c:pt>
                <c:pt idx="1984">
                  <c:v>18</c:v>
                </c:pt>
                <c:pt idx="1985">
                  <c:v>18</c:v>
                </c:pt>
                <c:pt idx="1986">
                  <c:v>19</c:v>
                </c:pt>
                <c:pt idx="1987">
                  <c:v>19</c:v>
                </c:pt>
                <c:pt idx="1988">
                  <c:v>19</c:v>
                </c:pt>
                <c:pt idx="1989">
                  <c:v>19</c:v>
                </c:pt>
                <c:pt idx="1990">
                  <c:v>19</c:v>
                </c:pt>
                <c:pt idx="1991">
                  <c:v>19</c:v>
                </c:pt>
                <c:pt idx="1992">
                  <c:v>19</c:v>
                </c:pt>
                <c:pt idx="1993">
                  <c:v>19</c:v>
                </c:pt>
                <c:pt idx="1994">
                  <c:v>19</c:v>
                </c:pt>
                <c:pt idx="1995">
                  <c:v>19</c:v>
                </c:pt>
                <c:pt idx="1996">
                  <c:v>19</c:v>
                </c:pt>
                <c:pt idx="1997">
                  <c:v>19</c:v>
                </c:pt>
                <c:pt idx="1998">
                  <c:v>20</c:v>
                </c:pt>
                <c:pt idx="1999">
                  <c:v>20</c:v>
                </c:pt>
                <c:pt idx="2000">
                  <c:v>20</c:v>
                </c:pt>
                <c:pt idx="2001">
                  <c:v>21</c:v>
                </c:pt>
                <c:pt idx="2002">
                  <c:v>21</c:v>
                </c:pt>
                <c:pt idx="2003">
                  <c:v>21</c:v>
                </c:pt>
                <c:pt idx="2004">
                  <c:v>21</c:v>
                </c:pt>
                <c:pt idx="2005">
                  <c:v>21</c:v>
                </c:pt>
                <c:pt idx="2006">
                  <c:v>21</c:v>
                </c:pt>
                <c:pt idx="2007">
                  <c:v>21</c:v>
                </c:pt>
                <c:pt idx="2008">
                  <c:v>22</c:v>
                </c:pt>
                <c:pt idx="2009">
                  <c:v>23</c:v>
                </c:pt>
                <c:pt idx="2010">
                  <c:v>23</c:v>
                </c:pt>
                <c:pt idx="2011">
                  <c:v>24</c:v>
                </c:pt>
                <c:pt idx="2012">
                  <c:v>24</c:v>
                </c:pt>
                <c:pt idx="2013">
                  <c:v>24</c:v>
                </c:pt>
                <c:pt idx="2014">
                  <c:v>24</c:v>
                </c:pt>
                <c:pt idx="2015">
                  <c:v>24</c:v>
                </c:pt>
                <c:pt idx="2016">
                  <c:v>24</c:v>
                </c:pt>
                <c:pt idx="2017">
                  <c:v>24</c:v>
                </c:pt>
                <c:pt idx="2018">
                  <c:v>24</c:v>
                </c:pt>
                <c:pt idx="2019">
                  <c:v>25</c:v>
                </c:pt>
                <c:pt idx="2020">
                  <c:v>25</c:v>
                </c:pt>
                <c:pt idx="2021">
                  <c:v>25</c:v>
                </c:pt>
                <c:pt idx="2022">
                  <c:v>25</c:v>
                </c:pt>
                <c:pt idx="2023">
                  <c:v>25</c:v>
                </c:pt>
                <c:pt idx="2024">
                  <c:v>25</c:v>
                </c:pt>
                <c:pt idx="2025">
                  <c:v>25</c:v>
                </c:pt>
                <c:pt idx="2026">
                  <c:v>25</c:v>
                </c:pt>
                <c:pt idx="2027">
                  <c:v>25</c:v>
                </c:pt>
                <c:pt idx="2028">
                  <c:v>25</c:v>
                </c:pt>
                <c:pt idx="2029">
                  <c:v>25</c:v>
                </c:pt>
                <c:pt idx="2030">
                  <c:v>25</c:v>
                </c:pt>
                <c:pt idx="2031">
                  <c:v>25</c:v>
                </c:pt>
                <c:pt idx="2032">
                  <c:v>25</c:v>
                </c:pt>
                <c:pt idx="2033">
                  <c:v>25</c:v>
                </c:pt>
                <c:pt idx="2034">
                  <c:v>25</c:v>
                </c:pt>
                <c:pt idx="2035">
                  <c:v>25</c:v>
                </c:pt>
                <c:pt idx="2036">
                  <c:v>25</c:v>
                </c:pt>
                <c:pt idx="2037">
                  <c:v>25</c:v>
                </c:pt>
                <c:pt idx="2038">
                  <c:v>26</c:v>
                </c:pt>
                <c:pt idx="2039">
                  <c:v>27</c:v>
                </c:pt>
                <c:pt idx="2040">
                  <c:v>27</c:v>
                </c:pt>
                <c:pt idx="2041">
                  <c:v>27</c:v>
                </c:pt>
                <c:pt idx="2042">
                  <c:v>27</c:v>
                </c:pt>
                <c:pt idx="2043">
                  <c:v>27</c:v>
                </c:pt>
                <c:pt idx="2044">
                  <c:v>27</c:v>
                </c:pt>
                <c:pt idx="2045">
                  <c:v>27</c:v>
                </c:pt>
                <c:pt idx="2046">
                  <c:v>27</c:v>
                </c:pt>
                <c:pt idx="2047">
                  <c:v>27</c:v>
                </c:pt>
                <c:pt idx="2048">
                  <c:v>29</c:v>
                </c:pt>
                <c:pt idx="2049">
                  <c:v>29</c:v>
                </c:pt>
                <c:pt idx="2050">
                  <c:v>30</c:v>
                </c:pt>
                <c:pt idx="2051">
                  <c:v>30</c:v>
                </c:pt>
                <c:pt idx="2052">
                  <c:v>30</c:v>
                </c:pt>
                <c:pt idx="2053">
                  <c:v>30</c:v>
                </c:pt>
                <c:pt idx="2054">
                  <c:v>30</c:v>
                </c:pt>
                <c:pt idx="2055">
                  <c:v>30</c:v>
                </c:pt>
                <c:pt idx="2056">
                  <c:v>31</c:v>
                </c:pt>
                <c:pt idx="2057">
                  <c:v>31</c:v>
                </c:pt>
                <c:pt idx="2058">
                  <c:v>31</c:v>
                </c:pt>
                <c:pt idx="2059">
                  <c:v>31</c:v>
                </c:pt>
                <c:pt idx="2060">
                  <c:v>31</c:v>
                </c:pt>
                <c:pt idx="2061">
                  <c:v>31</c:v>
                </c:pt>
                <c:pt idx="2062">
                  <c:v>32</c:v>
                </c:pt>
                <c:pt idx="2063">
                  <c:v>32</c:v>
                </c:pt>
                <c:pt idx="2064">
                  <c:v>32</c:v>
                </c:pt>
                <c:pt idx="2065">
                  <c:v>32</c:v>
                </c:pt>
                <c:pt idx="2066">
                  <c:v>32</c:v>
                </c:pt>
                <c:pt idx="2067">
                  <c:v>32</c:v>
                </c:pt>
                <c:pt idx="2068">
                  <c:v>32</c:v>
                </c:pt>
                <c:pt idx="2069">
                  <c:v>32</c:v>
                </c:pt>
                <c:pt idx="2070">
                  <c:v>32</c:v>
                </c:pt>
                <c:pt idx="2071">
                  <c:v>32</c:v>
                </c:pt>
                <c:pt idx="2072">
                  <c:v>32</c:v>
                </c:pt>
                <c:pt idx="2073">
                  <c:v>32</c:v>
                </c:pt>
                <c:pt idx="2074">
                  <c:v>33</c:v>
                </c:pt>
                <c:pt idx="2075">
                  <c:v>33</c:v>
                </c:pt>
                <c:pt idx="2076">
                  <c:v>33</c:v>
                </c:pt>
                <c:pt idx="2077">
                  <c:v>33</c:v>
                </c:pt>
                <c:pt idx="2078">
                  <c:v>33</c:v>
                </c:pt>
                <c:pt idx="2079">
                  <c:v>33</c:v>
                </c:pt>
                <c:pt idx="2080">
                  <c:v>33</c:v>
                </c:pt>
                <c:pt idx="2081">
                  <c:v>33</c:v>
                </c:pt>
                <c:pt idx="2082">
                  <c:v>33</c:v>
                </c:pt>
                <c:pt idx="2083">
                  <c:v>33</c:v>
                </c:pt>
                <c:pt idx="2084">
                  <c:v>33</c:v>
                </c:pt>
                <c:pt idx="2085">
                  <c:v>33</c:v>
                </c:pt>
                <c:pt idx="2086">
                  <c:v>33</c:v>
                </c:pt>
                <c:pt idx="2087">
                  <c:v>33</c:v>
                </c:pt>
                <c:pt idx="2088">
                  <c:v>33</c:v>
                </c:pt>
                <c:pt idx="2089">
                  <c:v>33</c:v>
                </c:pt>
                <c:pt idx="2090">
                  <c:v>33</c:v>
                </c:pt>
                <c:pt idx="2091">
                  <c:v>34</c:v>
                </c:pt>
                <c:pt idx="2092">
                  <c:v>34</c:v>
                </c:pt>
                <c:pt idx="2093">
                  <c:v>34</c:v>
                </c:pt>
                <c:pt idx="2094">
                  <c:v>34</c:v>
                </c:pt>
                <c:pt idx="2095">
                  <c:v>34</c:v>
                </c:pt>
                <c:pt idx="2096">
                  <c:v>34</c:v>
                </c:pt>
                <c:pt idx="2097">
                  <c:v>34</c:v>
                </c:pt>
                <c:pt idx="2098">
                  <c:v>34</c:v>
                </c:pt>
                <c:pt idx="2099">
                  <c:v>34</c:v>
                </c:pt>
                <c:pt idx="2100">
                  <c:v>35</c:v>
                </c:pt>
                <c:pt idx="2101">
                  <c:v>35</c:v>
                </c:pt>
                <c:pt idx="2102">
                  <c:v>35</c:v>
                </c:pt>
                <c:pt idx="2103">
                  <c:v>35</c:v>
                </c:pt>
                <c:pt idx="2104">
                  <c:v>35</c:v>
                </c:pt>
                <c:pt idx="2105">
                  <c:v>36</c:v>
                </c:pt>
                <c:pt idx="2106">
                  <c:v>36</c:v>
                </c:pt>
                <c:pt idx="2107">
                  <c:v>36</c:v>
                </c:pt>
                <c:pt idx="2108">
                  <c:v>37</c:v>
                </c:pt>
                <c:pt idx="2109">
                  <c:v>38</c:v>
                </c:pt>
                <c:pt idx="2110">
                  <c:v>38</c:v>
                </c:pt>
                <c:pt idx="2111">
                  <c:v>39</c:v>
                </c:pt>
                <c:pt idx="2112">
                  <c:v>39</c:v>
                </c:pt>
                <c:pt idx="2113">
                  <c:v>39</c:v>
                </c:pt>
                <c:pt idx="2114">
                  <c:v>39</c:v>
                </c:pt>
                <c:pt idx="2115">
                  <c:v>39</c:v>
                </c:pt>
                <c:pt idx="2116">
                  <c:v>39</c:v>
                </c:pt>
                <c:pt idx="2117">
                  <c:v>39</c:v>
                </c:pt>
                <c:pt idx="2118">
                  <c:v>39</c:v>
                </c:pt>
                <c:pt idx="2119">
                  <c:v>39</c:v>
                </c:pt>
                <c:pt idx="2120">
                  <c:v>39</c:v>
                </c:pt>
                <c:pt idx="2121">
                  <c:v>39</c:v>
                </c:pt>
                <c:pt idx="2122">
                  <c:v>39</c:v>
                </c:pt>
                <c:pt idx="2123">
                  <c:v>39</c:v>
                </c:pt>
                <c:pt idx="2124">
                  <c:v>39</c:v>
                </c:pt>
                <c:pt idx="2125">
                  <c:v>39</c:v>
                </c:pt>
                <c:pt idx="2126">
                  <c:v>39</c:v>
                </c:pt>
                <c:pt idx="2127">
                  <c:v>41</c:v>
                </c:pt>
                <c:pt idx="2128">
                  <c:v>41</c:v>
                </c:pt>
                <c:pt idx="2129">
                  <c:v>43</c:v>
                </c:pt>
                <c:pt idx="2130">
                  <c:v>43</c:v>
                </c:pt>
                <c:pt idx="2131">
                  <c:v>43</c:v>
                </c:pt>
                <c:pt idx="2132">
                  <c:v>44</c:v>
                </c:pt>
                <c:pt idx="2133">
                  <c:v>44</c:v>
                </c:pt>
                <c:pt idx="2134">
                  <c:v>44</c:v>
                </c:pt>
                <c:pt idx="2135">
                  <c:v>44</c:v>
                </c:pt>
                <c:pt idx="2136">
                  <c:v>46</c:v>
                </c:pt>
                <c:pt idx="2137">
                  <c:v>46</c:v>
                </c:pt>
                <c:pt idx="2138">
                  <c:v>47</c:v>
                </c:pt>
                <c:pt idx="2139">
                  <c:v>48</c:v>
                </c:pt>
                <c:pt idx="2140">
                  <c:v>49</c:v>
                </c:pt>
                <c:pt idx="2141">
                  <c:v>49</c:v>
                </c:pt>
                <c:pt idx="2142">
                  <c:v>49</c:v>
                </c:pt>
                <c:pt idx="2143">
                  <c:v>49</c:v>
                </c:pt>
                <c:pt idx="2144">
                  <c:v>49</c:v>
                </c:pt>
                <c:pt idx="2145">
                  <c:v>52</c:v>
                </c:pt>
                <c:pt idx="2146">
                  <c:v>52</c:v>
                </c:pt>
                <c:pt idx="2147">
                  <c:v>53</c:v>
                </c:pt>
                <c:pt idx="2148">
                  <c:v>53</c:v>
                </c:pt>
                <c:pt idx="2149">
                  <c:v>53</c:v>
                </c:pt>
                <c:pt idx="2150">
                  <c:v>53</c:v>
                </c:pt>
                <c:pt idx="2151">
                  <c:v>54</c:v>
                </c:pt>
                <c:pt idx="2152">
                  <c:v>54</c:v>
                </c:pt>
                <c:pt idx="2153">
                  <c:v>54</c:v>
                </c:pt>
                <c:pt idx="2154">
                  <c:v>55</c:v>
                </c:pt>
                <c:pt idx="2155">
                  <c:v>55</c:v>
                </c:pt>
                <c:pt idx="2156">
                  <c:v>55</c:v>
                </c:pt>
                <c:pt idx="2157">
                  <c:v>56</c:v>
                </c:pt>
                <c:pt idx="2158">
                  <c:v>56</c:v>
                </c:pt>
                <c:pt idx="2159">
                  <c:v>56</c:v>
                </c:pt>
                <c:pt idx="2160">
                  <c:v>56</c:v>
                </c:pt>
                <c:pt idx="2161">
                  <c:v>56</c:v>
                </c:pt>
                <c:pt idx="2162">
                  <c:v>56</c:v>
                </c:pt>
                <c:pt idx="2163">
                  <c:v>56</c:v>
                </c:pt>
                <c:pt idx="2164">
                  <c:v>56</c:v>
                </c:pt>
                <c:pt idx="2165">
                  <c:v>56</c:v>
                </c:pt>
                <c:pt idx="2166">
                  <c:v>56</c:v>
                </c:pt>
                <c:pt idx="2167">
                  <c:v>56</c:v>
                </c:pt>
                <c:pt idx="2168">
                  <c:v>56</c:v>
                </c:pt>
                <c:pt idx="2169">
                  <c:v>56</c:v>
                </c:pt>
                <c:pt idx="2170">
                  <c:v>56</c:v>
                </c:pt>
                <c:pt idx="2171">
                  <c:v>56</c:v>
                </c:pt>
                <c:pt idx="2172">
                  <c:v>56</c:v>
                </c:pt>
                <c:pt idx="2173">
                  <c:v>56</c:v>
                </c:pt>
                <c:pt idx="2174">
                  <c:v>56</c:v>
                </c:pt>
                <c:pt idx="2175">
                  <c:v>56</c:v>
                </c:pt>
                <c:pt idx="2176">
                  <c:v>56</c:v>
                </c:pt>
                <c:pt idx="2177">
                  <c:v>56</c:v>
                </c:pt>
                <c:pt idx="2178">
                  <c:v>56</c:v>
                </c:pt>
                <c:pt idx="2179">
                  <c:v>56</c:v>
                </c:pt>
                <c:pt idx="2180">
                  <c:v>57</c:v>
                </c:pt>
                <c:pt idx="2181">
                  <c:v>57</c:v>
                </c:pt>
                <c:pt idx="2182">
                  <c:v>57</c:v>
                </c:pt>
                <c:pt idx="2183">
                  <c:v>58</c:v>
                </c:pt>
                <c:pt idx="2184">
                  <c:v>61</c:v>
                </c:pt>
                <c:pt idx="2185">
                  <c:v>62</c:v>
                </c:pt>
                <c:pt idx="2186">
                  <c:v>64</c:v>
                </c:pt>
                <c:pt idx="2187">
                  <c:v>64</c:v>
                </c:pt>
                <c:pt idx="2188">
                  <c:v>65</c:v>
                </c:pt>
                <c:pt idx="2189">
                  <c:v>65</c:v>
                </c:pt>
                <c:pt idx="2190">
                  <c:v>65</c:v>
                </c:pt>
                <c:pt idx="2191">
                  <c:v>65</c:v>
                </c:pt>
                <c:pt idx="2192">
                  <c:v>65</c:v>
                </c:pt>
                <c:pt idx="2193">
                  <c:v>65</c:v>
                </c:pt>
                <c:pt idx="2194">
                  <c:v>65</c:v>
                </c:pt>
                <c:pt idx="2195">
                  <c:v>65</c:v>
                </c:pt>
                <c:pt idx="2196">
                  <c:v>66</c:v>
                </c:pt>
                <c:pt idx="2197">
                  <c:v>66</c:v>
                </c:pt>
                <c:pt idx="2198">
                  <c:v>66</c:v>
                </c:pt>
                <c:pt idx="2199">
                  <c:v>66</c:v>
                </c:pt>
                <c:pt idx="2200">
                  <c:v>67</c:v>
                </c:pt>
                <c:pt idx="2201">
                  <c:v>67</c:v>
                </c:pt>
                <c:pt idx="2202">
                  <c:v>68</c:v>
                </c:pt>
                <c:pt idx="2203">
                  <c:v>68</c:v>
                </c:pt>
                <c:pt idx="2204">
                  <c:v>68</c:v>
                </c:pt>
                <c:pt idx="2205">
                  <c:v>68</c:v>
                </c:pt>
                <c:pt idx="2206">
                  <c:v>68</c:v>
                </c:pt>
                <c:pt idx="2207">
                  <c:v>68</c:v>
                </c:pt>
                <c:pt idx="2208">
                  <c:v>68</c:v>
                </c:pt>
                <c:pt idx="2209">
                  <c:v>68</c:v>
                </c:pt>
                <c:pt idx="2210">
                  <c:v>69</c:v>
                </c:pt>
                <c:pt idx="2211">
                  <c:v>69</c:v>
                </c:pt>
                <c:pt idx="2212">
                  <c:v>69</c:v>
                </c:pt>
                <c:pt idx="2213">
                  <c:v>69</c:v>
                </c:pt>
                <c:pt idx="2214">
                  <c:v>69</c:v>
                </c:pt>
                <c:pt idx="2215">
                  <c:v>69</c:v>
                </c:pt>
                <c:pt idx="2216">
                  <c:v>69</c:v>
                </c:pt>
                <c:pt idx="2217">
                  <c:v>69</c:v>
                </c:pt>
                <c:pt idx="2218">
                  <c:v>69</c:v>
                </c:pt>
                <c:pt idx="2219">
                  <c:v>69</c:v>
                </c:pt>
                <c:pt idx="2220">
                  <c:v>69</c:v>
                </c:pt>
                <c:pt idx="2221">
                  <c:v>69</c:v>
                </c:pt>
                <c:pt idx="2222">
                  <c:v>69</c:v>
                </c:pt>
                <c:pt idx="2223">
                  <c:v>70</c:v>
                </c:pt>
                <c:pt idx="2224">
                  <c:v>70</c:v>
                </c:pt>
                <c:pt idx="2225">
                  <c:v>71</c:v>
                </c:pt>
                <c:pt idx="2226">
                  <c:v>71</c:v>
                </c:pt>
                <c:pt idx="2227">
                  <c:v>71</c:v>
                </c:pt>
                <c:pt idx="2228">
                  <c:v>71</c:v>
                </c:pt>
                <c:pt idx="2229">
                  <c:v>71</c:v>
                </c:pt>
                <c:pt idx="2230">
                  <c:v>71</c:v>
                </c:pt>
                <c:pt idx="2231">
                  <c:v>71</c:v>
                </c:pt>
                <c:pt idx="2232">
                  <c:v>71</c:v>
                </c:pt>
                <c:pt idx="2233">
                  <c:v>71</c:v>
                </c:pt>
                <c:pt idx="2234">
                  <c:v>71</c:v>
                </c:pt>
                <c:pt idx="2235">
                  <c:v>71</c:v>
                </c:pt>
                <c:pt idx="2236">
                  <c:v>71</c:v>
                </c:pt>
                <c:pt idx="2237">
                  <c:v>72</c:v>
                </c:pt>
                <c:pt idx="2238">
                  <c:v>72</c:v>
                </c:pt>
                <c:pt idx="2239">
                  <c:v>72</c:v>
                </c:pt>
                <c:pt idx="2240">
                  <c:v>72</c:v>
                </c:pt>
                <c:pt idx="2241">
                  <c:v>72</c:v>
                </c:pt>
                <c:pt idx="2242">
                  <c:v>72</c:v>
                </c:pt>
                <c:pt idx="2243">
                  <c:v>72</c:v>
                </c:pt>
                <c:pt idx="2244">
                  <c:v>73</c:v>
                </c:pt>
                <c:pt idx="2245">
                  <c:v>73</c:v>
                </c:pt>
                <c:pt idx="2246">
                  <c:v>73</c:v>
                </c:pt>
                <c:pt idx="2247">
                  <c:v>73</c:v>
                </c:pt>
                <c:pt idx="2248">
                  <c:v>73</c:v>
                </c:pt>
                <c:pt idx="2249">
                  <c:v>73</c:v>
                </c:pt>
                <c:pt idx="2250">
                  <c:v>74</c:v>
                </c:pt>
                <c:pt idx="2251">
                  <c:v>74</c:v>
                </c:pt>
                <c:pt idx="2252">
                  <c:v>74</c:v>
                </c:pt>
                <c:pt idx="2253">
                  <c:v>74</c:v>
                </c:pt>
                <c:pt idx="2254">
                  <c:v>74</c:v>
                </c:pt>
                <c:pt idx="2255">
                  <c:v>74</c:v>
                </c:pt>
                <c:pt idx="2256">
                  <c:v>74</c:v>
                </c:pt>
                <c:pt idx="2257">
                  <c:v>74</c:v>
                </c:pt>
                <c:pt idx="2258">
                  <c:v>75</c:v>
                </c:pt>
                <c:pt idx="2259">
                  <c:v>75</c:v>
                </c:pt>
                <c:pt idx="2260">
                  <c:v>75</c:v>
                </c:pt>
                <c:pt idx="2261">
                  <c:v>75</c:v>
                </c:pt>
                <c:pt idx="2262">
                  <c:v>75</c:v>
                </c:pt>
                <c:pt idx="2263">
                  <c:v>76</c:v>
                </c:pt>
                <c:pt idx="2264">
                  <c:v>76</c:v>
                </c:pt>
                <c:pt idx="2265">
                  <c:v>76</c:v>
                </c:pt>
                <c:pt idx="2266">
                  <c:v>76</c:v>
                </c:pt>
                <c:pt idx="2267">
                  <c:v>76</c:v>
                </c:pt>
                <c:pt idx="2268">
                  <c:v>76</c:v>
                </c:pt>
                <c:pt idx="2269">
                  <c:v>77</c:v>
                </c:pt>
                <c:pt idx="2270">
                  <c:v>79</c:v>
                </c:pt>
                <c:pt idx="2271">
                  <c:v>79</c:v>
                </c:pt>
                <c:pt idx="2272">
                  <c:v>79</c:v>
                </c:pt>
                <c:pt idx="2273">
                  <c:v>79</c:v>
                </c:pt>
                <c:pt idx="2274">
                  <c:v>79</c:v>
                </c:pt>
                <c:pt idx="2275">
                  <c:v>79</c:v>
                </c:pt>
                <c:pt idx="2276">
                  <c:v>79</c:v>
                </c:pt>
                <c:pt idx="2277">
                  <c:v>79</c:v>
                </c:pt>
                <c:pt idx="2278">
                  <c:v>79</c:v>
                </c:pt>
                <c:pt idx="2279">
                  <c:v>79</c:v>
                </c:pt>
                <c:pt idx="2280">
                  <c:v>79</c:v>
                </c:pt>
                <c:pt idx="2281">
                  <c:v>79</c:v>
                </c:pt>
                <c:pt idx="2282">
                  <c:v>79</c:v>
                </c:pt>
                <c:pt idx="2283">
                  <c:v>79</c:v>
                </c:pt>
                <c:pt idx="2284">
                  <c:v>80</c:v>
                </c:pt>
                <c:pt idx="2285">
                  <c:v>80</c:v>
                </c:pt>
                <c:pt idx="2286">
                  <c:v>81</c:v>
                </c:pt>
                <c:pt idx="2287">
                  <c:v>81</c:v>
                </c:pt>
                <c:pt idx="2288">
                  <c:v>81</c:v>
                </c:pt>
                <c:pt idx="2289">
                  <c:v>81</c:v>
                </c:pt>
                <c:pt idx="2290">
                  <c:v>81</c:v>
                </c:pt>
                <c:pt idx="2291">
                  <c:v>81</c:v>
                </c:pt>
                <c:pt idx="2292">
                  <c:v>81</c:v>
                </c:pt>
                <c:pt idx="2293">
                  <c:v>81</c:v>
                </c:pt>
                <c:pt idx="2294">
                  <c:v>81</c:v>
                </c:pt>
                <c:pt idx="2295">
                  <c:v>81</c:v>
                </c:pt>
                <c:pt idx="2296">
                  <c:v>81</c:v>
                </c:pt>
                <c:pt idx="2297">
                  <c:v>81</c:v>
                </c:pt>
                <c:pt idx="2298">
                  <c:v>81</c:v>
                </c:pt>
                <c:pt idx="2299">
                  <c:v>81</c:v>
                </c:pt>
                <c:pt idx="2300">
                  <c:v>80</c:v>
                </c:pt>
                <c:pt idx="2301">
                  <c:v>81</c:v>
                </c:pt>
                <c:pt idx="2302">
                  <c:v>81</c:v>
                </c:pt>
                <c:pt idx="2303">
                  <c:v>81</c:v>
                </c:pt>
                <c:pt idx="2304">
                  <c:v>81</c:v>
                </c:pt>
                <c:pt idx="2305">
                  <c:v>81</c:v>
                </c:pt>
                <c:pt idx="2306">
                  <c:v>81</c:v>
                </c:pt>
                <c:pt idx="2307">
                  <c:v>81</c:v>
                </c:pt>
                <c:pt idx="2308">
                  <c:v>81</c:v>
                </c:pt>
                <c:pt idx="2309">
                  <c:v>81</c:v>
                </c:pt>
                <c:pt idx="2310">
                  <c:v>81</c:v>
                </c:pt>
                <c:pt idx="2311">
                  <c:v>81</c:v>
                </c:pt>
                <c:pt idx="2312">
                  <c:v>81</c:v>
                </c:pt>
                <c:pt idx="2313">
                  <c:v>81</c:v>
                </c:pt>
                <c:pt idx="2314">
                  <c:v>81</c:v>
                </c:pt>
                <c:pt idx="2315">
                  <c:v>81</c:v>
                </c:pt>
                <c:pt idx="2316">
                  <c:v>82</c:v>
                </c:pt>
                <c:pt idx="2317">
                  <c:v>82</c:v>
                </c:pt>
                <c:pt idx="2318">
                  <c:v>82</c:v>
                </c:pt>
                <c:pt idx="2319">
                  <c:v>82</c:v>
                </c:pt>
                <c:pt idx="2320">
                  <c:v>83</c:v>
                </c:pt>
                <c:pt idx="2321">
                  <c:v>83</c:v>
                </c:pt>
                <c:pt idx="2322">
                  <c:v>83</c:v>
                </c:pt>
                <c:pt idx="2323">
                  <c:v>83</c:v>
                </c:pt>
                <c:pt idx="2324">
                  <c:v>83</c:v>
                </c:pt>
                <c:pt idx="2325">
                  <c:v>83</c:v>
                </c:pt>
                <c:pt idx="2326">
                  <c:v>83</c:v>
                </c:pt>
                <c:pt idx="2327">
                  <c:v>83</c:v>
                </c:pt>
                <c:pt idx="2328">
                  <c:v>83</c:v>
                </c:pt>
                <c:pt idx="2329">
                  <c:v>85</c:v>
                </c:pt>
                <c:pt idx="2330">
                  <c:v>85</c:v>
                </c:pt>
                <c:pt idx="2331">
                  <c:v>85</c:v>
                </c:pt>
                <c:pt idx="2332">
                  <c:v>85</c:v>
                </c:pt>
                <c:pt idx="2333">
                  <c:v>85</c:v>
                </c:pt>
                <c:pt idx="2334">
                  <c:v>85</c:v>
                </c:pt>
                <c:pt idx="2335">
                  <c:v>86</c:v>
                </c:pt>
                <c:pt idx="2336">
                  <c:v>86</c:v>
                </c:pt>
                <c:pt idx="2337">
                  <c:v>87</c:v>
                </c:pt>
                <c:pt idx="2338">
                  <c:v>87</c:v>
                </c:pt>
                <c:pt idx="2339">
                  <c:v>87</c:v>
                </c:pt>
                <c:pt idx="2340">
                  <c:v>87</c:v>
                </c:pt>
                <c:pt idx="2341">
                  <c:v>87</c:v>
                </c:pt>
                <c:pt idx="2342">
                  <c:v>87</c:v>
                </c:pt>
                <c:pt idx="2343">
                  <c:v>88</c:v>
                </c:pt>
                <c:pt idx="2344">
                  <c:v>88</c:v>
                </c:pt>
                <c:pt idx="2345">
                  <c:v>88</c:v>
                </c:pt>
                <c:pt idx="2346">
                  <c:v>88</c:v>
                </c:pt>
                <c:pt idx="2347">
                  <c:v>88</c:v>
                </c:pt>
                <c:pt idx="2348">
                  <c:v>88</c:v>
                </c:pt>
                <c:pt idx="2349">
                  <c:v>88</c:v>
                </c:pt>
                <c:pt idx="2350">
                  <c:v>88</c:v>
                </c:pt>
                <c:pt idx="2351">
                  <c:v>88</c:v>
                </c:pt>
                <c:pt idx="2352">
                  <c:v>88</c:v>
                </c:pt>
                <c:pt idx="2353">
                  <c:v>88</c:v>
                </c:pt>
                <c:pt idx="2354">
                  <c:v>88</c:v>
                </c:pt>
                <c:pt idx="2355">
                  <c:v>88</c:v>
                </c:pt>
                <c:pt idx="2356">
                  <c:v>88</c:v>
                </c:pt>
                <c:pt idx="2357">
                  <c:v>88</c:v>
                </c:pt>
                <c:pt idx="2358">
                  <c:v>88</c:v>
                </c:pt>
                <c:pt idx="2359">
                  <c:v>88</c:v>
                </c:pt>
                <c:pt idx="2360">
                  <c:v>88</c:v>
                </c:pt>
                <c:pt idx="2361">
                  <c:v>88</c:v>
                </c:pt>
                <c:pt idx="2362">
                  <c:v>88</c:v>
                </c:pt>
                <c:pt idx="2363">
                  <c:v>89</c:v>
                </c:pt>
                <c:pt idx="2364">
                  <c:v>89</c:v>
                </c:pt>
                <c:pt idx="2365">
                  <c:v>89</c:v>
                </c:pt>
                <c:pt idx="2366">
                  <c:v>89</c:v>
                </c:pt>
                <c:pt idx="2367">
                  <c:v>89</c:v>
                </c:pt>
                <c:pt idx="2368">
                  <c:v>89</c:v>
                </c:pt>
                <c:pt idx="2369">
                  <c:v>89</c:v>
                </c:pt>
                <c:pt idx="2370">
                  <c:v>89</c:v>
                </c:pt>
                <c:pt idx="2371">
                  <c:v>89</c:v>
                </c:pt>
                <c:pt idx="2372">
                  <c:v>89</c:v>
                </c:pt>
                <c:pt idx="2373">
                  <c:v>89</c:v>
                </c:pt>
                <c:pt idx="2374">
                  <c:v>89</c:v>
                </c:pt>
                <c:pt idx="2375">
                  <c:v>89</c:v>
                </c:pt>
                <c:pt idx="2376">
                  <c:v>89</c:v>
                </c:pt>
                <c:pt idx="2377">
                  <c:v>90</c:v>
                </c:pt>
                <c:pt idx="2378">
                  <c:v>90</c:v>
                </c:pt>
                <c:pt idx="2379">
                  <c:v>91</c:v>
                </c:pt>
                <c:pt idx="2380">
                  <c:v>91</c:v>
                </c:pt>
                <c:pt idx="2381">
                  <c:v>91</c:v>
                </c:pt>
                <c:pt idx="2382">
                  <c:v>91</c:v>
                </c:pt>
                <c:pt idx="2383">
                  <c:v>92</c:v>
                </c:pt>
                <c:pt idx="2384">
                  <c:v>93</c:v>
                </c:pt>
                <c:pt idx="2385">
                  <c:v>93</c:v>
                </c:pt>
                <c:pt idx="2386">
                  <c:v>93</c:v>
                </c:pt>
                <c:pt idx="2387">
                  <c:v>93</c:v>
                </c:pt>
                <c:pt idx="2388">
                  <c:v>93</c:v>
                </c:pt>
                <c:pt idx="2389">
                  <c:v>93</c:v>
                </c:pt>
                <c:pt idx="2390">
                  <c:v>93</c:v>
                </c:pt>
                <c:pt idx="2391">
                  <c:v>95</c:v>
                </c:pt>
                <c:pt idx="2392">
                  <c:v>95</c:v>
                </c:pt>
                <c:pt idx="2393">
                  <c:v>95</c:v>
                </c:pt>
                <c:pt idx="2394">
                  <c:v>95</c:v>
                </c:pt>
                <c:pt idx="2395">
                  <c:v>95</c:v>
                </c:pt>
                <c:pt idx="2396">
                  <c:v>95</c:v>
                </c:pt>
                <c:pt idx="2397">
                  <c:v>95</c:v>
                </c:pt>
                <c:pt idx="2398">
                  <c:v>95</c:v>
                </c:pt>
                <c:pt idx="2399">
                  <c:v>95</c:v>
                </c:pt>
                <c:pt idx="2400">
                  <c:v>95</c:v>
                </c:pt>
                <c:pt idx="2401">
                  <c:v>96</c:v>
                </c:pt>
                <c:pt idx="2402">
                  <c:v>96</c:v>
                </c:pt>
                <c:pt idx="2403">
                  <c:v>96</c:v>
                </c:pt>
                <c:pt idx="2404">
                  <c:v>97</c:v>
                </c:pt>
                <c:pt idx="2405">
                  <c:v>97</c:v>
                </c:pt>
                <c:pt idx="2406">
                  <c:v>97</c:v>
                </c:pt>
                <c:pt idx="2407">
                  <c:v>99</c:v>
                </c:pt>
                <c:pt idx="2408">
                  <c:v>99</c:v>
                </c:pt>
                <c:pt idx="2409">
                  <c:v>99</c:v>
                </c:pt>
                <c:pt idx="2410">
                  <c:v>99</c:v>
                </c:pt>
                <c:pt idx="2411">
                  <c:v>99</c:v>
                </c:pt>
                <c:pt idx="2412">
                  <c:v>99</c:v>
                </c:pt>
                <c:pt idx="2413">
                  <c:v>100</c:v>
                </c:pt>
                <c:pt idx="2414">
                  <c:v>101</c:v>
                </c:pt>
                <c:pt idx="2415">
                  <c:v>101</c:v>
                </c:pt>
                <c:pt idx="2416">
                  <c:v>101</c:v>
                </c:pt>
                <c:pt idx="2417">
                  <c:v>102</c:v>
                </c:pt>
                <c:pt idx="2418">
                  <c:v>102</c:v>
                </c:pt>
                <c:pt idx="2419">
                  <c:v>102</c:v>
                </c:pt>
                <c:pt idx="2420">
                  <c:v>102</c:v>
                </c:pt>
                <c:pt idx="2421">
                  <c:v>102</c:v>
                </c:pt>
                <c:pt idx="2422">
                  <c:v>102</c:v>
                </c:pt>
                <c:pt idx="2423">
                  <c:v>102</c:v>
                </c:pt>
                <c:pt idx="2424">
                  <c:v>102</c:v>
                </c:pt>
                <c:pt idx="2425">
                  <c:v>102</c:v>
                </c:pt>
                <c:pt idx="2426">
                  <c:v>103</c:v>
                </c:pt>
                <c:pt idx="2427">
                  <c:v>103</c:v>
                </c:pt>
                <c:pt idx="2428">
                  <c:v>103</c:v>
                </c:pt>
                <c:pt idx="2429">
                  <c:v>103</c:v>
                </c:pt>
                <c:pt idx="2430">
                  <c:v>103</c:v>
                </c:pt>
                <c:pt idx="2431">
                  <c:v>103</c:v>
                </c:pt>
                <c:pt idx="2432">
                  <c:v>103</c:v>
                </c:pt>
                <c:pt idx="2433">
                  <c:v>103</c:v>
                </c:pt>
                <c:pt idx="2434">
                  <c:v>103</c:v>
                </c:pt>
                <c:pt idx="2435">
                  <c:v>104</c:v>
                </c:pt>
                <c:pt idx="2436">
                  <c:v>104</c:v>
                </c:pt>
                <c:pt idx="2437">
                  <c:v>104</c:v>
                </c:pt>
                <c:pt idx="2438">
                  <c:v>104</c:v>
                </c:pt>
                <c:pt idx="2439">
                  <c:v>104</c:v>
                </c:pt>
                <c:pt idx="2440">
                  <c:v>107</c:v>
                </c:pt>
                <c:pt idx="2441">
                  <c:v>107</c:v>
                </c:pt>
                <c:pt idx="2442">
                  <c:v>107</c:v>
                </c:pt>
                <c:pt idx="2443">
                  <c:v>107</c:v>
                </c:pt>
                <c:pt idx="2444">
                  <c:v>110</c:v>
                </c:pt>
                <c:pt idx="2445">
                  <c:v>110</c:v>
                </c:pt>
                <c:pt idx="2446">
                  <c:v>110</c:v>
                </c:pt>
                <c:pt idx="2447">
                  <c:v>110</c:v>
                </c:pt>
                <c:pt idx="2448">
                  <c:v>110</c:v>
                </c:pt>
                <c:pt idx="2449">
                  <c:v>110</c:v>
                </c:pt>
                <c:pt idx="2450">
                  <c:v>110</c:v>
                </c:pt>
                <c:pt idx="2451">
                  <c:v>110</c:v>
                </c:pt>
                <c:pt idx="2452">
                  <c:v>110</c:v>
                </c:pt>
                <c:pt idx="2453">
                  <c:v>110</c:v>
                </c:pt>
                <c:pt idx="2454">
                  <c:v>111</c:v>
                </c:pt>
                <c:pt idx="2455">
                  <c:v>112</c:v>
                </c:pt>
                <c:pt idx="2456">
                  <c:v>112</c:v>
                </c:pt>
                <c:pt idx="2457">
                  <c:v>113</c:v>
                </c:pt>
                <c:pt idx="2458">
                  <c:v>113</c:v>
                </c:pt>
                <c:pt idx="2459">
                  <c:v>113</c:v>
                </c:pt>
                <c:pt idx="2460">
                  <c:v>113</c:v>
                </c:pt>
                <c:pt idx="2461">
                  <c:v>113</c:v>
                </c:pt>
                <c:pt idx="2462">
                  <c:v>113</c:v>
                </c:pt>
                <c:pt idx="2463">
                  <c:v>114</c:v>
                </c:pt>
                <c:pt idx="2464">
                  <c:v>113</c:v>
                </c:pt>
                <c:pt idx="2465">
                  <c:v>113</c:v>
                </c:pt>
                <c:pt idx="2466">
                  <c:v>113</c:v>
                </c:pt>
                <c:pt idx="2467">
                  <c:v>113</c:v>
                </c:pt>
                <c:pt idx="2468">
                  <c:v>116</c:v>
                </c:pt>
                <c:pt idx="2469">
                  <c:v>118</c:v>
                </c:pt>
                <c:pt idx="2470">
                  <c:v>118</c:v>
                </c:pt>
                <c:pt idx="2471">
                  <c:v>118</c:v>
                </c:pt>
                <c:pt idx="2472">
                  <c:v>118</c:v>
                </c:pt>
                <c:pt idx="2473">
                  <c:v>118</c:v>
                </c:pt>
                <c:pt idx="2474">
                  <c:v>118</c:v>
                </c:pt>
                <c:pt idx="2475">
                  <c:v>118</c:v>
                </c:pt>
                <c:pt idx="2476">
                  <c:v>118</c:v>
                </c:pt>
                <c:pt idx="2477">
                  <c:v>118</c:v>
                </c:pt>
                <c:pt idx="2478">
                  <c:v>120</c:v>
                </c:pt>
                <c:pt idx="2479">
                  <c:v>120</c:v>
                </c:pt>
                <c:pt idx="2480">
                  <c:v>120</c:v>
                </c:pt>
                <c:pt idx="2481">
                  <c:v>120</c:v>
                </c:pt>
                <c:pt idx="2482">
                  <c:v>120</c:v>
                </c:pt>
                <c:pt idx="2483">
                  <c:v>122</c:v>
                </c:pt>
                <c:pt idx="2484">
                  <c:v>123</c:v>
                </c:pt>
                <c:pt idx="2485">
                  <c:v>123</c:v>
                </c:pt>
                <c:pt idx="2486">
                  <c:v>123</c:v>
                </c:pt>
                <c:pt idx="2487">
                  <c:v>124</c:v>
                </c:pt>
                <c:pt idx="2488">
                  <c:v>124</c:v>
                </c:pt>
                <c:pt idx="2489">
                  <c:v>124</c:v>
                </c:pt>
                <c:pt idx="2490">
                  <c:v>126</c:v>
                </c:pt>
                <c:pt idx="2491">
                  <c:v>126</c:v>
                </c:pt>
                <c:pt idx="2492">
                  <c:v>126</c:v>
                </c:pt>
                <c:pt idx="2493">
                  <c:v>126</c:v>
                </c:pt>
                <c:pt idx="2494">
                  <c:v>127</c:v>
                </c:pt>
                <c:pt idx="2495">
                  <c:v>127</c:v>
                </c:pt>
                <c:pt idx="2496">
                  <c:v>129</c:v>
                </c:pt>
                <c:pt idx="2497">
                  <c:v>130</c:v>
                </c:pt>
                <c:pt idx="2498">
                  <c:v>130</c:v>
                </c:pt>
                <c:pt idx="2499">
                  <c:v>131</c:v>
                </c:pt>
                <c:pt idx="2500">
                  <c:v>132</c:v>
                </c:pt>
                <c:pt idx="2501">
                  <c:v>133</c:v>
                </c:pt>
                <c:pt idx="2502">
                  <c:v>133</c:v>
                </c:pt>
                <c:pt idx="2503">
                  <c:v>133</c:v>
                </c:pt>
                <c:pt idx="2504">
                  <c:v>133</c:v>
                </c:pt>
                <c:pt idx="2505">
                  <c:v>133</c:v>
                </c:pt>
                <c:pt idx="2506">
                  <c:v>133</c:v>
                </c:pt>
                <c:pt idx="2507">
                  <c:v>133</c:v>
                </c:pt>
                <c:pt idx="2508">
                  <c:v>133</c:v>
                </c:pt>
                <c:pt idx="2509">
                  <c:v>133</c:v>
                </c:pt>
                <c:pt idx="2510">
                  <c:v>133</c:v>
                </c:pt>
                <c:pt idx="2511">
                  <c:v>133</c:v>
                </c:pt>
                <c:pt idx="2512">
                  <c:v>133</c:v>
                </c:pt>
                <c:pt idx="2513">
                  <c:v>133</c:v>
                </c:pt>
                <c:pt idx="2514">
                  <c:v>134</c:v>
                </c:pt>
                <c:pt idx="2515">
                  <c:v>134</c:v>
                </c:pt>
                <c:pt idx="2516">
                  <c:v>134</c:v>
                </c:pt>
                <c:pt idx="2517">
                  <c:v>134</c:v>
                </c:pt>
                <c:pt idx="2518">
                  <c:v>136</c:v>
                </c:pt>
                <c:pt idx="2519">
                  <c:v>136</c:v>
                </c:pt>
                <c:pt idx="2520">
                  <c:v>136</c:v>
                </c:pt>
                <c:pt idx="2521">
                  <c:v>136</c:v>
                </c:pt>
                <c:pt idx="2522">
                  <c:v>136</c:v>
                </c:pt>
                <c:pt idx="2523">
                  <c:v>136</c:v>
                </c:pt>
                <c:pt idx="2524">
                  <c:v>136</c:v>
                </c:pt>
                <c:pt idx="2525">
                  <c:v>136</c:v>
                </c:pt>
                <c:pt idx="2526">
                  <c:v>136</c:v>
                </c:pt>
                <c:pt idx="2527">
                  <c:v>136</c:v>
                </c:pt>
                <c:pt idx="2528">
                  <c:v>136</c:v>
                </c:pt>
                <c:pt idx="2529">
                  <c:v>136</c:v>
                </c:pt>
                <c:pt idx="2530">
                  <c:v>136</c:v>
                </c:pt>
                <c:pt idx="2531">
                  <c:v>137</c:v>
                </c:pt>
                <c:pt idx="2532">
                  <c:v>137</c:v>
                </c:pt>
                <c:pt idx="2533">
                  <c:v>137</c:v>
                </c:pt>
                <c:pt idx="2534">
                  <c:v>137</c:v>
                </c:pt>
                <c:pt idx="2535">
                  <c:v>137</c:v>
                </c:pt>
                <c:pt idx="2536">
                  <c:v>138</c:v>
                </c:pt>
                <c:pt idx="2537">
                  <c:v>138</c:v>
                </c:pt>
                <c:pt idx="2538">
                  <c:v>138</c:v>
                </c:pt>
                <c:pt idx="2539">
                  <c:v>138</c:v>
                </c:pt>
                <c:pt idx="2540">
                  <c:v>138</c:v>
                </c:pt>
                <c:pt idx="2541">
                  <c:v>138</c:v>
                </c:pt>
                <c:pt idx="2542">
                  <c:v>138</c:v>
                </c:pt>
                <c:pt idx="2543">
                  <c:v>138</c:v>
                </c:pt>
                <c:pt idx="2544">
                  <c:v>138</c:v>
                </c:pt>
                <c:pt idx="2545">
                  <c:v>138</c:v>
                </c:pt>
                <c:pt idx="2546">
                  <c:v>138</c:v>
                </c:pt>
                <c:pt idx="2547">
                  <c:v>138</c:v>
                </c:pt>
                <c:pt idx="2548">
                  <c:v>138</c:v>
                </c:pt>
                <c:pt idx="2549">
                  <c:v>138</c:v>
                </c:pt>
                <c:pt idx="2550">
                  <c:v>138</c:v>
                </c:pt>
                <c:pt idx="2551">
                  <c:v>138</c:v>
                </c:pt>
                <c:pt idx="2552">
                  <c:v>138</c:v>
                </c:pt>
                <c:pt idx="2553">
                  <c:v>137</c:v>
                </c:pt>
                <c:pt idx="2554">
                  <c:v>137</c:v>
                </c:pt>
                <c:pt idx="2555">
                  <c:v>137</c:v>
                </c:pt>
                <c:pt idx="2556">
                  <c:v>137</c:v>
                </c:pt>
                <c:pt idx="2557">
                  <c:v>137</c:v>
                </c:pt>
                <c:pt idx="2558">
                  <c:v>137</c:v>
                </c:pt>
                <c:pt idx="2559">
                  <c:v>137</c:v>
                </c:pt>
                <c:pt idx="2560">
                  <c:v>137</c:v>
                </c:pt>
                <c:pt idx="2561">
                  <c:v>138</c:v>
                </c:pt>
                <c:pt idx="2562">
                  <c:v>138</c:v>
                </c:pt>
                <c:pt idx="2563">
                  <c:v>138</c:v>
                </c:pt>
                <c:pt idx="2564">
                  <c:v>138</c:v>
                </c:pt>
                <c:pt idx="2565">
                  <c:v>138</c:v>
                </c:pt>
                <c:pt idx="2566">
                  <c:v>137</c:v>
                </c:pt>
                <c:pt idx="2567">
                  <c:v>137</c:v>
                </c:pt>
                <c:pt idx="2568">
                  <c:v>138</c:v>
                </c:pt>
                <c:pt idx="2569">
                  <c:v>138</c:v>
                </c:pt>
                <c:pt idx="2570">
                  <c:v>138</c:v>
                </c:pt>
                <c:pt idx="2571">
                  <c:v>138</c:v>
                </c:pt>
                <c:pt idx="2572">
                  <c:v>138</c:v>
                </c:pt>
                <c:pt idx="2573">
                  <c:v>138</c:v>
                </c:pt>
                <c:pt idx="2574">
                  <c:v>138</c:v>
                </c:pt>
                <c:pt idx="2575">
                  <c:v>138</c:v>
                </c:pt>
                <c:pt idx="2576">
                  <c:v>138</c:v>
                </c:pt>
                <c:pt idx="2577">
                  <c:v>138</c:v>
                </c:pt>
                <c:pt idx="2578">
                  <c:v>138</c:v>
                </c:pt>
                <c:pt idx="2579">
                  <c:v>138</c:v>
                </c:pt>
                <c:pt idx="2580">
                  <c:v>138</c:v>
                </c:pt>
                <c:pt idx="2581">
                  <c:v>138</c:v>
                </c:pt>
                <c:pt idx="2582">
                  <c:v>138</c:v>
                </c:pt>
                <c:pt idx="2583">
                  <c:v>138</c:v>
                </c:pt>
                <c:pt idx="2584">
                  <c:v>138</c:v>
                </c:pt>
                <c:pt idx="2585">
                  <c:v>138</c:v>
                </c:pt>
                <c:pt idx="2586">
                  <c:v>138</c:v>
                </c:pt>
                <c:pt idx="2587">
                  <c:v>138</c:v>
                </c:pt>
                <c:pt idx="2588">
                  <c:v>138</c:v>
                </c:pt>
                <c:pt idx="2589">
                  <c:v>138</c:v>
                </c:pt>
                <c:pt idx="2590">
                  <c:v>138</c:v>
                </c:pt>
                <c:pt idx="2591">
                  <c:v>138</c:v>
                </c:pt>
                <c:pt idx="2592">
                  <c:v>138</c:v>
                </c:pt>
                <c:pt idx="2593">
                  <c:v>138</c:v>
                </c:pt>
                <c:pt idx="2594">
                  <c:v>138</c:v>
                </c:pt>
                <c:pt idx="2595">
                  <c:v>138</c:v>
                </c:pt>
                <c:pt idx="2596">
                  <c:v>138</c:v>
                </c:pt>
                <c:pt idx="2597">
                  <c:v>138</c:v>
                </c:pt>
                <c:pt idx="2598">
                  <c:v>139</c:v>
                </c:pt>
                <c:pt idx="2599">
                  <c:v>142</c:v>
                </c:pt>
                <c:pt idx="2600">
                  <c:v>142</c:v>
                </c:pt>
                <c:pt idx="2601">
                  <c:v>143</c:v>
                </c:pt>
                <c:pt idx="2602">
                  <c:v>143</c:v>
                </c:pt>
                <c:pt idx="2603">
                  <c:v>143</c:v>
                </c:pt>
                <c:pt idx="2604">
                  <c:v>143</c:v>
                </c:pt>
                <c:pt idx="2605">
                  <c:v>143</c:v>
                </c:pt>
                <c:pt idx="2606">
                  <c:v>143</c:v>
                </c:pt>
                <c:pt idx="2607">
                  <c:v>144</c:v>
                </c:pt>
                <c:pt idx="2608">
                  <c:v>144</c:v>
                </c:pt>
                <c:pt idx="2609">
                  <c:v>144</c:v>
                </c:pt>
                <c:pt idx="2610">
                  <c:v>144</c:v>
                </c:pt>
                <c:pt idx="2611">
                  <c:v>144</c:v>
                </c:pt>
                <c:pt idx="2612">
                  <c:v>144</c:v>
                </c:pt>
                <c:pt idx="2613">
                  <c:v>144</c:v>
                </c:pt>
                <c:pt idx="2614">
                  <c:v>144</c:v>
                </c:pt>
                <c:pt idx="2615">
                  <c:v>144</c:v>
                </c:pt>
                <c:pt idx="2616">
                  <c:v>144</c:v>
                </c:pt>
                <c:pt idx="2617">
                  <c:v>144</c:v>
                </c:pt>
                <c:pt idx="2618">
                  <c:v>144</c:v>
                </c:pt>
                <c:pt idx="2619">
                  <c:v>144</c:v>
                </c:pt>
                <c:pt idx="2620">
                  <c:v>144</c:v>
                </c:pt>
                <c:pt idx="2621">
                  <c:v>144</c:v>
                </c:pt>
                <c:pt idx="2622">
                  <c:v>144</c:v>
                </c:pt>
                <c:pt idx="2623">
                  <c:v>145</c:v>
                </c:pt>
                <c:pt idx="2624">
                  <c:v>148</c:v>
                </c:pt>
                <c:pt idx="2625">
                  <c:v>148</c:v>
                </c:pt>
                <c:pt idx="2626">
                  <c:v>148</c:v>
                </c:pt>
                <c:pt idx="2627">
                  <c:v>148</c:v>
                </c:pt>
                <c:pt idx="2628">
                  <c:v>147</c:v>
                </c:pt>
                <c:pt idx="2629">
                  <c:v>147</c:v>
                </c:pt>
                <c:pt idx="2630">
                  <c:v>147</c:v>
                </c:pt>
                <c:pt idx="2631">
                  <c:v>147</c:v>
                </c:pt>
                <c:pt idx="2632">
                  <c:v>148</c:v>
                </c:pt>
                <c:pt idx="2633">
                  <c:v>148</c:v>
                </c:pt>
                <c:pt idx="2634">
                  <c:v>148</c:v>
                </c:pt>
                <c:pt idx="2635">
                  <c:v>148</c:v>
                </c:pt>
                <c:pt idx="2636">
                  <c:v>148</c:v>
                </c:pt>
                <c:pt idx="2637">
                  <c:v>149</c:v>
                </c:pt>
                <c:pt idx="2638">
                  <c:v>149</c:v>
                </c:pt>
                <c:pt idx="2639">
                  <c:v>149</c:v>
                </c:pt>
                <c:pt idx="2640">
                  <c:v>149</c:v>
                </c:pt>
                <c:pt idx="2641">
                  <c:v>150</c:v>
                </c:pt>
                <c:pt idx="2642">
                  <c:v>151</c:v>
                </c:pt>
                <c:pt idx="2643">
                  <c:v>152</c:v>
                </c:pt>
                <c:pt idx="2644">
                  <c:v>152</c:v>
                </c:pt>
                <c:pt idx="2645">
                  <c:v>152</c:v>
                </c:pt>
                <c:pt idx="2646">
                  <c:v>152</c:v>
                </c:pt>
                <c:pt idx="2647">
                  <c:v>152</c:v>
                </c:pt>
                <c:pt idx="2648">
                  <c:v>152</c:v>
                </c:pt>
                <c:pt idx="2649">
                  <c:v>152</c:v>
                </c:pt>
                <c:pt idx="2650">
                  <c:v>152</c:v>
                </c:pt>
                <c:pt idx="2651">
                  <c:v>152</c:v>
                </c:pt>
                <c:pt idx="2652">
                  <c:v>155</c:v>
                </c:pt>
                <c:pt idx="2653">
                  <c:v>155</c:v>
                </c:pt>
                <c:pt idx="2654">
                  <c:v>156</c:v>
                </c:pt>
                <c:pt idx="2655">
                  <c:v>156</c:v>
                </c:pt>
                <c:pt idx="2656">
                  <c:v>157</c:v>
                </c:pt>
                <c:pt idx="2657">
                  <c:v>157</c:v>
                </c:pt>
                <c:pt idx="2658">
                  <c:v>157</c:v>
                </c:pt>
                <c:pt idx="2659">
                  <c:v>157</c:v>
                </c:pt>
                <c:pt idx="2660">
                  <c:v>159</c:v>
                </c:pt>
                <c:pt idx="2661">
                  <c:v>159</c:v>
                </c:pt>
                <c:pt idx="2662">
                  <c:v>159</c:v>
                </c:pt>
                <c:pt idx="2663">
                  <c:v>159</c:v>
                </c:pt>
                <c:pt idx="2664">
                  <c:v>159</c:v>
                </c:pt>
                <c:pt idx="2665">
                  <c:v>159</c:v>
                </c:pt>
                <c:pt idx="2666">
                  <c:v>159</c:v>
                </c:pt>
                <c:pt idx="2667">
                  <c:v>159</c:v>
                </c:pt>
                <c:pt idx="2668">
                  <c:v>159</c:v>
                </c:pt>
                <c:pt idx="2669">
                  <c:v>160</c:v>
                </c:pt>
                <c:pt idx="2670">
                  <c:v>161</c:v>
                </c:pt>
                <c:pt idx="2671">
                  <c:v>161</c:v>
                </c:pt>
                <c:pt idx="2672">
                  <c:v>161</c:v>
                </c:pt>
                <c:pt idx="2673">
                  <c:v>161</c:v>
                </c:pt>
                <c:pt idx="2674">
                  <c:v>161</c:v>
                </c:pt>
                <c:pt idx="2675">
                  <c:v>161</c:v>
                </c:pt>
                <c:pt idx="2676">
                  <c:v>162</c:v>
                </c:pt>
                <c:pt idx="2677">
                  <c:v>162</c:v>
                </c:pt>
                <c:pt idx="2678">
                  <c:v>162</c:v>
                </c:pt>
                <c:pt idx="2679">
                  <c:v>162</c:v>
                </c:pt>
                <c:pt idx="2680">
                  <c:v>162</c:v>
                </c:pt>
                <c:pt idx="2681">
                  <c:v>162</c:v>
                </c:pt>
                <c:pt idx="2682">
                  <c:v>162</c:v>
                </c:pt>
                <c:pt idx="2683">
                  <c:v>162</c:v>
                </c:pt>
                <c:pt idx="2684">
                  <c:v>162</c:v>
                </c:pt>
                <c:pt idx="2685">
                  <c:v>166</c:v>
                </c:pt>
                <c:pt idx="2686">
                  <c:v>167</c:v>
                </c:pt>
                <c:pt idx="2687">
                  <c:v>167</c:v>
                </c:pt>
                <c:pt idx="2688">
                  <c:v>167</c:v>
                </c:pt>
                <c:pt idx="2689">
                  <c:v>167</c:v>
                </c:pt>
                <c:pt idx="2690">
                  <c:v>166</c:v>
                </c:pt>
                <c:pt idx="2691">
                  <c:v>166</c:v>
                </c:pt>
                <c:pt idx="2692">
                  <c:v>166</c:v>
                </c:pt>
                <c:pt idx="2693">
                  <c:v>167</c:v>
                </c:pt>
                <c:pt idx="2694">
                  <c:v>167</c:v>
                </c:pt>
                <c:pt idx="2695">
                  <c:v>167</c:v>
                </c:pt>
                <c:pt idx="2696">
                  <c:v>167</c:v>
                </c:pt>
                <c:pt idx="2697">
                  <c:v>167</c:v>
                </c:pt>
                <c:pt idx="2698">
                  <c:v>168</c:v>
                </c:pt>
                <c:pt idx="2699">
                  <c:v>168</c:v>
                </c:pt>
                <c:pt idx="2700">
                  <c:v>168</c:v>
                </c:pt>
                <c:pt idx="2701">
                  <c:v>168</c:v>
                </c:pt>
                <c:pt idx="2702">
                  <c:v>168</c:v>
                </c:pt>
                <c:pt idx="2703">
                  <c:v>168</c:v>
                </c:pt>
                <c:pt idx="2704">
                  <c:v>168</c:v>
                </c:pt>
                <c:pt idx="2705">
                  <c:v>169</c:v>
                </c:pt>
                <c:pt idx="2706">
                  <c:v>169</c:v>
                </c:pt>
                <c:pt idx="2707">
                  <c:v>169</c:v>
                </c:pt>
                <c:pt idx="2708">
                  <c:v>169</c:v>
                </c:pt>
                <c:pt idx="2709">
                  <c:v>169</c:v>
                </c:pt>
                <c:pt idx="2710">
                  <c:v>169</c:v>
                </c:pt>
                <c:pt idx="2711">
                  <c:v>169</c:v>
                </c:pt>
                <c:pt idx="2712">
                  <c:v>169</c:v>
                </c:pt>
                <c:pt idx="2713">
                  <c:v>169</c:v>
                </c:pt>
                <c:pt idx="2714">
                  <c:v>170</c:v>
                </c:pt>
                <c:pt idx="2715">
                  <c:v>170</c:v>
                </c:pt>
                <c:pt idx="2716">
                  <c:v>170</c:v>
                </c:pt>
                <c:pt idx="2717">
                  <c:v>170</c:v>
                </c:pt>
                <c:pt idx="2718">
                  <c:v>170</c:v>
                </c:pt>
                <c:pt idx="2719">
                  <c:v>170</c:v>
                </c:pt>
                <c:pt idx="2720">
                  <c:v>170</c:v>
                </c:pt>
                <c:pt idx="2721">
                  <c:v>170</c:v>
                </c:pt>
                <c:pt idx="2722">
                  <c:v>169</c:v>
                </c:pt>
                <c:pt idx="2723">
                  <c:v>169</c:v>
                </c:pt>
                <c:pt idx="2724">
                  <c:v>169</c:v>
                </c:pt>
                <c:pt idx="2725">
                  <c:v>169</c:v>
                </c:pt>
                <c:pt idx="2726">
                  <c:v>169</c:v>
                </c:pt>
                <c:pt idx="2727">
                  <c:v>169</c:v>
                </c:pt>
                <c:pt idx="2728">
                  <c:v>168</c:v>
                </c:pt>
                <c:pt idx="2729">
                  <c:v>169</c:v>
                </c:pt>
                <c:pt idx="2730">
                  <c:v>169</c:v>
                </c:pt>
                <c:pt idx="2731">
                  <c:v>169</c:v>
                </c:pt>
                <c:pt idx="2732">
                  <c:v>170</c:v>
                </c:pt>
                <c:pt idx="2733">
                  <c:v>171</c:v>
                </c:pt>
                <c:pt idx="2734">
                  <c:v>171</c:v>
                </c:pt>
                <c:pt idx="2735">
                  <c:v>172</c:v>
                </c:pt>
                <c:pt idx="2736">
                  <c:v>173</c:v>
                </c:pt>
                <c:pt idx="2737">
                  <c:v>173</c:v>
                </c:pt>
                <c:pt idx="2738">
                  <c:v>173</c:v>
                </c:pt>
                <c:pt idx="2739">
                  <c:v>173</c:v>
                </c:pt>
                <c:pt idx="2740">
                  <c:v>173</c:v>
                </c:pt>
                <c:pt idx="2741">
                  <c:v>175</c:v>
                </c:pt>
                <c:pt idx="2742">
                  <c:v>174</c:v>
                </c:pt>
                <c:pt idx="2743">
                  <c:v>174</c:v>
                </c:pt>
                <c:pt idx="2744">
                  <c:v>174</c:v>
                </c:pt>
                <c:pt idx="2745">
                  <c:v>174</c:v>
                </c:pt>
                <c:pt idx="2746">
                  <c:v>174</c:v>
                </c:pt>
                <c:pt idx="2747">
                  <c:v>174</c:v>
                </c:pt>
                <c:pt idx="2748">
                  <c:v>175</c:v>
                </c:pt>
                <c:pt idx="2749">
                  <c:v>176</c:v>
                </c:pt>
                <c:pt idx="2750">
                  <c:v>176</c:v>
                </c:pt>
                <c:pt idx="2751">
                  <c:v>176</c:v>
                </c:pt>
                <c:pt idx="2752">
                  <c:v>176</c:v>
                </c:pt>
                <c:pt idx="2753">
                  <c:v>176</c:v>
                </c:pt>
                <c:pt idx="2754">
                  <c:v>177</c:v>
                </c:pt>
                <c:pt idx="2755">
                  <c:v>177</c:v>
                </c:pt>
                <c:pt idx="2756">
                  <c:v>177</c:v>
                </c:pt>
                <c:pt idx="2757">
                  <c:v>177</c:v>
                </c:pt>
                <c:pt idx="2758">
                  <c:v>177</c:v>
                </c:pt>
                <c:pt idx="2759">
                  <c:v>177</c:v>
                </c:pt>
                <c:pt idx="2760">
                  <c:v>177</c:v>
                </c:pt>
                <c:pt idx="2761">
                  <c:v>177</c:v>
                </c:pt>
                <c:pt idx="2762">
                  <c:v>179</c:v>
                </c:pt>
                <c:pt idx="2763">
                  <c:v>180</c:v>
                </c:pt>
                <c:pt idx="2764">
                  <c:v>180</c:v>
                </c:pt>
                <c:pt idx="2765">
                  <c:v>180</c:v>
                </c:pt>
                <c:pt idx="2766">
                  <c:v>180</c:v>
                </c:pt>
                <c:pt idx="2767">
                  <c:v>180</c:v>
                </c:pt>
                <c:pt idx="2768">
                  <c:v>181</c:v>
                </c:pt>
                <c:pt idx="2769">
                  <c:v>181</c:v>
                </c:pt>
                <c:pt idx="2770">
                  <c:v>181</c:v>
                </c:pt>
                <c:pt idx="2771">
                  <c:v>181</c:v>
                </c:pt>
                <c:pt idx="2772">
                  <c:v>181</c:v>
                </c:pt>
                <c:pt idx="2773">
                  <c:v>181</c:v>
                </c:pt>
                <c:pt idx="2774">
                  <c:v>181</c:v>
                </c:pt>
                <c:pt idx="2775">
                  <c:v>181</c:v>
                </c:pt>
                <c:pt idx="2776">
                  <c:v>181</c:v>
                </c:pt>
                <c:pt idx="2777">
                  <c:v>181</c:v>
                </c:pt>
                <c:pt idx="2778">
                  <c:v>181</c:v>
                </c:pt>
                <c:pt idx="2779">
                  <c:v>181</c:v>
                </c:pt>
                <c:pt idx="2780">
                  <c:v>181</c:v>
                </c:pt>
                <c:pt idx="2781">
                  <c:v>181</c:v>
                </c:pt>
                <c:pt idx="2782">
                  <c:v>181</c:v>
                </c:pt>
                <c:pt idx="2783">
                  <c:v>182</c:v>
                </c:pt>
                <c:pt idx="2784">
                  <c:v>183</c:v>
                </c:pt>
                <c:pt idx="2785">
                  <c:v>183</c:v>
                </c:pt>
                <c:pt idx="2786">
                  <c:v>183</c:v>
                </c:pt>
                <c:pt idx="2787">
                  <c:v>183</c:v>
                </c:pt>
                <c:pt idx="2788">
                  <c:v>183</c:v>
                </c:pt>
                <c:pt idx="2789">
                  <c:v>183</c:v>
                </c:pt>
                <c:pt idx="2790">
                  <c:v>184</c:v>
                </c:pt>
                <c:pt idx="2791">
                  <c:v>184</c:v>
                </c:pt>
                <c:pt idx="2792">
                  <c:v>184</c:v>
                </c:pt>
                <c:pt idx="2793">
                  <c:v>184</c:v>
                </c:pt>
                <c:pt idx="2794">
                  <c:v>184</c:v>
                </c:pt>
                <c:pt idx="2795">
                  <c:v>184</c:v>
                </c:pt>
                <c:pt idx="2796">
                  <c:v>184</c:v>
                </c:pt>
                <c:pt idx="2797">
                  <c:v>184</c:v>
                </c:pt>
                <c:pt idx="2798">
                  <c:v>184</c:v>
                </c:pt>
                <c:pt idx="2799">
                  <c:v>184</c:v>
                </c:pt>
                <c:pt idx="2800">
                  <c:v>184</c:v>
                </c:pt>
                <c:pt idx="2801">
                  <c:v>184</c:v>
                </c:pt>
                <c:pt idx="2802">
                  <c:v>185</c:v>
                </c:pt>
                <c:pt idx="2803">
                  <c:v>185</c:v>
                </c:pt>
                <c:pt idx="2804">
                  <c:v>185</c:v>
                </c:pt>
                <c:pt idx="2805">
                  <c:v>185</c:v>
                </c:pt>
                <c:pt idx="2806">
                  <c:v>185</c:v>
                </c:pt>
                <c:pt idx="2807">
                  <c:v>185</c:v>
                </c:pt>
                <c:pt idx="2808">
                  <c:v>185</c:v>
                </c:pt>
                <c:pt idx="2809">
                  <c:v>187</c:v>
                </c:pt>
                <c:pt idx="2810">
                  <c:v>187</c:v>
                </c:pt>
                <c:pt idx="2811">
                  <c:v>187</c:v>
                </c:pt>
                <c:pt idx="2812">
                  <c:v>187</c:v>
                </c:pt>
                <c:pt idx="2813">
                  <c:v>187</c:v>
                </c:pt>
                <c:pt idx="2814">
                  <c:v>186</c:v>
                </c:pt>
                <c:pt idx="2815">
                  <c:v>186</c:v>
                </c:pt>
                <c:pt idx="2816">
                  <c:v>186</c:v>
                </c:pt>
                <c:pt idx="2817">
                  <c:v>185</c:v>
                </c:pt>
                <c:pt idx="2818">
                  <c:v>185</c:v>
                </c:pt>
                <c:pt idx="2819">
                  <c:v>185</c:v>
                </c:pt>
                <c:pt idx="2820">
                  <c:v>187</c:v>
                </c:pt>
                <c:pt idx="2821">
                  <c:v>187</c:v>
                </c:pt>
                <c:pt idx="2822">
                  <c:v>187</c:v>
                </c:pt>
                <c:pt idx="2823">
                  <c:v>187</c:v>
                </c:pt>
                <c:pt idx="2824">
                  <c:v>187</c:v>
                </c:pt>
                <c:pt idx="2825">
                  <c:v>187</c:v>
                </c:pt>
                <c:pt idx="2826">
                  <c:v>187</c:v>
                </c:pt>
                <c:pt idx="2827">
                  <c:v>188</c:v>
                </c:pt>
                <c:pt idx="2828">
                  <c:v>188</c:v>
                </c:pt>
                <c:pt idx="2829">
                  <c:v>188</c:v>
                </c:pt>
                <c:pt idx="2830">
                  <c:v>188</c:v>
                </c:pt>
                <c:pt idx="2831">
                  <c:v>187</c:v>
                </c:pt>
                <c:pt idx="2832">
                  <c:v>186</c:v>
                </c:pt>
                <c:pt idx="2833">
                  <c:v>187</c:v>
                </c:pt>
                <c:pt idx="2834">
                  <c:v>187</c:v>
                </c:pt>
                <c:pt idx="2835">
                  <c:v>187</c:v>
                </c:pt>
                <c:pt idx="2836">
                  <c:v>187</c:v>
                </c:pt>
                <c:pt idx="2837">
                  <c:v>188</c:v>
                </c:pt>
                <c:pt idx="2838">
                  <c:v>188</c:v>
                </c:pt>
                <c:pt idx="2839">
                  <c:v>189</c:v>
                </c:pt>
                <c:pt idx="2840">
                  <c:v>189</c:v>
                </c:pt>
                <c:pt idx="2841">
                  <c:v>189</c:v>
                </c:pt>
                <c:pt idx="2842">
                  <c:v>189</c:v>
                </c:pt>
                <c:pt idx="2843">
                  <c:v>189</c:v>
                </c:pt>
                <c:pt idx="2844">
                  <c:v>189</c:v>
                </c:pt>
                <c:pt idx="2845">
                  <c:v>189</c:v>
                </c:pt>
                <c:pt idx="2846">
                  <c:v>190</c:v>
                </c:pt>
                <c:pt idx="2847">
                  <c:v>190</c:v>
                </c:pt>
                <c:pt idx="2848">
                  <c:v>190</c:v>
                </c:pt>
                <c:pt idx="2849">
                  <c:v>191</c:v>
                </c:pt>
                <c:pt idx="2850">
                  <c:v>191</c:v>
                </c:pt>
                <c:pt idx="2851">
                  <c:v>191</c:v>
                </c:pt>
                <c:pt idx="2852">
                  <c:v>191</c:v>
                </c:pt>
                <c:pt idx="2853">
                  <c:v>191</c:v>
                </c:pt>
                <c:pt idx="2854">
                  <c:v>191</c:v>
                </c:pt>
                <c:pt idx="2855">
                  <c:v>190</c:v>
                </c:pt>
                <c:pt idx="2856">
                  <c:v>190</c:v>
                </c:pt>
                <c:pt idx="2857">
                  <c:v>190</c:v>
                </c:pt>
                <c:pt idx="2858">
                  <c:v>190</c:v>
                </c:pt>
                <c:pt idx="2859">
                  <c:v>190</c:v>
                </c:pt>
                <c:pt idx="2860">
                  <c:v>189</c:v>
                </c:pt>
                <c:pt idx="2861">
                  <c:v>189</c:v>
                </c:pt>
                <c:pt idx="2862">
                  <c:v>190</c:v>
                </c:pt>
                <c:pt idx="2863">
                  <c:v>190</c:v>
                </c:pt>
                <c:pt idx="2864">
                  <c:v>190</c:v>
                </c:pt>
                <c:pt idx="2865">
                  <c:v>190</c:v>
                </c:pt>
                <c:pt idx="2866">
                  <c:v>191</c:v>
                </c:pt>
                <c:pt idx="2867">
                  <c:v>192</c:v>
                </c:pt>
                <c:pt idx="2868">
                  <c:v>192</c:v>
                </c:pt>
                <c:pt idx="2869">
                  <c:v>192</c:v>
                </c:pt>
                <c:pt idx="2870">
                  <c:v>192</c:v>
                </c:pt>
                <c:pt idx="2871">
                  <c:v>191</c:v>
                </c:pt>
                <c:pt idx="2872">
                  <c:v>191</c:v>
                </c:pt>
                <c:pt idx="2873">
                  <c:v>190</c:v>
                </c:pt>
                <c:pt idx="2874">
                  <c:v>190</c:v>
                </c:pt>
                <c:pt idx="2875">
                  <c:v>190</c:v>
                </c:pt>
                <c:pt idx="2876">
                  <c:v>190</c:v>
                </c:pt>
                <c:pt idx="2877">
                  <c:v>190</c:v>
                </c:pt>
                <c:pt idx="2878">
                  <c:v>191</c:v>
                </c:pt>
                <c:pt idx="2879">
                  <c:v>191</c:v>
                </c:pt>
                <c:pt idx="2880">
                  <c:v>191</c:v>
                </c:pt>
                <c:pt idx="2881">
                  <c:v>191</c:v>
                </c:pt>
                <c:pt idx="2882">
                  <c:v>191</c:v>
                </c:pt>
                <c:pt idx="2883">
                  <c:v>191</c:v>
                </c:pt>
                <c:pt idx="2884">
                  <c:v>191</c:v>
                </c:pt>
                <c:pt idx="2885">
                  <c:v>194</c:v>
                </c:pt>
                <c:pt idx="2886">
                  <c:v>197</c:v>
                </c:pt>
                <c:pt idx="2887">
                  <c:v>197</c:v>
                </c:pt>
                <c:pt idx="2888">
                  <c:v>197</c:v>
                </c:pt>
                <c:pt idx="2889">
                  <c:v>197</c:v>
                </c:pt>
                <c:pt idx="2890">
                  <c:v>198</c:v>
                </c:pt>
                <c:pt idx="2891">
                  <c:v>200</c:v>
                </c:pt>
                <c:pt idx="2892">
                  <c:v>200</c:v>
                </c:pt>
                <c:pt idx="2893">
                  <c:v>200</c:v>
                </c:pt>
                <c:pt idx="2894">
                  <c:v>200</c:v>
                </c:pt>
                <c:pt idx="2895">
                  <c:v>200</c:v>
                </c:pt>
                <c:pt idx="2896">
                  <c:v>200</c:v>
                </c:pt>
                <c:pt idx="2897">
                  <c:v>200</c:v>
                </c:pt>
                <c:pt idx="2898">
                  <c:v>200</c:v>
                </c:pt>
                <c:pt idx="2899">
                  <c:v>200</c:v>
                </c:pt>
                <c:pt idx="2900">
                  <c:v>201</c:v>
                </c:pt>
                <c:pt idx="2901">
                  <c:v>201</c:v>
                </c:pt>
                <c:pt idx="2902">
                  <c:v>201</c:v>
                </c:pt>
                <c:pt idx="2903">
                  <c:v>201</c:v>
                </c:pt>
                <c:pt idx="2904">
                  <c:v>201</c:v>
                </c:pt>
                <c:pt idx="2905">
                  <c:v>206</c:v>
                </c:pt>
                <c:pt idx="2906">
                  <c:v>206</c:v>
                </c:pt>
                <c:pt idx="2907">
                  <c:v>206</c:v>
                </c:pt>
                <c:pt idx="2908">
                  <c:v>206</c:v>
                </c:pt>
                <c:pt idx="2909">
                  <c:v>206</c:v>
                </c:pt>
                <c:pt idx="2910">
                  <c:v>205</c:v>
                </c:pt>
                <c:pt idx="2911">
                  <c:v>206</c:v>
                </c:pt>
                <c:pt idx="2912">
                  <c:v>206</c:v>
                </c:pt>
                <c:pt idx="2913">
                  <c:v>206</c:v>
                </c:pt>
                <c:pt idx="2914">
                  <c:v>207</c:v>
                </c:pt>
                <c:pt idx="2915">
                  <c:v>207</c:v>
                </c:pt>
                <c:pt idx="2916">
                  <c:v>206</c:v>
                </c:pt>
                <c:pt idx="2917">
                  <c:v>208</c:v>
                </c:pt>
                <c:pt idx="2918">
                  <c:v>210</c:v>
                </c:pt>
                <c:pt idx="2919">
                  <c:v>210</c:v>
                </c:pt>
                <c:pt idx="2920">
                  <c:v>209</c:v>
                </c:pt>
                <c:pt idx="2921">
                  <c:v>210</c:v>
                </c:pt>
                <c:pt idx="2922">
                  <c:v>210</c:v>
                </c:pt>
                <c:pt idx="2923">
                  <c:v>210</c:v>
                </c:pt>
                <c:pt idx="2924">
                  <c:v>212</c:v>
                </c:pt>
                <c:pt idx="2925">
                  <c:v>212</c:v>
                </c:pt>
                <c:pt idx="2926">
                  <c:v>212</c:v>
                </c:pt>
                <c:pt idx="2927">
                  <c:v>212</c:v>
                </c:pt>
                <c:pt idx="2928">
                  <c:v>211</c:v>
                </c:pt>
                <c:pt idx="2929">
                  <c:v>213</c:v>
                </c:pt>
                <c:pt idx="2930">
                  <c:v>213</c:v>
                </c:pt>
                <c:pt idx="2931">
                  <c:v>215</c:v>
                </c:pt>
                <c:pt idx="2932">
                  <c:v>215</c:v>
                </c:pt>
                <c:pt idx="2933">
                  <c:v>215</c:v>
                </c:pt>
                <c:pt idx="2934">
                  <c:v>215</c:v>
                </c:pt>
                <c:pt idx="2935">
                  <c:v>215</c:v>
                </c:pt>
                <c:pt idx="2936">
                  <c:v>215</c:v>
                </c:pt>
                <c:pt idx="2937">
                  <c:v>215</c:v>
                </c:pt>
                <c:pt idx="2938">
                  <c:v>216</c:v>
                </c:pt>
                <c:pt idx="2939">
                  <c:v>216</c:v>
                </c:pt>
                <c:pt idx="2940">
                  <c:v>216</c:v>
                </c:pt>
                <c:pt idx="2941">
                  <c:v>216</c:v>
                </c:pt>
                <c:pt idx="2942">
                  <c:v>216</c:v>
                </c:pt>
                <c:pt idx="2943">
                  <c:v>215</c:v>
                </c:pt>
                <c:pt idx="2944">
                  <c:v>217</c:v>
                </c:pt>
                <c:pt idx="2945">
                  <c:v>219</c:v>
                </c:pt>
                <c:pt idx="2946">
                  <c:v>219</c:v>
                </c:pt>
                <c:pt idx="2947">
                  <c:v>219</c:v>
                </c:pt>
                <c:pt idx="2948">
                  <c:v>219</c:v>
                </c:pt>
                <c:pt idx="2949">
                  <c:v>220</c:v>
                </c:pt>
                <c:pt idx="2950">
                  <c:v>220</c:v>
                </c:pt>
                <c:pt idx="2951">
                  <c:v>221</c:v>
                </c:pt>
                <c:pt idx="2952">
                  <c:v>221</c:v>
                </c:pt>
                <c:pt idx="2953">
                  <c:v>221</c:v>
                </c:pt>
                <c:pt idx="2954">
                  <c:v>221</c:v>
                </c:pt>
                <c:pt idx="2955">
                  <c:v>221</c:v>
                </c:pt>
                <c:pt idx="2956">
                  <c:v>222</c:v>
                </c:pt>
                <c:pt idx="2957">
                  <c:v>222</c:v>
                </c:pt>
                <c:pt idx="2958">
                  <c:v>222</c:v>
                </c:pt>
                <c:pt idx="2959">
                  <c:v>222</c:v>
                </c:pt>
                <c:pt idx="2960">
                  <c:v>222</c:v>
                </c:pt>
                <c:pt idx="2961">
                  <c:v>222</c:v>
                </c:pt>
                <c:pt idx="2962">
                  <c:v>222</c:v>
                </c:pt>
                <c:pt idx="2963">
                  <c:v>222</c:v>
                </c:pt>
                <c:pt idx="2964">
                  <c:v>222</c:v>
                </c:pt>
                <c:pt idx="2965">
                  <c:v>222</c:v>
                </c:pt>
                <c:pt idx="2966">
                  <c:v>222</c:v>
                </c:pt>
                <c:pt idx="2967">
                  <c:v>222</c:v>
                </c:pt>
                <c:pt idx="2968">
                  <c:v>222</c:v>
                </c:pt>
                <c:pt idx="2969">
                  <c:v>223</c:v>
                </c:pt>
                <c:pt idx="2970">
                  <c:v>223</c:v>
                </c:pt>
                <c:pt idx="2971">
                  <c:v>224</c:v>
                </c:pt>
                <c:pt idx="2972">
                  <c:v>225</c:v>
                </c:pt>
                <c:pt idx="2973">
                  <c:v>225</c:v>
                </c:pt>
                <c:pt idx="2974">
                  <c:v>226</c:v>
                </c:pt>
                <c:pt idx="2975">
                  <c:v>227</c:v>
                </c:pt>
                <c:pt idx="2976">
                  <c:v>227</c:v>
                </c:pt>
                <c:pt idx="2977">
                  <c:v>229</c:v>
                </c:pt>
                <c:pt idx="2978">
                  <c:v>229</c:v>
                </c:pt>
                <c:pt idx="2979">
                  <c:v>229</c:v>
                </c:pt>
                <c:pt idx="2980">
                  <c:v>230</c:v>
                </c:pt>
                <c:pt idx="2981">
                  <c:v>230</c:v>
                </c:pt>
                <c:pt idx="2982">
                  <c:v>230</c:v>
                </c:pt>
                <c:pt idx="2983">
                  <c:v>230</c:v>
                </c:pt>
                <c:pt idx="2984">
                  <c:v>230</c:v>
                </c:pt>
                <c:pt idx="2985">
                  <c:v>230</c:v>
                </c:pt>
                <c:pt idx="2986">
                  <c:v>230</c:v>
                </c:pt>
                <c:pt idx="2987">
                  <c:v>230</c:v>
                </c:pt>
                <c:pt idx="2988">
                  <c:v>231</c:v>
                </c:pt>
                <c:pt idx="2989">
                  <c:v>231</c:v>
                </c:pt>
                <c:pt idx="2990">
                  <c:v>232</c:v>
                </c:pt>
                <c:pt idx="2991">
                  <c:v>232</c:v>
                </c:pt>
                <c:pt idx="2992">
                  <c:v>232</c:v>
                </c:pt>
                <c:pt idx="2993">
                  <c:v>232</c:v>
                </c:pt>
                <c:pt idx="2994">
                  <c:v>232</c:v>
                </c:pt>
                <c:pt idx="2995">
                  <c:v>232</c:v>
                </c:pt>
                <c:pt idx="2996">
                  <c:v>232</c:v>
                </c:pt>
                <c:pt idx="2997">
                  <c:v>232</c:v>
                </c:pt>
                <c:pt idx="2998">
                  <c:v>232</c:v>
                </c:pt>
                <c:pt idx="2999">
                  <c:v>232</c:v>
                </c:pt>
                <c:pt idx="3000">
                  <c:v>232</c:v>
                </c:pt>
                <c:pt idx="3001">
                  <c:v>233</c:v>
                </c:pt>
                <c:pt idx="3002">
                  <c:v>233</c:v>
                </c:pt>
                <c:pt idx="3003">
                  <c:v>232</c:v>
                </c:pt>
                <c:pt idx="3004">
                  <c:v>232</c:v>
                </c:pt>
                <c:pt idx="3005">
                  <c:v>232</c:v>
                </c:pt>
                <c:pt idx="3006">
                  <c:v>232</c:v>
                </c:pt>
                <c:pt idx="3007">
                  <c:v>232</c:v>
                </c:pt>
                <c:pt idx="3008">
                  <c:v>232</c:v>
                </c:pt>
                <c:pt idx="3009">
                  <c:v>232</c:v>
                </c:pt>
                <c:pt idx="3010">
                  <c:v>232</c:v>
                </c:pt>
                <c:pt idx="3011">
                  <c:v>232</c:v>
                </c:pt>
                <c:pt idx="3012">
                  <c:v>232</c:v>
                </c:pt>
                <c:pt idx="3013">
                  <c:v>233</c:v>
                </c:pt>
                <c:pt idx="3014">
                  <c:v>233</c:v>
                </c:pt>
                <c:pt idx="3015">
                  <c:v>233</c:v>
                </c:pt>
                <c:pt idx="3016">
                  <c:v>233</c:v>
                </c:pt>
                <c:pt idx="3017">
                  <c:v>233</c:v>
                </c:pt>
                <c:pt idx="3018">
                  <c:v>234</c:v>
                </c:pt>
                <c:pt idx="3019">
                  <c:v>234</c:v>
                </c:pt>
                <c:pt idx="3020">
                  <c:v>234</c:v>
                </c:pt>
                <c:pt idx="3021">
                  <c:v>234</c:v>
                </c:pt>
                <c:pt idx="3022">
                  <c:v>234</c:v>
                </c:pt>
                <c:pt idx="3023">
                  <c:v>234</c:v>
                </c:pt>
                <c:pt idx="3024">
                  <c:v>234</c:v>
                </c:pt>
                <c:pt idx="3025">
                  <c:v>234</c:v>
                </c:pt>
                <c:pt idx="3026">
                  <c:v>234</c:v>
                </c:pt>
                <c:pt idx="3027">
                  <c:v>234</c:v>
                </c:pt>
                <c:pt idx="3028">
                  <c:v>234</c:v>
                </c:pt>
                <c:pt idx="3029">
                  <c:v>234</c:v>
                </c:pt>
                <c:pt idx="3030">
                  <c:v>234</c:v>
                </c:pt>
                <c:pt idx="3031">
                  <c:v>234</c:v>
                </c:pt>
                <c:pt idx="3032">
                  <c:v>234</c:v>
                </c:pt>
                <c:pt idx="3033">
                  <c:v>233</c:v>
                </c:pt>
                <c:pt idx="3034">
                  <c:v>233</c:v>
                </c:pt>
                <c:pt idx="3035">
                  <c:v>233</c:v>
                </c:pt>
                <c:pt idx="3036">
                  <c:v>233</c:v>
                </c:pt>
                <c:pt idx="3037">
                  <c:v>233</c:v>
                </c:pt>
                <c:pt idx="3038">
                  <c:v>232</c:v>
                </c:pt>
                <c:pt idx="3039">
                  <c:v>232</c:v>
                </c:pt>
                <c:pt idx="3040">
                  <c:v>231</c:v>
                </c:pt>
                <c:pt idx="3041">
                  <c:v>232</c:v>
                </c:pt>
                <c:pt idx="3042">
                  <c:v>232</c:v>
                </c:pt>
                <c:pt idx="3043">
                  <c:v>232</c:v>
                </c:pt>
                <c:pt idx="3044">
                  <c:v>233</c:v>
                </c:pt>
                <c:pt idx="3045">
                  <c:v>233</c:v>
                </c:pt>
                <c:pt idx="3046">
                  <c:v>233</c:v>
                </c:pt>
                <c:pt idx="3047">
                  <c:v>232</c:v>
                </c:pt>
                <c:pt idx="3048">
                  <c:v>232</c:v>
                </c:pt>
                <c:pt idx="3049">
                  <c:v>232</c:v>
                </c:pt>
                <c:pt idx="3050">
                  <c:v>232</c:v>
                </c:pt>
                <c:pt idx="3051">
                  <c:v>231</c:v>
                </c:pt>
                <c:pt idx="3052">
                  <c:v>231</c:v>
                </c:pt>
                <c:pt idx="3053">
                  <c:v>231</c:v>
                </c:pt>
                <c:pt idx="3054">
                  <c:v>231</c:v>
                </c:pt>
                <c:pt idx="3055">
                  <c:v>230</c:v>
                </c:pt>
                <c:pt idx="3056">
                  <c:v>230</c:v>
                </c:pt>
                <c:pt idx="3057">
                  <c:v>230</c:v>
                </c:pt>
                <c:pt idx="3058">
                  <c:v>230</c:v>
                </c:pt>
                <c:pt idx="3059">
                  <c:v>230</c:v>
                </c:pt>
                <c:pt idx="3060">
                  <c:v>229</c:v>
                </c:pt>
                <c:pt idx="3061">
                  <c:v>229</c:v>
                </c:pt>
                <c:pt idx="3062">
                  <c:v>228</c:v>
                </c:pt>
                <c:pt idx="3063">
                  <c:v>228</c:v>
                </c:pt>
                <c:pt idx="3064">
                  <c:v>224</c:v>
                </c:pt>
                <c:pt idx="3065">
                  <c:v>223</c:v>
                </c:pt>
                <c:pt idx="3066">
                  <c:v>224</c:v>
                </c:pt>
                <c:pt idx="3067">
                  <c:v>224</c:v>
                </c:pt>
                <c:pt idx="3068">
                  <c:v>223</c:v>
                </c:pt>
                <c:pt idx="3069">
                  <c:v>222</c:v>
                </c:pt>
                <c:pt idx="3070">
                  <c:v>222</c:v>
                </c:pt>
                <c:pt idx="3071">
                  <c:v>220</c:v>
                </c:pt>
                <c:pt idx="3072">
                  <c:v>221</c:v>
                </c:pt>
                <c:pt idx="3073">
                  <c:v>221</c:v>
                </c:pt>
                <c:pt idx="3074">
                  <c:v>221</c:v>
                </c:pt>
                <c:pt idx="3075">
                  <c:v>221</c:v>
                </c:pt>
                <c:pt idx="3076">
                  <c:v>221</c:v>
                </c:pt>
                <c:pt idx="3077">
                  <c:v>221</c:v>
                </c:pt>
                <c:pt idx="3078">
                  <c:v>221</c:v>
                </c:pt>
                <c:pt idx="3079">
                  <c:v>221</c:v>
                </c:pt>
                <c:pt idx="3080">
                  <c:v>221</c:v>
                </c:pt>
                <c:pt idx="3081">
                  <c:v>221</c:v>
                </c:pt>
                <c:pt idx="3082">
                  <c:v>222</c:v>
                </c:pt>
                <c:pt idx="3083">
                  <c:v>222</c:v>
                </c:pt>
                <c:pt idx="3084">
                  <c:v>222</c:v>
                </c:pt>
                <c:pt idx="3085">
                  <c:v>222</c:v>
                </c:pt>
                <c:pt idx="3086">
                  <c:v>222</c:v>
                </c:pt>
                <c:pt idx="3087">
                  <c:v>222</c:v>
                </c:pt>
                <c:pt idx="3088">
                  <c:v>222</c:v>
                </c:pt>
                <c:pt idx="3089">
                  <c:v>223</c:v>
                </c:pt>
                <c:pt idx="3090">
                  <c:v>224</c:v>
                </c:pt>
                <c:pt idx="3091">
                  <c:v>225</c:v>
                </c:pt>
                <c:pt idx="3092">
                  <c:v>225</c:v>
                </c:pt>
                <c:pt idx="3093">
                  <c:v>225</c:v>
                </c:pt>
                <c:pt idx="3094">
                  <c:v>225</c:v>
                </c:pt>
                <c:pt idx="3095">
                  <c:v>225</c:v>
                </c:pt>
                <c:pt idx="3096">
                  <c:v>225</c:v>
                </c:pt>
                <c:pt idx="3097">
                  <c:v>225</c:v>
                </c:pt>
                <c:pt idx="3098">
                  <c:v>225</c:v>
                </c:pt>
                <c:pt idx="3099">
                  <c:v>225</c:v>
                </c:pt>
                <c:pt idx="3100">
                  <c:v>225</c:v>
                </c:pt>
                <c:pt idx="3101">
                  <c:v>225</c:v>
                </c:pt>
                <c:pt idx="3102">
                  <c:v>225</c:v>
                </c:pt>
                <c:pt idx="3103">
                  <c:v>225</c:v>
                </c:pt>
                <c:pt idx="3104">
                  <c:v>225</c:v>
                </c:pt>
                <c:pt idx="3105">
                  <c:v>225</c:v>
                </c:pt>
                <c:pt idx="3106">
                  <c:v>225</c:v>
                </c:pt>
                <c:pt idx="3107">
                  <c:v>225</c:v>
                </c:pt>
                <c:pt idx="3108">
                  <c:v>225</c:v>
                </c:pt>
                <c:pt idx="3109">
                  <c:v>225</c:v>
                </c:pt>
                <c:pt idx="3110">
                  <c:v>225</c:v>
                </c:pt>
                <c:pt idx="3111">
                  <c:v>224</c:v>
                </c:pt>
                <c:pt idx="3112">
                  <c:v>224</c:v>
                </c:pt>
                <c:pt idx="3113">
                  <c:v>224</c:v>
                </c:pt>
                <c:pt idx="3114">
                  <c:v>224</c:v>
                </c:pt>
                <c:pt idx="3115">
                  <c:v>224</c:v>
                </c:pt>
                <c:pt idx="3116">
                  <c:v>224</c:v>
                </c:pt>
                <c:pt idx="3117">
                  <c:v>224</c:v>
                </c:pt>
                <c:pt idx="3118">
                  <c:v>224</c:v>
                </c:pt>
                <c:pt idx="3119">
                  <c:v>224</c:v>
                </c:pt>
                <c:pt idx="3120">
                  <c:v>224</c:v>
                </c:pt>
                <c:pt idx="3121">
                  <c:v>224</c:v>
                </c:pt>
                <c:pt idx="3122">
                  <c:v>224</c:v>
                </c:pt>
                <c:pt idx="3123">
                  <c:v>225</c:v>
                </c:pt>
                <c:pt idx="3124">
                  <c:v>225</c:v>
                </c:pt>
                <c:pt idx="3125">
                  <c:v>225</c:v>
                </c:pt>
                <c:pt idx="3126">
                  <c:v>225</c:v>
                </c:pt>
                <c:pt idx="3127">
                  <c:v>225</c:v>
                </c:pt>
                <c:pt idx="3128">
                  <c:v>225</c:v>
                </c:pt>
                <c:pt idx="3129">
                  <c:v>225</c:v>
                </c:pt>
                <c:pt idx="3130">
                  <c:v>225</c:v>
                </c:pt>
                <c:pt idx="3131">
                  <c:v>225</c:v>
                </c:pt>
                <c:pt idx="3132">
                  <c:v>225</c:v>
                </c:pt>
                <c:pt idx="3133">
                  <c:v>225</c:v>
                </c:pt>
                <c:pt idx="3134">
                  <c:v>225</c:v>
                </c:pt>
                <c:pt idx="3135">
                  <c:v>225</c:v>
                </c:pt>
                <c:pt idx="3136">
                  <c:v>225</c:v>
                </c:pt>
                <c:pt idx="3137">
                  <c:v>225</c:v>
                </c:pt>
                <c:pt idx="3138">
                  <c:v>225</c:v>
                </c:pt>
                <c:pt idx="3139">
                  <c:v>225</c:v>
                </c:pt>
                <c:pt idx="3140">
                  <c:v>225</c:v>
                </c:pt>
                <c:pt idx="3141">
                  <c:v>225</c:v>
                </c:pt>
                <c:pt idx="3142">
                  <c:v>226</c:v>
                </c:pt>
                <c:pt idx="3143">
                  <c:v>226</c:v>
                </c:pt>
                <c:pt idx="3144">
                  <c:v>226</c:v>
                </c:pt>
                <c:pt idx="3145">
                  <c:v>226</c:v>
                </c:pt>
                <c:pt idx="3146">
                  <c:v>226</c:v>
                </c:pt>
                <c:pt idx="3147">
                  <c:v>227</c:v>
                </c:pt>
                <c:pt idx="3148">
                  <c:v>228</c:v>
                </c:pt>
                <c:pt idx="3149">
                  <c:v>228</c:v>
                </c:pt>
                <c:pt idx="3150">
                  <c:v>228</c:v>
                </c:pt>
                <c:pt idx="3151">
                  <c:v>228</c:v>
                </c:pt>
                <c:pt idx="3152">
                  <c:v>228</c:v>
                </c:pt>
                <c:pt idx="3153">
                  <c:v>228</c:v>
                </c:pt>
                <c:pt idx="3154">
                  <c:v>228</c:v>
                </c:pt>
                <c:pt idx="3155">
                  <c:v>228</c:v>
                </c:pt>
                <c:pt idx="3156">
                  <c:v>228</c:v>
                </c:pt>
                <c:pt idx="3157">
                  <c:v>228</c:v>
                </c:pt>
                <c:pt idx="3158">
                  <c:v>228</c:v>
                </c:pt>
                <c:pt idx="3159">
                  <c:v>228</c:v>
                </c:pt>
                <c:pt idx="3160">
                  <c:v>228</c:v>
                </c:pt>
                <c:pt idx="3161">
                  <c:v>228</c:v>
                </c:pt>
                <c:pt idx="3162">
                  <c:v>228</c:v>
                </c:pt>
                <c:pt idx="3163">
                  <c:v>228</c:v>
                </c:pt>
                <c:pt idx="3164">
                  <c:v>228</c:v>
                </c:pt>
                <c:pt idx="3165">
                  <c:v>228</c:v>
                </c:pt>
                <c:pt idx="3166">
                  <c:v>228</c:v>
                </c:pt>
                <c:pt idx="3167">
                  <c:v>227</c:v>
                </c:pt>
                <c:pt idx="3168">
                  <c:v>227</c:v>
                </c:pt>
                <c:pt idx="3169">
                  <c:v>227</c:v>
                </c:pt>
                <c:pt idx="3170">
                  <c:v>227</c:v>
                </c:pt>
                <c:pt idx="3171">
                  <c:v>226</c:v>
                </c:pt>
                <c:pt idx="3172">
                  <c:v>226</c:v>
                </c:pt>
                <c:pt idx="3173">
                  <c:v>226</c:v>
                </c:pt>
                <c:pt idx="3174">
                  <c:v>225</c:v>
                </c:pt>
                <c:pt idx="3175">
                  <c:v>225</c:v>
                </c:pt>
                <c:pt idx="3176">
                  <c:v>224</c:v>
                </c:pt>
                <c:pt idx="3177">
                  <c:v>224</c:v>
                </c:pt>
                <c:pt idx="3178">
                  <c:v>224</c:v>
                </c:pt>
                <c:pt idx="3179">
                  <c:v>225</c:v>
                </c:pt>
                <c:pt idx="3180">
                  <c:v>224</c:v>
                </c:pt>
                <c:pt idx="3181">
                  <c:v>224</c:v>
                </c:pt>
                <c:pt idx="3182">
                  <c:v>224</c:v>
                </c:pt>
                <c:pt idx="3183">
                  <c:v>224</c:v>
                </c:pt>
                <c:pt idx="3184">
                  <c:v>224</c:v>
                </c:pt>
                <c:pt idx="3185">
                  <c:v>226</c:v>
                </c:pt>
                <c:pt idx="3186">
                  <c:v>226</c:v>
                </c:pt>
                <c:pt idx="3187">
                  <c:v>226</c:v>
                </c:pt>
                <c:pt idx="3188">
                  <c:v>226</c:v>
                </c:pt>
                <c:pt idx="3189">
                  <c:v>226</c:v>
                </c:pt>
                <c:pt idx="3190">
                  <c:v>225</c:v>
                </c:pt>
                <c:pt idx="3191">
                  <c:v>225</c:v>
                </c:pt>
                <c:pt idx="3192">
                  <c:v>225</c:v>
                </c:pt>
                <c:pt idx="3193">
                  <c:v>225</c:v>
                </c:pt>
                <c:pt idx="3194">
                  <c:v>225</c:v>
                </c:pt>
                <c:pt idx="3195">
                  <c:v>226</c:v>
                </c:pt>
                <c:pt idx="3196">
                  <c:v>226</c:v>
                </c:pt>
                <c:pt idx="3197">
                  <c:v>227</c:v>
                </c:pt>
                <c:pt idx="3198">
                  <c:v>227</c:v>
                </c:pt>
                <c:pt idx="3199">
                  <c:v>229</c:v>
                </c:pt>
                <c:pt idx="3200">
                  <c:v>229</c:v>
                </c:pt>
                <c:pt idx="3201">
                  <c:v>229</c:v>
                </c:pt>
                <c:pt idx="3202">
                  <c:v>229</c:v>
                </c:pt>
                <c:pt idx="3203">
                  <c:v>229</c:v>
                </c:pt>
                <c:pt idx="3204">
                  <c:v>229</c:v>
                </c:pt>
                <c:pt idx="3205">
                  <c:v>229</c:v>
                </c:pt>
                <c:pt idx="3206">
                  <c:v>229</c:v>
                </c:pt>
                <c:pt idx="3207">
                  <c:v>229</c:v>
                </c:pt>
                <c:pt idx="3208">
                  <c:v>229</c:v>
                </c:pt>
                <c:pt idx="3209">
                  <c:v>229</c:v>
                </c:pt>
                <c:pt idx="3210">
                  <c:v>229</c:v>
                </c:pt>
                <c:pt idx="3211">
                  <c:v>229</c:v>
                </c:pt>
                <c:pt idx="3212">
                  <c:v>229</c:v>
                </c:pt>
                <c:pt idx="3213">
                  <c:v>229</c:v>
                </c:pt>
                <c:pt idx="3214">
                  <c:v>229</c:v>
                </c:pt>
                <c:pt idx="3215">
                  <c:v>229</c:v>
                </c:pt>
                <c:pt idx="3216">
                  <c:v>229</c:v>
                </c:pt>
                <c:pt idx="3217">
                  <c:v>229</c:v>
                </c:pt>
                <c:pt idx="3218">
                  <c:v>228</c:v>
                </c:pt>
                <c:pt idx="3219">
                  <c:v>228</c:v>
                </c:pt>
                <c:pt idx="3220">
                  <c:v>228</c:v>
                </c:pt>
                <c:pt idx="3221">
                  <c:v>228</c:v>
                </c:pt>
                <c:pt idx="3222">
                  <c:v>228</c:v>
                </c:pt>
                <c:pt idx="3223">
                  <c:v>229</c:v>
                </c:pt>
                <c:pt idx="3224">
                  <c:v>229</c:v>
                </c:pt>
                <c:pt idx="3225">
                  <c:v>228</c:v>
                </c:pt>
                <c:pt idx="3226">
                  <c:v>228</c:v>
                </c:pt>
                <c:pt idx="3227">
                  <c:v>228</c:v>
                </c:pt>
                <c:pt idx="3228">
                  <c:v>228</c:v>
                </c:pt>
                <c:pt idx="3229">
                  <c:v>229</c:v>
                </c:pt>
                <c:pt idx="3230">
                  <c:v>229</c:v>
                </c:pt>
                <c:pt idx="3231">
                  <c:v>228</c:v>
                </c:pt>
                <c:pt idx="3232">
                  <c:v>228</c:v>
                </c:pt>
                <c:pt idx="3233">
                  <c:v>228</c:v>
                </c:pt>
                <c:pt idx="3234">
                  <c:v>229</c:v>
                </c:pt>
                <c:pt idx="3235">
                  <c:v>229</c:v>
                </c:pt>
                <c:pt idx="3236">
                  <c:v>229</c:v>
                </c:pt>
                <c:pt idx="3237">
                  <c:v>229</c:v>
                </c:pt>
                <c:pt idx="3238">
                  <c:v>228</c:v>
                </c:pt>
                <c:pt idx="3239">
                  <c:v>228</c:v>
                </c:pt>
                <c:pt idx="3240">
                  <c:v>228</c:v>
                </c:pt>
                <c:pt idx="3241">
                  <c:v>229</c:v>
                </c:pt>
                <c:pt idx="3242">
                  <c:v>229</c:v>
                </c:pt>
                <c:pt idx="3243">
                  <c:v>227</c:v>
                </c:pt>
                <c:pt idx="3244">
                  <c:v>226</c:v>
                </c:pt>
                <c:pt idx="3245">
                  <c:v>226</c:v>
                </c:pt>
                <c:pt idx="3246">
                  <c:v>226</c:v>
                </c:pt>
                <c:pt idx="3247">
                  <c:v>226</c:v>
                </c:pt>
                <c:pt idx="3248">
                  <c:v>226</c:v>
                </c:pt>
                <c:pt idx="3249">
                  <c:v>226</c:v>
                </c:pt>
                <c:pt idx="3250">
                  <c:v>226</c:v>
                </c:pt>
                <c:pt idx="3251">
                  <c:v>226</c:v>
                </c:pt>
                <c:pt idx="3252">
                  <c:v>226</c:v>
                </c:pt>
                <c:pt idx="3253">
                  <c:v>226</c:v>
                </c:pt>
                <c:pt idx="3254">
                  <c:v>226</c:v>
                </c:pt>
                <c:pt idx="3255">
                  <c:v>225</c:v>
                </c:pt>
                <c:pt idx="3256">
                  <c:v>226</c:v>
                </c:pt>
                <c:pt idx="3257">
                  <c:v>225</c:v>
                </c:pt>
                <c:pt idx="3258">
                  <c:v>225</c:v>
                </c:pt>
                <c:pt idx="3259">
                  <c:v>225</c:v>
                </c:pt>
                <c:pt idx="3260">
                  <c:v>224</c:v>
                </c:pt>
                <c:pt idx="3261">
                  <c:v>224</c:v>
                </c:pt>
                <c:pt idx="3262">
                  <c:v>224</c:v>
                </c:pt>
                <c:pt idx="3263">
                  <c:v>224</c:v>
                </c:pt>
                <c:pt idx="3264">
                  <c:v>224</c:v>
                </c:pt>
                <c:pt idx="3265">
                  <c:v>224</c:v>
                </c:pt>
                <c:pt idx="3266">
                  <c:v>226</c:v>
                </c:pt>
                <c:pt idx="3267">
                  <c:v>226</c:v>
                </c:pt>
                <c:pt idx="3268">
                  <c:v>226</c:v>
                </c:pt>
                <c:pt idx="3269">
                  <c:v>226</c:v>
                </c:pt>
                <c:pt idx="3270">
                  <c:v>226</c:v>
                </c:pt>
                <c:pt idx="3271">
                  <c:v>225</c:v>
                </c:pt>
                <c:pt idx="3272">
                  <c:v>225</c:v>
                </c:pt>
                <c:pt idx="3273">
                  <c:v>225</c:v>
                </c:pt>
                <c:pt idx="3274">
                  <c:v>225</c:v>
                </c:pt>
                <c:pt idx="3275">
                  <c:v>225</c:v>
                </c:pt>
                <c:pt idx="3276">
                  <c:v>225</c:v>
                </c:pt>
                <c:pt idx="3277">
                  <c:v>225</c:v>
                </c:pt>
                <c:pt idx="3278">
                  <c:v>225</c:v>
                </c:pt>
                <c:pt idx="3279">
                  <c:v>224</c:v>
                </c:pt>
                <c:pt idx="3280">
                  <c:v>224</c:v>
                </c:pt>
                <c:pt idx="3281">
                  <c:v>224</c:v>
                </c:pt>
                <c:pt idx="3282">
                  <c:v>224</c:v>
                </c:pt>
                <c:pt idx="3283">
                  <c:v>223</c:v>
                </c:pt>
                <c:pt idx="3284">
                  <c:v>223</c:v>
                </c:pt>
                <c:pt idx="3285">
                  <c:v>223</c:v>
                </c:pt>
                <c:pt idx="3286">
                  <c:v>222</c:v>
                </c:pt>
                <c:pt idx="3287">
                  <c:v>221</c:v>
                </c:pt>
                <c:pt idx="3288">
                  <c:v>221</c:v>
                </c:pt>
                <c:pt idx="3289">
                  <c:v>221</c:v>
                </c:pt>
                <c:pt idx="3290">
                  <c:v>222</c:v>
                </c:pt>
                <c:pt idx="3291">
                  <c:v>223</c:v>
                </c:pt>
                <c:pt idx="3292">
                  <c:v>224</c:v>
                </c:pt>
                <c:pt idx="3293">
                  <c:v>224</c:v>
                </c:pt>
                <c:pt idx="3294">
                  <c:v>224</c:v>
                </c:pt>
                <c:pt idx="3295">
                  <c:v>225</c:v>
                </c:pt>
                <c:pt idx="3296">
                  <c:v>225</c:v>
                </c:pt>
                <c:pt idx="3297">
                  <c:v>225</c:v>
                </c:pt>
                <c:pt idx="3298">
                  <c:v>225</c:v>
                </c:pt>
                <c:pt idx="3299">
                  <c:v>225</c:v>
                </c:pt>
                <c:pt idx="3300">
                  <c:v>225</c:v>
                </c:pt>
                <c:pt idx="3301">
                  <c:v>226</c:v>
                </c:pt>
                <c:pt idx="3302">
                  <c:v>226</c:v>
                </c:pt>
                <c:pt idx="3303">
                  <c:v>226</c:v>
                </c:pt>
                <c:pt idx="3304">
                  <c:v>226</c:v>
                </c:pt>
                <c:pt idx="3305">
                  <c:v>226</c:v>
                </c:pt>
                <c:pt idx="3306">
                  <c:v>226</c:v>
                </c:pt>
                <c:pt idx="3307">
                  <c:v>226</c:v>
                </c:pt>
                <c:pt idx="3308">
                  <c:v>225</c:v>
                </c:pt>
                <c:pt idx="3309">
                  <c:v>224</c:v>
                </c:pt>
                <c:pt idx="3310">
                  <c:v>224</c:v>
                </c:pt>
                <c:pt idx="3311">
                  <c:v>223</c:v>
                </c:pt>
                <c:pt idx="3312">
                  <c:v>220</c:v>
                </c:pt>
                <c:pt idx="3313">
                  <c:v>220</c:v>
                </c:pt>
                <c:pt idx="3314">
                  <c:v>219</c:v>
                </c:pt>
                <c:pt idx="3315">
                  <c:v>219</c:v>
                </c:pt>
                <c:pt idx="3316">
                  <c:v>219</c:v>
                </c:pt>
                <c:pt idx="3317">
                  <c:v>219</c:v>
                </c:pt>
                <c:pt idx="3318">
                  <c:v>219</c:v>
                </c:pt>
                <c:pt idx="3319">
                  <c:v>219</c:v>
                </c:pt>
                <c:pt idx="3320">
                  <c:v>219</c:v>
                </c:pt>
                <c:pt idx="3321">
                  <c:v>218</c:v>
                </c:pt>
                <c:pt idx="3322">
                  <c:v>219</c:v>
                </c:pt>
                <c:pt idx="3323">
                  <c:v>219</c:v>
                </c:pt>
                <c:pt idx="3324">
                  <c:v>219</c:v>
                </c:pt>
                <c:pt idx="3325">
                  <c:v>219</c:v>
                </c:pt>
                <c:pt idx="3326">
                  <c:v>218</c:v>
                </c:pt>
                <c:pt idx="3327">
                  <c:v>217</c:v>
                </c:pt>
                <c:pt idx="3328">
                  <c:v>217</c:v>
                </c:pt>
                <c:pt idx="3329">
                  <c:v>217</c:v>
                </c:pt>
                <c:pt idx="3330">
                  <c:v>217</c:v>
                </c:pt>
                <c:pt idx="3331">
                  <c:v>217</c:v>
                </c:pt>
                <c:pt idx="3332">
                  <c:v>217</c:v>
                </c:pt>
                <c:pt idx="3333">
                  <c:v>218</c:v>
                </c:pt>
                <c:pt idx="3334">
                  <c:v>217</c:v>
                </c:pt>
                <c:pt idx="3335">
                  <c:v>219</c:v>
                </c:pt>
                <c:pt idx="3336">
                  <c:v>219</c:v>
                </c:pt>
                <c:pt idx="3337">
                  <c:v>220</c:v>
                </c:pt>
                <c:pt idx="3338">
                  <c:v>220</c:v>
                </c:pt>
                <c:pt idx="3339">
                  <c:v>220</c:v>
                </c:pt>
                <c:pt idx="3340">
                  <c:v>221</c:v>
                </c:pt>
                <c:pt idx="3341">
                  <c:v>219</c:v>
                </c:pt>
                <c:pt idx="3342">
                  <c:v>219</c:v>
                </c:pt>
                <c:pt idx="3343">
                  <c:v>218</c:v>
                </c:pt>
                <c:pt idx="3344">
                  <c:v>219</c:v>
                </c:pt>
                <c:pt idx="3345">
                  <c:v>219</c:v>
                </c:pt>
                <c:pt idx="3346">
                  <c:v>219</c:v>
                </c:pt>
                <c:pt idx="3347">
                  <c:v>219</c:v>
                </c:pt>
                <c:pt idx="3348">
                  <c:v>219</c:v>
                </c:pt>
                <c:pt idx="3349">
                  <c:v>219</c:v>
                </c:pt>
                <c:pt idx="3350">
                  <c:v>219</c:v>
                </c:pt>
                <c:pt idx="3351">
                  <c:v>219</c:v>
                </c:pt>
                <c:pt idx="3352">
                  <c:v>219</c:v>
                </c:pt>
                <c:pt idx="3353">
                  <c:v>219</c:v>
                </c:pt>
                <c:pt idx="3354">
                  <c:v>218</c:v>
                </c:pt>
                <c:pt idx="3355">
                  <c:v>218</c:v>
                </c:pt>
                <c:pt idx="3356">
                  <c:v>217</c:v>
                </c:pt>
                <c:pt idx="3357">
                  <c:v>215</c:v>
                </c:pt>
                <c:pt idx="3358">
                  <c:v>215</c:v>
                </c:pt>
                <c:pt idx="3359">
                  <c:v>215</c:v>
                </c:pt>
                <c:pt idx="3360">
                  <c:v>217</c:v>
                </c:pt>
                <c:pt idx="3361">
                  <c:v>217</c:v>
                </c:pt>
                <c:pt idx="3362">
                  <c:v>217</c:v>
                </c:pt>
                <c:pt idx="3363">
                  <c:v>217</c:v>
                </c:pt>
                <c:pt idx="3364">
                  <c:v>217</c:v>
                </c:pt>
                <c:pt idx="3365">
                  <c:v>217</c:v>
                </c:pt>
                <c:pt idx="3366">
                  <c:v>217</c:v>
                </c:pt>
                <c:pt idx="3367">
                  <c:v>217</c:v>
                </c:pt>
                <c:pt idx="3368">
                  <c:v>218</c:v>
                </c:pt>
                <c:pt idx="3369">
                  <c:v>218</c:v>
                </c:pt>
                <c:pt idx="3370">
                  <c:v>218</c:v>
                </c:pt>
                <c:pt idx="3371">
                  <c:v>220</c:v>
                </c:pt>
                <c:pt idx="3372">
                  <c:v>220</c:v>
                </c:pt>
                <c:pt idx="3373">
                  <c:v>218</c:v>
                </c:pt>
                <c:pt idx="3374">
                  <c:v>218</c:v>
                </c:pt>
                <c:pt idx="3375">
                  <c:v>218</c:v>
                </c:pt>
                <c:pt idx="3376">
                  <c:v>218</c:v>
                </c:pt>
                <c:pt idx="3377">
                  <c:v>219</c:v>
                </c:pt>
                <c:pt idx="3378">
                  <c:v>218</c:v>
                </c:pt>
                <c:pt idx="3379">
                  <c:v>218</c:v>
                </c:pt>
                <c:pt idx="3380">
                  <c:v>219</c:v>
                </c:pt>
                <c:pt idx="3381">
                  <c:v>221</c:v>
                </c:pt>
                <c:pt idx="3382">
                  <c:v>221</c:v>
                </c:pt>
                <c:pt idx="3383">
                  <c:v>220</c:v>
                </c:pt>
                <c:pt idx="3384">
                  <c:v>220</c:v>
                </c:pt>
                <c:pt idx="3385">
                  <c:v>221</c:v>
                </c:pt>
                <c:pt idx="3386">
                  <c:v>221</c:v>
                </c:pt>
                <c:pt idx="3387">
                  <c:v>222</c:v>
                </c:pt>
                <c:pt idx="3388">
                  <c:v>222</c:v>
                </c:pt>
                <c:pt idx="3389">
                  <c:v>223</c:v>
                </c:pt>
                <c:pt idx="3390">
                  <c:v>223</c:v>
                </c:pt>
                <c:pt idx="3391">
                  <c:v>224</c:v>
                </c:pt>
                <c:pt idx="3392">
                  <c:v>224</c:v>
                </c:pt>
                <c:pt idx="3393">
                  <c:v>223</c:v>
                </c:pt>
                <c:pt idx="3394">
                  <c:v>223</c:v>
                </c:pt>
                <c:pt idx="3395">
                  <c:v>223</c:v>
                </c:pt>
                <c:pt idx="3396">
                  <c:v>223</c:v>
                </c:pt>
                <c:pt idx="3397">
                  <c:v>224</c:v>
                </c:pt>
                <c:pt idx="3398">
                  <c:v>222</c:v>
                </c:pt>
                <c:pt idx="3399">
                  <c:v>222</c:v>
                </c:pt>
                <c:pt idx="3400">
                  <c:v>222</c:v>
                </c:pt>
                <c:pt idx="3401">
                  <c:v>222</c:v>
                </c:pt>
                <c:pt idx="3402">
                  <c:v>221</c:v>
                </c:pt>
                <c:pt idx="3403">
                  <c:v>221</c:v>
                </c:pt>
                <c:pt idx="3404">
                  <c:v>221</c:v>
                </c:pt>
                <c:pt idx="3405">
                  <c:v>221</c:v>
                </c:pt>
                <c:pt idx="3406">
                  <c:v>221</c:v>
                </c:pt>
                <c:pt idx="3407">
                  <c:v>221</c:v>
                </c:pt>
                <c:pt idx="3408">
                  <c:v>221</c:v>
                </c:pt>
                <c:pt idx="3409">
                  <c:v>222</c:v>
                </c:pt>
                <c:pt idx="3410">
                  <c:v>222</c:v>
                </c:pt>
                <c:pt idx="3411">
                  <c:v>222</c:v>
                </c:pt>
                <c:pt idx="3412">
                  <c:v>224</c:v>
                </c:pt>
                <c:pt idx="3413">
                  <c:v>224</c:v>
                </c:pt>
                <c:pt idx="3414">
                  <c:v>224</c:v>
                </c:pt>
                <c:pt idx="3415">
                  <c:v>224</c:v>
                </c:pt>
                <c:pt idx="3416">
                  <c:v>225</c:v>
                </c:pt>
                <c:pt idx="3417">
                  <c:v>225</c:v>
                </c:pt>
                <c:pt idx="3418">
                  <c:v>226</c:v>
                </c:pt>
                <c:pt idx="3419">
                  <c:v>226</c:v>
                </c:pt>
                <c:pt idx="3420">
                  <c:v>226</c:v>
                </c:pt>
                <c:pt idx="3421">
                  <c:v>226</c:v>
                </c:pt>
                <c:pt idx="3422">
                  <c:v>226</c:v>
                </c:pt>
                <c:pt idx="3423">
                  <c:v>226</c:v>
                </c:pt>
                <c:pt idx="3424">
                  <c:v>225</c:v>
                </c:pt>
                <c:pt idx="3425">
                  <c:v>225</c:v>
                </c:pt>
                <c:pt idx="3426">
                  <c:v>224</c:v>
                </c:pt>
                <c:pt idx="3427">
                  <c:v>224</c:v>
                </c:pt>
                <c:pt idx="3428">
                  <c:v>224</c:v>
                </c:pt>
                <c:pt idx="3429">
                  <c:v>224</c:v>
                </c:pt>
                <c:pt idx="3430">
                  <c:v>224</c:v>
                </c:pt>
                <c:pt idx="3431">
                  <c:v>224</c:v>
                </c:pt>
                <c:pt idx="3432">
                  <c:v>224</c:v>
                </c:pt>
                <c:pt idx="3433">
                  <c:v>224</c:v>
                </c:pt>
                <c:pt idx="3434">
                  <c:v>224</c:v>
                </c:pt>
                <c:pt idx="3435">
                  <c:v>223</c:v>
                </c:pt>
                <c:pt idx="3436">
                  <c:v>222</c:v>
                </c:pt>
                <c:pt idx="3437">
                  <c:v>222</c:v>
                </c:pt>
                <c:pt idx="3438">
                  <c:v>222</c:v>
                </c:pt>
                <c:pt idx="3439">
                  <c:v>222</c:v>
                </c:pt>
                <c:pt idx="3440">
                  <c:v>222</c:v>
                </c:pt>
                <c:pt idx="3441">
                  <c:v>220</c:v>
                </c:pt>
                <c:pt idx="3442">
                  <c:v>220</c:v>
                </c:pt>
                <c:pt idx="3443">
                  <c:v>220</c:v>
                </c:pt>
                <c:pt idx="3444">
                  <c:v>221</c:v>
                </c:pt>
                <c:pt idx="3445">
                  <c:v>223</c:v>
                </c:pt>
                <c:pt idx="3446">
                  <c:v>223</c:v>
                </c:pt>
                <c:pt idx="3447">
                  <c:v>222</c:v>
                </c:pt>
                <c:pt idx="3448">
                  <c:v>222</c:v>
                </c:pt>
                <c:pt idx="3449">
                  <c:v>222</c:v>
                </c:pt>
                <c:pt idx="3450">
                  <c:v>222</c:v>
                </c:pt>
                <c:pt idx="3451">
                  <c:v>222</c:v>
                </c:pt>
                <c:pt idx="3452">
                  <c:v>222</c:v>
                </c:pt>
                <c:pt idx="3453">
                  <c:v>222</c:v>
                </c:pt>
                <c:pt idx="3454">
                  <c:v>222</c:v>
                </c:pt>
                <c:pt idx="3455">
                  <c:v>223</c:v>
                </c:pt>
                <c:pt idx="3456">
                  <c:v>223</c:v>
                </c:pt>
                <c:pt idx="3457">
                  <c:v>223</c:v>
                </c:pt>
                <c:pt idx="3458">
                  <c:v>223</c:v>
                </c:pt>
                <c:pt idx="3459">
                  <c:v>223</c:v>
                </c:pt>
                <c:pt idx="3460">
                  <c:v>223</c:v>
                </c:pt>
                <c:pt idx="3461">
                  <c:v>223</c:v>
                </c:pt>
                <c:pt idx="3462">
                  <c:v>221</c:v>
                </c:pt>
                <c:pt idx="3463">
                  <c:v>221</c:v>
                </c:pt>
                <c:pt idx="3464">
                  <c:v>221</c:v>
                </c:pt>
                <c:pt idx="3465">
                  <c:v>221</c:v>
                </c:pt>
                <c:pt idx="3466">
                  <c:v>222</c:v>
                </c:pt>
                <c:pt idx="3467">
                  <c:v>222</c:v>
                </c:pt>
                <c:pt idx="3468">
                  <c:v>222</c:v>
                </c:pt>
                <c:pt idx="3469">
                  <c:v>221</c:v>
                </c:pt>
                <c:pt idx="3470">
                  <c:v>221</c:v>
                </c:pt>
                <c:pt idx="3471">
                  <c:v>221</c:v>
                </c:pt>
                <c:pt idx="3472">
                  <c:v>221</c:v>
                </c:pt>
                <c:pt idx="3473">
                  <c:v>221</c:v>
                </c:pt>
                <c:pt idx="3474">
                  <c:v>221</c:v>
                </c:pt>
                <c:pt idx="3475">
                  <c:v>221</c:v>
                </c:pt>
                <c:pt idx="3476">
                  <c:v>221</c:v>
                </c:pt>
                <c:pt idx="3477">
                  <c:v>221</c:v>
                </c:pt>
                <c:pt idx="3478">
                  <c:v>220</c:v>
                </c:pt>
                <c:pt idx="3479">
                  <c:v>220</c:v>
                </c:pt>
                <c:pt idx="3480">
                  <c:v>220</c:v>
                </c:pt>
                <c:pt idx="3481">
                  <c:v>220</c:v>
                </c:pt>
                <c:pt idx="3482">
                  <c:v>220</c:v>
                </c:pt>
                <c:pt idx="3483">
                  <c:v>220</c:v>
                </c:pt>
                <c:pt idx="3484">
                  <c:v>220</c:v>
                </c:pt>
                <c:pt idx="3485">
                  <c:v>220</c:v>
                </c:pt>
                <c:pt idx="3486">
                  <c:v>220</c:v>
                </c:pt>
                <c:pt idx="3487">
                  <c:v>220</c:v>
                </c:pt>
                <c:pt idx="3488">
                  <c:v>220</c:v>
                </c:pt>
                <c:pt idx="3489">
                  <c:v>220</c:v>
                </c:pt>
                <c:pt idx="3490">
                  <c:v>220</c:v>
                </c:pt>
                <c:pt idx="3491">
                  <c:v>220</c:v>
                </c:pt>
                <c:pt idx="3492">
                  <c:v>220</c:v>
                </c:pt>
                <c:pt idx="3493">
                  <c:v>219</c:v>
                </c:pt>
                <c:pt idx="3494">
                  <c:v>219</c:v>
                </c:pt>
                <c:pt idx="3495">
                  <c:v>220</c:v>
                </c:pt>
                <c:pt idx="3496">
                  <c:v>220</c:v>
                </c:pt>
                <c:pt idx="3497">
                  <c:v>220</c:v>
                </c:pt>
                <c:pt idx="3498">
                  <c:v>220</c:v>
                </c:pt>
                <c:pt idx="3499">
                  <c:v>220</c:v>
                </c:pt>
                <c:pt idx="3500">
                  <c:v>219</c:v>
                </c:pt>
                <c:pt idx="3501">
                  <c:v>219</c:v>
                </c:pt>
                <c:pt idx="3502">
                  <c:v>220</c:v>
                </c:pt>
                <c:pt idx="3503">
                  <c:v>220</c:v>
                </c:pt>
                <c:pt idx="3504">
                  <c:v>220</c:v>
                </c:pt>
                <c:pt idx="3505">
                  <c:v>220</c:v>
                </c:pt>
                <c:pt idx="3506">
                  <c:v>220</c:v>
                </c:pt>
                <c:pt idx="3507">
                  <c:v>220</c:v>
                </c:pt>
                <c:pt idx="3508">
                  <c:v>220</c:v>
                </c:pt>
                <c:pt idx="3509">
                  <c:v>220</c:v>
                </c:pt>
                <c:pt idx="3510">
                  <c:v>220</c:v>
                </c:pt>
                <c:pt idx="3511">
                  <c:v>220</c:v>
                </c:pt>
                <c:pt idx="3512">
                  <c:v>221</c:v>
                </c:pt>
                <c:pt idx="3513">
                  <c:v>220</c:v>
                </c:pt>
                <c:pt idx="3514">
                  <c:v>220</c:v>
                </c:pt>
                <c:pt idx="3515">
                  <c:v>219</c:v>
                </c:pt>
                <c:pt idx="3516">
                  <c:v>220</c:v>
                </c:pt>
                <c:pt idx="3517">
                  <c:v>220</c:v>
                </c:pt>
                <c:pt idx="3518">
                  <c:v>220</c:v>
                </c:pt>
                <c:pt idx="3519">
                  <c:v>220</c:v>
                </c:pt>
                <c:pt idx="3520">
                  <c:v>220</c:v>
                </c:pt>
                <c:pt idx="3521">
                  <c:v>220</c:v>
                </c:pt>
                <c:pt idx="3522">
                  <c:v>221</c:v>
                </c:pt>
                <c:pt idx="3523">
                  <c:v>221</c:v>
                </c:pt>
                <c:pt idx="3524">
                  <c:v>221</c:v>
                </c:pt>
                <c:pt idx="3525">
                  <c:v>221</c:v>
                </c:pt>
                <c:pt idx="3526">
                  <c:v>221</c:v>
                </c:pt>
                <c:pt idx="3527">
                  <c:v>221</c:v>
                </c:pt>
                <c:pt idx="3528">
                  <c:v>221</c:v>
                </c:pt>
                <c:pt idx="3529">
                  <c:v>221</c:v>
                </c:pt>
                <c:pt idx="3530">
                  <c:v>221</c:v>
                </c:pt>
                <c:pt idx="3531">
                  <c:v>221</c:v>
                </c:pt>
                <c:pt idx="3532">
                  <c:v>221</c:v>
                </c:pt>
                <c:pt idx="3533">
                  <c:v>221</c:v>
                </c:pt>
                <c:pt idx="3534">
                  <c:v>221</c:v>
                </c:pt>
                <c:pt idx="3535">
                  <c:v>221</c:v>
                </c:pt>
                <c:pt idx="3536">
                  <c:v>221</c:v>
                </c:pt>
                <c:pt idx="3537">
                  <c:v>221</c:v>
                </c:pt>
                <c:pt idx="3538">
                  <c:v>221</c:v>
                </c:pt>
                <c:pt idx="3539">
                  <c:v>221</c:v>
                </c:pt>
                <c:pt idx="3540">
                  <c:v>221</c:v>
                </c:pt>
                <c:pt idx="3541">
                  <c:v>221</c:v>
                </c:pt>
                <c:pt idx="3542">
                  <c:v>222</c:v>
                </c:pt>
                <c:pt idx="3543">
                  <c:v>223</c:v>
                </c:pt>
                <c:pt idx="3544">
                  <c:v>223</c:v>
                </c:pt>
                <c:pt idx="3545">
                  <c:v>223</c:v>
                </c:pt>
                <c:pt idx="3546">
                  <c:v>223</c:v>
                </c:pt>
                <c:pt idx="3547">
                  <c:v>222</c:v>
                </c:pt>
                <c:pt idx="3548">
                  <c:v>222</c:v>
                </c:pt>
                <c:pt idx="3549">
                  <c:v>222</c:v>
                </c:pt>
                <c:pt idx="3550">
                  <c:v>222</c:v>
                </c:pt>
                <c:pt idx="3551">
                  <c:v>222</c:v>
                </c:pt>
                <c:pt idx="3552">
                  <c:v>221</c:v>
                </c:pt>
                <c:pt idx="3553">
                  <c:v>220</c:v>
                </c:pt>
                <c:pt idx="3554">
                  <c:v>220</c:v>
                </c:pt>
                <c:pt idx="3555">
                  <c:v>220</c:v>
                </c:pt>
                <c:pt idx="3556">
                  <c:v>220</c:v>
                </c:pt>
                <c:pt idx="3557">
                  <c:v>220</c:v>
                </c:pt>
                <c:pt idx="3558">
                  <c:v>219</c:v>
                </c:pt>
                <c:pt idx="3559">
                  <c:v>217</c:v>
                </c:pt>
                <c:pt idx="3560">
                  <c:v>216</c:v>
                </c:pt>
                <c:pt idx="3561">
                  <c:v>217</c:v>
                </c:pt>
                <c:pt idx="3562">
                  <c:v>217</c:v>
                </c:pt>
                <c:pt idx="3563">
                  <c:v>217</c:v>
                </c:pt>
                <c:pt idx="3564">
                  <c:v>217</c:v>
                </c:pt>
                <c:pt idx="3565">
                  <c:v>217</c:v>
                </c:pt>
                <c:pt idx="3566">
                  <c:v>217</c:v>
                </c:pt>
                <c:pt idx="3567">
                  <c:v>217</c:v>
                </c:pt>
                <c:pt idx="3568">
                  <c:v>217</c:v>
                </c:pt>
                <c:pt idx="3569">
                  <c:v>218</c:v>
                </c:pt>
                <c:pt idx="3570">
                  <c:v>218</c:v>
                </c:pt>
                <c:pt idx="3571">
                  <c:v>218</c:v>
                </c:pt>
                <c:pt idx="3572">
                  <c:v>218</c:v>
                </c:pt>
                <c:pt idx="3573">
                  <c:v>218</c:v>
                </c:pt>
                <c:pt idx="3574">
                  <c:v>218</c:v>
                </c:pt>
                <c:pt idx="3575">
                  <c:v>218</c:v>
                </c:pt>
                <c:pt idx="3576">
                  <c:v>220</c:v>
                </c:pt>
                <c:pt idx="3577">
                  <c:v>219</c:v>
                </c:pt>
                <c:pt idx="3578">
                  <c:v>219</c:v>
                </c:pt>
                <c:pt idx="3579">
                  <c:v>219</c:v>
                </c:pt>
                <c:pt idx="3580">
                  <c:v>219</c:v>
                </c:pt>
                <c:pt idx="3581">
                  <c:v>219</c:v>
                </c:pt>
                <c:pt idx="3582">
                  <c:v>218</c:v>
                </c:pt>
                <c:pt idx="3583">
                  <c:v>217</c:v>
                </c:pt>
                <c:pt idx="3584">
                  <c:v>217</c:v>
                </c:pt>
                <c:pt idx="3585">
                  <c:v>217</c:v>
                </c:pt>
                <c:pt idx="3586">
                  <c:v>217</c:v>
                </c:pt>
                <c:pt idx="3587">
                  <c:v>216</c:v>
                </c:pt>
                <c:pt idx="3588">
                  <c:v>216</c:v>
                </c:pt>
                <c:pt idx="3589">
                  <c:v>217</c:v>
                </c:pt>
                <c:pt idx="3590">
                  <c:v>217</c:v>
                </c:pt>
                <c:pt idx="3591">
                  <c:v>217</c:v>
                </c:pt>
                <c:pt idx="3592">
                  <c:v>217</c:v>
                </c:pt>
                <c:pt idx="3593">
                  <c:v>217</c:v>
                </c:pt>
                <c:pt idx="3594">
                  <c:v>217</c:v>
                </c:pt>
                <c:pt idx="3595">
                  <c:v>216</c:v>
                </c:pt>
                <c:pt idx="3596">
                  <c:v>216</c:v>
                </c:pt>
                <c:pt idx="3597">
                  <c:v>216</c:v>
                </c:pt>
                <c:pt idx="3598">
                  <c:v>216</c:v>
                </c:pt>
                <c:pt idx="3599">
                  <c:v>216</c:v>
                </c:pt>
                <c:pt idx="3600">
                  <c:v>217</c:v>
                </c:pt>
                <c:pt idx="3601">
                  <c:v>217</c:v>
                </c:pt>
                <c:pt idx="3602">
                  <c:v>217</c:v>
                </c:pt>
                <c:pt idx="3603">
                  <c:v>217</c:v>
                </c:pt>
                <c:pt idx="3604">
                  <c:v>217</c:v>
                </c:pt>
                <c:pt idx="3605">
                  <c:v>217</c:v>
                </c:pt>
                <c:pt idx="3606">
                  <c:v>217</c:v>
                </c:pt>
                <c:pt idx="3607">
                  <c:v>217</c:v>
                </c:pt>
                <c:pt idx="3608">
                  <c:v>218</c:v>
                </c:pt>
                <c:pt idx="3609">
                  <c:v>218</c:v>
                </c:pt>
                <c:pt idx="3610">
                  <c:v>218</c:v>
                </c:pt>
                <c:pt idx="3611">
                  <c:v>218</c:v>
                </c:pt>
                <c:pt idx="3612">
                  <c:v>218</c:v>
                </c:pt>
                <c:pt idx="3613">
                  <c:v>218</c:v>
                </c:pt>
                <c:pt idx="3614">
                  <c:v>218</c:v>
                </c:pt>
                <c:pt idx="3615">
                  <c:v>218</c:v>
                </c:pt>
                <c:pt idx="3616">
                  <c:v>218</c:v>
                </c:pt>
                <c:pt idx="3617">
                  <c:v>218</c:v>
                </c:pt>
                <c:pt idx="3618">
                  <c:v>218</c:v>
                </c:pt>
                <c:pt idx="3619">
                  <c:v>218</c:v>
                </c:pt>
                <c:pt idx="3620">
                  <c:v>218</c:v>
                </c:pt>
                <c:pt idx="3621">
                  <c:v>219</c:v>
                </c:pt>
                <c:pt idx="3622">
                  <c:v>219</c:v>
                </c:pt>
                <c:pt idx="3623">
                  <c:v>219</c:v>
                </c:pt>
                <c:pt idx="3624">
                  <c:v>218</c:v>
                </c:pt>
                <c:pt idx="3625">
                  <c:v>218</c:v>
                </c:pt>
                <c:pt idx="3626">
                  <c:v>218</c:v>
                </c:pt>
                <c:pt idx="3627">
                  <c:v>217</c:v>
                </c:pt>
                <c:pt idx="3628">
                  <c:v>217</c:v>
                </c:pt>
                <c:pt idx="3629">
                  <c:v>217</c:v>
                </c:pt>
                <c:pt idx="3630">
                  <c:v>219</c:v>
                </c:pt>
                <c:pt idx="3631">
                  <c:v>220</c:v>
                </c:pt>
                <c:pt idx="3632">
                  <c:v>220</c:v>
                </c:pt>
                <c:pt idx="3633">
                  <c:v>222</c:v>
                </c:pt>
                <c:pt idx="3634">
                  <c:v>222</c:v>
                </c:pt>
                <c:pt idx="3635">
                  <c:v>222</c:v>
                </c:pt>
                <c:pt idx="3636">
                  <c:v>222</c:v>
                </c:pt>
                <c:pt idx="3637">
                  <c:v>222</c:v>
                </c:pt>
                <c:pt idx="3638">
                  <c:v>222</c:v>
                </c:pt>
                <c:pt idx="3639">
                  <c:v>222</c:v>
                </c:pt>
                <c:pt idx="3640">
                  <c:v>222</c:v>
                </c:pt>
                <c:pt idx="3641">
                  <c:v>222</c:v>
                </c:pt>
                <c:pt idx="3642">
                  <c:v>222</c:v>
                </c:pt>
                <c:pt idx="3643">
                  <c:v>222</c:v>
                </c:pt>
                <c:pt idx="3644">
                  <c:v>221</c:v>
                </c:pt>
                <c:pt idx="3645">
                  <c:v>222</c:v>
                </c:pt>
                <c:pt idx="3646">
                  <c:v>222</c:v>
                </c:pt>
                <c:pt idx="3647">
                  <c:v>221</c:v>
                </c:pt>
                <c:pt idx="3648">
                  <c:v>221</c:v>
                </c:pt>
                <c:pt idx="3649">
                  <c:v>220</c:v>
                </c:pt>
                <c:pt idx="3650">
                  <c:v>220</c:v>
                </c:pt>
                <c:pt idx="3651">
                  <c:v>220</c:v>
                </c:pt>
                <c:pt idx="3652">
                  <c:v>219</c:v>
                </c:pt>
                <c:pt idx="3653">
                  <c:v>218</c:v>
                </c:pt>
                <c:pt idx="3654">
                  <c:v>218</c:v>
                </c:pt>
                <c:pt idx="3655">
                  <c:v>218</c:v>
                </c:pt>
                <c:pt idx="3656">
                  <c:v>218</c:v>
                </c:pt>
                <c:pt idx="3657">
                  <c:v>218</c:v>
                </c:pt>
                <c:pt idx="3658">
                  <c:v>218</c:v>
                </c:pt>
                <c:pt idx="3659">
                  <c:v>218</c:v>
                </c:pt>
                <c:pt idx="3660">
                  <c:v>218</c:v>
                </c:pt>
                <c:pt idx="3661">
                  <c:v>218</c:v>
                </c:pt>
                <c:pt idx="3662">
                  <c:v>218</c:v>
                </c:pt>
                <c:pt idx="3663">
                  <c:v>217</c:v>
                </c:pt>
                <c:pt idx="3664">
                  <c:v>217</c:v>
                </c:pt>
                <c:pt idx="3665">
                  <c:v>216</c:v>
                </c:pt>
                <c:pt idx="3666">
                  <c:v>216</c:v>
                </c:pt>
                <c:pt idx="3667">
                  <c:v>216</c:v>
                </c:pt>
                <c:pt idx="3668">
                  <c:v>216</c:v>
                </c:pt>
                <c:pt idx="3669">
                  <c:v>216</c:v>
                </c:pt>
                <c:pt idx="3670">
                  <c:v>216</c:v>
                </c:pt>
                <c:pt idx="3671">
                  <c:v>216</c:v>
                </c:pt>
                <c:pt idx="3672">
                  <c:v>216</c:v>
                </c:pt>
                <c:pt idx="3673">
                  <c:v>215</c:v>
                </c:pt>
                <c:pt idx="3674">
                  <c:v>215</c:v>
                </c:pt>
                <c:pt idx="3675">
                  <c:v>216</c:v>
                </c:pt>
                <c:pt idx="3676">
                  <c:v>216</c:v>
                </c:pt>
                <c:pt idx="3677">
                  <c:v>215</c:v>
                </c:pt>
                <c:pt idx="3678">
                  <c:v>215</c:v>
                </c:pt>
                <c:pt idx="3679">
                  <c:v>216</c:v>
                </c:pt>
                <c:pt idx="3680">
                  <c:v>215</c:v>
                </c:pt>
                <c:pt idx="3681">
                  <c:v>214</c:v>
                </c:pt>
                <c:pt idx="3682">
                  <c:v>214</c:v>
                </c:pt>
                <c:pt idx="3683">
                  <c:v>214</c:v>
                </c:pt>
                <c:pt idx="3684">
                  <c:v>212</c:v>
                </c:pt>
                <c:pt idx="3685">
                  <c:v>212</c:v>
                </c:pt>
                <c:pt idx="3686">
                  <c:v>212</c:v>
                </c:pt>
                <c:pt idx="3687">
                  <c:v>212</c:v>
                </c:pt>
                <c:pt idx="3688">
                  <c:v>214</c:v>
                </c:pt>
                <c:pt idx="3689">
                  <c:v>214</c:v>
                </c:pt>
                <c:pt idx="3690">
                  <c:v>213</c:v>
                </c:pt>
                <c:pt idx="3691">
                  <c:v>213</c:v>
                </c:pt>
                <c:pt idx="3692">
                  <c:v>212</c:v>
                </c:pt>
                <c:pt idx="3693">
                  <c:v>210</c:v>
                </c:pt>
                <c:pt idx="3694">
                  <c:v>210</c:v>
                </c:pt>
                <c:pt idx="3695">
                  <c:v>209</c:v>
                </c:pt>
                <c:pt idx="3696">
                  <c:v>209</c:v>
                </c:pt>
                <c:pt idx="3697">
                  <c:v>208</c:v>
                </c:pt>
                <c:pt idx="3698">
                  <c:v>208</c:v>
                </c:pt>
                <c:pt idx="3699">
                  <c:v>208</c:v>
                </c:pt>
                <c:pt idx="3700">
                  <c:v>208</c:v>
                </c:pt>
                <c:pt idx="3701">
                  <c:v>206</c:v>
                </c:pt>
                <c:pt idx="3702">
                  <c:v>206</c:v>
                </c:pt>
                <c:pt idx="3703">
                  <c:v>206</c:v>
                </c:pt>
                <c:pt idx="3704">
                  <c:v>206</c:v>
                </c:pt>
                <c:pt idx="3705">
                  <c:v>206</c:v>
                </c:pt>
                <c:pt idx="3706">
                  <c:v>205</c:v>
                </c:pt>
                <c:pt idx="3707">
                  <c:v>205</c:v>
                </c:pt>
                <c:pt idx="3708">
                  <c:v>205</c:v>
                </c:pt>
                <c:pt idx="3709">
                  <c:v>205</c:v>
                </c:pt>
                <c:pt idx="3710">
                  <c:v>205</c:v>
                </c:pt>
                <c:pt idx="3711">
                  <c:v>205</c:v>
                </c:pt>
                <c:pt idx="3712">
                  <c:v>205</c:v>
                </c:pt>
                <c:pt idx="3713">
                  <c:v>205</c:v>
                </c:pt>
                <c:pt idx="3714">
                  <c:v>205</c:v>
                </c:pt>
                <c:pt idx="3715">
                  <c:v>205</c:v>
                </c:pt>
                <c:pt idx="3716">
                  <c:v>205</c:v>
                </c:pt>
                <c:pt idx="3717">
                  <c:v>204</c:v>
                </c:pt>
                <c:pt idx="3718">
                  <c:v>204</c:v>
                </c:pt>
                <c:pt idx="3719">
                  <c:v>203</c:v>
                </c:pt>
                <c:pt idx="3720">
                  <c:v>203</c:v>
                </c:pt>
                <c:pt idx="3721">
                  <c:v>203</c:v>
                </c:pt>
                <c:pt idx="3722">
                  <c:v>203</c:v>
                </c:pt>
                <c:pt idx="3723">
                  <c:v>203</c:v>
                </c:pt>
                <c:pt idx="3724">
                  <c:v>203</c:v>
                </c:pt>
                <c:pt idx="3725">
                  <c:v>205</c:v>
                </c:pt>
                <c:pt idx="3726">
                  <c:v>204</c:v>
                </c:pt>
                <c:pt idx="3727">
                  <c:v>204</c:v>
                </c:pt>
                <c:pt idx="3728">
                  <c:v>204</c:v>
                </c:pt>
                <c:pt idx="3729">
                  <c:v>204</c:v>
                </c:pt>
                <c:pt idx="3730">
                  <c:v>204</c:v>
                </c:pt>
                <c:pt idx="3731">
                  <c:v>204</c:v>
                </c:pt>
                <c:pt idx="3732">
                  <c:v>204</c:v>
                </c:pt>
                <c:pt idx="3733">
                  <c:v>203</c:v>
                </c:pt>
                <c:pt idx="3734">
                  <c:v>203</c:v>
                </c:pt>
                <c:pt idx="3735">
                  <c:v>203</c:v>
                </c:pt>
                <c:pt idx="3736">
                  <c:v>202</c:v>
                </c:pt>
                <c:pt idx="3737">
                  <c:v>202</c:v>
                </c:pt>
                <c:pt idx="3738">
                  <c:v>202</c:v>
                </c:pt>
                <c:pt idx="3739">
                  <c:v>203</c:v>
                </c:pt>
                <c:pt idx="3740">
                  <c:v>203</c:v>
                </c:pt>
                <c:pt idx="3741">
                  <c:v>202</c:v>
                </c:pt>
                <c:pt idx="3742">
                  <c:v>201</c:v>
                </c:pt>
                <c:pt idx="3743">
                  <c:v>202</c:v>
                </c:pt>
                <c:pt idx="3744">
                  <c:v>202</c:v>
                </c:pt>
                <c:pt idx="3745">
                  <c:v>203</c:v>
                </c:pt>
                <c:pt idx="3746">
                  <c:v>203</c:v>
                </c:pt>
                <c:pt idx="3747">
                  <c:v>203</c:v>
                </c:pt>
                <c:pt idx="3748">
                  <c:v>203</c:v>
                </c:pt>
                <c:pt idx="3749">
                  <c:v>204</c:v>
                </c:pt>
                <c:pt idx="3750">
                  <c:v>204</c:v>
                </c:pt>
                <c:pt idx="3751">
                  <c:v>204</c:v>
                </c:pt>
                <c:pt idx="3752">
                  <c:v>204</c:v>
                </c:pt>
                <c:pt idx="3753">
                  <c:v>203</c:v>
                </c:pt>
                <c:pt idx="3754">
                  <c:v>203</c:v>
                </c:pt>
                <c:pt idx="3755">
                  <c:v>203</c:v>
                </c:pt>
                <c:pt idx="3756">
                  <c:v>203</c:v>
                </c:pt>
                <c:pt idx="3757">
                  <c:v>203</c:v>
                </c:pt>
                <c:pt idx="3758">
                  <c:v>203</c:v>
                </c:pt>
                <c:pt idx="3759">
                  <c:v>203</c:v>
                </c:pt>
                <c:pt idx="3760">
                  <c:v>203</c:v>
                </c:pt>
                <c:pt idx="3761">
                  <c:v>203</c:v>
                </c:pt>
                <c:pt idx="3762">
                  <c:v>203</c:v>
                </c:pt>
                <c:pt idx="3763">
                  <c:v>202</c:v>
                </c:pt>
                <c:pt idx="3764">
                  <c:v>202</c:v>
                </c:pt>
                <c:pt idx="3765">
                  <c:v>202</c:v>
                </c:pt>
                <c:pt idx="3766">
                  <c:v>202</c:v>
                </c:pt>
                <c:pt idx="3767">
                  <c:v>202</c:v>
                </c:pt>
                <c:pt idx="3768">
                  <c:v>202</c:v>
                </c:pt>
                <c:pt idx="3769">
                  <c:v>202</c:v>
                </c:pt>
                <c:pt idx="3770">
                  <c:v>202</c:v>
                </c:pt>
                <c:pt idx="3771">
                  <c:v>202</c:v>
                </c:pt>
                <c:pt idx="3772">
                  <c:v>202</c:v>
                </c:pt>
                <c:pt idx="3773">
                  <c:v>202</c:v>
                </c:pt>
                <c:pt idx="3774">
                  <c:v>203</c:v>
                </c:pt>
                <c:pt idx="3775">
                  <c:v>202</c:v>
                </c:pt>
                <c:pt idx="3776">
                  <c:v>202</c:v>
                </c:pt>
                <c:pt idx="3777">
                  <c:v>202</c:v>
                </c:pt>
                <c:pt idx="3778">
                  <c:v>200</c:v>
                </c:pt>
                <c:pt idx="3779">
                  <c:v>200</c:v>
                </c:pt>
                <c:pt idx="3780">
                  <c:v>200</c:v>
                </c:pt>
                <c:pt idx="3781">
                  <c:v>199</c:v>
                </c:pt>
                <c:pt idx="3782">
                  <c:v>198</c:v>
                </c:pt>
                <c:pt idx="3783">
                  <c:v>198</c:v>
                </c:pt>
                <c:pt idx="3784">
                  <c:v>198</c:v>
                </c:pt>
                <c:pt idx="3785">
                  <c:v>198</c:v>
                </c:pt>
                <c:pt idx="3786">
                  <c:v>198</c:v>
                </c:pt>
                <c:pt idx="3787">
                  <c:v>198</c:v>
                </c:pt>
                <c:pt idx="3788">
                  <c:v>196</c:v>
                </c:pt>
                <c:pt idx="3789">
                  <c:v>195</c:v>
                </c:pt>
                <c:pt idx="3790">
                  <c:v>195</c:v>
                </c:pt>
                <c:pt idx="3791">
                  <c:v>195</c:v>
                </c:pt>
                <c:pt idx="3792">
                  <c:v>196</c:v>
                </c:pt>
                <c:pt idx="3793">
                  <c:v>195</c:v>
                </c:pt>
                <c:pt idx="3794">
                  <c:v>195</c:v>
                </c:pt>
                <c:pt idx="3795">
                  <c:v>195</c:v>
                </c:pt>
                <c:pt idx="3796">
                  <c:v>195</c:v>
                </c:pt>
                <c:pt idx="3797">
                  <c:v>195</c:v>
                </c:pt>
                <c:pt idx="3798">
                  <c:v>195</c:v>
                </c:pt>
                <c:pt idx="3799">
                  <c:v>195</c:v>
                </c:pt>
                <c:pt idx="3800">
                  <c:v>194</c:v>
                </c:pt>
                <c:pt idx="3801">
                  <c:v>194</c:v>
                </c:pt>
                <c:pt idx="3802">
                  <c:v>194</c:v>
                </c:pt>
                <c:pt idx="3803">
                  <c:v>194</c:v>
                </c:pt>
                <c:pt idx="3804">
                  <c:v>195</c:v>
                </c:pt>
                <c:pt idx="3805">
                  <c:v>193</c:v>
                </c:pt>
                <c:pt idx="3806">
                  <c:v>193</c:v>
                </c:pt>
                <c:pt idx="3807">
                  <c:v>192</c:v>
                </c:pt>
                <c:pt idx="3808">
                  <c:v>192</c:v>
                </c:pt>
                <c:pt idx="3809">
                  <c:v>193</c:v>
                </c:pt>
                <c:pt idx="3810">
                  <c:v>193</c:v>
                </c:pt>
                <c:pt idx="3811">
                  <c:v>193</c:v>
                </c:pt>
                <c:pt idx="3812">
                  <c:v>193</c:v>
                </c:pt>
                <c:pt idx="3813">
                  <c:v>192</c:v>
                </c:pt>
                <c:pt idx="3814">
                  <c:v>193</c:v>
                </c:pt>
                <c:pt idx="3815">
                  <c:v>193</c:v>
                </c:pt>
                <c:pt idx="3816">
                  <c:v>193</c:v>
                </c:pt>
                <c:pt idx="3817">
                  <c:v>193</c:v>
                </c:pt>
                <c:pt idx="3818">
                  <c:v>193</c:v>
                </c:pt>
                <c:pt idx="3819">
                  <c:v>190</c:v>
                </c:pt>
                <c:pt idx="3820">
                  <c:v>190</c:v>
                </c:pt>
                <c:pt idx="3821">
                  <c:v>190</c:v>
                </c:pt>
                <c:pt idx="3822">
                  <c:v>190</c:v>
                </c:pt>
                <c:pt idx="3823">
                  <c:v>189</c:v>
                </c:pt>
                <c:pt idx="3824">
                  <c:v>189</c:v>
                </c:pt>
                <c:pt idx="3825">
                  <c:v>189</c:v>
                </c:pt>
                <c:pt idx="3826">
                  <c:v>189</c:v>
                </c:pt>
                <c:pt idx="3827">
                  <c:v>189</c:v>
                </c:pt>
                <c:pt idx="3828">
                  <c:v>189</c:v>
                </c:pt>
                <c:pt idx="3829">
                  <c:v>189</c:v>
                </c:pt>
                <c:pt idx="3830">
                  <c:v>189</c:v>
                </c:pt>
                <c:pt idx="3831">
                  <c:v>188</c:v>
                </c:pt>
                <c:pt idx="3832">
                  <c:v>188</c:v>
                </c:pt>
                <c:pt idx="3833">
                  <c:v>188</c:v>
                </c:pt>
                <c:pt idx="3834">
                  <c:v>187</c:v>
                </c:pt>
                <c:pt idx="3835">
                  <c:v>186</c:v>
                </c:pt>
                <c:pt idx="3836">
                  <c:v>186</c:v>
                </c:pt>
                <c:pt idx="3837">
                  <c:v>186</c:v>
                </c:pt>
                <c:pt idx="3838">
                  <c:v>185</c:v>
                </c:pt>
                <c:pt idx="3839">
                  <c:v>185</c:v>
                </c:pt>
                <c:pt idx="3840">
                  <c:v>185</c:v>
                </c:pt>
                <c:pt idx="3841">
                  <c:v>185</c:v>
                </c:pt>
                <c:pt idx="3842">
                  <c:v>185</c:v>
                </c:pt>
                <c:pt idx="3843">
                  <c:v>185</c:v>
                </c:pt>
                <c:pt idx="3844">
                  <c:v>184</c:v>
                </c:pt>
                <c:pt idx="3845">
                  <c:v>184</c:v>
                </c:pt>
                <c:pt idx="3846">
                  <c:v>183</c:v>
                </c:pt>
                <c:pt idx="3847">
                  <c:v>182</c:v>
                </c:pt>
                <c:pt idx="3848">
                  <c:v>182</c:v>
                </c:pt>
                <c:pt idx="3849">
                  <c:v>182</c:v>
                </c:pt>
                <c:pt idx="3850">
                  <c:v>181</c:v>
                </c:pt>
                <c:pt idx="3851">
                  <c:v>181</c:v>
                </c:pt>
                <c:pt idx="3852">
                  <c:v>181</c:v>
                </c:pt>
                <c:pt idx="3853">
                  <c:v>181</c:v>
                </c:pt>
                <c:pt idx="3854">
                  <c:v>182</c:v>
                </c:pt>
                <c:pt idx="3855">
                  <c:v>182</c:v>
                </c:pt>
                <c:pt idx="3856">
                  <c:v>182</c:v>
                </c:pt>
                <c:pt idx="3857">
                  <c:v>182</c:v>
                </c:pt>
                <c:pt idx="3858">
                  <c:v>182</c:v>
                </c:pt>
                <c:pt idx="3859">
                  <c:v>182</c:v>
                </c:pt>
                <c:pt idx="3860">
                  <c:v>182</c:v>
                </c:pt>
                <c:pt idx="3861">
                  <c:v>182</c:v>
                </c:pt>
                <c:pt idx="3862">
                  <c:v>181</c:v>
                </c:pt>
                <c:pt idx="3863">
                  <c:v>181</c:v>
                </c:pt>
                <c:pt idx="3864">
                  <c:v>181</c:v>
                </c:pt>
                <c:pt idx="3865">
                  <c:v>180</c:v>
                </c:pt>
                <c:pt idx="3866">
                  <c:v>180</c:v>
                </c:pt>
                <c:pt idx="3867">
                  <c:v>180</c:v>
                </c:pt>
                <c:pt idx="3868">
                  <c:v>180</c:v>
                </c:pt>
                <c:pt idx="3869">
                  <c:v>180</c:v>
                </c:pt>
                <c:pt idx="3870">
                  <c:v>180</c:v>
                </c:pt>
                <c:pt idx="3871">
                  <c:v>180</c:v>
                </c:pt>
                <c:pt idx="3872">
                  <c:v>180</c:v>
                </c:pt>
                <c:pt idx="3873">
                  <c:v>180</c:v>
                </c:pt>
                <c:pt idx="3874">
                  <c:v>180</c:v>
                </c:pt>
                <c:pt idx="3875">
                  <c:v>181</c:v>
                </c:pt>
                <c:pt idx="3876">
                  <c:v>181</c:v>
                </c:pt>
                <c:pt idx="3877">
                  <c:v>181</c:v>
                </c:pt>
                <c:pt idx="3878">
                  <c:v>181</c:v>
                </c:pt>
                <c:pt idx="3879">
                  <c:v>181</c:v>
                </c:pt>
                <c:pt idx="3880">
                  <c:v>181</c:v>
                </c:pt>
                <c:pt idx="3881">
                  <c:v>181</c:v>
                </c:pt>
                <c:pt idx="3882">
                  <c:v>181</c:v>
                </c:pt>
                <c:pt idx="3883">
                  <c:v>181</c:v>
                </c:pt>
                <c:pt idx="3884">
                  <c:v>181</c:v>
                </c:pt>
                <c:pt idx="3885">
                  <c:v>181</c:v>
                </c:pt>
                <c:pt idx="3886">
                  <c:v>181</c:v>
                </c:pt>
                <c:pt idx="3887">
                  <c:v>181</c:v>
                </c:pt>
                <c:pt idx="3888">
                  <c:v>181</c:v>
                </c:pt>
                <c:pt idx="3889">
                  <c:v>181</c:v>
                </c:pt>
                <c:pt idx="3890">
                  <c:v>180</c:v>
                </c:pt>
                <c:pt idx="3891">
                  <c:v>180</c:v>
                </c:pt>
                <c:pt idx="3892">
                  <c:v>180</c:v>
                </c:pt>
                <c:pt idx="3893">
                  <c:v>180</c:v>
                </c:pt>
                <c:pt idx="3894">
                  <c:v>180</c:v>
                </c:pt>
                <c:pt idx="3895">
                  <c:v>180</c:v>
                </c:pt>
                <c:pt idx="3896">
                  <c:v>180</c:v>
                </c:pt>
                <c:pt idx="3897">
                  <c:v>180</c:v>
                </c:pt>
                <c:pt idx="3898">
                  <c:v>180</c:v>
                </c:pt>
                <c:pt idx="3899">
                  <c:v>180</c:v>
                </c:pt>
                <c:pt idx="3900">
                  <c:v>180</c:v>
                </c:pt>
                <c:pt idx="3901">
                  <c:v>180</c:v>
                </c:pt>
                <c:pt idx="3902">
                  <c:v>180</c:v>
                </c:pt>
                <c:pt idx="3903">
                  <c:v>180</c:v>
                </c:pt>
                <c:pt idx="3904">
                  <c:v>180</c:v>
                </c:pt>
                <c:pt idx="3905">
                  <c:v>179</c:v>
                </c:pt>
                <c:pt idx="3906">
                  <c:v>179</c:v>
                </c:pt>
                <c:pt idx="3907">
                  <c:v>179</c:v>
                </c:pt>
                <c:pt idx="3908">
                  <c:v>180</c:v>
                </c:pt>
                <c:pt idx="3909">
                  <c:v>179</c:v>
                </c:pt>
                <c:pt idx="3910">
                  <c:v>179</c:v>
                </c:pt>
                <c:pt idx="3911">
                  <c:v>179</c:v>
                </c:pt>
                <c:pt idx="3912">
                  <c:v>179</c:v>
                </c:pt>
                <c:pt idx="3913">
                  <c:v>179</c:v>
                </c:pt>
                <c:pt idx="3914">
                  <c:v>179</c:v>
                </c:pt>
                <c:pt idx="3915">
                  <c:v>179</c:v>
                </c:pt>
                <c:pt idx="3916">
                  <c:v>179</c:v>
                </c:pt>
                <c:pt idx="3917">
                  <c:v>179</c:v>
                </c:pt>
                <c:pt idx="3918">
                  <c:v>178</c:v>
                </c:pt>
                <c:pt idx="3919">
                  <c:v>178</c:v>
                </c:pt>
                <c:pt idx="3920">
                  <c:v>178</c:v>
                </c:pt>
                <c:pt idx="3921">
                  <c:v>179</c:v>
                </c:pt>
                <c:pt idx="3922">
                  <c:v>179</c:v>
                </c:pt>
                <c:pt idx="3923">
                  <c:v>179</c:v>
                </c:pt>
                <c:pt idx="3924">
                  <c:v>179</c:v>
                </c:pt>
                <c:pt idx="3925">
                  <c:v>178</c:v>
                </c:pt>
                <c:pt idx="3926">
                  <c:v>178</c:v>
                </c:pt>
                <c:pt idx="3927">
                  <c:v>179</c:v>
                </c:pt>
                <c:pt idx="3928">
                  <c:v>179</c:v>
                </c:pt>
                <c:pt idx="3929">
                  <c:v>178</c:v>
                </c:pt>
                <c:pt idx="3930">
                  <c:v>178</c:v>
                </c:pt>
                <c:pt idx="3931">
                  <c:v>178</c:v>
                </c:pt>
                <c:pt idx="3932">
                  <c:v>178</c:v>
                </c:pt>
                <c:pt idx="3933">
                  <c:v>178</c:v>
                </c:pt>
                <c:pt idx="3934">
                  <c:v>178</c:v>
                </c:pt>
                <c:pt idx="3935">
                  <c:v>178</c:v>
                </c:pt>
                <c:pt idx="3936">
                  <c:v>178</c:v>
                </c:pt>
                <c:pt idx="3937">
                  <c:v>178</c:v>
                </c:pt>
                <c:pt idx="3938">
                  <c:v>178</c:v>
                </c:pt>
                <c:pt idx="3939">
                  <c:v>178</c:v>
                </c:pt>
                <c:pt idx="3940">
                  <c:v>178</c:v>
                </c:pt>
                <c:pt idx="3941">
                  <c:v>178</c:v>
                </c:pt>
                <c:pt idx="3942">
                  <c:v>177</c:v>
                </c:pt>
                <c:pt idx="3943">
                  <c:v>176</c:v>
                </c:pt>
                <c:pt idx="3944">
                  <c:v>176</c:v>
                </c:pt>
                <c:pt idx="3945">
                  <c:v>176</c:v>
                </c:pt>
                <c:pt idx="3946">
                  <c:v>176</c:v>
                </c:pt>
                <c:pt idx="3947">
                  <c:v>176</c:v>
                </c:pt>
                <c:pt idx="3948">
                  <c:v>176</c:v>
                </c:pt>
                <c:pt idx="3949">
                  <c:v>177</c:v>
                </c:pt>
                <c:pt idx="3950">
                  <c:v>177</c:v>
                </c:pt>
                <c:pt idx="3951">
                  <c:v>177</c:v>
                </c:pt>
                <c:pt idx="3952">
                  <c:v>177</c:v>
                </c:pt>
                <c:pt idx="3953">
                  <c:v>176</c:v>
                </c:pt>
                <c:pt idx="3954">
                  <c:v>175</c:v>
                </c:pt>
                <c:pt idx="3955">
                  <c:v>175</c:v>
                </c:pt>
                <c:pt idx="3956">
                  <c:v>174</c:v>
                </c:pt>
                <c:pt idx="3957">
                  <c:v>174</c:v>
                </c:pt>
                <c:pt idx="3958">
                  <c:v>174</c:v>
                </c:pt>
                <c:pt idx="3959">
                  <c:v>172</c:v>
                </c:pt>
                <c:pt idx="3960">
                  <c:v>172</c:v>
                </c:pt>
                <c:pt idx="3961">
                  <c:v>172</c:v>
                </c:pt>
                <c:pt idx="3962">
                  <c:v>171</c:v>
                </c:pt>
                <c:pt idx="3963">
                  <c:v>171</c:v>
                </c:pt>
                <c:pt idx="3964">
                  <c:v>170</c:v>
                </c:pt>
                <c:pt idx="3965">
                  <c:v>169</c:v>
                </c:pt>
                <c:pt idx="3966">
                  <c:v>169</c:v>
                </c:pt>
                <c:pt idx="3967">
                  <c:v>169</c:v>
                </c:pt>
                <c:pt idx="3968">
                  <c:v>169</c:v>
                </c:pt>
                <c:pt idx="3969">
                  <c:v>169</c:v>
                </c:pt>
                <c:pt idx="3970">
                  <c:v>169</c:v>
                </c:pt>
                <c:pt idx="3971">
                  <c:v>169</c:v>
                </c:pt>
                <c:pt idx="3972">
                  <c:v>169</c:v>
                </c:pt>
                <c:pt idx="3973">
                  <c:v>169</c:v>
                </c:pt>
                <c:pt idx="3974">
                  <c:v>169</c:v>
                </c:pt>
                <c:pt idx="3975">
                  <c:v>169</c:v>
                </c:pt>
                <c:pt idx="3976">
                  <c:v>169</c:v>
                </c:pt>
                <c:pt idx="3977">
                  <c:v>169</c:v>
                </c:pt>
                <c:pt idx="3978">
                  <c:v>169</c:v>
                </c:pt>
                <c:pt idx="3979">
                  <c:v>169</c:v>
                </c:pt>
                <c:pt idx="3980">
                  <c:v>169</c:v>
                </c:pt>
                <c:pt idx="3981">
                  <c:v>169</c:v>
                </c:pt>
                <c:pt idx="3982">
                  <c:v>168</c:v>
                </c:pt>
                <c:pt idx="3983">
                  <c:v>168</c:v>
                </c:pt>
                <c:pt idx="3984">
                  <c:v>168</c:v>
                </c:pt>
                <c:pt idx="3985">
                  <c:v>168</c:v>
                </c:pt>
                <c:pt idx="3986">
                  <c:v>168</c:v>
                </c:pt>
                <c:pt idx="3987">
                  <c:v>168</c:v>
                </c:pt>
                <c:pt idx="3988">
                  <c:v>168</c:v>
                </c:pt>
                <c:pt idx="3989">
                  <c:v>168</c:v>
                </c:pt>
                <c:pt idx="3990">
                  <c:v>168</c:v>
                </c:pt>
                <c:pt idx="3991">
                  <c:v>168</c:v>
                </c:pt>
                <c:pt idx="3992">
                  <c:v>168</c:v>
                </c:pt>
                <c:pt idx="3993">
                  <c:v>168</c:v>
                </c:pt>
                <c:pt idx="3994">
                  <c:v>168</c:v>
                </c:pt>
                <c:pt idx="3995">
                  <c:v>168</c:v>
                </c:pt>
                <c:pt idx="3996">
                  <c:v>168</c:v>
                </c:pt>
                <c:pt idx="3997">
                  <c:v>168</c:v>
                </c:pt>
                <c:pt idx="3998">
                  <c:v>168</c:v>
                </c:pt>
                <c:pt idx="3999">
                  <c:v>168</c:v>
                </c:pt>
                <c:pt idx="4000">
                  <c:v>168</c:v>
                </c:pt>
                <c:pt idx="4001">
                  <c:v>168</c:v>
                </c:pt>
                <c:pt idx="4002">
                  <c:v>168</c:v>
                </c:pt>
                <c:pt idx="4003">
                  <c:v>169</c:v>
                </c:pt>
                <c:pt idx="4004">
                  <c:v>169</c:v>
                </c:pt>
                <c:pt idx="4005">
                  <c:v>169</c:v>
                </c:pt>
                <c:pt idx="4006">
                  <c:v>168</c:v>
                </c:pt>
                <c:pt idx="4007">
                  <c:v>168</c:v>
                </c:pt>
                <c:pt idx="4008">
                  <c:v>168</c:v>
                </c:pt>
                <c:pt idx="4009">
                  <c:v>168</c:v>
                </c:pt>
                <c:pt idx="4010">
                  <c:v>168</c:v>
                </c:pt>
                <c:pt idx="4011">
                  <c:v>168</c:v>
                </c:pt>
                <c:pt idx="4012">
                  <c:v>168</c:v>
                </c:pt>
                <c:pt idx="4013">
                  <c:v>168</c:v>
                </c:pt>
                <c:pt idx="4014">
                  <c:v>168</c:v>
                </c:pt>
                <c:pt idx="4015">
                  <c:v>167</c:v>
                </c:pt>
                <c:pt idx="4016">
                  <c:v>167</c:v>
                </c:pt>
                <c:pt idx="4017">
                  <c:v>167</c:v>
                </c:pt>
                <c:pt idx="4018">
                  <c:v>167</c:v>
                </c:pt>
                <c:pt idx="4019">
                  <c:v>167</c:v>
                </c:pt>
                <c:pt idx="4020">
                  <c:v>167</c:v>
                </c:pt>
                <c:pt idx="4021">
                  <c:v>167</c:v>
                </c:pt>
                <c:pt idx="4022">
                  <c:v>168</c:v>
                </c:pt>
                <c:pt idx="4023">
                  <c:v>168</c:v>
                </c:pt>
                <c:pt idx="4024">
                  <c:v>168</c:v>
                </c:pt>
                <c:pt idx="4025">
                  <c:v>168</c:v>
                </c:pt>
                <c:pt idx="4026">
                  <c:v>167</c:v>
                </c:pt>
                <c:pt idx="4027">
                  <c:v>167</c:v>
                </c:pt>
                <c:pt idx="4028">
                  <c:v>166</c:v>
                </c:pt>
                <c:pt idx="4029">
                  <c:v>166</c:v>
                </c:pt>
                <c:pt idx="4030">
                  <c:v>166</c:v>
                </c:pt>
                <c:pt idx="4031">
                  <c:v>165</c:v>
                </c:pt>
                <c:pt idx="4032">
                  <c:v>165</c:v>
                </c:pt>
                <c:pt idx="4033">
                  <c:v>165</c:v>
                </c:pt>
                <c:pt idx="4034">
                  <c:v>165</c:v>
                </c:pt>
                <c:pt idx="4035">
                  <c:v>165</c:v>
                </c:pt>
                <c:pt idx="4036">
                  <c:v>164</c:v>
                </c:pt>
                <c:pt idx="4037">
                  <c:v>164</c:v>
                </c:pt>
                <c:pt idx="4038">
                  <c:v>164</c:v>
                </c:pt>
                <c:pt idx="4039">
                  <c:v>164</c:v>
                </c:pt>
                <c:pt idx="4040">
                  <c:v>164</c:v>
                </c:pt>
                <c:pt idx="4041">
                  <c:v>164</c:v>
                </c:pt>
                <c:pt idx="4042">
                  <c:v>164</c:v>
                </c:pt>
                <c:pt idx="4043">
                  <c:v>164</c:v>
                </c:pt>
                <c:pt idx="4044">
                  <c:v>163</c:v>
                </c:pt>
                <c:pt idx="4045">
                  <c:v>162</c:v>
                </c:pt>
                <c:pt idx="4046">
                  <c:v>162</c:v>
                </c:pt>
                <c:pt idx="4047">
                  <c:v>162</c:v>
                </c:pt>
                <c:pt idx="4048">
                  <c:v>161</c:v>
                </c:pt>
                <c:pt idx="4049">
                  <c:v>161</c:v>
                </c:pt>
                <c:pt idx="4050">
                  <c:v>160</c:v>
                </c:pt>
                <c:pt idx="4051">
                  <c:v>160</c:v>
                </c:pt>
                <c:pt idx="4052">
                  <c:v>158</c:v>
                </c:pt>
                <c:pt idx="4053">
                  <c:v>158</c:v>
                </c:pt>
                <c:pt idx="4054">
                  <c:v>158</c:v>
                </c:pt>
                <c:pt idx="4055">
                  <c:v>157</c:v>
                </c:pt>
                <c:pt idx="4056">
                  <c:v>157</c:v>
                </c:pt>
                <c:pt idx="4057">
                  <c:v>159</c:v>
                </c:pt>
                <c:pt idx="4058">
                  <c:v>159</c:v>
                </c:pt>
                <c:pt idx="4059">
                  <c:v>159</c:v>
                </c:pt>
                <c:pt idx="4060">
                  <c:v>159</c:v>
                </c:pt>
                <c:pt idx="4061">
                  <c:v>159</c:v>
                </c:pt>
                <c:pt idx="4062">
                  <c:v>158</c:v>
                </c:pt>
                <c:pt idx="4063">
                  <c:v>158</c:v>
                </c:pt>
                <c:pt idx="4064">
                  <c:v>158</c:v>
                </c:pt>
                <c:pt idx="4065">
                  <c:v>158</c:v>
                </c:pt>
                <c:pt idx="4066">
                  <c:v>157</c:v>
                </c:pt>
                <c:pt idx="4067">
                  <c:v>157</c:v>
                </c:pt>
                <c:pt idx="4068">
                  <c:v>157</c:v>
                </c:pt>
                <c:pt idx="4069">
                  <c:v>157</c:v>
                </c:pt>
                <c:pt idx="4070">
                  <c:v>155</c:v>
                </c:pt>
                <c:pt idx="4071">
                  <c:v>155</c:v>
                </c:pt>
                <c:pt idx="4072">
                  <c:v>155</c:v>
                </c:pt>
                <c:pt idx="4073">
                  <c:v>155</c:v>
                </c:pt>
                <c:pt idx="4074">
                  <c:v>155</c:v>
                </c:pt>
                <c:pt idx="4075">
                  <c:v>154</c:v>
                </c:pt>
                <c:pt idx="4076">
                  <c:v>154</c:v>
                </c:pt>
                <c:pt idx="4077">
                  <c:v>153</c:v>
                </c:pt>
                <c:pt idx="4078">
                  <c:v>152</c:v>
                </c:pt>
                <c:pt idx="4079">
                  <c:v>151</c:v>
                </c:pt>
                <c:pt idx="4080">
                  <c:v>151</c:v>
                </c:pt>
                <c:pt idx="4081">
                  <c:v>151</c:v>
                </c:pt>
                <c:pt idx="4082">
                  <c:v>151</c:v>
                </c:pt>
                <c:pt idx="4083">
                  <c:v>150</c:v>
                </c:pt>
                <c:pt idx="4084">
                  <c:v>150</c:v>
                </c:pt>
                <c:pt idx="4085">
                  <c:v>148</c:v>
                </c:pt>
                <c:pt idx="4086">
                  <c:v>146</c:v>
                </c:pt>
                <c:pt idx="4087">
                  <c:v>145</c:v>
                </c:pt>
                <c:pt idx="4088">
                  <c:v>144</c:v>
                </c:pt>
                <c:pt idx="4089">
                  <c:v>144</c:v>
                </c:pt>
                <c:pt idx="4090">
                  <c:v>143</c:v>
                </c:pt>
                <c:pt idx="4091">
                  <c:v>140</c:v>
                </c:pt>
                <c:pt idx="4092">
                  <c:v>140</c:v>
                </c:pt>
                <c:pt idx="4093">
                  <c:v>137</c:v>
                </c:pt>
                <c:pt idx="4094">
                  <c:v>137</c:v>
                </c:pt>
                <c:pt idx="4095">
                  <c:v>137</c:v>
                </c:pt>
                <c:pt idx="4096">
                  <c:v>137</c:v>
                </c:pt>
                <c:pt idx="4097">
                  <c:v>135</c:v>
                </c:pt>
                <c:pt idx="4098">
                  <c:v>135</c:v>
                </c:pt>
                <c:pt idx="4099">
                  <c:v>135</c:v>
                </c:pt>
                <c:pt idx="4100">
                  <c:v>134</c:v>
                </c:pt>
                <c:pt idx="4101">
                  <c:v>134</c:v>
                </c:pt>
                <c:pt idx="4102">
                  <c:v>134</c:v>
                </c:pt>
                <c:pt idx="4103">
                  <c:v>134</c:v>
                </c:pt>
                <c:pt idx="4104">
                  <c:v>134</c:v>
                </c:pt>
                <c:pt idx="4105">
                  <c:v>134</c:v>
                </c:pt>
                <c:pt idx="4106">
                  <c:v>132</c:v>
                </c:pt>
                <c:pt idx="4107">
                  <c:v>132</c:v>
                </c:pt>
                <c:pt idx="4108">
                  <c:v>132</c:v>
                </c:pt>
                <c:pt idx="4109">
                  <c:v>132</c:v>
                </c:pt>
                <c:pt idx="4110">
                  <c:v>132</c:v>
                </c:pt>
                <c:pt idx="4111">
                  <c:v>132</c:v>
                </c:pt>
                <c:pt idx="4112">
                  <c:v>132</c:v>
                </c:pt>
                <c:pt idx="4113">
                  <c:v>129</c:v>
                </c:pt>
                <c:pt idx="4114">
                  <c:v>129</c:v>
                </c:pt>
                <c:pt idx="4115">
                  <c:v>129</c:v>
                </c:pt>
                <c:pt idx="4116">
                  <c:v>129</c:v>
                </c:pt>
                <c:pt idx="4117">
                  <c:v>129</c:v>
                </c:pt>
                <c:pt idx="4118">
                  <c:v>129</c:v>
                </c:pt>
                <c:pt idx="4119">
                  <c:v>129</c:v>
                </c:pt>
                <c:pt idx="4120">
                  <c:v>129</c:v>
                </c:pt>
                <c:pt idx="4121">
                  <c:v>128</c:v>
                </c:pt>
                <c:pt idx="4122">
                  <c:v>128</c:v>
                </c:pt>
                <c:pt idx="4123">
                  <c:v>126</c:v>
                </c:pt>
                <c:pt idx="4124">
                  <c:v>125</c:v>
                </c:pt>
                <c:pt idx="4125">
                  <c:v>125</c:v>
                </c:pt>
                <c:pt idx="4126">
                  <c:v>125</c:v>
                </c:pt>
                <c:pt idx="4127">
                  <c:v>125</c:v>
                </c:pt>
                <c:pt idx="4128">
                  <c:v>125</c:v>
                </c:pt>
                <c:pt idx="4129">
                  <c:v>124</c:v>
                </c:pt>
                <c:pt idx="4130">
                  <c:v>125</c:v>
                </c:pt>
                <c:pt idx="4131">
                  <c:v>125</c:v>
                </c:pt>
                <c:pt idx="4132">
                  <c:v>123</c:v>
                </c:pt>
                <c:pt idx="4133">
                  <c:v>122</c:v>
                </c:pt>
                <c:pt idx="4134">
                  <c:v>122</c:v>
                </c:pt>
                <c:pt idx="4135">
                  <c:v>122</c:v>
                </c:pt>
                <c:pt idx="4136">
                  <c:v>122</c:v>
                </c:pt>
                <c:pt idx="4137">
                  <c:v>122</c:v>
                </c:pt>
                <c:pt idx="4138">
                  <c:v>119</c:v>
                </c:pt>
                <c:pt idx="4139">
                  <c:v>118</c:v>
                </c:pt>
                <c:pt idx="4140">
                  <c:v>116</c:v>
                </c:pt>
                <c:pt idx="4141">
                  <c:v>116</c:v>
                </c:pt>
                <c:pt idx="4142">
                  <c:v>116</c:v>
                </c:pt>
                <c:pt idx="4143">
                  <c:v>116</c:v>
                </c:pt>
                <c:pt idx="4144">
                  <c:v>116</c:v>
                </c:pt>
                <c:pt idx="4145">
                  <c:v>114</c:v>
                </c:pt>
                <c:pt idx="4146">
                  <c:v>115</c:v>
                </c:pt>
                <c:pt idx="4147">
                  <c:v>114</c:v>
                </c:pt>
                <c:pt idx="4148">
                  <c:v>113</c:v>
                </c:pt>
                <c:pt idx="4149">
                  <c:v>111</c:v>
                </c:pt>
                <c:pt idx="4150">
                  <c:v>109</c:v>
                </c:pt>
                <c:pt idx="4151">
                  <c:v>109</c:v>
                </c:pt>
                <c:pt idx="4152">
                  <c:v>109</c:v>
                </c:pt>
                <c:pt idx="4153">
                  <c:v>108</c:v>
                </c:pt>
                <c:pt idx="4154">
                  <c:v>108</c:v>
                </c:pt>
                <c:pt idx="4155">
                  <c:v>105</c:v>
                </c:pt>
                <c:pt idx="4156">
                  <c:v>104</c:v>
                </c:pt>
                <c:pt idx="4157">
                  <c:v>103</c:v>
                </c:pt>
                <c:pt idx="4158">
                  <c:v>103</c:v>
                </c:pt>
                <c:pt idx="4159">
                  <c:v>102</c:v>
                </c:pt>
                <c:pt idx="4160">
                  <c:v>99</c:v>
                </c:pt>
                <c:pt idx="4161">
                  <c:v>95</c:v>
                </c:pt>
                <c:pt idx="4162">
                  <c:v>94</c:v>
                </c:pt>
                <c:pt idx="4163">
                  <c:v>93</c:v>
                </c:pt>
                <c:pt idx="4164">
                  <c:v>92</c:v>
                </c:pt>
                <c:pt idx="4165">
                  <c:v>90</c:v>
                </c:pt>
                <c:pt idx="4166">
                  <c:v>88</c:v>
                </c:pt>
                <c:pt idx="4167">
                  <c:v>87</c:v>
                </c:pt>
                <c:pt idx="4168">
                  <c:v>84</c:v>
                </c:pt>
                <c:pt idx="4169">
                  <c:v>83</c:v>
                </c:pt>
                <c:pt idx="4170">
                  <c:v>83</c:v>
                </c:pt>
                <c:pt idx="4171">
                  <c:v>79</c:v>
                </c:pt>
                <c:pt idx="4172">
                  <c:v>78</c:v>
                </c:pt>
                <c:pt idx="4173">
                  <c:v>78</c:v>
                </c:pt>
                <c:pt idx="4174">
                  <c:v>77</c:v>
                </c:pt>
                <c:pt idx="4175">
                  <c:v>77</c:v>
                </c:pt>
                <c:pt idx="4176">
                  <c:v>76</c:v>
                </c:pt>
                <c:pt idx="4177">
                  <c:v>73</c:v>
                </c:pt>
                <c:pt idx="4178">
                  <c:v>70</c:v>
                </c:pt>
                <c:pt idx="4179">
                  <c:v>70</c:v>
                </c:pt>
                <c:pt idx="4180">
                  <c:v>70</c:v>
                </c:pt>
                <c:pt idx="4181">
                  <c:v>68</c:v>
                </c:pt>
                <c:pt idx="4182">
                  <c:v>67</c:v>
                </c:pt>
                <c:pt idx="4183">
                  <c:v>62</c:v>
                </c:pt>
                <c:pt idx="4184">
                  <c:v>59</c:v>
                </c:pt>
                <c:pt idx="4185">
                  <c:v>57</c:v>
                </c:pt>
                <c:pt idx="4186">
                  <c:v>58</c:v>
                </c:pt>
                <c:pt idx="4187">
                  <c:v>55</c:v>
                </c:pt>
                <c:pt idx="4188">
                  <c:v>51</c:v>
                </c:pt>
                <c:pt idx="4189">
                  <c:v>49</c:v>
                </c:pt>
                <c:pt idx="4190">
                  <c:v>41</c:v>
                </c:pt>
                <c:pt idx="4191">
                  <c:v>39</c:v>
                </c:pt>
                <c:pt idx="4192">
                  <c:v>39</c:v>
                </c:pt>
                <c:pt idx="4193">
                  <c:v>39</c:v>
                </c:pt>
                <c:pt idx="4194">
                  <c:v>36</c:v>
                </c:pt>
                <c:pt idx="4195">
                  <c:v>32</c:v>
                </c:pt>
                <c:pt idx="4196">
                  <c:v>28</c:v>
                </c:pt>
                <c:pt idx="4197">
                  <c:v>25</c:v>
                </c:pt>
                <c:pt idx="4198">
                  <c:v>23</c:v>
                </c:pt>
                <c:pt idx="4199">
                  <c:v>19</c:v>
                </c:pt>
                <c:pt idx="4200">
                  <c:v>18</c:v>
                </c:pt>
                <c:pt idx="4201">
                  <c:v>17</c:v>
                </c:pt>
                <c:pt idx="4202">
                  <c:v>12</c:v>
                </c:pt>
                <c:pt idx="4203">
                  <c:v>6</c:v>
                </c:pt>
              </c:numCache>
            </c:numRef>
          </c:val>
          <c:smooth val="0"/>
          <c:extLst>
            <c:ext xmlns:c16="http://schemas.microsoft.com/office/drawing/2014/chart" uri="{C3380CC4-5D6E-409C-BE32-E72D297353CC}">
              <c16:uniqueId val="{00000009-6294-42B4-AF5D-FAD33E072343}"/>
            </c:ext>
          </c:extLst>
        </c:ser>
        <c:ser>
          <c:idx val="10"/>
          <c:order val="10"/>
          <c:tx>
            <c:strRef>
              <c:f>ActiveGroupsNumberPerMemberTop2!$L$1</c:f>
              <c:strCache>
                <c:ptCount val="1"/>
                <c:pt idx="0">
                  <c:v>39767972</c:v>
                </c:pt>
              </c:strCache>
            </c:strRef>
          </c:tx>
          <c:spPr>
            <a:ln w="28575" cap="rnd">
              <a:solidFill>
                <a:schemeClr val="accent3">
                  <a:lumMod val="8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ActiveGroupsNumberPerMemberTop2!$L$2:$L$4205</c:f>
              <c:numCache>
                <c:formatCode>General</c:formatCode>
                <c:ptCount val="4204"/>
                <c:pt idx="2121">
                  <c:v>0</c:v>
                </c:pt>
                <c:pt idx="2122">
                  <c:v>6</c:v>
                </c:pt>
                <c:pt idx="2123">
                  <c:v>6</c:v>
                </c:pt>
                <c:pt idx="2124">
                  <c:v>6</c:v>
                </c:pt>
                <c:pt idx="2125">
                  <c:v>6</c:v>
                </c:pt>
                <c:pt idx="2126">
                  <c:v>9</c:v>
                </c:pt>
                <c:pt idx="2127">
                  <c:v>11</c:v>
                </c:pt>
                <c:pt idx="2128">
                  <c:v>16</c:v>
                </c:pt>
                <c:pt idx="2129">
                  <c:v>17</c:v>
                </c:pt>
                <c:pt idx="2130">
                  <c:v>17</c:v>
                </c:pt>
                <c:pt idx="2131">
                  <c:v>17</c:v>
                </c:pt>
                <c:pt idx="2132">
                  <c:v>17</c:v>
                </c:pt>
                <c:pt idx="2133">
                  <c:v>20</c:v>
                </c:pt>
                <c:pt idx="2134">
                  <c:v>22</c:v>
                </c:pt>
                <c:pt idx="2135">
                  <c:v>24</c:v>
                </c:pt>
                <c:pt idx="2136">
                  <c:v>28</c:v>
                </c:pt>
                <c:pt idx="2137">
                  <c:v>29</c:v>
                </c:pt>
                <c:pt idx="2138">
                  <c:v>29</c:v>
                </c:pt>
                <c:pt idx="2139">
                  <c:v>30</c:v>
                </c:pt>
                <c:pt idx="2140">
                  <c:v>30</c:v>
                </c:pt>
                <c:pt idx="2141">
                  <c:v>30</c:v>
                </c:pt>
                <c:pt idx="2142">
                  <c:v>30</c:v>
                </c:pt>
                <c:pt idx="2143">
                  <c:v>30</c:v>
                </c:pt>
                <c:pt idx="2144">
                  <c:v>30</c:v>
                </c:pt>
                <c:pt idx="2145">
                  <c:v>30</c:v>
                </c:pt>
                <c:pt idx="2146">
                  <c:v>32</c:v>
                </c:pt>
                <c:pt idx="2147">
                  <c:v>32</c:v>
                </c:pt>
                <c:pt idx="2148">
                  <c:v>33</c:v>
                </c:pt>
                <c:pt idx="2149">
                  <c:v>33</c:v>
                </c:pt>
                <c:pt idx="2150">
                  <c:v>33</c:v>
                </c:pt>
                <c:pt idx="2151">
                  <c:v>33</c:v>
                </c:pt>
                <c:pt idx="2152">
                  <c:v>35</c:v>
                </c:pt>
                <c:pt idx="2153">
                  <c:v>38</c:v>
                </c:pt>
                <c:pt idx="2154">
                  <c:v>40</c:v>
                </c:pt>
                <c:pt idx="2155">
                  <c:v>40</c:v>
                </c:pt>
                <c:pt idx="2156">
                  <c:v>40</c:v>
                </c:pt>
                <c:pt idx="2157">
                  <c:v>40</c:v>
                </c:pt>
                <c:pt idx="2158">
                  <c:v>40</c:v>
                </c:pt>
                <c:pt idx="2159">
                  <c:v>40</c:v>
                </c:pt>
                <c:pt idx="2160">
                  <c:v>40</c:v>
                </c:pt>
                <c:pt idx="2161">
                  <c:v>40</c:v>
                </c:pt>
                <c:pt idx="2162">
                  <c:v>40</c:v>
                </c:pt>
                <c:pt idx="2163">
                  <c:v>40</c:v>
                </c:pt>
                <c:pt idx="2164">
                  <c:v>40</c:v>
                </c:pt>
                <c:pt idx="2165">
                  <c:v>40</c:v>
                </c:pt>
                <c:pt idx="2166">
                  <c:v>40</c:v>
                </c:pt>
                <c:pt idx="2167">
                  <c:v>40</c:v>
                </c:pt>
                <c:pt idx="2168">
                  <c:v>40</c:v>
                </c:pt>
                <c:pt idx="2169">
                  <c:v>40</c:v>
                </c:pt>
                <c:pt idx="2170">
                  <c:v>40</c:v>
                </c:pt>
                <c:pt idx="2171">
                  <c:v>41</c:v>
                </c:pt>
                <c:pt idx="2172">
                  <c:v>41</c:v>
                </c:pt>
                <c:pt idx="2173">
                  <c:v>41</c:v>
                </c:pt>
                <c:pt idx="2174">
                  <c:v>41</c:v>
                </c:pt>
                <c:pt idx="2175">
                  <c:v>41</c:v>
                </c:pt>
                <c:pt idx="2176">
                  <c:v>41</c:v>
                </c:pt>
                <c:pt idx="2177">
                  <c:v>41</c:v>
                </c:pt>
                <c:pt idx="2178">
                  <c:v>41</c:v>
                </c:pt>
                <c:pt idx="2179">
                  <c:v>41</c:v>
                </c:pt>
                <c:pt idx="2180">
                  <c:v>41</c:v>
                </c:pt>
                <c:pt idx="2181">
                  <c:v>41</c:v>
                </c:pt>
                <c:pt idx="2182">
                  <c:v>41</c:v>
                </c:pt>
                <c:pt idx="2183">
                  <c:v>41</c:v>
                </c:pt>
                <c:pt idx="2184">
                  <c:v>41</c:v>
                </c:pt>
                <c:pt idx="2185">
                  <c:v>41</c:v>
                </c:pt>
                <c:pt idx="2186">
                  <c:v>41</c:v>
                </c:pt>
                <c:pt idx="2187">
                  <c:v>41</c:v>
                </c:pt>
                <c:pt idx="2188">
                  <c:v>41</c:v>
                </c:pt>
                <c:pt idx="2189">
                  <c:v>41</c:v>
                </c:pt>
                <c:pt idx="2190">
                  <c:v>41</c:v>
                </c:pt>
                <c:pt idx="2191">
                  <c:v>41</c:v>
                </c:pt>
                <c:pt idx="2192">
                  <c:v>41</c:v>
                </c:pt>
                <c:pt idx="2193">
                  <c:v>41</c:v>
                </c:pt>
                <c:pt idx="2194">
                  <c:v>41</c:v>
                </c:pt>
                <c:pt idx="2195">
                  <c:v>41</c:v>
                </c:pt>
                <c:pt idx="2196">
                  <c:v>41</c:v>
                </c:pt>
                <c:pt idx="2197">
                  <c:v>41</c:v>
                </c:pt>
                <c:pt idx="2198">
                  <c:v>41</c:v>
                </c:pt>
                <c:pt idx="2199">
                  <c:v>41</c:v>
                </c:pt>
                <c:pt idx="2200">
                  <c:v>41</c:v>
                </c:pt>
                <c:pt idx="2201">
                  <c:v>41</c:v>
                </c:pt>
                <c:pt idx="2202">
                  <c:v>41</c:v>
                </c:pt>
                <c:pt idx="2203">
                  <c:v>41</c:v>
                </c:pt>
                <c:pt idx="2204">
                  <c:v>41</c:v>
                </c:pt>
                <c:pt idx="2205">
                  <c:v>41</c:v>
                </c:pt>
                <c:pt idx="2206">
                  <c:v>41</c:v>
                </c:pt>
                <c:pt idx="2207">
                  <c:v>41</c:v>
                </c:pt>
                <c:pt idx="2208">
                  <c:v>41</c:v>
                </c:pt>
                <c:pt idx="2209">
                  <c:v>41</c:v>
                </c:pt>
                <c:pt idx="2210">
                  <c:v>41</c:v>
                </c:pt>
                <c:pt idx="2211">
                  <c:v>41</c:v>
                </c:pt>
                <c:pt idx="2212">
                  <c:v>41</c:v>
                </c:pt>
                <c:pt idx="2213">
                  <c:v>41</c:v>
                </c:pt>
                <c:pt idx="2214">
                  <c:v>41</c:v>
                </c:pt>
                <c:pt idx="2215">
                  <c:v>41</c:v>
                </c:pt>
                <c:pt idx="2216">
                  <c:v>41</c:v>
                </c:pt>
                <c:pt idx="2217">
                  <c:v>41</c:v>
                </c:pt>
                <c:pt idx="2218">
                  <c:v>41</c:v>
                </c:pt>
                <c:pt idx="2219">
                  <c:v>41</c:v>
                </c:pt>
                <c:pt idx="2220">
                  <c:v>41</c:v>
                </c:pt>
                <c:pt idx="2221">
                  <c:v>41</c:v>
                </c:pt>
                <c:pt idx="2222">
                  <c:v>41</c:v>
                </c:pt>
                <c:pt idx="2223">
                  <c:v>41</c:v>
                </c:pt>
                <c:pt idx="2224">
                  <c:v>41</c:v>
                </c:pt>
                <c:pt idx="2225">
                  <c:v>41</c:v>
                </c:pt>
                <c:pt idx="2226">
                  <c:v>41</c:v>
                </c:pt>
                <c:pt idx="2227">
                  <c:v>41</c:v>
                </c:pt>
                <c:pt idx="2228">
                  <c:v>41</c:v>
                </c:pt>
                <c:pt idx="2229">
                  <c:v>41</c:v>
                </c:pt>
                <c:pt idx="2230">
                  <c:v>41</c:v>
                </c:pt>
                <c:pt idx="2231">
                  <c:v>41</c:v>
                </c:pt>
                <c:pt idx="2232">
                  <c:v>41</c:v>
                </c:pt>
                <c:pt idx="2233">
                  <c:v>41</c:v>
                </c:pt>
                <c:pt idx="2234">
                  <c:v>41</c:v>
                </c:pt>
                <c:pt idx="2235">
                  <c:v>41</c:v>
                </c:pt>
                <c:pt idx="2236">
                  <c:v>41</c:v>
                </c:pt>
                <c:pt idx="2237">
                  <c:v>41</c:v>
                </c:pt>
                <c:pt idx="2238">
                  <c:v>41</c:v>
                </c:pt>
                <c:pt idx="2239">
                  <c:v>41</c:v>
                </c:pt>
                <c:pt idx="2240">
                  <c:v>41</c:v>
                </c:pt>
                <c:pt idx="2241">
                  <c:v>41</c:v>
                </c:pt>
                <c:pt idx="2242">
                  <c:v>41</c:v>
                </c:pt>
                <c:pt idx="2243">
                  <c:v>41</c:v>
                </c:pt>
                <c:pt idx="2244">
                  <c:v>41</c:v>
                </c:pt>
                <c:pt idx="2245">
                  <c:v>41</c:v>
                </c:pt>
                <c:pt idx="2246">
                  <c:v>41</c:v>
                </c:pt>
                <c:pt idx="2247">
                  <c:v>41</c:v>
                </c:pt>
                <c:pt idx="2248">
                  <c:v>41</c:v>
                </c:pt>
                <c:pt idx="2249">
                  <c:v>41</c:v>
                </c:pt>
                <c:pt idx="2250">
                  <c:v>41</c:v>
                </c:pt>
                <c:pt idx="2251">
                  <c:v>41</c:v>
                </c:pt>
                <c:pt idx="2252">
                  <c:v>41</c:v>
                </c:pt>
                <c:pt idx="2253">
                  <c:v>41</c:v>
                </c:pt>
                <c:pt idx="2254">
                  <c:v>41</c:v>
                </c:pt>
                <c:pt idx="2255">
                  <c:v>41</c:v>
                </c:pt>
                <c:pt idx="2256">
                  <c:v>41</c:v>
                </c:pt>
                <c:pt idx="2257">
                  <c:v>41</c:v>
                </c:pt>
                <c:pt idx="2258">
                  <c:v>41</c:v>
                </c:pt>
                <c:pt idx="2259">
                  <c:v>41</c:v>
                </c:pt>
                <c:pt idx="2260">
                  <c:v>41</c:v>
                </c:pt>
                <c:pt idx="2261">
                  <c:v>41</c:v>
                </c:pt>
                <c:pt idx="2262">
                  <c:v>41</c:v>
                </c:pt>
                <c:pt idx="2263">
                  <c:v>41</c:v>
                </c:pt>
                <c:pt idx="2264">
                  <c:v>41</c:v>
                </c:pt>
                <c:pt idx="2265">
                  <c:v>41</c:v>
                </c:pt>
                <c:pt idx="2266">
                  <c:v>41</c:v>
                </c:pt>
                <c:pt idx="2267">
                  <c:v>41</c:v>
                </c:pt>
                <c:pt idx="2268">
                  <c:v>41</c:v>
                </c:pt>
                <c:pt idx="2269">
                  <c:v>41</c:v>
                </c:pt>
                <c:pt idx="2270">
                  <c:v>41</c:v>
                </c:pt>
                <c:pt idx="2271">
                  <c:v>41</c:v>
                </c:pt>
                <c:pt idx="2272">
                  <c:v>41</c:v>
                </c:pt>
                <c:pt idx="2273">
                  <c:v>41</c:v>
                </c:pt>
                <c:pt idx="2274">
                  <c:v>41</c:v>
                </c:pt>
                <c:pt idx="2275">
                  <c:v>41</c:v>
                </c:pt>
                <c:pt idx="2276">
                  <c:v>41</c:v>
                </c:pt>
                <c:pt idx="2277">
                  <c:v>41</c:v>
                </c:pt>
                <c:pt idx="2278">
                  <c:v>41</c:v>
                </c:pt>
                <c:pt idx="2279">
                  <c:v>41</c:v>
                </c:pt>
                <c:pt idx="2280">
                  <c:v>41</c:v>
                </c:pt>
                <c:pt idx="2281">
                  <c:v>41</c:v>
                </c:pt>
                <c:pt idx="2282">
                  <c:v>41</c:v>
                </c:pt>
                <c:pt idx="2283">
                  <c:v>41</c:v>
                </c:pt>
                <c:pt idx="2284">
                  <c:v>41</c:v>
                </c:pt>
                <c:pt idx="2285">
                  <c:v>41</c:v>
                </c:pt>
                <c:pt idx="2286">
                  <c:v>41</c:v>
                </c:pt>
                <c:pt idx="2287">
                  <c:v>41</c:v>
                </c:pt>
                <c:pt idx="2288">
                  <c:v>41</c:v>
                </c:pt>
                <c:pt idx="2289">
                  <c:v>41</c:v>
                </c:pt>
                <c:pt idx="2290">
                  <c:v>41</c:v>
                </c:pt>
                <c:pt idx="2291">
                  <c:v>41</c:v>
                </c:pt>
                <c:pt idx="2292">
                  <c:v>41</c:v>
                </c:pt>
                <c:pt idx="2293">
                  <c:v>41</c:v>
                </c:pt>
                <c:pt idx="2294">
                  <c:v>41</c:v>
                </c:pt>
                <c:pt idx="2295">
                  <c:v>41</c:v>
                </c:pt>
                <c:pt idx="2296">
                  <c:v>41</c:v>
                </c:pt>
                <c:pt idx="2297">
                  <c:v>41</c:v>
                </c:pt>
                <c:pt idx="2298">
                  <c:v>41</c:v>
                </c:pt>
                <c:pt idx="2299">
                  <c:v>41</c:v>
                </c:pt>
                <c:pt idx="2300">
                  <c:v>41</c:v>
                </c:pt>
                <c:pt idx="2301">
                  <c:v>41</c:v>
                </c:pt>
                <c:pt idx="2302">
                  <c:v>41</c:v>
                </c:pt>
                <c:pt idx="2303">
                  <c:v>41</c:v>
                </c:pt>
                <c:pt idx="2304">
                  <c:v>41</c:v>
                </c:pt>
                <c:pt idx="2305">
                  <c:v>41</c:v>
                </c:pt>
                <c:pt idx="2306">
                  <c:v>41</c:v>
                </c:pt>
                <c:pt idx="2307">
                  <c:v>41</c:v>
                </c:pt>
                <c:pt idx="2308">
                  <c:v>41</c:v>
                </c:pt>
                <c:pt idx="2309">
                  <c:v>41</c:v>
                </c:pt>
                <c:pt idx="2310">
                  <c:v>41</c:v>
                </c:pt>
                <c:pt idx="2311">
                  <c:v>41</c:v>
                </c:pt>
                <c:pt idx="2312">
                  <c:v>41</c:v>
                </c:pt>
                <c:pt idx="2313">
                  <c:v>41</c:v>
                </c:pt>
                <c:pt idx="2314">
                  <c:v>41</c:v>
                </c:pt>
                <c:pt idx="2315">
                  <c:v>41</c:v>
                </c:pt>
                <c:pt idx="2316">
                  <c:v>41</c:v>
                </c:pt>
                <c:pt idx="2317">
                  <c:v>41</c:v>
                </c:pt>
                <c:pt idx="2318">
                  <c:v>41</c:v>
                </c:pt>
                <c:pt idx="2319">
                  <c:v>41</c:v>
                </c:pt>
                <c:pt idx="2320">
                  <c:v>41</c:v>
                </c:pt>
                <c:pt idx="2321">
                  <c:v>41</c:v>
                </c:pt>
                <c:pt idx="2322">
                  <c:v>41</c:v>
                </c:pt>
                <c:pt idx="2323">
                  <c:v>41</c:v>
                </c:pt>
                <c:pt idx="2324">
                  <c:v>41</c:v>
                </c:pt>
                <c:pt idx="2325">
                  <c:v>41</c:v>
                </c:pt>
                <c:pt idx="2326">
                  <c:v>41</c:v>
                </c:pt>
                <c:pt idx="2327">
                  <c:v>41</c:v>
                </c:pt>
                <c:pt idx="2328">
                  <c:v>41</c:v>
                </c:pt>
                <c:pt idx="2329">
                  <c:v>41</c:v>
                </c:pt>
                <c:pt idx="2330">
                  <c:v>41</c:v>
                </c:pt>
                <c:pt idx="2331">
                  <c:v>41</c:v>
                </c:pt>
                <c:pt idx="2332">
                  <c:v>41</c:v>
                </c:pt>
                <c:pt idx="2333">
                  <c:v>41</c:v>
                </c:pt>
                <c:pt idx="2334">
                  <c:v>41</c:v>
                </c:pt>
                <c:pt idx="2335">
                  <c:v>41</c:v>
                </c:pt>
                <c:pt idx="2336">
                  <c:v>41</c:v>
                </c:pt>
                <c:pt idx="2337">
                  <c:v>41</c:v>
                </c:pt>
                <c:pt idx="2338">
                  <c:v>41</c:v>
                </c:pt>
                <c:pt idx="2339">
                  <c:v>41</c:v>
                </c:pt>
                <c:pt idx="2340">
                  <c:v>41</c:v>
                </c:pt>
                <c:pt idx="2341">
                  <c:v>41</c:v>
                </c:pt>
                <c:pt idx="2342">
                  <c:v>41</c:v>
                </c:pt>
                <c:pt idx="2343">
                  <c:v>41</c:v>
                </c:pt>
                <c:pt idx="2344">
                  <c:v>41</c:v>
                </c:pt>
                <c:pt idx="2345">
                  <c:v>41</c:v>
                </c:pt>
                <c:pt idx="2346">
                  <c:v>41</c:v>
                </c:pt>
                <c:pt idx="2347">
                  <c:v>41</c:v>
                </c:pt>
                <c:pt idx="2348">
                  <c:v>41</c:v>
                </c:pt>
                <c:pt idx="2349">
                  <c:v>41</c:v>
                </c:pt>
                <c:pt idx="2350">
                  <c:v>41</c:v>
                </c:pt>
                <c:pt idx="2351">
                  <c:v>41</c:v>
                </c:pt>
                <c:pt idx="2352">
                  <c:v>41</c:v>
                </c:pt>
                <c:pt idx="2353">
                  <c:v>41</c:v>
                </c:pt>
                <c:pt idx="2354">
                  <c:v>41</c:v>
                </c:pt>
                <c:pt idx="2355">
                  <c:v>41</c:v>
                </c:pt>
                <c:pt idx="2356">
                  <c:v>41</c:v>
                </c:pt>
                <c:pt idx="2357">
                  <c:v>41</c:v>
                </c:pt>
                <c:pt idx="2358">
                  <c:v>41</c:v>
                </c:pt>
                <c:pt idx="2359">
                  <c:v>41</c:v>
                </c:pt>
                <c:pt idx="2360">
                  <c:v>41</c:v>
                </c:pt>
                <c:pt idx="2361">
                  <c:v>41</c:v>
                </c:pt>
                <c:pt idx="2362">
                  <c:v>41</c:v>
                </c:pt>
                <c:pt idx="2363">
                  <c:v>41</c:v>
                </c:pt>
                <c:pt idx="2364">
                  <c:v>41</c:v>
                </c:pt>
                <c:pt idx="2365">
                  <c:v>41</c:v>
                </c:pt>
                <c:pt idx="2366">
                  <c:v>41</c:v>
                </c:pt>
                <c:pt idx="2367">
                  <c:v>41</c:v>
                </c:pt>
                <c:pt idx="2368">
                  <c:v>41</c:v>
                </c:pt>
                <c:pt idx="2369">
                  <c:v>41</c:v>
                </c:pt>
                <c:pt idx="2370">
                  <c:v>41</c:v>
                </c:pt>
                <c:pt idx="2371">
                  <c:v>41</c:v>
                </c:pt>
                <c:pt idx="2372">
                  <c:v>41</c:v>
                </c:pt>
                <c:pt idx="2373">
                  <c:v>41</c:v>
                </c:pt>
                <c:pt idx="2374">
                  <c:v>41</c:v>
                </c:pt>
                <c:pt idx="2375">
                  <c:v>41</c:v>
                </c:pt>
                <c:pt idx="2376">
                  <c:v>41</c:v>
                </c:pt>
                <c:pt idx="2377">
                  <c:v>41</c:v>
                </c:pt>
                <c:pt idx="2378">
                  <c:v>41</c:v>
                </c:pt>
                <c:pt idx="2379">
                  <c:v>41</c:v>
                </c:pt>
                <c:pt idx="2380">
                  <c:v>41</c:v>
                </c:pt>
                <c:pt idx="2381">
                  <c:v>41</c:v>
                </c:pt>
                <c:pt idx="2382">
                  <c:v>41</c:v>
                </c:pt>
                <c:pt idx="2383">
                  <c:v>41</c:v>
                </c:pt>
                <c:pt idx="2384">
                  <c:v>41</c:v>
                </c:pt>
                <c:pt idx="2385">
                  <c:v>41</c:v>
                </c:pt>
                <c:pt idx="2386">
                  <c:v>41</c:v>
                </c:pt>
                <c:pt idx="2387">
                  <c:v>41</c:v>
                </c:pt>
                <c:pt idx="2388">
                  <c:v>41</c:v>
                </c:pt>
                <c:pt idx="2389">
                  <c:v>41</c:v>
                </c:pt>
                <c:pt idx="2390">
                  <c:v>41</c:v>
                </c:pt>
                <c:pt idx="2391">
                  <c:v>41</c:v>
                </c:pt>
                <c:pt idx="2392">
                  <c:v>41</c:v>
                </c:pt>
                <c:pt idx="2393">
                  <c:v>41</c:v>
                </c:pt>
                <c:pt idx="2394">
                  <c:v>41</c:v>
                </c:pt>
                <c:pt idx="2395">
                  <c:v>41</c:v>
                </c:pt>
                <c:pt idx="2396">
                  <c:v>41</c:v>
                </c:pt>
                <c:pt idx="2397">
                  <c:v>41</c:v>
                </c:pt>
                <c:pt idx="2398">
                  <c:v>41</c:v>
                </c:pt>
                <c:pt idx="2399">
                  <c:v>41</c:v>
                </c:pt>
                <c:pt idx="2400">
                  <c:v>41</c:v>
                </c:pt>
                <c:pt idx="2401">
                  <c:v>41</c:v>
                </c:pt>
                <c:pt idx="2402">
                  <c:v>41</c:v>
                </c:pt>
                <c:pt idx="2403">
                  <c:v>41</c:v>
                </c:pt>
                <c:pt idx="2404">
                  <c:v>41</c:v>
                </c:pt>
                <c:pt idx="2405">
                  <c:v>41</c:v>
                </c:pt>
                <c:pt idx="2406">
                  <c:v>41</c:v>
                </c:pt>
                <c:pt idx="2407">
                  <c:v>41</c:v>
                </c:pt>
                <c:pt idx="2408">
                  <c:v>41</c:v>
                </c:pt>
                <c:pt idx="2409">
                  <c:v>41</c:v>
                </c:pt>
                <c:pt idx="2410">
                  <c:v>41</c:v>
                </c:pt>
                <c:pt idx="2411">
                  <c:v>41</c:v>
                </c:pt>
                <c:pt idx="2412">
                  <c:v>41</c:v>
                </c:pt>
                <c:pt idx="2413">
                  <c:v>41</c:v>
                </c:pt>
                <c:pt idx="2414">
                  <c:v>41</c:v>
                </c:pt>
                <c:pt idx="2415">
                  <c:v>41</c:v>
                </c:pt>
                <c:pt idx="2416">
                  <c:v>41</c:v>
                </c:pt>
                <c:pt idx="2417">
                  <c:v>41</c:v>
                </c:pt>
                <c:pt idx="2418">
                  <c:v>41</c:v>
                </c:pt>
                <c:pt idx="2419">
                  <c:v>41</c:v>
                </c:pt>
                <c:pt idx="2420">
                  <c:v>41</c:v>
                </c:pt>
                <c:pt idx="2421">
                  <c:v>41</c:v>
                </c:pt>
                <c:pt idx="2422">
                  <c:v>41</c:v>
                </c:pt>
                <c:pt idx="2423">
                  <c:v>41</c:v>
                </c:pt>
                <c:pt idx="2424">
                  <c:v>41</c:v>
                </c:pt>
                <c:pt idx="2425">
                  <c:v>41</c:v>
                </c:pt>
                <c:pt idx="2426">
                  <c:v>41</c:v>
                </c:pt>
                <c:pt idx="2427">
                  <c:v>41</c:v>
                </c:pt>
                <c:pt idx="2428">
                  <c:v>41</c:v>
                </c:pt>
                <c:pt idx="2429">
                  <c:v>41</c:v>
                </c:pt>
                <c:pt idx="2430">
                  <c:v>41</c:v>
                </c:pt>
                <c:pt idx="2431">
                  <c:v>41</c:v>
                </c:pt>
                <c:pt idx="2432">
                  <c:v>41</c:v>
                </c:pt>
                <c:pt idx="2433">
                  <c:v>41</c:v>
                </c:pt>
                <c:pt idx="2434">
                  <c:v>41</c:v>
                </c:pt>
                <c:pt idx="2435">
                  <c:v>41</c:v>
                </c:pt>
                <c:pt idx="2436">
                  <c:v>41</c:v>
                </c:pt>
                <c:pt idx="2437">
                  <c:v>41</c:v>
                </c:pt>
                <c:pt idx="2438">
                  <c:v>41</c:v>
                </c:pt>
                <c:pt idx="2439">
                  <c:v>41</c:v>
                </c:pt>
                <c:pt idx="2440">
                  <c:v>41</c:v>
                </c:pt>
                <c:pt idx="2441">
                  <c:v>41</c:v>
                </c:pt>
                <c:pt idx="2442">
                  <c:v>41</c:v>
                </c:pt>
                <c:pt idx="2443">
                  <c:v>41</c:v>
                </c:pt>
                <c:pt idx="2444">
                  <c:v>41</c:v>
                </c:pt>
                <c:pt idx="2445">
                  <c:v>41</c:v>
                </c:pt>
                <c:pt idx="2446">
                  <c:v>41</c:v>
                </c:pt>
                <c:pt idx="2447">
                  <c:v>41</c:v>
                </c:pt>
                <c:pt idx="2448">
                  <c:v>41</c:v>
                </c:pt>
                <c:pt idx="2449">
                  <c:v>41</c:v>
                </c:pt>
                <c:pt idx="2450">
                  <c:v>41</c:v>
                </c:pt>
                <c:pt idx="2451">
                  <c:v>41</c:v>
                </c:pt>
                <c:pt idx="2452">
                  <c:v>41</c:v>
                </c:pt>
                <c:pt idx="2453">
                  <c:v>41</c:v>
                </c:pt>
                <c:pt idx="2454">
                  <c:v>41</c:v>
                </c:pt>
                <c:pt idx="2455">
                  <c:v>41</c:v>
                </c:pt>
                <c:pt idx="2456">
                  <c:v>41</c:v>
                </c:pt>
                <c:pt idx="2457">
                  <c:v>41</c:v>
                </c:pt>
                <c:pt idx="2458">
                  <c:v>41</c:v>
                </c:pt>
                <c:pt idx="2459">
                  <c:v>41</c:v>
                </c:pt>
                <c:pt idx="2460">
                  <c:v>41</c:v>
                </c:pt>
                <c:pt idx="2461">
                  <c:v>41</c:v>
                </c:pt>
                <c:pt idx="2462">
                  <c:v>41</c:v>
                </c:pt>
                <c:pt idx="2463">
                  <c:v>41</c:v>
                </c:pt>
                <c:pt idx="2464">
                  <c:v>41</c:v>
                </c:pt>
                <c:pt idx="2465">
                  <c:v>41</c:v>
                </c:pt>
                <c:pt idx="2466">
                  <c:v>41</c:v>
                </c:pt>
                <c:pt idx="2467">
                  <c:v>41</c:v>
                </c:pt>
                <c:pt idx="2468">
                  <c:v>41</c:v>
                </c:pt>
                <c:pt idx="2469">
                  <c:v>41</c:v>
                </c:pt>
                <c:pt idx="2470">
                  <c:v>41</c:v>
                </c:pt>
                <c:pt idx="2471">
                  <c:v>41</c:v>
                </c:pt>
                <c:pt idx="2472">
                  <c:v>41</c:v>
                </c:pt>
                <c:pt idx="2473">
                  <c:v>41</c:v>
                </c:pt>
                <c:pt idx="2474">
                  <c:v>41</c:v>
                </c:pt>
                <c:pt idx="2475">
                  <c:v>41</c:v>
                </c:pt>
                <c:pt idx="2476">
                  <c:v>41</c:v>
                </c:pt>
                <c:pt idx="2477">
                  <c:v>41</c:v>
                </c:pt>
                <c:pt idx="2478">
                  <c:v>41</c:v>
                </c:pt>
                <c:pt idx="2479">
                  <c:v>41</c:v>
                </c:pt>
                <c:pt idx="2480">
                  <c:v>41</c:v>
                </c:pt>
                <c:pt idx="2481">
                  <c:v>41</c:v>
                </c:pt>
                <c:pt idx="2482">
                  <c:v>41</c:v>
                </c:pt>
                <c:pt idx="2483">
                  <c:v>41</c:v>
                </c:pt>
                <c:pt idx="2484">
                  <c:v>41</c:v>
                </c:pt>
                <c:pt idx="2485">
                  <c:v>41</c:v>
                </c:pt>
                <c:pt idx="2486">
                  <c:v>41</c:v>
                </c:pt>
                <c:pt idx="2487">
                  <c:v>41</c:v>
                </c:pt>
                <c:pt idx="2488">
                  <c:v>41</c:v>
                </c:pt>
                <c:pt idx="2489">
                  <c:v>41</c:v>
                </c:pt>
                <c:pt idx="2490">
                  <c:v>41</c:v>
                </c:pt>
                <c:pt idx="2491">
                  <c:v>41</c:v>
                </c:pt>
                <c:pt idx="2492">
                  <c:v>41</c:v>
                </c:pt>
                <c:pt idx="2493">
                  <c:v>41</c:v>
                </c:pt>
                <c:pt idx="2494">
                  <c:v>41</c:v>
                </c:pt>
                <c:pt idx="2495">
                  <c:v>41</c:v>
                </c:pt>
                <c:pt idx="2496">
                  <c:v>41</c:v>
                </c:pt>
                <c:pt idx="2497">
                  <c:v>41</c:v>
                </c:pt>
                <c:pt idx="2498">
                  <c:v>41</c:v>
                </c:pt>
                <c:pt idx="2499">
                  <c:v>41</c:v>
                </c:pt>
                <c:pt idx="2500">
                  <c:v>41</c:v>
                </c:pt>
                <c:pt idx="2501">
                  <c:v>41</c:v>
                </c:pt>
                <c:pt idx="2502">
                  <c:v>41</c:v>
                </c:pt>
                <c:pt idx="2503">
                  <c:v>41</c:v>
                </c:pt>
                <c:pt idx="2504">
                  <c:v>41</c:v>
                </c:pt>
                <c:pt idx="2505">
                  <c:v>41</c:v>
                </c:pt>
                <c:pt idx="2506">
                  <c:v>41</c:v>
                </c:pt>
                <c:pt idx="2507">
                  <c:v>41</c:v>
                </c:pt>
                <c:pt idx="2508">
                  <c:v>41</c:v>
                </c:pt>
                <c:pt idx="2509">
                  <c:v>41</c:v>
                </c:pt>
                <c:pt idx="2510">
                  <c:v>41</c:v>
                </c:pt>
                <c:pt idx="2511">
                  <c:v>41</c:v>
                </c:pt>
                <c:pt idx="2512">
                  <c:v>41</c:v>
                </c:pt>
                <c:pt idx="2513">
                  <c:v>41</c:v>
                </c:pt>
                <c:pt idx="2514">
                  <c:v>41</c:v>
                </c:pt>
                <c:pt idx="2515">
                  <c:v>41</c:v>
                </c:pt>
                <c:pt idx="2516">
                  <c:v>41</c:v>
                </c:pt>
                <c:pt idx="2517">
                  <c:v>41</c:v>
                </c:pt>
                <c:pt idx="2518">
                  <c:v>41</c:v>
                </c:pt>
                <c:pt idx="2519">
                  <c:v>41</c:v>
                </c:pt>
                <c:pt idx="2520">
                  <c:v>41</c:v>
                </c:pt>
                <c:pt idx="2521">
                  <c:v>41</c:v>
                </c:pt>
                <c:pt idx="2522">
                  <c:v>41</c:v>
                </c:pt>
                <c:pt idx="2523">
                  <c:v>41</c:v>
                </c:pt>
                <c:pt idx="2524">
                  <c:v>41</c:v>
                </c:pt>
                <c:pt idx="2525">
                  <c:v>41</c:v>
                </c:pt>
                <c:pt idx="2526">
                  <c:v>41</c:v>
                </c:pt>
                <c:pt idx="2527">
                  <c:v>41</c:v>
                </c:pt>
                <c:pt idx="2528">
                  <c:v>41</c:v>
                </c:pt>
                <c:pt idx="2529">
                  <c:v>41</c:v>
                </c:pt>
                <c:pt idx="2530">
                  <c:v>41</c:v>
                </c:pt>
                <c:pt idx="2531">
                  <c:v>41</c:v>
                </c:pt>
                <c:pt idx="2532">
                  <c:v>41</c:v>
                </c:pt>
                <c:pt idx="2533">
                  <c:v>41</c:v>
                </c:pt>
                <c:pt idx="2534">
                  <c:v>41</c:v>
                </c:pt>
                <c:pt idx="2535">
                  <c:v>41</c:v>
                </c:pt>
                <c:pt idx="2536">
                  <c:v>41</c:v>
                </c:pt>
                <c:pt idx="2537">
                  <c:v>41</c:v>
                </c:pt>
                <c:pt idx="2538">
                  <c:v>41</c:v>
                </c:pt>
                <c:pt idx="2539">
                  <c:v>41</c:v>
                </c:pt>
                <c:pt idx="2540">
                  <c:v>41</c:v>
                </c:pt>
                <c:pt idx="2541">
                  <c:v>41</c:v>
                </c:pt>
                <c:pt idx="2542">
                  <c:v>41</c:v>
                </c:pt>
                <c:pt idx="2543">
                  <c:v>41</c:v>
                </c:pt>
                <c:pt idx="2544">
                  <c:v>41</c:v>
                </c:pt>
                <c:pt idx="2545">
                  <c:v>41</c:v>
                </c:pt>
                <c:pt idx="2546">
                  <c:v>41</c:v>
                </c:pt>
                <c:pt idx="2547">
                  <c:v>41</c:v>
                </c:pt>
                <c:pt idx="2548">
                  <c:v>41</c:v>
                </c:pt>
                <c:pt idx="2549">
                  <c:v>41</c:v>
                </c:pt>
                <c:pt idx="2550">
                  <c:v>41</c:v>
                </c:pt>
                <c:pt idx="2551">
                  <c:v>41</c:v>
                </c:pt>
                <c:pt idx="2552">
                  <c:v>41</c:v>
                </c:pt>
                <c:pt idx="2553">
                  <c:v>41</c:v>
                </c:pt>
                <c:pt idx="2554">
                  <c:v>41</c:v>
                </c:pt>
                <c:pt idx="2555">
                  <c:v>41</c:v>
                </c:pt>
                <c:pt idx="2556">
                  <c:v>41</c:v>
                </c:pt>
                <c:pt idx="2557">
                  <c:v>41</c:v>
                </c:pt>
                <c:pt idx="2558">
                  <c:v>41</c:v>
                </c:pt>
                <c:pt idx="2559">
                  <c:v>41</c:v>
                </c:pt>
                <c:pt idx="2560">
                  <c:v>41</c:v>
                </c:pt>
                <c:pt idx="2561">
                  <c:v>41</c:v>
                </c:pt>
                <c:pt idx="2562">
                  <c:v>41</c:v>
                </c:pt>
                <c:pt idx="2563">
                  <c:v>41</c:v>
                </c:pt>
                <c:pt idx="2564">
                  <c:v>41</c:v>
                </c:pt>
                <c:pt idx="2565">
                  <c:v>41</c:v>
                </c:pt>
                <c:pt idx="2566">
                  <c:v>41</c:v>
                </c:pt>
                <c:pt idx="2567">
                  <c:v>41</c:v>
                </c:pt>
                <c:pt idx="2568">
                  <c:v>41</c:v>
                </c:pt>
                <c:pt idx="2569">
                  <c:v>41</c:v>
                </c:pt>
                <c:pt idx="2570">
                  <c:v>41</c:v>
                </c:pt>
                <c:pt idx="2571">
                  <c:v>41</c:v>
                </c:pt>
                <c:pt idx="2572">
                  <c:v>41</c:v>
                </c:pt>
                <c:pt idx="2573">
                  <c:v>41</c:v>
                </c:pt>
                <c:pt idx="2574">
                  <c:v>41</c:v>
                </c:pt>
                <c:pt idx="2575">
                  <c:v>41</c:v>
                </c:pt>
                <c:pt idx="2576">
                  <c:v>41</c:v>
                </c:pt>
                <c:pt idx="2577">
                  <c:v>41</c:v>
                </c:pt>
                <c:pt idx="2578">
                  <c:v>41</c:v>
                </c:pt>
                <c:pt idx="2579">
                  <c:v>41</c:v>
                </c:pt>
                <c:pt idx="2580">
                  <c:v>41</c:v>
                </c:pt>
                <c:pt idx="2581">
                  <c:v>41</c:v>
                </c:pt>
                <c:pt idx="2582">
                  <c:v>41</c:v>
                </c:pt>
                <c:pt idx="2583">
                  <c:v>41</c:v>
                </c:pt>
                <c:pt idx="2584">
                  <c:v>41</c:v>
                </c:pt>
                <c:pt idx="2585">
                  <c:v>41</c:v>
                </c:pt>
                <c:pt idx="2586">
                  <c:v>41</c:v>
                </c:pt>
                <c:pt idx="2587">
                  <c:v>41</c:v>
                </c:pt>
                <c:pt idx="2588">
                  <c:v>41</c:v>
                </c:pt>
                <c:pt idx="2589">
                  <c:v>41</c:v>
                </c:pt>
                <c:pt idx="2590">
                  <c:v>41</c:v>
                </c:pt>
                <c:pt idx="2591">
                  <c:v>41</c:v>
                </c:pt>
                <c:pt idx="2592">
                  <c:v>41</c:v>
                </c:pt>
                <c:pt idx="2593">
                  <c:v>41</c:v>
                </c:pt>
                <c:pt idx="2594">
                  <c:v>41</c:v>
                </c:pt>
                <c:pt idx="2595">
                  <c:v>41</c:v>
                </c:pt>
                <c:pt idx="2596">
                  <c:v>41</c:v>
                </c:pt>
                <c:pt idx="2597">
                  <c:v>41</c:v>
                </c:pt>
                <c:pt idx="2598">
                  <c:v>41</c:v>
                </c:pt>
                <c:pt idx="2599">
                  <c:v>41</c:v>
                </c:pt>
                <c:pt idx="2600">
                  <c:v>41</c:v>
                </c:pt>
                <c:pt idx="2601">
                  <c:v>41</c:v>
                </c:pt>
                <c:pt idx="2602">
                  <c:v>41</c:v>
                </c:pt>
                <c:pt idx="2603">
                  <c:v>41</c:v>
                </c:pt>
                <c:pt idx="2604">
                  <c:v>41</c:v>
                </c:pt>
                <c:pt idx="2605">
                  <c:v>41</c:v>
                </c:pt>
                <c:pt idx="2606">
                  <c:v>41</c:v>
                </c:pt>
                <c:pt idx="2607">
                  <c:v>41</c:v>
                </c:pt>
                <c:pt idx="2608">
                  <c:v>41</c:v>
                </c:pt>
                <c:pt idx="2609">
                  <c:v>41</c:v>
                </c:pt>
                <c:pt idx="2610">
                  <c:v>41</c:v>
                </c:pt>
                <c:pt idx="2611">
                  <c:v>41</c:v>
                </c:pt>
                <c:pt idx="2612">
                  <c:v>41</c:v>
                </c:pt>
                <c:pt idx="2613">
                  <c:v>41</c:v>
                </c:pt>
                <c:pt idx="2614">
                  <c:v>41</c:v>
                </c:pt>
                <c:pt idx="2615">
                  <c:v>41</c:v>
                </c:pt>
                <c:pt idx="2616">
                  <c:v>41</c:v>
                </c:pt>
                <c:pt idx="2617">
                  <c:v>41</c:v>
                </c:pt>
                <c:pt idx="2618">
                  <c:v>41</c:v>
                </c:pt>
                <c:pt idx="2619">
                  <c:v>41</c:v>
                </c:pt>
                <c:pt idx="2620">
                  <c:v>41</c:v>
                </c:pt>
                <c:pt idx="2621">
                  <c:v>41</c:v>
                </c:pt>
                <c:pt idx="2622">
                  <c:v>41</c:v>
                </c:pt>
                <c:pt idx="2623">
                  <c:v>41</c:v>
                </c:pt>
                <c:pt idx="2624">
                  <c:v>41</c:v>
                </c:pt>
                <c:pt idx="2625">
                  <c:v>41</c:v>
                </c:pt>
                <c:pt idx="2626">
                  <c:v>41</c:v>
                </c:pt>
                <c:pt idx="2627">
                  <c:v>41</c:v>
                </c:pt>
                <c:pt idx="2628">
                  <c:v>41</c:v>
                </c:pt>
                <c:pt idx="2629">
                  <c:v>41</c:v>
                </c:pt>
                <c:pt idx="2630">
                  <c:v>41</c:v>
                </c:pt>
                <c:pt idx="2631">
                  <c:v>41</c:v>
                </c:pt>
                <c:pt idx="2632">
                  <c:v>41</c:v>
                </c:pt>
                <c:pt idx="2633">
                  <c:v>41</c:v>
                </c:pt>
                <c:pt idx="2634">
                  <c:v>41</c:v>
                </c:pt>
                <c:pt idx="2635">
                  <c:v>41</c:v>
                </c:pt>
                <c:pt idx="2636">
                  <c:v>41</c:v>
                </c:pt>
                <c:pt idx="2637">
                  <c:v>41</c:v>
                </c:pt>
                <c:pt idx="2638">
                  <c:v>41</c:v>
                </c:pt>
                <c:pt idx="2639">
                  <c:v>41</c:v>
                </c:pt>
                <c:pt idx="2640">
                  <c:v>41</c:v>
                </c:pt>
                <c:pt idx="2641">
                  <c:v>41</c:v>
                </c:pt>
                <c:pt idx="2642">
                  <c:v>41</c:v>
                </c:pt>
                <c:pt idx="2643">
                  <c:v>41</c:v>
                </c:pt>
                <c:pt idx="2644">
                  <c:v>41</c:v>
                </c:pt>
                <c:pt idx="2645">
                  <c:v>41</c:v>
                </c:pt>
                <c:pt idx="2646">
                  <c:v>41</c:v>
                </c:pt>
                <c:pt idx="2647">
                  <c:v>41</c:v>
                </c:pt>
                <c:pt idx="2648">
                  <c:v>41</c:v>
                </c:pt>
                <c:pt idx="2649">
                  <c:v>41</c:v>
                </c:pt>
                <c:pt idx="2650">
                  <c:v>41</c:v>
                </c:pt>
                <c:pt idx="2651">
                  <c:v>41</c:v>
                </c:pt>
                <c:pt idx="2652">
                  <c:v>41</c:v>
                </c:pt>
                <c:pt idx="2653">
                  <c:v>41</c:v>
                </c:pt>
                <c:pt idx="2654">
                  <c:v>41</c:v>
                </c:pt>
                <c:pt idx="2655">
                  <c:v>41</c:v>
                </c:pt>
                <c:pt idx="2656">
                  <c:v>41</c:v>
                </c:pt>
                <c:pt idx="2657">
                  <c:v>41</c:v>
                </c:pt>
                <c:pt idx="2658">
                  <c:v>41</c:v>
                </c:pt>
                <c:pt idx="2659">
                  <c:v>41</c:v>
                </c:pt>
                <c:pt idx="2660">
                  <c:v>41</c:v>
                </c:pt>
                <c:pt idx="2661">
                  <c:v>41</c:v>
                </c:pt>
                <c:pt idx="2662">
                  <c:v>41</c:v>
                </c:pt>
                <c:pt idx="2663">
                  <c:v>41</c:v>
                </c:pt>
                <c:pt idx="2664">
                  <c:v>41</c:v>
                </c:pt>
                <c:pt idx="2665">
                  <c:v>41</c:v>
                </c:pt>
                <c:pt idx="2666">
                  <c:v>41</c:v>
                </c:pt>
                <c:pt idx="2667">
                  <c:v>41</c:v>
                </c:pt>
                <c:pt idx="2668">
                  <c:v>41</c:v>
                </c:pt>
                <c:pt idx="2669">
                  <c:v>41</c:v>
                </c:pt>
                <c:pt idx="2670">
                  <c:v>41</c:v>
                </c:pt>
                <c:pt idx="2671">
                  <c:v>41</c:v>
                </c:pt>
                <c:pt idx="2672">
                  <c:v>41</c:v>
                </c:pt>
                <c:pt idx="2673">
                  <c:v>41</c:v>
                </c:pt>
                <c:pt idx="2674">
                  <c:v>41</c:v>
                </c:pt>
                <c:pt idx="2675">
                  <c:v>41</c:v>
                </c:pt>
                <c:pt idx="2676">
                  <c:v>41</c:v>
                </c:pt>
                <c:pt idx="2677">
                  <c:v>41</c:v>
                </c:pt>
                <c:pt idx="2678">
                  <c:v>41</c:v>
                </c:pt>
                <c:pt idx="2679">
                  <c:v>41</c:v>
                </c:pt>
                <c:pt idx="2680">
                  <c:v>41</c:v>
                </c:pt>
                <c:pt idx="2681">
                  <c:v>41</c:v>
                </c:pt>
                <c:pt idx="2682">
                  <c:v>41</c:v>
                </c:pt>
                <c:pt idx="2683">
                  <c:v>41</c:v>
                </c:pt>
                <c:pt idx="2684">
                  <c:v>41</c:v>
                </c:pt>
                <c:pt idx="2685">
                  <c:v>41</c:v>
                </c:pt>
                <c:pt idx="2686">
                  <c:v>41</c:v>
                </c:pt>
                <c:pt idx="2687">
                  <c:v>41</c:v>
                </c:pt>
                <c:pt idx="2688">
                  <c:v>41</c:v>
                </c:pt>
                <c:pt idx="2689">
                  <c:v>41</c:v>
                </c:pt>
                <c:pt idx="2690">
                  <c:v>41</c:v>
                </c:pt>
                <c:pt idx="2691">
                  <c:v>41</c:v>
                </c:pt>
                <c:pt idx="2692">
                  <c:v>41</c:v>
                </c:pt>
                <c:pt idx="2693">
                  <c:v>41</c:v>
                </c:pt>
                <c:pt idx="2694">
                  <c:v>41</c:v>
                </c:pt>
                <c:pt idx="2695">
                  <c:v>41</c:v>
                </c:pt>
                <c:pt idx="2696">
                  <c:v>41</c:v>
                </c:pt>
                <c:pt idx="2697">
                  <c:v>41</c:v>
                </c:pt>
                <c:pt idx="2698">
                  <c:v>41</c:v>
                </c:pt>
                <c:pt idx="2699">
                  <c:v>41</c:v>
                </c:pt>
                <c:pt idx="2700">
                  <c:v>41</c:v>
                </c:pt>
                <c:pt idx="2701">
                  <c:v>41</c:v>
                </c:pt>
                <c:pt idx="2702">
                  <c:v>41</c:v>
                </c:pt>
                <c:pt idx="2703">
                  <c:v>41</c:v>
                </c:pt>
                <c:pt idx="2704">
                  <c:v>41</c:v>
                </c:pt>
                <c:pt idx="2705">
                  <c:v>41</c:v>
                </c:pt>
                <c:pt idx="2706">
                  <c:v>41</c:v>
                </c:pt>
                <c:pt idx="2707">
                  <c:v>41</c:v>
                </c:pt>
                <c:pt idx="2708">
                  <c:v>41</c:v>
                </c:pt>
                <c:pt idx="2709">
                  <c:v>41</c:v>
                </c:pt>
                <c:pt idx="2710">
                  <c:v>41</c:v>
                </c:pt>
                <c:pt idx="2711">
                  <c:v>41</c:v>
                </c:pt>
                <c:pt idx="2712">
                  <c:v>41</c:v>
                </c:pt>
                <c:pt idx="2713">
                  <c:v>41</c:v>
                </c:pt>
                <c:pt idx="2714">
                  <c:v>41</c:v>
                </c:pt>
                <c:pt idx="2715">
                  <c:v>41</c:v>
                </c:pt>
                <c:pt idx="2716">
                  <c:v>41</c:v>
                </c:pt>
                <c:pt idx="2717">
                  <c:v>41</c:v>
                </c:pt>
                <c:pt idx="2718">
                  <c:v>41</c:v>
                </c:pt>
                <c:pt idx="2719">
                  <c:v>41</c:v>
                </c:pt>
                <c:pt idx="2720">
                  <c:v>41</c:v>
                </c:pt>
                <c:pt idx="2721">
                  <c:v>41</c:v>
                </c:pt>
                <c:pt idx="2722">
                  <c:v>41</c:v>
                </c:pt>
                <c:pt idx="2723">
                  <c:v>41</c:v>
                </c:pt>
                <c:pt idx="2724">
                  <c:v>41</c:v>
                </c:pt>
                <c:pt idx="2725">
                  <c:v>41</c:v>
                </c:pt>
                <c:pt idx="2726">
                  <c:v>41</c:v>
                </c:pt>
                <c:pt idx="2727">
                  <c:v>41</c:v>
                </c:pt>
                <c:pt idx="2728">
                  <c:v>41</c:v>
                </c:pt>
                <c:pt idx="2729">
                  <c:v>41</c:v>
                </c:pt>
                <c:pt idx="2730">
                  <c:v>41</c:v>
                </c:pt>
                <c:pt idx="2731">
                  <c:v>41</c:v>
                </c:pt>
                <c:pt idx="2732">
                  <c:v>41</c:v>
                </c:pt>
                <c:pt idx="2733">
                  <c:v>41</c:v>
                </c:pt>
                <c:pt idx="2734">
                  <c:v>41</c:v>
                </c:pt>
                <c:pt idx="2735">
                  <c:v>41</c:v>
                </c:pt>
                <c:pt idx="2736">
                  <c:v>41</c:v>
                </c:pt>
                <c:pt idx="2737">
                  <c:v>41</c:v>
                </c:pt>
                <c:pt idx="2738">
                  <c:v>41</c:v>
                </c:pt>
                <c:pt idx="2739">
                  <c:v>41</c:v>
                </c:pt>
                <c:pt idx="2740">
                  <c:v>41</c:v>
                </c:pt>
                <c:pt idx="2741">
                  <c:v>41</c:v>
                </c:pt>
                <c:pt idx="2742">
                  <c:v>41</c:v>
                </c:pt>
                <c:pt idx="2743">
                  <c:v>41</c:v>
                </c:pt>
                <c:pt idx="2744">
                  <c:v>41</c:v>
                </c:pt>
                <c:pt idx="2745">
                  <c:v>41</c:v>
                </c:pt>
                <c:pt idx="2746">
                  <c:v>41</c:v>
                </c:pt>
                <c:pt idx="2747">
                  <c:v>41</c:v>
                </c:pt>
                <c:pt idx="2748">
                  <c:v>41</c:v>
                </c:pt>
                <c:pt idx="2749">
                  <c:v>41</c:v>
                </c:pt>
                <c:pt idx="2750">
                  <c:v>41</c:v>
                </c:pt>
                <c:pt idx="2751">
                  <c:v>41</c:v>
                </c:pt>
                <c:pt idx="2752">
                  <c:v>41</c:v>
                </c:pt>
                <c:pt idx="2753">
                  <c:v>41</c:v>
                </c:pt>
                <c:pt idx="2754">
                  <c:v>41</c:v>
                </c:pt>
                <c:pt idx="2755">
                  <c:v>41</c:v>
                </c:pt>
                <c:pt idx="2756">
                  <c:v>41</c:v>
                </c:pt>
                <c:pt idx="2757">
                  <c:v>41</c:v>
                </c:pt>
                <c:pt idx="2758">
                  <c:v>41</c:v>
                </c:pt>
                <c:pt idx="2759">
                  <c:v>41</c:v>
                </c:pt>
                <c:pt idx="2760">
                  <c:v>41</c:v>
                </c:pt>
                <c:pt idx="2761">
                  <c:v>41</c:v>
                </c:pt>
                <c:pt idx="2762">
                  <c:v>41</c:v>
                </c:pt>
                <c:pt idx="2763">
                  <c:v>41</c:v>
                </c:pt>
                <c:pt idx="2764">
                  <c:v>41</c:v>
                </c:pt>
                <c:pt idx="2765">
                  <c:v>41</c:v>
                </c:pt>
                <c:pt idx="2766">
                  <c:v>41</c:v>
                </c:pt>
                <c:pt idx="2767">
                  <c:v>41</c:v>
                </c:pt>
                <c:pt idx="2768">
                  <c:v>41</c:v>
                </c:pt>
                <c:pt idx="2769">
                  <c:v>41</c:v>
                </c:pt>
                <c:pt idx="2770">
                  <c:v>41</c:v>
                </c:pt>
                <c:pt idx="2771">
                  <c:v>41</c:v>
                </c:pt>
                <c:pt idx="2772">
                  <c:v>40</c:v>
                </c:pt>
                <c:pt idx="2773">
                  <c:v>39</c:v>
                </c:pt>
                <c:pt idx="2774">
                  <c:v>39</c:v>
                </c:pt>
                <c:pt idx="2775">
                  <c:v>39</c:v>
                </c:pt>
                <c:pt idx="2776">
                  <c:v>39</c:v>
                </c:pt>
                <c:pt idx="2777">
                  <c:v>39</c:v>
                </c:pt>
                <c:pt idx="2778">
                  <c:v>39</c:v>
                </c:pt>
                <c:pt idx="2779">
                  <c:v>39</c:v>
                </c:pt>
                <c:pt idx="2780">
                  <c:v>39</c:v>
                </c:pt>
                <c:pt idx="2781">
                  <c:v>39</c:v>
                </c:pt>
                <c:pt idx="2782">
                  <c:v>39</c:v>
                </c:pt>
                <c:pt idx="2783">
                  <c:v>39</c:v>
                </c:pt>
                <c:pt idx="2784">
                  <c:v>39</c:v>
                </c:pt>
                <c:pt idx="2785">
                  <c:v>39</c:v>
                </c:pt>
                <c:pt idx="2786">
                  <c:v>39</c:v>
                </c:pt>
                <c:pt idx="2787">
                  <c:v>39</c:v>
                </c:pt>
                <c:pt idx="2788">
                  <c:v>39</c:v>
                </c:pt>
                <c:pt idx="2789">
                  <c:v>39</c:v>
                </c:pt>
                <c:pt idx="2790">
                  <c:v>39</c:v>
                </c:pt>
                <c:pt idx="2791">
                  <c:v>39</c:v>
                </c:pt>
                <c:pt idx="2792">
                  <c:v>39</c:v>
                </c:pt>
                <c:pt idx="2793">
                  <c:v>39</c:v>
                </c:pt>
                <c:pt idx="2794">
                  <c:v>39</c:v>
                </c:pt>
                <c:pt idx="2795">
                  <c:v>39</c:v>
                </c:pt>
                <c:pt idx="2796">
                  <c:v>39</c:v>
                </c:pt>
                <c:pt idx="2797">
                  <c:v>39</c:v>
                </c:pt>
                <c:pt idx="2798">
                  <c:v>39</c:v>
                </c:pt>
                <c:pt idx="2799">
                  <c:v>39</c:v>
                </c:pt>
                <c:pt idx="2800">
                  <c:v>39</c:v>
                </c:pt>
                <c:pt idx="2801">
                  <c:v>39</c:v>
                </c:pt>
                <c:pt idx="2802">
                  <c:v>39</c:v>
                </c:pt>
                <c:pt idx="2803">
                  <c:v>39</c:v>
                </c:pt>
                <c:pt idx="2804">
                  <c:v>39</c:v>
                </c:pt>
                <c:pt idx="2805">
                  <c:v>39</c:v>
                </c:pt>
                <c:pt idx="2806">
                  <c:v>39</c:v>
                </c:pt>
                <c:pt idx="2807">
                  <c:v>39</c:v>
                </c:pt>
                <c:pt idx="2808">
                  <c:v>39</c:v>
                </c:pt>
                <c:pt idx="2809">
                  <c:v>39</c:v>
                </c:pt>
                <c:pt idx="2810">
                  <c:v>39</c:v>
                </c:pt>
                <c:pt idx="2811">
                  <c:v>39</c:v>
                </c:pt>
                <c:pt idx="2812">
                  <c:v>39</c:v>
                </c:pt>
                <c:pt idx="2813">
                  <c:v>39</c:v>
                </c:pt>
                <c:pt idx="2814">
                  <c:v>39</c:v>
                </c:pt>
                <c:pt idx="2815">
                  <c:v>39</c:v>
                </c:pt>
                <c:pt idx="2816">
                  <c:v>39</c:v>
                </c:pt>
                <c:pt idx="2817">
                  <c:v>39</c:v>
                </c:pt>
                <c:pt idx="2818">
                  <c:v>39</c:v>
                </c:pt>
                <c:pt idx="2819">
                  <c:v>39</c:v>
                </c:pt>
                <c:pt idx="2820">
                  <c:v>39</c:v>
                </c:pt>
                <c:pt idx="2821">
                  <c:v>39</c:v>
                </c:pt>
                <c:pt idx="2822">
                  <c:v>39</c:v>
                </c:pt>
                <c:pt idx="2823">
                  <c:v>39</c:v>
                </c:pt>
                <c:pt idx="2824">
                  <c:v>39</c:v>
                </c:pt>
                <c:pt idx="2825">
                  <c:v>39</c:v>
                </c:pt>
                <c:pt idx="2826">
                  <c:v>39</c:v>
                </c:pt>
                <c:pt idx="2827">
                  <c:v>39</c:v>
                </c:pt>
                <c:pt idx="2828">
                  <c:v>39</c:v>
                </c:pt>
                <c:pt idx="2829">
                  <c:v>39</c:v>
                </c:pt>
                <c:pt idx="2830">
                  <c:v>39</c:v>
                </c:pt>
                <c:pt idx="2831">
                  <c:v>39</c:v>
                </c:pt>
                <c:pt idx="2832">
                  <c:v>39</c:v>
                </c:pt>
                <c:pt idx="2833">
                  <c:v>39</c:v>
                </c:pt>
                <c:pt idx="2834">
                  <c:v>39</c:v>
                </c:pt>
                <c:pt idx="2835">
                  <c:v>40</c:v>
                </c:pt>
                <c:pt idx="2836">
                  <c:v>40</c:v>
                </c:pt>
                <c:pt idx="2837">
                  <c:v>40</c:v>
                </c:pt>
                <c:pt idx="2838">
                  <c:v>40</c:v>
                </c:pt>
                <c:pt idx="2839">
                  <c:v>40</c:v>
                </c:pt>
                <c:pt idx="2840">
                  <c:v>40</c:v>
                </c:pt>
                <c:pt idx="2841">
                  <c:v>40</c:v>
                </c:pt>
                <c:pt idx="2842">
                  <c:v>40</c:v>
                </c:pt>
                <c:pt idx="2843">
                  <c:v>40</c:v>
                </c:pt>
                <c:pt idx="2844">
                  <c:v>40</c:v>
                </c:pt>
                <c:pt idx="2845">
                  <c:v>40</c:v>
                </c:pt>
                <c:pt idx="2846">
                  <c:v>41</c:v>
                </c:pt>
                <c:pt idx="2847">
                  <c:v>40</c:v>
                </c:pt>
                <c:pt idx="2848">
                  <c:v>41</c:v>
                </c:pt>
                <c:pt idx="2849">
                  <c:v>46</c:v>
                </c:pt>
                <c:pt idx="2850">
                  <c:v>48</c:v>
                </c:pt>
                <c:pt idx="2851">
                  <c:v>48</c:v>
                </c:pt>
                <c:pt idx="2852">
                  <c:v>52</c:v>
                </c:pt>
                <c:pt idx="2853">
                  <c:v>52</c:v>
                </c:pt>
                <c:pt idx="2854">
                  <c:v>54</c:v>
                </c:pt>
                <c:pt idx="2855">
                  <c:v>54</c:v>
                </c:pt>
                <c:pt idx="2856">
                  <c:v>54</c:v>
                </c:pt>
                <c:pt idx="2857">
                  <c:v>54</c:v>
                </c:pt>
                <c:pt idx="2858">
                  <c:v>54</c:v>
                </c:pt>
                <c:pt idx="2859">
                  <c:v>54</c:v>
                </c:pt>
                <c:pt idx="2860">
                  <c:v>54</c:v>
                </c:pt>
                <c:pt idx="2861">
                  <c:v>54</c:v>
                </c:pt>
                <c:pt idx="2862">
                  <c:v>54</c:v>
                </c:pt>
                <c:pt idx="2863">
                  <c:v>54</c:v>
                </c:pt>
                <c:pt idx="2864">
                  <c:v>54</c:v>
                </c:pt>
                <c:pt idx="2865">
                  <c:v>54</c:v>
                </c:pt>
                <c:pt idx="2866">
                  <c:v>54</c:v>
                </c:pt>
                <c:pt idx="2867">
                  <c:v>54</c:v>
                </c:pt>
                <c:pt idx="2868">
                  <c:v>54</c:v>
                </c:pt>
                <c:pt idx="2869">
                  <c:v>54</c:v>
                </c:pt>
                <c:pt idx="2870">
                  <c:v>54</c:v>
                </c:pt>
                <c:pt idx="2871">
                  <c:v>54</c:v>
                </c:pt>
                <c:pt idx="2872">
                  <c:v>54</c:v>
                </c:pt>
                <c:pt idx="2873">
                  <c:v>54</c:v>
                </c:pt>
                <c:pt idx="2874">
                  <c:v>54</c:v>
                </c:pt>
                <c:pt idx="2875">
                  <c:v>54</c:v>
                </c:pt>
                <c:pt idx="2876">
                  <c:v>54</c:v>
                </c:pt>
                <c:pt idx="2877">
                  <c:v>54</c:v>
                </c:pt>
                <c:pt idx="2878">
                  <c:v>54</c:v>
                </c:pt>
                <c:pt idx="2879">
                  <c:v>54</c:v>
                </c:pt>
                <c:pt idx="2880">
                  <c:v>54</c:v>
                </c:pt>
                <c:pt idx="2881">
                  <c:v>54</c:v>
                </c:pt>
                <c:pt idx="2882">
                  <c:v>54</c:v>
                </c:pt>
                <c:pt idx="2883">
                  <c:v>54</c:v>
                </c:pt>
                <c:pt idx="2884">
                  <c:v>54</c:v>
                </c:pt>
                <c:pt idx="2885">
                  <c:v>54</c:v>
                </c:pt>
                <c:pt idx="2886">
                  <c:v>54</c:v>
                </c:pt>
                <c:pt idx="2887">
                  <c:v>54</c:v>
                </c:pt>
                <c:pt idx="2888">
                  <c:v>54</c:v>
                </c:pt>
                <c:pt idx="2889">
                  <c:v>54</c:v>
                </c:pt>
                <c:pt idx="2890">
                  <c:v>54</c:v>
                </c:pt>
                <c:pt idx="2891">
                  <c:v>54</c:v>
                </c:pt>
                <c:pt idx="2892">
                  <c:v>54</c:v>
                </c:pt>
                <c:pt idx="2893">
                  <c:v>54</c:v>
                </c:pt>
                <c:pt idx="2894">
                  <c:v>54</c:v>
                </c:pt>
                <c:pt idx="2895">
                  <c:v>54</c:v>
                </c:pt>
                <c:pt idx="2896">
                  <c:v>54</c:v>
                </c:pt>
                <c:pt idx="2897">
                  <c:v>54</c:v>
                </c:pt>
                <c:pt idx="2898">
                  <c:v>54</c:v>
                </c:pt>
                <c:pt idx="2899">
                  <c:v>54</c:v>
                </c:pt>
                <c:pt idx="2900">
                  <c:v>54</c:v>
                </c:pt>
                <c:pt idx="2901">
                  <c:v>54</c:v>
                </c:pt>
                <c:pt idx="2902">
                  <c:v>54</c:v>
                </c:pt>
                <c:pt idx="2903">
                  <c:v>54</c:v>
                </c:pt>
                <c:pt idx="2904">
                  <c:v>54</c:v>
                </c:pt>
                <c:pt idx="2905">
                  <c:v>54</c:v>
                </c:pt>
                <c:pt idx="2906">
                  <c:v>54</c:v>
                </c:pt>
                <c:pt idx="2907">
                  <c:v>54</c:v>
                </c:pt>
                <c:pt idx="2908">
                  <c:v>54</c:v>
                </c:pt>
                <c:pt idx="2909">
                  <c:v>54</c:v>
                </c:pt>
                <c:pt idx="2910">
                  <c:v>54</c:v>
                </c:pt>
                <c:pt idx="2911">
                  <c:v>54</c:v>
                </c:pt>
                <c:pt idx="2912">
                  <c:v>54</c:v>
                </c:pt>
                <c:pt idx="2913">
                  <c:v>54</c:v>
                </c:pt>
                <c:pt idx="2914">
                  <c:v>54</c:v>
                </c:pt>
                <c:pt idx="2915">
                  <c:v>54</c:v>
                </c:pt>
                <c:pt idx="2916">
                  <c:v>54</c:v>
                </c:pt>
                <c:pt idx="2917">
                  <c:v>60</c:v>
                </c:pt>
                <c:pt idx="2918">
                  <c:v>61</c:v>
                </c:pt>
                <c:pt idx="2919">
                  <c:v>62</c:v>
                </c:pt>
                <c:pt idx="2920">
                  <c:v>65</c:v>
                </c:pt>
                <c:pt idx="2921">
                  <c:v>72</c:v>
                </c:pt>
                <c:pt idx="2922">
                  <c:v>72</c:v>
                </c:pt>
                <c:pt idx="2923">
                  <c:v>72</c:v>
                </c:pt>
                <c:pt idx="2924">
                  <c:v>73</c:v>
                </c:pt>
                <c:pt idx="2925">
                  <c:v>73</c:v>
                </c:pt>
                <c:pt idx="2926">
                  <c:v>76</c:v>
                </c:pt>
                <c:pt idx="2927">
                  <c:v>77</c:v>
                </c:pt>
                <c:pt idx="2928">
                  <c:v>78</c:v>
                </c:pt>
                <c:pt idx="2929">
                  <c:v>78</c:v>
                </c:pt>
                <c:pt idx="2930">
                  <c:v>77</c:v>
                </c:pt>
                <c:pt idx="2931">
                  <c:v>77</c:v>
                </c:pt>
                <c:pt idx="2932">
                  <c:v>79</c:v>
                </c:pt>
                <c:pt idx="2933">
                  <c:v>82</c:v>
                </c:pt>
                <c:pt idx="2934">
                  <c:v>82</c:v>
                </c:pt>
                <c:pt idx="2935">
                  <c:v>82</c:v>
                </c:pt>
                <c:pt idx="2936">
                  <c:v>83</c:v>
                </c:pt>
                <c:pt idx="2937">
                  <c:v>83</c:v>
                </c:pt>
                <c:pt idx="2938">
                  <c:v>84</c:v>
                </c:pt>
                <c:pt idx="2939">
                  <c:v>84</c:v>
                </c:pt>
                <c:pt idx="2940">
                  <c:v>84</c:v>
                </c:pt>
                <c:pt idx="2941">
                  <c:v>83</c:v>
                </c:pt>
                <c:pt idx="2942">
                  <c:v>84</c:v>
                </c:pt>
                <c:pt idx="2943">
                  <c:v>84</c:v>
                </c:pt>
                <c:pt idx="2944">
                  <c:v>88</c:v>
                </c:pt>
                <c:pt idx="2945">
                  <c:v>90</c:v>
                </c:pt>
                <c:pt idx="2946">
                  <c:v>90</c:v>
                </c:pt>
                <c:pt idx="2947">
                  <c:v>90</c:v>
                </c:pt>
                <c:pt idx="2948">
                  <c:v>90</c:v>
                </c:pt>
                <c:pt idx="2949">
                  <c:v>90</c:v>
                </c:pt>
                <c:pt idx="2950">
                  <c:v>90</c:v>
                </c:pt>
                <c:pt idx="2951">
                  <c:v>90</c:v>
                </c:pt>
                <c:pt idx="2952">
                  <c:v>98</c:v>
                </c:pt>
                <c:pt idx="2953">
                  <c:v>98</c:v>
                </c:pt>
                <c:pt idx="2954">
                  <c:v>98</c:v>
                </c:pt>
                <c:pt idx="2955">
                  <c:v>98</c:v>
                </c:pt>
                <c:pt idx="2956">
                  <c:v>98</c:v>
                </c:pt>
                <c:pt idx="2957">
                  <c:v>98</c:v>
                </c:pt>
                <c:pt idx="2958">
                  <c:v>98</c:v>
                </c:pt>
                <c:pt idx="2959">
                  <c:v>98</c:v>
                </c:pt>
                <c:pt idx="2960">
                  <c:v>98</c:v>
                </c:pt>
                <c:pt idx="2961">
                  <c:v>98</c:v>
                </c:pt>
                <c:pt idx="2962">
                  <c:v>98</c:v>
                </c:pt>
                <c:pt idx="2963">
                  <c:v>98</c:v>
                </c:pt>
                <c:pt idx="2964">
                  <c:v>98</c:v>
                </c:pt>
                <c:pt idx="2965">
                  <c:v>98</c:v>
                </c:pt>
                <c:pt idx="2966">
                  <c:v>98</c:v>
                </c:pt>
                <c:pt idx="2967">
                  <c:v>98</c:v>
                </c:pt>
                <c:pt idx="2968">
                  <c:v>98</c:v>
                </c:pt>
                <c:pt idx="2969">
                  <c:v>98</c:v>
                </c:pt>
                <c:pt idx="2970">
                  <c:v>98</c:v>
                </c:pt>
                <c:pt idx="2971">
                  <c:v>98</c:v>
                </c:pt>
                <c:pt idx="2972">
                  <c:v>98</c:v>
                </c:pt>
                <c:pt idx="2973">
                  <c:v>98</c:v>
                </c:pt>
                <c:pt idx="2974">
                  <c:v>98</c:v>
                </c:pt>
                <c:pt idx="2975">
                  <c:v>98</c:v>
                </c:pt>
                <c:pt idx="2976">
                  <c:v>98</c:v>
                </c:pt>
                <c:pt idx="2977">
                  <c:v>98</c:v>
                </c:pt>
                <c:pt idx="2978">
                  <c:v>98</c:v>
                </c:pt>
                <c:pt idx="2979">
                  <c:v>98</c:v>
                </c:pt>
                <c:pt idx="2980">
                  <c:v>98</c:v>
                </c:pt>
                <c:pt idx="2981">
                  <c:v>98</c:v>
                </c:pt>
                <c:pt idx="2982">
                  <c:v>98</c:v>
                </c:pt>
                <c:pt idx="2983">
                  <c:v>98</c:v>
                </c:pt>
                <c:pt idx="2984">
                  <c:v>98</c:v>
                </c:pt>
                <c:pt idx="2985">
                  <c:v>98</c:v>
                </c:pt>
                <c:pt idx="2986">
                  <c:v>97</c:v>
                </c:pt>
                <c:pt idx="2987">
                  <c:v>97</c:v>
                </c:pt>
                <c:pt idx="2988">
                  <c:v>98</c:v>
                </c:pt>
                <c:pt idx="2989">
                  <c:v>98</c:v>
                </c:pt>
                <c:pt idx="2990">
                  <c:v>98</c:v>
                </c:pt>
                <c:pt idx="2991">
                  <c:v>102</c:v>
                </c:pt>
                <c:pt idx="2992">
                  <c:v>102</c:v>
                </c:pt>
                <c:pt idx="2993">
                  <c:v>103</c:v>
                </c:pt>
                <c:pt idx="2994">
                  <c:v>108</c:v>
                </c:pt>
                <c:pt idx="2995">
                  <c:v>109</c:v>
                </c:pt>
                <c:pt idx="2996">
                  <c:v>110</c:v>
                </c:pt>
                <c:pt idx="2997">
                  <c:v>109</c:v>
                </c:pt>
                <c:pt idx="2998">
                  <c:v>109</c:v>
                </c:pt>
                <c:pt idx="2999">
                  <c:v>109</c:v>
                </c:pt>
                <c:pt idx="3000">
                  <c:v>108</c:v>
                </c:pt>
                <c:pt idx="3001">
                  <c:v>107</c:v>
                </c:pt>
                <c:pt idx="3002">
                  <c:v>107</c:v>
                </c:pt>
                <c:pt idx="3003">
                  <c:v>107</c:v>
                </c:pt>
                <c:pt idx="3004">
                  <c:v>107</c:v>
                </c:pt>
                <c:pt idx="3005">
                  <c:v>107</c:v>
                </c:pt>
                <c:pt idx="3006">
                  <c:v>107</c:v>
                </c:pt>
                <c:pt idx="3007">
                  <c:v>107</c:v>
                </c:pt>
                <c:pt idx="3008">
                  <c:v>108</c:v>
                </c:pt>
                <c:pt idx="3009">
                  <c:v>108</c:v>
                </c:pt>
                <c:pt idx="3010">
                  <c:v>108</c:v>
                </c:pt>
                <c:pt idx="3011">
                  <c:v>108</c:v>
                </c:pt>
                <c:pt idx="3012">
                  <c:v>108</c:v>
                </c:pt>
                <c:pt idx="3013">
                  <c:v>108</c:v>
                </c:pt>
                <c:pt idx="3014">
                  <c:v>108</c:v>
                </c:pt>
                <c:pt idx="3015">
                  <c:v>107</c:v>
                </c:pt>
                <c:pt idx="3016">
                  <c:v>107</c:v>
                </c:pt>
                <c:pt idx="3017">
                  <c:v>107</c:v>
                </c:pt>
                <c:pt idx="3018">
                  <c:v>107</c:v>
                </c:pt>
                <c:pt idx="3019">
                  <c:v>107</c:v>
                </c:pt>
                <c:pt idx="3020">
                  <c:v>107</c:v>
                </c:pt>
                <c:pt idx="3021">
                  <c:v>107</c:v>
                </c:pt>
                <c:pt idx="3022">
                  <c:v>107</c:v>
                </c:pt>
                <c:pt idx="3023">
                  <c:v>107</c:v>
                </c:pt>
                <c:pt idx="3024">
                  <c:v>107</c:v>
                </c:pt>
                <c:pt idx="3025">
                  <c:v>107</c:v>
                </c:pt>
                <c:pt idx="3026">
                  <c:v>107</c:v>
                </c:pt>
                <c:pt idx="3027">
                  <c:v>106</c:v>
                </c:pt>
                <c:pt idx="3028">
                  <c:v>106</c:v>
                </c:pt>
                <c:pt idx="3029">
                  <c:v>108</c:v>
                </c:pt>
                <c:pt idx="3030">
                  <c:v>108</c:v>
                </c:pt>
                <c:pt idx="3031">
                  <c:v>108</c:v>
                </c:pt>
                <c:pt idx="3032">
                  <c:v>108</c:v>
                </c:pt>
                <c:pt idx="3033">
                  <c:v>108</c:v>
                </c:pt>
                <c:pt idx="3034">
                  <c:v>108</c:v>
                </c:pt>
                <c:pt idx="3035">
                  <c:v>108</c:v>
                </c:pt>
                <c:pt idx="3036">
                  <c:v>108</c:v>
                </c:pt>
                <c:pt idx="3037">
                  <c:v>108</c:v>
                </c:pt>
                <c:pt idx="3038">
                  <c:v>108</c:v>
                </c:pt>
                <c:pt idx="3039">
                  <c:v>108</c:v>
                </c:pt>
                <c:pt idx="3040">
                  <c:v>108</c:v>
                </c:pt>
                <c:pt idx="3041">
                  <c:v>108</c:v>
                </c:pt>
                <c:pt idx="3042">
                  <c:v>108</c:v>
                </c:pt>
                <c:pt idx="3043">
                  <c:v>108</c:v>
                </c:pt>
                <c:pt idx="3044">
                  <c:v>108</c:v>
                </c:pt>
                <c:pt idx="3045">
                  <c:v>108</c:v>
                </c:pt>
                <c:pt idx="3046">
                  <c:v>108</c:v>
                </c:pt>
                <c:pt idx="3047">
                  <c:v>108</c:v>
                </c:pt>
                <c:pt idx="3048">
                  <c:v>108</c:v>
                </c:pt>
                <c:pt idx="3049">
                  <c:v>108</c:v>
                </c:pt>
                <c:pt idx="3050">
                  <c:v>108</c:v>
                </c:pt>
                <c:pt idx="3051">
                  <c:v>108</c:v>
                </c:pt>
                <c:pt idx="3052">
                  <c:v>108</c:v>
                </c:pt>
                <c:pt idx="3053">
                  <c:v>108</c:v>
                </c:pt>
                <c:pt idx="3054">
                  <c:v>108</c:v>
                </c:pt>
                <c:pt idx="3055">
                  <c:v>108</c:v>
                </c:pt>
                <c:pt idx="3056">
                  <c:v>108</c:v>
                </c:pt>
                <c:pt idx="3057">
                  <c:v>108</c:v>
                </c:pt>
                <c:pt idx="3058">
                  <c:v>108</c:v>
                </c:pt>
                <c:pt idx="3059">
                  <c:v>108</c:v>
                </c:pt>
                <c:pt idx="3060">
                  <c:v>108</c:v>
                </c:pt>
                <c:pt idx="3061">
                  <c:v>108</c:v>
                </c:pt>
                <c:pt idx="3062">
                  <c:v>108</c:v>
                </c:pt>
                <c:pt idx="3063">
                  <c:v>108</c:v>
                </c:pt>
                <c:pt idx="3064">
                  <c:v>107</c:v>
                </c:pt>
                <c:pt idx="3065">
                  <c:v>108</c:v>
                </c:pt>
                <c:pt idx="3066">
                  <c:v>108</c:v>
                </c:pt>
                <c:pt idx="3067">
                  <c:v>108</c:v>
                </c:pt>
                <c:pt idx="3068">
                  <c:v>110</c:v>
                </c:pt>
                <c:pt idx="3069">
                  <c:v>112</c:v>
                </c:pt>
                <c:pt idx="3070">
                  <c:v>111</c:v>
                </c:pt>
                <c:pt idx="3071">
                  <c:v>111</c:v>
                </c:pt>
                <c:pt idx="3072">
                  <c:v>112</c:v>
                </c:pt>
                <c:pt idx="3073">
                  <c:v>112</c:v>
                </c:pt>
                <c:pt idx="3074">
                  <c:v>111</c:v>
                </c:pt>
                <c:pt idx="3075">
                  <c:v>111</c:v>
                </c:pt>
                <c:pt idx="3076">
                  <c:v>111</c:v>
                </c:pt>
                <c:pt idx="3077">
                  <c:v>111</c:v>
                </c:pt>
                <c:pt idx="3078">
                  <c:v>112</c:v>
                </c:pt>
                <c:pt idx="3079">
                  <c:v>112</c:v>
                </c:pt>
                <c:pt idx="3080">
                  <c:v>112</c:v>
                </c:pt>
                <c:pt idx="3081">
                  <c:v>112</c:v>
                </c:pt>
                <c:pt idx="3082">
                  <c:v>112</c:v>
                </c:pt>
                <c:pt idx="3083">
                  <c:v>112</c:v>
                </c:pt>
                <c:pt idx="3084">
                  <c:v>112</c:v>
                </c:pt>
                <c:pt idx="3085">
                  <c:v>113</c:v>
                </c:pt>
                <c:pt idx="3086">
                  <c:v>113</c:v>
                </c:pt>
                <c:pt idx="3087">
                  <c:v>113</c:v>
                </c:pt>
                <c:pt idx="3088">
                  <c:v>115</c:v>
                </c:pt>
                <c:pt idx="3089">
                  <c:v>115</c:v>
                </c:pt>
                <c:pt idx="3090">
                  <c:v>115</c:v>
                </c:pt>
                <c:pt idx="3091">
                  <c:v>115</c:v>
                </c:pt>
                <c:pt idx="3092">
                  <c:v>115</c:v>
                </c:pt>
                <c:pt idx="3093">
                  <c:v>115</c:v>
                </c:pt>
                <c:pt idx="3094">
                  <c:v>115</c:v>
                </c:pt>
                <c:pt idx="3095">
                  <c:v>115</c:v>
                </c:pt>
                <c:pt idx="3096">
                  <c:v>115</c:v>
                </c:pt>
                <c:pt idx="3097">
                  <c:v>115</c:v>
                </c:pt>
                <c:pt idx="3098">
                  <c:v>115</c:v>
                </c:pt>
                <c:pt idx="3099">
                  <c:v>115</c:v>
                </c:pt>
                <c:pt idx="3100">
                  <c:v>115</c:v>
                </c:pt>
                <c:pt idx="3101">
                  <c:v>116</c:v>
                </c:pt>
                <c:pt idx="3102">
                  <c:v>116</c:v>
                </c:pt>
                <c:pt idx="3103">
                  <c:v>115</c:v>
                </c:pt>
                <c:pt idx="3104">
                  <c:v>115</c:v>
                </c:pt>
                <c:pt idx="3105">
                  <c:v>115</c:v>
                </c:pt>
                <c:pt idx="3106">
                  <c:v>115</c:v>
                </c:pt>
                <c:pt idx="3107">
                  <c:v>115</c:v>
                </c:pt>
                <c:pt idx="3108">
                  <c:v>115</c:v>
                </c:pt>
                <c:pt idx="3109">
                  <c:v>115</c:v>
                </c:pt>
                <c:pt idx="3110">
                  <c:v>115</c:v>
                </c:pt>
                <c:pt idx="3111">
                  <c:v>115</c:v>
                </c:pt>
                <c:pt idx="3112">
                  <c:v>115</c:v>
                </c:pt>
                <c:pt idx="3113">
                  <c:v>116</c:v>
                </c:pt>
                <c:pt idx="3114">
                  <c:v>116</c:v>
                </c:pt>
                <c:pt idx="3115">
                  <c:v>117</c:v>
                </c:pt>
                <c:pt idx="3116">
                  <c:v>117</c:v>
                </c:pt>
                <c:pt idx="3117">
                  <c:v>117</c:v>
                </c:pt>
                <c:pt idx="3118">
                  <c:v>117</c:v>
                </c:pt>
                <c:pt idx="3119">
                  <c:v>117</c:v>
                </c:pt>
                <c:pt idx="3120">
                  <c:v>117</c:v>
                </c:pt>
                <c:pt idx="3121">
                  <c:v>117</c:v>
                </c:pt>
                <c:pt idx="3122">
                  <c:v>117</c:v>
                </c:pt>
                <c:pt idx="3123">
                  <c:v>117</c:v>
                </c:pt>
                <c:pt idx="3124">
                  <c:v>117</c:v>
                </c:pt>
                <c:pt idx="3125">
                  <c:v>117</c:v>
                </c:pt>
                <c:pt idx="3126">
                  <c:v>117</c:v>
                </c:pt>
                <c:pt idx="3127">
                  <c:v>117</c:v>
                </c:pt>
                <c:pt idx="3128">
                  <c:v>117</c:v>
                </c:pt>
                <c:pt idx="3129">
                  <c:v>117</c:v>
                </c:pt>
                <c:pt idx="3130">
                  <c:v>117</c:v>
                </c:pt>
                <c:pt idx="3131">
                  <c:v>117</c:v>
                </c:pt>
                <c:pt idx="3132">
                  <c:v>117</c:v>
                </c:pt>
                <c:pt idx="3133">
                  <c:v>117</c:v>
                </c:pt>
                <c:pt idx="3134">
                  <c:v>117</c:v>
                </c:pt>
                <c:pt idx="3135">
                  <c:v>117</c:v>
                </c:pt>
                <c:pt idx="3136">
                  <c:v>117</c:v>
                </c:pt>
                <c:pt idx="3137">
                  <c:v>117</c:v>
                </c:pt>
                <c:pt idx="3138">
                  <c:v>117</c:v>
                </c:pt>
                <c:pt idx="3139">
                  <c:v>117</c:v>
                </c:pt>
                <c:pt idx="3140">
                  <c:v>117</c:v>
                </c:pt>
                <c:pt idx="3141">
                  <c:v>117</c:v>
                </c:pt>
                <c:pt idx="3142">
                  <c:v>117</c:v>
                </c:pt>
                <c:pt idx="3143">
                  <c:v>117</c:v>
                </c:pt>
                <c:pt idx="3144">
                  <c:v>117</c:v>
                </c:pt>
                <c:pt idx="3145">
                  <c:v>117</c:v>
                </c:pt>
                <c:pt idx="3146">
                  <c:v>117</c:v>
                </c:pt>
                <c:pt idx="3147">
                  <c:v>117</c:v>
                </c:pt>
                <c:pt idx="3148">
                  <c:v>117</c:v>
                </c:pt>
                <c:pt idx="3149">
                  <c:v>117</c:v>
                </c:pt>
                <c:pt idx="3150">
                  <c:v>116</c:v>
                </c:pt>
                <c:pt idx="3151">
                  <c:v>116</c:v>
                </c:pt>
                <c:pt idx="3152">
                  <c:v>116</c:v>
                </c:pt>
                <c:pt idx="3153">
                  <c:v>116</c:v>
                </c:pt>
                <c:pt idx="3154">
                  <c:v>116</c:v>
                </c:pt>
                <c:pt idx="3155">
                  <c:v>116</c:v>
                </c:pt>
                <c:pt idx="3156">
                  <c:v>116</c:v>
                </c:pt>
                <c:pt idx="3157">
                  <c:v>116</c:v>
                </c:pt>
                <c:pt idx="3158">
                  <c:v>116</c:v>
                </c:pt>
                <c:pt idx="3159">
                  <c:v>116</c:v>
                </c:pt>
                <c:pt idx="3160">
                  <c:v>116</c:v>
                </c:pt>
                <c:pt idx="3161">
                  <c:v>116</c:v>
                </c:pt>
                <c:pt idx="3162">
                  <c:v>116</c:v>
                </c:pt>
                <c:pt idx="3163">
                  <c:v>116</c:v>
                </c:pt>
                <c:pt idx="3164">
                  <c:v>115</c:v>
                </c:pt>
                <c:pt idx="3165">
                  <c:v>115</c:v>
                </c:pt>
                <c:pt idx="3166">
                  <c:v>115</c:v>
                </c:pt>
                <c:pt idx="3167">
                  <c:v>115</c:v>
                </c:pt>
                <c:pt idx="3168">
                  <c:v>115</c:v>
                </c:pt>
                <c:pt idx="3169">
                  <c:v>115</c:v>
                </c:pt>
                <c:pt idx="3170">
                  <c:v>115</c:v>
                </c:pt>
                <c:pt idx="3171">
                  <c:v>115</c:v>
                </c:pt>
                <c:pt idx="3172">
                  <c:v>115</c:v>
                </c:pt>
                <c:pt idx="3173">
                  <c:v>115</c:v>
                </c:pt>
                <c:pt idx="3174">
                  <c:v>115</c:v>
                </c:pt>
                <c:pt idx="3175">
                  <c:v>115</c:v>
                </c:pt>
                <c:pt idx="3176">
                  <c:v>115</c:v>
                </c:pt>
                <c:pt idx="3177">
                  <c:v>115</c:v>
                </c:pt>
                <c:pt idx="3178">
                  <c:v>115</c:v>
                </c:pt>
                <c:pt idx="3179">
                  <c:v>115</c:v>
                </c:pt>
                <c:pt idx="3180">
                  <c:v>115</c:v>
                </c:pt>
                <c:pt idx="3181">
                  <c:v>115</c:v>
                </c:pt>
                <c:pt idx="3182">
                  <c:v>115</c:v>
                </c:pt>
                <c:pt idx="3183">
                  <c:v>115</c:v>
                </c:pt>
                <c:pt idx="3184">
                  <c:v>115</c:v>
                </c:pt>
                <c:pt idx="3185">
                  <c:v>115</c:v>
                </c:pt>
                <c:pt idx="3186">
                  <c:v>115</c:v>
                </c:pt>
                <c:pt idx="3187">
                  <c:v>115</c:v>
                </c:pt>
                <c:pt idx="3188">
                  <c:v>115</c:v>
                </c:pt>
                <c:pt idx="3189">
                  <c:v>115</c:v>
                </c:pt>
                <c:pt idx="3190">
                  <c:v>115</c:v>
                </c:pt>
                <c:pt idx="3191">
                  <c:v>115</c:v>
                </c:pt>
                <c:pt idx="3192">
                  <c:v>115</c:v>
                </c:pt>
                <c:pt idx="3193">
                  <c:v>115</c:v>
                </c:pt>
                <c:pt idx="3194">
                  <c:v>115</c:v>
                </c:pt>
                <c:pt idx="3195">
                  <c:v>115</c:v>
                </c:pt>
                <c:pt idx="3196">
                  <c:v>115</c:v>
                </c:pt>
                <c:pt idx="3197">
                  <c:v>115</c:v>
                </c:pt>
                <c:pt idx="3198">
                  <c:v>115</c:v>
                </c:pt>
                <c:pt idx="3199">
                  <c:v>115</c:v>
                </c:pt>
                <c:pt idx="3200">
                  <c:v>116</c:v>
                </c:pt>
                <c:pt idx="3201">
                  <c:v>116</c:v>
                </c:pt>
                <c:pt idx="3202">
                  <c:v>116</c:v>
                </c:pt>
                <c:pt idx="3203">
                  <c:v>116</c:v>
                </c:pt>
                <c:pt idx="3204">
                  <c:v>116</c:v>
                </c:pt>
                <c:pt idx="3205">
                  <c:v>116</c:v>
                </c:pt>
                <c:pt idx="3206">
                  <c:v>115</c:v>
                </c:pt>
                <c:pt idx="3207">
                  <c:v>115</c:v>
                </c:pt>
                <c:pt idx="3208">
                  <c:v>115</c:v>
                </c:pt>
                <c:pt idx="3209">
                  <c:v>122</c:v>
                </c:pt>
                <c:pt idx="3210">
                  <c:v>122</c:v>
                </c:pt>
                <c:pt idx="3211">
                  <c:v>122</c:v>
                </c:pt>
                <c:pt idx="3212">
                  <c:v>121</c:v>
                </c:pt>
                <c:pt idx="3213">
                  <c:v>122</c:v>
                </c:pt>
                <c:pt idx="3214">
                  <c:v>124</c:v>
                </c:pt>
                <c:pt idx="3215">
                  <c:v>125</c:v>
                </c:pt>
                <c:pt idx="3216">
                  <c:v>125</c:v>
                </c:pt>
                <c:pt idx="3217">
                  <c:v>127</c:v>
                </c:pt>
                <c:pt idx="3218">
                  <c:v>126</c:v>
                </c:pt>
                <c:pt idx="3219">
                  <c:v>126</c:v>
                </c:pt>
                <c:pt idx="3220">
                  <c:v>125</c:v>
                </c:pt>
                <c:pt idx="3221">
                  <c:v>124</c:v>
                </c:pt>
                <c:pt idx="3222">
                  <c:v>123</c:v>
                </c:pt>
                <c:pt idx="3223">
                  <c:v>123</c:v>
                </c:pt>
                <c:pt idx="3224">
                  <c:v>123</c:v>
                </c:pt>
                <c:pt idx="3225">
                  <c:v>122</c:v>
                </c:pt>
                <c:pt idx="3226">
                  <c:v>122</c:v>
                </c:pt>
                <c:pt idx="3227">
                  <c:v>123</c:v>
                </c:pt>
                <c:pt idx="3228">
                  <c:v>122</c:v>
                </c:pt>
                <c:pt idx="3229">
                  <c:v>123</c:v>
                </c:pt>
                <c:pt idx="3230">
                  <c:v>123</c:v>
                </c:pt>
                <c:pt idx="3231">
                  <c:v>123</c:v>
                </c:pt>
                <c:pt idx="3232">
                  <c:v>125</c:v>
                </c:pt>
                <c:pt idx="3233">
                  <c:v>125</c:v>
                </c:pt>
                <c:pt idx="3234">
                  <c:v>125</c:v>
                </c:pt>
                <c:pt idx="3235">
                  <c:v>125</c:v>
                </c:pt>
                <c:pt idx="3236">
                  <c:v>125</c:v>
                </c:pt>
                <c:pt idx="3237">
                  <c:v>124</c:v>
                </c:pt>
                <c:pt idx="3238">
                  <c:v>124</c:v>
                </c:pt>
                <c:pt idx="3239">
                  <c:v>124</c:v>
                </c:pt>
                <c:pt idx="3240">
                  <c:v>124</c:v>
                </c:pt>
                <c:pt idx="3241">
                  <c:v>124</c:v>
                </c:pt>
                <c:pt idx="3242">
                  <c:v>125</c:v>
                </c:pt>
                <c:pt idx="3243">
                  <c:v>125</c:v>
                </c:pt>
                <c:pt idx="3244">
                  <c:v>125</c:v>
                </c:pt>
                <c:pt idx="3245">
                  <c:v>126</c:v>
                </c:pt>
                <c:pt idx="3246">
                  <c:v>126</c:v>
                </c:pt>
                <c:pt idx="3247">
                  <c:v>125</c:v>
                </c:pt>
                <c:pt idx="3248">
                  <c:v>125</c:v>
                </c:pt>
                <c:pt idx="3249">
                  <c:v>130</c:v>
                </c:pt>
                <c:pt idx="3250">
                  <c:v>130</c:v>
                </c:pt>
                <c:pt idx="3251">
                  <c:v>130</c:v>
                </c:pt>
                <c:pt idx="3252">
                  <c:v>132</c:v>
                </c:pt>
                <c:pt idx="3253">
                  <c:v>132</c:v>
                </c:pt>
                <c:pt idx="3254">
                  <c:v>132</c:v>
                </c:pt>
                <c:pt idx="3255">
                  <c:v>132</c:v>
                </c:pt>
                <c:pt idx="3256">
                  <c:v>132</c:v>
                </c:pt>
                <c:pt idx="3257">
                  <c:v>134</c:v>
                </c:pt>
                <c:pt idx="3258">
                  <c:v>136</c:v>
                </c:pt>
                <c:pt idx="3259">
                  <c:v>136</c:v>
                </c:pt>
                <c:pt idx="3260">
                  <c:v>136</c:v>
                </c:pt>
                <c:pt idx="3261">
                  <c:v>136</c:v>
                </c:pt>
                <c:pt idx="3262">
                  <c:v>136</c:v>
                </c:pt>
                <c:pt idx="3263">
                  <c:v>136</c:v>
                </c:pt>
                <c:pt idx="3264">
                  <c:v>136</c:v>
                </c:pt>
                <c:pt idx="3265">
                  <c:v>136</c:v>
                </c:pt>
                <c:pt idx="3266">
                  <c:v>136</c:v>
                </c:pt>
                <c:pt idx="3267">
                  <c:v>136</c:v>
                </c:pt>
                <c:pt idx="3268">
                  <c:v>136</c:v>
                </c:pt>
                <c:pt idx="3269">
                  <c:v>136</c:v>
                </c:pt>
                <c:pt idx="3270">
                  <c:v>136</c:v>
                </c:pt>
                <c:pt idx="3271">
                  <c:v>136</c:v>
                </c:pt>
                <c:pt idx="3272">
                  <c:v>134</c:v>
                </c:pt>
                <c:pt idx="3273">
                  <c:v>136</c:v>
                </c:pt>
                <c:pt idx="3274">
                  <c:v>136</c:v>
                </c:pt>
                <c:pt idx="3275">
                  <c:v>136</c:v>
                </c:pt>
                <c:pt idx="3276">
                  <c:v>136</c:v>
                </c:pt>
                <c:pt idx="3277">
                  <c:v>136</c:v>
                </c:pt>
                <c:pt idx="3278">
                  <c:v>136</c:v>
                </c:pt>
                <c:pt idx="3279">
                  <c:v>136</c:v>
                </c:pt>
                <c:pt idx="3280">
                  <c:v>136</c:v>
                </c:pt>
                <c:pt idx="3281">
                  <c:v>136</c:v>
                </c:pt>
                <c:pt idx="3282">
                  <c:v>136</c:v>
                </c:pt>
                <c:pt idx="3283">
                  <c:v>136</c:v>
                </c:pt>
                <c:pt idx="3284">
                  <c:v>138</c:v>
                </c:pt>
                <c:pt idx="3285">
                  <c:v>138</c:v>
                </c:pt>
                <c:pt idx="3286">
                  <c:v>138</c:v>
                </c:pt>
                <c:pt idx="3287">
                  <c:v>138</c:v>
                </c:pt>
                <c:pt idx="3288">
                  <c:v>138</c:v>
                </c:pt>
                <c:pt idx="3289">
                  <c:v>138</c:v>
                </c:pt>
                <c:pt idx="3290">
                  <c:v>138</c:v>
                </c:pt>
                <c:pt idx="3291">
                  <c:v>138</c:v>
                </c:pt>
                <c:pt idx="3292">
                  <c:v>138</c:v>
                </c:pt>
                <c:pt idx="3293">
                  <c:v>138</c:v>
                </c:pt>
                <c:pt idx="3294">
                  <c:v>138</c:v>
                </c:pt>
                <c:pt idx="3295">
                  <c:v>138</c:v>
                </c:pt>
                <c:pt idx="3296">
                  <c:v>138</c:v>
                </c:pt>
                <c:pt idx="3297">
                  <c:v>158</c:v>
                </c:pt>
                <c:pt idx="3298">
                  <c:v>157</c:v>
                </c:pt>
                <c:pt idx="3299">
                  <c:v>157</c:v>
                </c:pt>
                <c:pt idx="3300">
                  <c:v>158</c:v>
                </c:pt>
                <c:pt idx="3301">
                  <c:v>159</c:v>
                </c:pt>
                <c:pt idx="3302">
                  <c:v>159</c:v>
                </c:pt>
                <c:pt idx="3303">
                  <c:v>159</c:v>
                </c:pt>
                <c:pt idx="3304">
                  <c:v>159</c:v>
                </c:pt>
                <c:pt idx="3305">
                  <c:v>169</c:v>
                </c:pt>
                <c:pt idx="3306">
                  <c:v>168</c:v>
                </c:pt>
                <c:pt idx="3307">
                  <c:v>168</c:v>
                </c:pt>
                <c:pt idx="3308">
                  <c:v>167</c:v>
                </c:pt>
                <c:pt idx="3309">
                  <c:v>167</c:v>
                </c:pt>
                <c:pt idx="3310">
                  <c:v>164</c:v>
                </c:pt>
                <c:pt idx="3311">
                  <c:v>165</c:v>
                </c:pt>
                <c:pt idx="3312">
                  <c:v>165</c:v>
                </c:pt>
                <c:pt idx="3313">
                  <c:v>165</c:v>
                </c:pt>
                <c:pt idx="3314">
                  <c:v>164</c:v>
                </c:pt>
                <c:pt idx="3315">
                  <c:v>164</c:v>
                </c:pt>
                <c:pt idx="3316">
                  <c:v>164</c:v>
                </c:pt>
                <c:pt idx="3317">
                  <c:v>164</c:v>
                </c:pt>
                <c:pt idx="3318">
                  <c:v>164</c:v>
                </c:pt>
                <c:pt idx="3319">
                  <c:v>164</c:v>
                </c:pt>
                <c:pt idx="3320">
                  <c:v>164</c:v>
                </c:pt>
                <c:pt idx="3321">
                  <c:v>164</c:v>
                </c:pt>
                <c:pt idx="3322">
                  <c:v>163</c:v>
                </c:pt>
                <c:pt idx="3323">
                  <c:v>161</c:v>
                </c:pt>
                <c:pt idx="3324">
                  <c:v>161</c:v>
                </c:pt>
                <c:pt idx="3325">
                  <c:v>164</c:v>
                </c:pt>
                <c:pt idx="3326">
                  <c:v>162</c:v>
                </c:pt>
                <c:pt idx="3327">
                  <c:v>160</c:v>
                </c:pt>
                <c:pt idx="3328">
                  <c:v>160</c:v>
                </c:pt>
                <c:pt idx="3329">
                  <c:v>160</c:v>
                </c:pt>
                <c:pt idx="3330">
                  <c:v>160</c:v>
                </c:pt>
                <c:pt idx="3331">
                  <c:v>160</c:v>
                </c:pt>
                <c:pt idx="3332">
                  <c:v>160</c:v>
                </c:pt>
                <c:pt idx="3333">
                  <c:v>158</c:v>
                </c:pt>
                <c:pt idx="3334">
                  <c:v>158</c:v>
                </c:pt>
                <c:pt idx="3335">
                  <c:v>157</c:v>
                </c:pt>
                <c:pt idx="3336">
                  <c:v>157</c:v>
                </c:pt>
                <c:pt idx="3337">
                  <c:v>157</c:v>
                </c:pt>
                <c:pt idx="3338">
                  <c:v>157</c:v>
                </c:pt>
                <c:pt idx="3339">
                  <c:v>157</c:v>
                </c:pt>
                <c:pt idx="3340">
                  <c:v>157</c:v>
                </c:pt>
                <c:pt idx="3341">
                  <c:v>157</c:v>
                </c:pt>
                <c:pt idx="3342">
                  <c:v>156</c:v>
                </c:pt>
                <c:pt idx="3343">
                  <c:v>156</c:v>
                </c:pt>
                <c:pt idx="3344">
                  <c:v>155</c:v>
                </c:pt>
                <c:pt idx="3345">
                  <c:v>155</c:v>
                </c:pt>
                <c:pt idx="3346">
                  <c:v>155</c:v>
                </c:pt>
                <c:pt idx="3347">
                  <c:v>155</c:v>
                </c:pt>
                <c:pt idx="3348">
                  <c:v>155</c:v>
                </c:pt>
                <c:pt idx="3349">
                  <c:v>155</c:v>
                </c:pt>
                <c:pt idx="3350">
                  <c:v>155</c:v>
                </c:pt>
                <c:pt idx="3351">
                  <c:v>155</c:v>
                </c:pt>
                <c:pt idx="3352">
                  <c:v>155</c:v>
                </c:pt>
                <c:pt idx="3353">
                  <c:v>155</c:v>
                </c:pt>
                <c:pt idx="3354">
                  <c:v>155</c:v>
                </c:pt>
                <c:pt idx="3355">
                  <c:v>155</c:v>
                </c:pt>
                <c:pt idx="3356">
                  <c:v>155</c:v>
                </c:pt>
                <c:pt idx="3357">
                  <c:v>155</c:v>
                </c:pt>
                <c:pt idx="3358">
                  <c:v>155</c:v>
                </c:pt>
                <c:pt idx="3359">
                  <c:v>154</c:v>
                </c:pt>
                <c:pt idx="3360">
                  <c:v>154</c:v>
                </c:pt>
                <c:pt idx="3361">
                  <c:v>154</c:v>
                </c:pt>
                <c:pt idx="3362">
                  <c:v>154</c:v>
                </c:pt>
                <c:pt idx="3363">
                  <c:v>154</c:v>
                </c:pt>
                <c:pt idx="3364">
                  <c:v>154</c:v>
                </c:pt>
                <c:pt idx="3365">
                  <c:v>154</c:v>
                </c:pt>
                <c:pt idx="3366">
                  <c:v>154</c:v>
                </c:pt>
                <c:pt idx="3367">
                  <c:v>154</c:v>
                </c:pt>
                <c:pt idx="3368">
                  <c:v>153</c:v>
                </c:pt>
                <c:pt idx="3369">
                  <c:v>153</c:v>
                </c:pt>
                <c:pt idx="3370">
                  <c:v>153</c:v>
                </c:pt>
                <c:pt idx="3371">
                  <c:v>153</c:v>
                </c:pt>
                <c:pt idx="3372">
                  <c:v>153</c:v>
                </c:pt>
                <c:pt idx="3373">
                  <c:v>153</c:v>
                </c:pt>
                <c:pt idx="3374">
                  <c:v>153</c:v>
                </c:pt>
                <c:pt idx="3375">
                  <c:v>153</c:v>
                </c:pt>
                <c:pt idx="3376">
                  <c:v>153</c:v>
                </c:pt>
                <c:pt idx="3377">
                  <c:v>153</c:v>
                </c:pt>
                <c:pt idx="3378">
                  <c:v>153</c:v>
                </c:pt>
                <c:pt idx="3379">
                  <c:v>153</c:v>
                </c:pt>
                <c:pt idx="3380">
                  <c:v>153</c:v>
                </c:pt>
                <c:pt idx="3381">
                  <c:v>153</c:v>
                </c:pt>
                <c:pt idx="3382">
                  <c:v>153</c:v>
                </c:pt>
                <c:pt idx="3383">
                  <c:v>153</c:v>
                </c:pt>
                <c:pt idx="3384">
                  <c:v>153</c:v>
                </c:pt>
                <c:pt idx="3385">
                  <c:v>153</c:v>
                </c:pt>
                <c:pt idx="3386">
                  <c:v>153</c:v>
                </c:pt>
                <c:pt idx="3387">
                  <c:v>153</c:v>
                </c:pt>
                <c:pt idx="3388">
                  <c:v>153</c:v>
                </c:pt>
                <c:pt idx="3389">
                  <c:v>153</c:v>
                </c:pt>
                <c:pt idx="3390">
                  <c:v>153</c:v>
                </c:pt>
                <c:pt idx="3391">
                  <c:v>153</c:v>
                </c:pt>
                <c:pt idx="3392">
                  <c:v>152</c:v>
                </c:pt>
                <c:pt idx="3393">
                  <c:v>152</c:v>
                </c:pt>
                <c:pt idx="3394">
                  <c:v>152</c:v>
                </c:pt>
                <c:pt idx="3395">
                  <c:v>152</c:v>
                </c:pt>
                <c:pt idx="3396">
                  <c:v>154</c:v>
                </c:pt>
                <c:pt idx="3397">
                  <c:v>154</c:v>
                </c:pt>
                <c:pt idx="3398">
                  <c:v>154</c:v>
                </c:pt>
                <c:pt idx="3399">
                  <c:v>155</c:v>
                </c:pt>
                <c:pt idx="3400">
                  <c:v>155</c:v>
                </c:pt>
                <c:pt idx="3401">
                  <c:v>155</c:v>
                </c:pt>
                <c:pt idx="3402">
                  <c:v>155</c:v>
                </c:pt>
                <c:pt idx="3403">
                  <c:v>155</c:v>
                </c:pt>
                <c:pt idx="3404">
                  <c:v>155</c:v>
                </c:pt>
                <c:pt idx="3405">
                  <c:v>155</c:v>
                </c:pt>
                <c:pt idx="3406">
                  <c:v>155</c:v>
                </c:pt>
                <c:pt idx="3407">
                  <c:v>155</c:v>
                </c:pt>
                <c:pt idx="3408">
                  <c:v>155</c:v>
                </c:pt>
                <c:pt idx="3409">
                  <c:v>155</c:v>
                </c:pt>
                <c:pt idx="3410">
                  <c:v>155</c:v>
                </c:pt>
                <c:pt idx="3411">
                  <c:v>155</c:v>
                </c:pt>
                <c:pt idx="3412">
                  <c:v>155</c:v>
                </c:pt>
                <c:pt idx="3413">
                  <c:v>155</c:v>
                </c:pt>
                <c:pt idx="3414">
                  <c:v>155</c:v>
                </c:pt>
                <c:pt idx="3415">
                  <c:v>155</c:v>
                </c:pt>
                <c:pt idx="3416">
                  <c:v>156</c:v>
                </c:pt>
                <c:pt idx="3417">
                  <c:v>156</c:v>
                </c:pt>
                <c:pt idx="3418">
                  <c:v>155</c:v>
                </c:pt>
                <c:pt idx="3419">
                  <c:v>155</c:v>
                </c:pt>
                <c:pt idx="3420">
                  <c:v>155</c:v>
                </c:pt>
                <c:pt idx="3421">
                  <c:v>155</c:v>
                </c:pt>
                <c:pt idx="3422">
                  <c:v>155</c:v>
                </c:pt>
                <c:pt idx="3423">
                  <c:v>154</c:v>
                </c:pt>
                <c:pt idx="3424">
                  <c:v>157</c:v>
                </c:pt>
                <c:pt idx="3425">
                  <c:v>157</c:v>
                </c:pt>
                <c:pt idx="3426">
                  <c:v>157</c:v>
                </c:pt>
                <c:pt idx="3427">
                  <c:v>157</c:v>
                </c:pt>
                <c:pt idx="3428">
                  <c:v>157</c:v>
                </c:pt>
                <c:pt idx="3429">
                  <c:v>157</c:v>
                </c:pt>
                <c:pt idx="3430">
                  <c:v>157</c:v>
                </c:pt>
                <c:pt idx="3431">
                  <c:v>155</c:v>
                </c:pt>
                <c:pt idx="3432">
                  <c:v>155</c:v>
                </c:pt>
                <c:pt idx="3433">
                  <c:v>156</c:v>
                </c:pt>
                <c:pt idx="3434">
                  <c:v>155</c:v>
                </c:pt>
                <c:pt idx="3435">
                  <c:v>156</c:v>
                </c:pt>
                <c:pt idx="3436">
                  <c:v>156</c:v>
                </c:pt>
                <c:pt idx="3437">
                  <c:v>156</c:v>
                </c:pt>
                <c:pt idx="3438">
                  <c:v>156</c:v>
                </c:pt>
                <c:pt idx="3439">
                  <c:v>157</c:v>
                </c:pt>
                <c:pt idx="3440">
                  <c:v>157</c:v>
                </c:pt>
                <c:pt idx="3441">
                  <c:v>157</c:v>
                </c:pt>
                <c:pt idx="3442">
                  <c:v>158</c:v>
                </c:pt>
                <c:pt idx="3443">
                  <c:v>158</c:v>
                </c:pt>
                <c:pt idx="3444">
                  <c:v>158</c:v>
                </c:pt>
                <c:pt idx="3445">
                  <c:v>158</c:v>
                </c:pt>
                <c:pt idx="3446">
                  <c:v>158</c:v>
                </c:pt>
                <c:pt idx="3447">
                  <c:v>158</c:v>
                </c:pt>
                <c:pt idx="3448">
                  <c:v>154</c:v>
                </c:pt>
                <c:pt idx="3449">
                  <c:v>153</c:v>
                </c:pt>
                <c:pt idx="3450">
                  <c:v>153</c:v>
                </c:pt>
                <c:pt idx="3451">
                  <c:v>151</c:v>
                </c:pt>
                <c:pt idx="3452">
                  <c:v>148</c:v>
                </c:pt>
                <c:pt idx="3453">
                  <c:v>148</c:v>
                </c:pt>
                <c:pt idx="3454">
                  <c:v>148</c:v>
                </c:pt>
                <c:pt idx="3455">
                  <c:v>148</c:v>
                </c:pt>
                <c:pt idx="3456">
                  <c:v>153</c:v>
                </c:pt>
                <c:pt idx="3457">
                  <c:v>154</c:v>
                </c:pt>
                <c:pt idx="3458">
                  <c:v>155</c:v>
                </c:pt>
                <c:pt idx="3459">
                  <c:v>155</c:v>
                </c:pt>
                <c:pt idx="3460">
                  <c:v>154</c:v>
                </c:pt>
                <c:pt idx="3461">
                  <c:v>154</c:v>
                </c:pt>
                <c:pt idx="3462">
                  <c:v>154</c:v>
                </c:pt>
                <c:pt idx="3463">
                  <c:v>153</c:v>
                </c:pt>
                <c:pt idx="3464">
                  <c:v>153</c:v>
                </c:pt>
                <c:pt idx="3465">
                  <c:v>153</c:v>
                </c:pt>
                <c:pt idx="3466">
                  <c:v>153</c:v>
                </c:pt>
                <c:pt idx="3467">
                  <c:v>153</c:v>
                </c:pt>
                <c:pt idx="3468">
                  <c:v>152</c:v>
                </c:pt>
                <c:pt idx="3469">
                  <c:v>111</c:v>
                </c:pt>
                <c:pt idx="3470">
                  <c:v>109</c:v>
                </c:pt>
                <c:pt idx="3471">
                  <c:v>62</c:v>
                </c:pt>
                <c:pt idx="3472">
                  <c:v>56</c:v>
                </c:pt>
                <c:pt idx="3473">
                  <c:v>56</c:v>
                </c:pt>
                <c:pt idx="3474">
                  <c:v>56</c:v>
                </c:pt>
                <c:pt idx="3475">
                  <c:v>56</c:v>
                </c:pt>
                <c:pt idx="3476">
                  <c:v>57</c:v>
                </c:pt>
                <c:pt idx="3477">
                  <c:v>57</c:v>
                </c:pt>
                <c:pt idx="3478">
                  <c:v>57</c:v>
                </c:pt>
                <c:pt idx="3479">
                  <c:v>57</c:v>
                </c:pt>
                <c:pt idx="3480">
                  <c:v>57</c:v>
                </c:pt>
                <c:pt idx="3481">
                  <c:v>56</c:v>
                </c:pt>
                <c:pt idx="3482">
                  <c:v>56</c:v>
                </c:pt>
                <c:pt idx="3483">
                  <c:v>56</c:v>
                </c:pt>
                <c:pt idx="3484">
                  <c:v>56</c:v>
                </c:pt>
                <c:pt idx="3485">
                  <c:v>56</c:v>
                </c:pt>
                <c:pt idx="3486">
                  <c:v>56</c:v>
                </c:pt>
                <c:pt idx="3487">
                  <c:v>56</c:v>
                </c:pt>
                <c:pt idx="3488">
                  <c:v>54</c:v>
                </c:pt>
                <c:pt idx="3489">
                  <c:v>53</c:v>
                </c:pt>
                <c:pt idx="3490">
                  <c:v>53</c:v>
                </c:pt>
                <c:pt idx="3491">
                  <c:v>53</c:v>
                </c:pt>
                <c:pt idx="3492">
                  <c:v>53</c:v>
                </c:pt>
                <c:pt idx="3493">
                  <c:v>52</c:v>
                </c:pt>
                <c:pt idx="3494">
                  <c:v>52</c:v>
                </c:pt>
                <c:pt idx="3495">
                  <c:v>51</c:v>
                </c:pt>
                <c:pt idx="3496">
                  <c:v>49</c:v>
                </c:pt>
                <c:pt idx="3497">
                  <c:v>49</c:v>
                </c:pt>
                <c:pt idx="3498">
                  <c:v>49</c:v>
                </c:pt>
                <c:pt idx="3499">
                  <c:v>49</c:v>
                </c:pt>
                <c:pt idx="3500">
                  <c:v>49</c:v>
                </c:pt>
                <c:pt idx="3501">
                  <c:v>49</c:v>
                </c:pt>
                <c:pt idx="3502">
                  <c:v>48</c:v>
                </c:pt>
                <c:pt idx="3503">
                  <c:v>48</c:v>
                </c:pt>
                <c:pt idx="3504">
                  <c:v>48</c:v>
                </c:pt>
                <c:pt idx="3505">
                  <c:v>48</c:v>
                </c:pt>
                <c:pt idx="3506">
                  <c:v>48</c:v>
                </c:pt>
                <c:pt idx="3507">
                  <c:v>48</c:v>
                </c:pt>
                <c:pt idx="3508">
                  <c:v>48</c:v>
                </c:pt>
                <c:pt idx="3509">
                  <c:v>48</c:v>
                </c:pt>
                <c:pt idx="3510">
                  <c:v>48</c:v>
                </c:pt>
                <c:pt idx="3511">
                  <c:v>48</c:v>
                </c:pt>
                <c:pt idx="3512">
                  <c:v>48</c:v>
                </c:pt>
                <c:pt idx="3513">
                  <c:v>48</c:v>
                </c:pt>
                <c:pt idx="3514">
                  <c:v>48</c:v>
                </c:pt>
                <c:pt idx="3515">
                  <c:v>48</c:v>
                </c:pt>
                <c:pt idx="3516">
                  <c:v>48</c:v>
                </c:pt>
                <c:pt idx="3517">
                  <c:v>48</c:v>
                </c:pt>
                <c:pt idx="3518">
                  <c:v>48</c:v>
                </c:pt>
                <c:pt idx="3519">
                  <c:v>48</c:v>
                </c:pt>
                <c:pt idx="3520">
                  <c:v>48</c:v>
                </c:pt>
                <c:pt idx="3521">
                  <c:v>48</c:v>
                </c:pt>
                <c:pt idx="3522">
                  <c:v>48</c:v>
                </c:pt>
                <c:pt idx="3523">
                  <c:v>48</c:v>
                </c:pt>
                <c:pt idx="3524">
                  <c:v>48</c:v>
                </c:pt>
                <c:pt idx="3525">
                  <c:v>48</c:v>
                </c:pt>
                <c:pt idx="3526">
                  <c:v>48</c:v>
                </c:pt>
                <c:pt idx="3527">
                  <c:v>48</c:v>
                </c:pt>
                <c:pt idx="3528">
                  <c:v>48</c:v>
                </c:pt>
                <c:pt idx="3529">
                  <c:v>48</c:v>
                </c:pt>
                <c:pt idx="3530">
                  <c:v>48</c:v>
                </c:pt>
                <c:pt idx="3531">
                  <c:v>48</c:v>
                </c:pt>
                <c:pt idx="3532">
                  <c:v>48</c:v>
                </c:pt>
                <c:pt idx="3533">
                  <c:v>48</c:v>
                </c:pt>
                <c:pt idx="3534">
                  <c:v>48</c:v>
                </c:pt>
                <c:pt idx="3535">
                  <c:v>47</c:v>
                </c:pt>
                <c:pt idx="3536">
                  <c:v>47</c:v>
                </c:pt>
                <c:pt idx="3537">
                  <c:v>47</c:v>
                </c:pt>
                <c:pt idx="3538">
                  <c:v>46</c:v>
                </c:pt>
                <c:pt idx="3539">
                  <c:v>46</c:v>
                </c:pt>
                <c:pt idx="3540">
                  <c:v>46</c:v>
                </c:pt>
                <c:pt idx="3541">
                  <c:v>46</c:v>
                </c:pt>
                <c:pt idx="3542">
                  <c:v>46</c:v>
                </c:pt>
                <c:pt idx="3543">
                  <c:v>46</c:v>
                </c:pt>
                <c:pt idx="3544">
                  <c:v>46</c:v>
                </c:pt>
                <c:pt idx="3545">
                  <c:v>46</c:v>
                </c:pt>
                <c:pt idx="3546">
                  <c:v>46</c:v>
                </c:pt>
                <c:pt idx="3547">
                  <c:v>46</c:v>
                </c:pt>
                <c:pt idx="3548">
                  <c:v>46</c:v>
                </c:pt>
                <c:pt idx="3549">
                  <c:v>46</c:v>
                </c:pt>
                <c:pt idx="3550">
                  <c:v>46</c:v>
                </c:pt>
                <c:pt idx="3551">
                  <c:v>46</c:v>
                </c:pt>
                <c:pt idx="3552">
                  <c:v>46</c:v>
                </c:pt>
                <c:pt idx="3553">
                  <c:v>46</c:v>
                </c:pt>
                <c:pt idx="3554">
                  <c:v>46</c:v>
                </c:pt>
                <c:pt idx="3555">
                  <c:v>46</c:v>
                </c:pt>
                <c:pt idx="3556">
                  <c:v>46</c:v>
                </c:pt>
                <c:pt idx="3557">
                  <c:v>46</c:v>
                </c:pt>
                <c:pt idx="3558">
                  <c:v>46</c:v>
                </c:pt>
                <c:pt idx="3559">
                  <c:v>46</c:v>
                </c:pt>
                <c:pt idx="3560">
                  <c:v>46</c:v>
                </c:pt>
                <c:pt idx="3561">
                  <c:v>46</c:v>
                </c:pt>
                <c:pt idx="3562">
                  <c:v>46</c:v>
                </c:pt>
                <c:pt idx="3563">
                  <c:v>46</c:v>
                </c:pt>
                <c:pt idx="3564">
                  <c:v>46</c:v>
                </c:pt>
                <c:pt idx="3565">
                  <c:v>46</c:v>
                </c:pt>
                <c:pt idx="3566">
                  <c:v>46</c:v>
                </c:pt>
                <c:pt idx="3567">
                  <c:v>46</c:v>
                </c:pt>
                <c:pt idx="3568">
                  <c:v>46</c:v>
                </c:pt>
                <c:pt idx="3569">
                  <c:v>46</c:v>
                </c:pt>
                <c:pt idx="3570">
                  <c:v>46</c:v>
                </c:pt>
                <c:pt idx="3571">
                  <c:v>46</c:v>
                </c:pt>
                <c:pt idx="3572">
                  <c:v>46</c:v>
                </c:pt>
                <c:pt idx="3573">
                  <c:v>46</c:v>
                </c:pt>
                <c:pt idx="3574">
                  <c:v>46</c:v>
                </c:pt>
                <c:pt idx="3575">
                  <c:v>46</c:v>
                </c:pt>
                <c:pt idx="3576">
                  <c:v>46</c:v>
                </c:pt>
                <c:pt idx="3577">
                  <c:v>46</c:v>
                </c:pt>
                <c:pt idx="3578">
                  <c:v>46</c:v>
                </c:pt>
                <c:pt idx="3579">
                  <c:v>46</c:v>
                </c:pt>
                <c:pt idx="3580">
                  <c:v>46</c:v>
                </c:pt>
                <c:pt idx="3581">
                  <c:v>46</c:v>
                </c:pt>
                <c:pt idx="3582">
                  <c:v>46</c:v>
                </c:pt>
                <c:pt idx="3583">
                  <c:v>46</c:v>
                </c:pt>
                <c:pt idx="3584">
                  <c:v>46</c:v>
                </c:pt>
                <c:pt idx="3585">
                  <c:v>46</c:v>
                </c:pt>
                <c:pt idx="3586">
                  <c:v>46</c:v>
                </c:pt>
                <c:pt idx="3587">
                  <c:v>46</c:v>
                </c:pt>
                <c:pt idx="3588">
                  <c:v>45</c:v>
                </c:pt>
                <c:pt idx="3589">
                  <c:v>45</c:v>
                </c:pt>
                <c:pt idx="3590">
                  <c:v>45</c:v>
                </c:pt>
                <c:pt idx="3591">
                  <c:v>45</c:v>
                </c:pt>
                <c:pt idx="3592">
                  <c:v>45</c:v>
                </c:pt>
                <c:pt idx="3593">
                  <c:v>45</c:v>
                </c:pt>
                <c:pt idx="3594">
                  <c:v>45</c:v>
                </c:pt>
                <c:pt idx="3595">
                  <c:v>45</c:v>
                </c:pt>
                <c:pt idx="3596">
                  <c:v>45</c:v>
                </c:pt>
                <c:pt idx="3597">
                  <c:v>45</c:v>
                </c:pt>
                <c:pt idx="3598">
                  <c:v>45</c:v>
                </c:pt>
                <c:pt idx="3599">
                  <c:v>45</c:v>
                </c:pt>
                <c:pt idx="3600">
                  <c:v>45</c:v>
                </c:pt>
                <c:pt idx="3601">
                  <c:v>45</c:v>
                </c:pt>
                <c:pt idx="3602">
                  <c:v>45</c:v>
                </c:pt>
                <c:pt idx="3603">
                  <c:v>45</c:v>
                </c:pt>
                <c:pt idx="3604">
                  <c:v>45</c:v>
                </c:pt>
                <c:pt idx="3605">
                  <c:v>45</c:v>
                </c:pt>
                <c:pt idx="3606">
                  <c:v>45</c:v>
                </c:pt>
                <c:pt idx="3607">
                  <c:v>45</c:v>
                </c:pt>
                <c:pt idx="3608">
                  <c:v>45</c:v>
                </c:pt>
                <c:pt idx="3609">
                  <c:v>45</c:v>
                </c:pt>
                <c:pt idx="3610">
                  <c:v>45</c:v>
                </c:pt>
                <c:pt idx="3611">
                  <c:v>45</c:v>
                </c:pt>
                <c:pt idx="3612">
                  <c:v>44</c:v>
                </c:pt>
                <c:pt idx="3613">
                  <c:v>44</c:v>
                </c:pt>
                <c:pt idx="3614">
                  <c:v>44</c:v>
                </c:pt>
                <c:pt idx="3615">
                  <c:v>43</c:v>
                </c:pt>
                <c:pt idx="3616">
                  <c:v>43</c:v>
                </c:pt>
                <c:pt idx="3617">
                  <c:v>43</c:v>
                </c:pt>
                <c:pt idx="3618">
                  <c:v>42</c:v>
                </c:pt>
                <c:pt idx="3619">
                  <c:v>42</c:v>
                </c:pt>
                <c:pt idx="3620">
                  <c:v>42</c:v>
                </c:pt>
                <c:pt idx="3621">
                  <c:v>42</c:v>
                </c:pt>
                <c:pt idx="3622">
                  <c:v>42</c:v>
                </c:pt>
                <c:pt idx="3623">
                  <c:v>42</c:v>
                </c:pt>
                <c:pt idx="3624">
                  <c:v>42</c:v>
                </c:pt>
                <c:pt idx="3625">
                  <c:v>42</c:v>
                </c:pt>
                <c:pt idx="3626">
                  <c:v>42</c:v>
                </c:pt>
                <c:pt idx="3627">
                  <c:v>42</c:v>
                </c:pt>
                <c:pt idx="3628">
                  <c:v>42</c:v>
                </c:pt>
                <c:pt idx="3629">
                  <c:v>42</c:v>
                </c:pt>
                <c:pt idx="3630">
                  <c:v>42</c:v>
                </c:pt>
                <c:pt idx="3631">
                  <c:v>42</c:v>
                </c:pt>
                <c:pt idx="3632">
                  <c:v>42</c:v>
                </c:pt>
                <c:pt idx="3633">
                  <c:v>42</c:v>
                </c:pt>
                <c:pt idx="3634">
                  <c:v>42</c:v>
                </c:pt>
                <c:pt idx="3635">
                  <c:v>42</c:v>
                </c:pt>
                <c:pt idx="3636">
                  <c:v>42</c:v>
                </c:pt>
                <c:pt idx="3637">
                  <c:v>42</c:v>
                </c:pt>
                <c:pt idx="3638">
                  <c:v>42</c:v>
                </c:pt>
                <c:pt idx="3639">
                  <c:v>42</c:v>
                </c:pt>
                <c:pt idx="3640">
                  <c:v>42</c:v>
                </c:pt>
                <c:pt idx="3641">
                  <c:v>42</c:v>
                </c:pt>
                <c:pt idx="3642">
                  <c:v>42</c:v>
                </c:pt>
                <c:pt idx="3643">
                  <c:v>42</c:v>
                </c:pt>
                <c:pt idx="3644">
                  <c:v>40</c:v>
                </c:pt>
                <c:pt idx="3645">
                  <c:v>40</c:v>
                </c:pt>
                <c:pt idx="3646">
                  <c:v>40</c:v>
                </c:pt>
                <c:pt idx="3647">
                  <c:v>40</c:v>
                </c:pt>
                <c:pt idx="3648">
                  <c:v>40</c:v>
                </c:pt>
                <c:pt idx="3649">
                  <c:v>40</c:v>
                </c:pt>
                <c:pt idx="3650">
                  <c:v>40</c:v>
                </c:pt>
                <c:pt idx="3651">
                  <c:v>40</c:v>
                </c:pt>
                <c:pt idx="3652">
                  <c:v>40</c:v>
                </c:pt>
                <c:pt idx="3653">
                  <c:v>40</c:v>
                </c:pt>
                <c:pt idx="3654">
                  <c:v>40</c:v>
                </c:pt>
                <c:pt idx="3655">
                  <c:v>40</c:v>
                </c:pt>
                <c:pt idx="3656">
                  <c:v>40</c:v>
                </c:pt>
                <c:pt idx="3657">
                  <c:v>40</c:v>
                </c:pt>
                <c:pt idx="3658">
                  <c:v>38</c:v>
                </c:pt>
                <c:pt idx="3659">
                  <c:v>38</c:v>
                </c:pt>
                <c:pt idx="3660">
                  <c:v>38</c:v>
                </c:pt>
                <c:pt idx="3661">
                  <c:v>38</c:v>
                </c:pt>
                <c:pt idx="3662">
                  <c:v>38</c:v>
                </c:pt>
                <c:pt idx="3663">
                  <c:v>38</c:v>
                </c:pt>
                <c:pt idx="3664">
                  <c:v>38</c:v>
                </c:pt>
                <c:pt idx="3665">
                  <c:v>38</c:v>
                </c:pt>
                <c:pt idx="3666">
                  <c:v>38</c:v>
                </c:pt>
                <c:pt idx="3667">
                  <c:v>38</c:v>
                </c:pt>
                <c:pt idx="3668">
                  <c:v>38</c:v>
                </c:pt>
                <c:pt idx="3669">
                  <c:v>38</c:v>
                </c:pt>
                <c:pt idx="3670">
                  <c:v>38</c:v>
                </c:pt>
                <c:pt idx="3671">
                  <c:v>38</c:v>
                </c:pt>
                <c:pt idx="3672">
                  <c:v>38</c:v>
                </c:pt>
                <c:pt idx="3673">
                  <c:v>38</c:v>
                </c:pt>
                <c:pt idx="3674">
                  <c:v>38</c:v>
                </c:pt>
                <c:pt idx="3675">
                  <c:v>38</c:v>
                </c:pt>
                <c:pt idx="3676">
                  <c:v>38</c:v>
                </c:pt>
                <c:pt idx="3677">
                  <c:v>38</c:v>
                </c:pt>
                <c:pt idx="3678">
                  <c:v>38</c:v>
                </c:pt>
                <c:pt idx="3679">
                  <c:v>38</c:v>
                </c:pt>
                <c:pt idx="3680">
                  <c:v>38</c:v>
                </c:pt>
                <c:pt idx="3681">
                  <c:v>33</c:v>
                </c:pt>
                <c:pt idx="3682">
                  <c:v>27</c:v>
                </c:pt>
                <c:pt idx="3683">
                  <c:v>16</c:v>
                </c:pt>
                <c:pt idx="3684">
                  <c:v>14</c:v>
                </c:pt>
                <c:pt idx="3685">
                  <c:v>14</c:v>
                </c:pt>
                <c:pt idx="3686">
                  <c:v>12</c:v>
                </c:pt>
                <c:pt idx="3687">
                  <c:v>12</c:v>
                </c:pt>
                <c:pt idx="3688">
                  <c:v>12</c:v>
                </c:pt>
                <c:pt idx="3689">
                  <c:v>12</c:v>
                </c:pt>
                <c:pt idx="3690">
                  <c:v>12</c:v>
                </c:pt>
                <c:pt idx="3691">
                  <c:v>10</c:v>
                </c:pt>
                <c:pt idx="3692">
                  <c:v>9</c:v>
                </c:pt>
                <c:pt idx="3693">
                  <c:v>9</c:v>
                </c:pt>
                <c:pt idx="3694">
                  <c:v>8</c:v>
                </c:pt>
                <c:pt idx="3695">
                  <c:v>8</c:v>
                </c:pt>
                <c:pt idx="3696">
                  <c:v>5</c:v>
                </c:pt>
                <c:pt idx="3697">
                  <c:v>5</c:v>
                </c:pt>
                <c:pt idx="3698">
                  <c:v>5</c:v>
                </c:pt>
                <c:pt idx="3699">
                  <c:v>5</c:v>
                </c:pt>
                <c:pt idx="3700">
                  <c:v>5</c:v>
                </c:pt>
                <c:pt idx="3701">
                  <c:v>5</c:v>
                </c:pt>
                <c:pt idx="3702">
                  <c:v>4</c:v>
                </c:pt>
                <c:pt idx="3703">
                  <c:v>3</c:v>
                </c:pt>
                <c:pt idx="3704">
                  <c:v>3</c:v>
                </c:pt>
                <c:pt idx="3705">
                  <c:v>3</c:v>
                </c:pt>
                <c:pt idx="3706">
                  <c:v>3</c:v>
                </c:pt>
                <c:pt idx="3707">
                  <c:v>3</c:v>
                </c:pt>
                <c:pt idx="3708">
                  <c:v>3</c:v>
                </c:pt>
                <c:pt idx="3709">
                  <c:v>3</c:v>
                </c:pt>
                <c:pt idx="3710">
                  <c:v>3</c:v>
                </c:pt>
                <c:pt idx="3711">
                  <c:v>3</c:v>
                </c:pt>
                <c:pt idx="3712">
                  <c:v>3</c:v>
                </c:pt>
                <c:pt idx="3713">
                  <c:v>3</c:v>
                </c:pt>
                <c:pt idx="3714">
                  <c:v>3</c:v>
                </c:pt>
                <c:pt idx="3715">
                  <c:v>3</c:v>
                </c:pt>
                <c:pt idx="3716">
                  <c:v>3</c:v>
                </c:pt>
                <c:pt idx="3717">
                  <c:v>3</c:v>
                </c:pt>
                <c:pt idx="3718">
                  <c:v>3</c:v>
                </c:pt>
                <c:pt idx="3719">
                  <c:v>3</c:v>
                </c:pt>
                <c:pt idx="3720">
                  <c:v>3</c:v>
                </c:pt>
                <c:pt idx="3721">
                  <c:v>3</c:v>
                </c:pt>
                <c:pt idx="3722">
                  <c:v>3</c:v>
                </c:pt>
                <c:pt idx="3723">
                  <c:v>3</c:v>
                </c:pt>
                <c:pt idx="3724">
                  <c:v>3</c:v>
                </c:pt>
                <c:pt idx="3725">
                  <c:v>3</c:v>
                </c:pt>
                <c:pt idx="3726">
                  <c:v>3</c:v>
                </c:pt>
                <c:pt idx="3727">
                  <c:v>3</c:v>
                </c:pt>
                <c:pt idx="3728">
                  <c:v>3</c:v>
                </c:pt>
                <c:pt idx="3729">
                  <c:v>3</c:v>
                </c:pt>
                <c:pt idx="3730">
                  <c:v>3</c:v>
                </c:pt>
                <c:pt idx="3731">
                  <c:v>3</c:v>
                </c:pt>
                <c:pt idx="3732">
                  <c:v>3</c:v>
                </c:pt>
                <c:pt idx="3733">
                  <c:v>3</c:v>
                </c:pt>
                <c:pt idx="3734">
                  <c:v>3</c:v>
                </c:pt>
                <c:pt idx="3735">
                  <c:v>3</c:v>
                </c:pt>
                <c:pt idx="3736">
                  <c:v>3</c:v>
                </c:pt>
                <c:pt idx="3737">
                  <c:v>3</c:v>
                </c:pt>
                <c:pt idx="3738">
                  <c:v>3</c:v>
                </c:pt>
                <c:pt idx="3739">
                  <c:v>3</c:v>
                </c:pt>
                <c:pt idx="3740">
                  <c:v>3</c:v>
                </c:pt>
                <c:pt idx="3741">
                  <c:v>3</c:v>
                </c:pt>
                <c:pt idx="3742">
                  <c:v>3</c:v>
                </c:pt>
                <c:pt idx="3743">
                  <c:v>3</c:v>
                </c:pt>
                <c:pt idx="3744">
                  <c:v>3</c:v>
                </c:pt>
                <c:pt idx="3745">
                  <c:v>3</c:v>
                </c:pt>
                <c:pt idx="3746">
                  <c:v>3</c:v>
                </c:pt>
                <c:pt idx="3747">
                  <c:v>3</c:v>
                </c:pt>
                <c:pt idx="3748">
                  <c:v>3</c:v>
                </c:pt>
                <c:pt idx="3749">
                  <c:v>3</c:v>
                </c:pt>
                <c:pt idx="3750">
                  <c:v>3</c:v>
                </c:pt>
                <c:pt idx="3751">
                  <c:v>3</c:v>
                </c:pt>
                <c:pt idx="3752">
                  <c:v>3</c:v>
                </c:pt>
                <c:pt idx="3753">
                  <c:v>3</c:v>
                </c:pt>
                <c:pt idx="3754">
                  <c:v>3</c:v>
                </c:pt>
                <c:pt idx="3755">
                  <c:v>3</c:v>
                </c:pt>
                <c:pt idx="3756">
                  <c:v>3</c:v>
                </c:pt>
                <c:pt idx="3757">
                  <c:v>3</c:v>
                </c:pt>
                <c:pt idx="3758">
                  <c:v>3</c:v>
                </c:pt>
                <c:pt idx="3759">
                  <c:v>2</c:v>
                </c:pt>
                <c:pt idx="3760">
                  <c:v>2</c:v>
                </c:pt>
                <c:pt idx="3761">
                  <c:v>2</c:v>
                </c:pt>
                <c:pt idx="3762">
                  <c:v>2</c:v>
                </c:pt>
                <c:pt idx="3763">
                  <c:v>2</c:v>
                </c:pt>
                <c:pt idx="3764">
                  <c:v>2</c:v>
                </c:pt>
                <c:pt idx="3765">
                  <c:v>2</c:v>
                </c:pt>
                <c:pt idx="3766">
                  <c:v>2</c:v>
                </c:pt>
                <c:pt idx="3767">
                  <c:v>2</c:v>
                </c:pt>
                <c:pt idx="3768">
                  <c:v>2</c:v>
                </c:pt>
                <c:pt idx="3769">
                  <c:v>2</c:v>
                </c:pt>
                <c:pt idx="3770">
                  <c:v>2</c:v>
                </c:pt>
                <c:pt idx="3771">
                  <c:v>2</c:v>
                </c:pt>
                <c:pt idx="3772">
                  <c:v>2</c:v>
                </c:pt>
                <c:pt idx="3773">
                  <c:v>2</c:v>
                </c:pt>
                <c:pt idx="3774">
                  <c:v>2</c:v>
                </c:pt>
                <c:pt idx="3775">
                  <c:v>2</c:v>
                </c:pt>
                <c:pt idx="3776">
                  <c:v>2</c:v>
                </c:pt>
                <c:pt idx="3777">
                  <c:v>2</c:v>
                </c:pt>
                <c:pt idx="3778">
                  <c:v>2</c:v>
                </c:pt>
                <c:pt idx="3779">
                  <c:v>2</c:v>
                </c:pt>
                <c:pt idx="3780">
                  <c:v>2</c:v>
                </c:pt>
                <c:pt idx="3781">
                  <c:v>2</c:v>
                </c:pt>
                <c:pt idx="3782">
                  <c:v>2</c:v>
                </c:pt>
                <c:pt idx="3783">
                  <c:v>2</c:v>
                </c:pt>
                <c:pt idx="3784">
                  <c:v>2</c:v>
                </c:pt>
                <c:pt idx="3785">
                  <c:v>2</c:v>
                </c:pt>
                <c:pt idx="3786">
                  <c:v>2</c:v>
                </c:pt>
                <c:pt idx="3787">
                  <c:v>2</c:v>
                </c:pt>
                <c:pt idx="3788">
                  <c:v>2</c:v>
                </c:pt>
                <c:pt idx="3789">
                  <c:v>2</c:v>
                </c:pt>
                <c:pt idx="3790">
                  <c:v>2</c:v>
                </c:pt>
                <c:pt idx="3791">
                  <c:v>2</c:v>
                </c:pt>
                <c:pt idx="3792">
                  <c:v>2</c:v>
                </c:pt>
                <c:pt idx="3793">
                  <c:v>2</c:v>
                </c:pt>
                <c:pt idx="3794">
                  <c:v>2</c:v>
                </c:pt>
                <c:pt idx="3795">
                  <c:v>2</c:v>
                </c:pt>
                <c:pt idx="3796">
                  <c:v>2</c:v>
                </c:pt>
                <c:pt idx="3797">
                  <c:v>2</c:v>
                </c:pt>
                <c:pt idx="3798">
                  <c:v>2</c:v>
                </c:pt>
                <c:pt idx="3799">
                  <c:v>2</c:v>
                </c:pt>
                <c:pt idx="3800">
                  <c:v>2</c:v>
                </c:pt>
                <c:pt idx="3801">
                  <c:v>2</c:v>
                </c:pt>
                <c:pt idx="3802">
                  <c:v>2</c:v>
                </c:pt>
                <c:pt idx="3803">
                  <c:v>2</c:v>
                </c:pt>
                <c:pt idx="3804">
                  <c:v>2</c:v>
                </c:pt>
                <c:pt idx="3805">
                  <c:v>2</c:v>
                </c:pt>
                <c:pt idx="3806">
                  <c:v>2</c:v>
                </c:pt>
                <c:pt idx="3807">
                  <c:v>2</c:v>
                </c:pt>
                <c:pt idx="3808">
                  <c:v>2</c:v>
                </c:pt>
                <c:pt idx="3809">
                  <c:v>2</c:v>
                </c:pt>
                <c:pt idx="3810">
                  <c:v>2</c:v>
                </c:pt>
                <c:pt idx="3811">
                  <c:v>2</c:v>
                </c:pt>
                <c:pt idx="3812">
                  <c:v>2</c:v>
                </c:pt>
                <c:pt idx="3813">
                  <c:v>2</c:v>
                </c:pt>
                <c:pt idx="3814">
                  <c:v>2</c:v>
                </c:pt>
                <c:pt idx="3815">
                  <c:v>2</c:v>
                </c:pt>
                <c:pt idx="3816">
                  <c:v>2</c:v>
                </c:pt>
                <c:pt idx="3817">
                  <c:v>2</c:v>
                </c:pt>
                <c:pt idx="3818">
                  <c:v>2</c:v>
                </c:pt>
                <c:pt idx="3819">
                  <c:v>2</c:v>
                </c:pt>
                <c:pt idx="3820">
                  <c:v>2</c:v>
                </c:pt>
                <c:pt idx="3821">
                  <c:v>2</c:v>
                </c:pt>
                <c:pt idx="3822">
                  <c:v>2</c:v>
                </c:pt>
                <c:pt idx="3823">
                  <c:v>2</c:v>
                </c:pt>
                <c:pt idx="3824">
                  <c:v>2</c:v>
                </c:pt>
                <c:pt idx="3825">
                  <c:v>2</c:v>
                </c:pt>
                <c:pt idx="3826">
                  <c:v>2</c:v>
                </c:pt>
                <c:pt idx="3827">
                  <c:v>2</c:v>
                </c:pt>
                <c:pt idx="3828">
                  <c:v>2</c:v>
                </c:pt>
                <c:pt idx="3829">
                  <c:v>2</c:v>
                </c:pt>
                <c:pt idx="3830">
                  <c:v>2</c:v>
                </c:pt>
                <c:pt idx="3831">
                  <c:v>2</c:v>
                </c:pt>
                <c:pt idx="3832">
                  <c:v>2</c:v>
                </c:pt>
                <c:pt idx="3833">
                  <c:v>2</c:v>
                </c:pt>
                <c:pt idx="3834">
                  <c:v>2</c:v>
                </c:pt>
                <c:pt idx="3835">
                  <c:v>2</c:v>
                </c:pt>
                <c:pt idx="3836">
                  <c:v>2</c:v>
                </c:pt>
                <c:pt idx="3837">
                  <c:v>2</c:v>
                </c:pt>
                <c:pt idx="3838">
                  <c:v>2</c:v>
                </c:pt>
                <c:pt idx="3839">
                  <c:v>2</c:v>
                </c:pt>
                <c:pt idx="3840">
                  <c:v>2</c:v>
                </c:pt>
                <c:pt idx="3841">
                  <c:v>2</c:v>
                </c:pt>
                <c:pt idx="3842">
                  <c:v>2</c:v>
                </c:pt>
                <c:pt idx="3843">
                  <c:v>2</c:v>
                </c:pt>
                <c:pt idx="3844">
                  <c:v>2</c:v>
                </c:pt>
                <c:pt idx="3845">
                  <c:v>2</c:v>
                </c:pt>
                <c:pt idx="3846">
                  <c:v>2</c:v>
                </c:pt>
                <c:pt idx="3847">
                  <c:v>2</c:v>
                </c:pt>
                <c:pt idx="3848">
                  <c:v>2</c:v>
                </c:pt>
                <c:pt idx="3849">
                  <c:v>2</c:v>
                </c:pt>
                <c:pt idx="3850">
                  <c:v>2</c:v>
                </c:pt>
                <c:pt idx="3851">
                  <c:v>2</c:v>
                </c:pt>
                <c:pt idx="3852">
                  <c:v>2</c:v>
                </c:pt>
                <c:pt idx="3853">
                  <c:v>2</c:v>
                </c:pt>
                <c:pt idx="3854">
                  <c:v>2</c:v>
                </c:pt>
                <c:pt idx="3855">
                  <c:v>2</c:v>
                </c:pt>
                <c:pt idx="3856">
                  <c:v>2</c:v>
                </c:pt>
                <c:pt idx="3857">
                  <c:v>2</c:v>
                </c:pt>
                <c:pt idx="3858">
                  <c:v>2</c:v>
                </c:pt>
                <c:pt idx="3859">
                  <c:v>2</c:v>
                </c:pt>
                <c:pt idx="3860">
                  <c:v>2</c:v>
                </c:pt>
                <c:pt idx="3861">
                  <c:v>2</c:v>
                </c:pt>
                <c:pt idx="3862">
                  <c:v>2</c:v>
                </c:pt>
                <c:pt idx="3863">
                  <c:v>2</c:v>
                </c:pt>
                <c:pt idx="3864">
                  <c:v>2</c:v>
                </c:pt>
                <c:pt idx="3865">
                  <c:v>2</c:v>
                </c:pt>
                <c:pt idx="3866">
                  <c:v>2</c:v>
                </c:pt>
                <c:pt idx="3867">
                  <c:v>2</c:v>
                </c:pt>
                <c:pt idx="3868">
                  <c:v>2</c:v>
                </c:pt>
                <c:pt idx="3869">
                  <c:v>2</c:v>
                </c:pt>
                <c:pt idx="3870">
                  <c:v>2</c:v>
                </c:pt>
                <c:pt idx="3871">
                  <c:v>2</c:v>
                </c:pt>
                <c:pt idx="3872">
                  <c:v>2</c:v>
                </c:pt>
                <c:pt idx="3873">
                  <c:v>2</c:v>
                </c:pt>
                <c:pt idx="3874">
                  <c:v>2</c:v>
                </c:pt>
                <c:pt idx="3875">
                  <c:v>2</c:v>
                </c:pt>
                <c:pt idx="3876">
                  <c:v>2</c:v>
                </c:pt>
                <c:pt idx="3877">
                  <c:v>2</c:v>
                </c:pt>
                <c:pt idx="3878">
                  <c:v>2</c:v>
                </c:pt>
                <c:pt idx="3879">
                  <c:v>2</c:v>
                </c:pt>
                <c:pt idx="3880">
                  <c:v>2</c:v>
                </c:pt>
                <c:pt idx="3881">
                  <c:v>2</c:v>
                </c:pt>
                <c:pt idx="3882">
                  <c:v>2</c:v>
                </c:pt>
                <c:pt idx="3883">
                  <c:v>2</c:v>
                </c:pt>
                <c:pt idx="3884">
                  <c:v>2</c:v>
                </c:pt>
                <c:pt idx="3885">
                  <c:v>2</c:v>
                </c:pt>
                <c:pt idx="3886">
                  <c:v>2</c:v>
                </c:pt>
                <c:pt idx="3887">
                  <c:v>2</c:v>
                </c:pt>
                <c:pt idx="3888">
                  <c:v>2</c:v>
                </c:pt>
                <c:pt idx="3889">
                  <c:v>2</c:v>
                </c:pt>
                <c:pt idx="3890">
                  <c:v>2</c:v>
                </c:pt>
                <c:pt idx="3891">
                  <c:v>2</c:v>
                </c:pt>
                <c:pt idx="3892">
                  <c:v>2</c:v>
                </c:pt>
                <c:pt idx="3893">
                  <c:v>2</c:v>
                </c:pt>
                <c:pt idx="3894">
                  <c:v>2</c:v>
                </c:pt>
                <c:pt idx="3895">
                  <c:v>2</c:v>
                </c:pt>
                <c:pt idx="3896">
                  <c:v>2</c:v>
                </c:pt>
                <c:pt idx="3897">
                  <c:v>2</c:v>
                </c:pt>
                <c:pt idx="3898">
                  <c:v>2</c:v>
                </c:pt>
                <c:pt idx="3899">
                  <c:v>2</c:v>
                </c:pt>
                <c:pt idx="3900">
                  <c:v>2</c:v>
                </c:pt>
                <c:pt idx="3901">
                  <c:v>2</c:v>
                </c:pt>
                <c:pt idx="3902">
                  <c:v>2</c:v>
                </c:pt>
                <c:pt idx="3903">
                  <c:v>2</c:v>
                </c:pt>
                <c:pt idx="3904">
                  <c:v>2</c:v>
                </c:pt>
                <c:pt idx="3905">
                  <c:v>2</c:v>
                </c:pt>
                <c:pt idx="3906">
                  <c:v>2</c:v>
                </c:pt>
                <c:pt idx="3907">
                  <c:v>2</c:v>
                </c:pt>
                <c:pt idx="3908">
                  <c:v>2</c:v>
                </c:pt>
                <c:pt idx="3909">
                  <c:v>2</c:v>
                </c:pt>
                <c:pt idx="3910">
                  <c:v>2</c:v>
                </c:pt>
                <c:pt idx="3911">
                  <c:v>2</c:v>
                </c:pt>
                <c:pt idx="3912">
                  <c:v>2</c:v>
                </c:pt>
                <c:pt idx="3913">
                  <c:v>2</c:v>
                </c:pt>
                <c:pt idx="3914">
                  <c:v>2</c:v>
                </c:pt>
                <c:pt idx="3915">
                  <c:v>2</c:v>
                </c:pt>
                <c:pt idx="3916">
                  <c:v>2</c:v>
                </c:pt>
                <c:pt idx="3917">
                  <c:v>2</c:v>
                </c:pt>
                <c:pt idx="3918">
                  <c:v>2</c:v>
                </c:pt>
                <c:pt idx="3919">
                  <c:v>2</c:v>
                </c:pt>
                <c:pt idx="3920">
                  <c:v>2</c:v>
                </c:pt>
                <c:pt idx="3921">
                  <c:v>2</c:v>
                </c:pt>
                <c:pt idx="3922">
                  <c:v>2</c:v>
                </c:pt>
                <c:pt idx="3923">
                  <c:v>2</c:v>
                </c:pt>
                <c:pt idx="3924">
                  <c:v>2</c:v>
                </c:pt>
                <c:pt idx="3925">
                  <c:v>2</c:v>
                </c:pt>
                <c:pt idx="3926">
                  <c:v>2</c:v>
                </c:pt>
                <c:pt idx="3927">
                  <c:v>2</c:v>
                </c:pt>
                <c:pt idx="3928">
                  <c:v>2</c:v>
                </c:pt>
                <c:pt idx="3929">
                  <c:v>2</c:v>
                </c:pt>
                <c:pt idx="3930">
                  <c:v>2</c:v>
                </c:pt>
                <c:pt idx="3931">
                  <c:v>2</c:v>
                </c:pt>
                <c:pt idx="3932">
                  <c:v>2</c:v>
                </c:pt>
                <c:pt idx="3933">
                  <c:v>2</c:v>
                </c:pt>
                <c:pt idx="3934">
                  <c:v>2</c:v>
                </c:pt>
                <c:pt idx="3935">
                  <c:v>2</c:v>
                </c:pt>
                <c:pt idx="3936">
                  <c:v>2</c:v>
                </c:pt>
                <c:pt idx="3937">
                  <c:v>2</c:v>
                </c:pt>
                <c:pt idx="3938">
                  <c:v>2</c:v>
                </c:pt>
                <c:pt idx="3939">
                  <c:v>2</c:v>
                </c:pt>
                <c:pt idx="3940">
                  <c:v>2</c:v>
                </c:pt>
                <c:pt idx="3941">
                  <c:v>2</c:v>
                </c:pt>
                <c:pt idx="3942">
                  <c:v>2</c:v>
                </c:pt>
                <c:pt idx="3943">
                  <c:v>2</c:v>
                </c:pt>
                <c:pt idx="3944">
                  <c:v>2</c:v>
                </c:pt>
                <c:pt idx="3945">
                  <c:v>2</c:v>
                </c:pt>
                <c:pt idx="3946">
                  <c:v>2</c:v>
                </c:pt>
                <c:pt idx="3947">
                  <c:v>2</c:v>
                </c:pt>
                <c:pt idx="3948">
                  <c:v>2</c:v>
                </c:pt>
                <c:pt idx="3949">
                  <c:v>2</c:v>
                </c:pt>
                <c:pt idx="3950">
                  <c:v>2</c:v>
                </c:pt>
                <c:pt idx="3951">
                  <c:v>2</c:v>
                </c:pt>
                <c:pt idx="3952">
                  <c:v>2</c:v>
                </c:pt>
                <c:pt idx="3953">
                  <c:v>2</c:v>
                </c:pt>
                <c:pt idx="3954">
                  <c:v>2</c:v>
                </c:pt>
                <c:pt idx="3955">
                  <c:v>2</c:v>
                </c:pt>
                <c:pt idx="3956">
                  <c:v>2</c:v>
                </c:pt>
                <c:pt idx="3957">
                  <c:v>2</c:v>
                </c:pt>
                <c:pt idx="3958">
                  <c:v>2</c:v>
                </c:pt>
                <c:pt idx="3959">
                  <c:v>2</c:v>
                </c:pt>
                <c:pt idx="3960">
                  <c:v>2</c:v>
                </c:pt>
                <c:pt idx="3961">
                  <c:v>2</c:v>
                </c:pt>
                <c:pt idx="3962">
                  <c:v>2</c:v>
                </c:pt>
                <c:pt idx="3963">
                  <c:v>2</c:v>
                </c:pt>
                <c:pt idx="3964">
                  <c:v>2</c:v>
                </c:pt>
                <c:pt idx="3965">
                  <c:v>2</c:v>
                </c:pt>
                <c:pt idx="3966">
                  <c:v>2</c:v>
                </c:pt>
                <c:pt idx="3967">
                  <c:v>2</c:v>
                </c:pt>
                <c:pt idx="3968">
                  <c:v>1</c:v>
                </c:pt>
                <c:pt idx="3969">
                  <c:v>1</c:v>
                </c:pt>
                <c:pt idx="3970">
                  <c:v>1</c:v>
                </c:pt>
                <c:pt idx="3971">
                  <c:v>1</c:v>
                </c:pt>
                <c:pt idx="3972">
                  <c:v>1</c:v>
                </c:pt>
                <c:pt idx="3973">
                  <c:v>1</c:v>
                </c:pt>
                <c:pt idx="3974">
                  <c:v>1</c:v>
                </c:pt>
                <c:pt idx="3975">
                  <c:v>1</c:v>
                </c:pt>
                <c:pt idx="3976">
                  <c:v>1</c:v>
                </c:pt>
                <c:pt idx="3977">
                  <c:v>1</c:v>
                </c:pt>
                <c:pt idx="3978">
                  <c:v>1</c:v>
                </c:pt>
                <c:pt idx="3979">
                  <c:v>1</c:v>
                </c:pt>
                <c:pt idx="3980">
                  <c:v>1</c:v>
                </c:pt>
                <c:pt idx="3981">
                  <c:v>1</c:v>
                </c:pt>
                <c:pt idx="3982">
                  <c:v>1</c:v>
                </c:pt>
                <c:pt idx="3983">
                  <c:v>1</c:v>
                </c:pt>
                <c:pt idx="3984">
                  <c:v>1</c:v>
                </c:pt>
                <c:pt idx="3985">
                  <c:v>1</c:v>
                </c:pt>
                <c:pt idx="3986">
                  <c:v>1</c:v>
                </c:pt>
                <c:pt idx="3987">
                  <c:v>1</c:v>
                </c:pt>
                <c:pt idx="3988">
                  <c:v>1</c:v>
                </c:pt>
                <c:pt idx="3989">
                  <c:v>1</c:v>
                </c:pt>
                <c:pt idx="3990">
                  <c:v>1</c:v>
                </c:pt>
                <c:pt idx="3991">
                  <c:v>1</c:v>
                </c:pt>
                <c:pt idx="3992">
                  <c:v>1</c:v>
                </c:pt>
                <c:pt idx="3993">
                  <c:v>1</c:v>
                </c:pt>
                <c:pt idx="3994">
                  <c:v>1</c:v>
                </c:pt>
                <c:pt idx="3995">
                  <c:v>1</c:v>
                </c:pt>
                <c:pt idx="3996">
                  <c:v>1</c:v>
                </c:pt>
                <c:pt idx="3997">
                  <c:v>1</c:v>
                </c:pt>
                <c:pt idx="3998">
                  <c:v>1</c:v>
                </c:pt>
                <c:pt idx="3999">
                  <c:v>1</c:v>
                </c:pt>
                <c:pt idx="4000">
                  <c:v>1</c:v>
                </c:pt>
                <c:pt idx="4001">
                  <c:v>1</c:v>
                </c:pt>
                <c:pt idx="4002">
                  <c:v>1</c:v>
                </c:pt>
                <c:pt idx="4003">
                  <c:v>1</c:v>
                </c:pt>
                <c:pt idx="4004">
                  <c:v>1</c:v>
                </c:pt>
                <c:pt idx="4005">
                  <c:v>1</c:v>
                </c:pt>
                <c:pt idx="4006">
                  <c:v>1</c:v>
                </c:pt>
                <c:pt idx="4007">
                  <c:v>1</c:v>
                </c:pt>
                <c:pt idx="4008">
                  <c:v>1</c:v>
                </c:pt>
                <c:pt idx="4009">
                  <c:v>1</c:v>
                </c:pt>
                <c:pt idx="4010">
                  <c:v>1</c:v>
                </c:pt>
                <c:pt idx="4011">
                  <c:v>1</c:v>
                </c:pt>
                <c:pt idx="4012">
                  <c:v>1</c:v>
                </c:pt>
                <c:pt idx="4013">
                  <c:v>1</c:v>
                </c:pt>
                <c:pt idx="4014">
                  <c:v>1</c:v>
                </c:pt>
                <c:pt idx="4015">
                  <c:v>1</c:v>
                </c:pt>
                <c:pt idx="4016">
                  <c:v>1</c:v>
                </c:pt>
                <c:pt idx="4017">
                  <c:v>1</c:v>
                </c:pt>
                <c:pt idx="4018">
                  <c:v>1</c:v>
                </c:pt>
                <c:pt idx="4019">
                  <c:v>1</c:v>
                </c:pt>
                <c:pt idx="4020">
                  <c:v>1</c:v>
                </c:pt>
                <c:pt idx="4021">
                  <c:v>1</c:v>
                </c:pt>
                <c:pt idx="4022">
                  <c:v>1</c:v>
                </c:pt>
                <c:pt idx="4023">
                  <c:v>1</c:v>
                </c:pt>
                <c:pt idx="4024">
                  <c:v>1</c:v>
                </c:pt>
                <c:pt idx="4025">
                  <c:v>1</c:v>
                </c:pt>
                <c:pt idx="4026">
                  <c:v>1</c:v>
                </c:pt>
                <c:pt idx="4027">
                  <c:v>1</c:v>
                </c:pt>
                <c:pt idx="4028">
                  <c:v>1</c:v>
                </c:pt>
                <c:pt idx="4029">
                  <c:v>1</c:v>
                </c:pt>
                <c:pt idx="4030">
                  <c:v>1</c:v>
                </c:pt>
                <c:pt idx="4031">
                  <c:v>1</c:v>
                </c:pt>
                <c:pt idx="4032">
                  <c:v>1</c:v>
                </c:pt>
                <c:pt idx="4033">
                  <c:v>1</c:v>
                </c:pt>
                <c:pt idx="4034">
                  <c:v>1</c:v>
                </c:pt>
                <c:pt idx="4035">
                  <c:v>1</c:v>
                </c:pt>
                <c:pt idx="4036">
                  <c:v>1</c:v>
                </c:pt>
                <c:pt idx="4037">
                  <c:v>1</c:v>
                </c:pt>
                <c:pt idx="4038">
                  <c:v>1</c:v>
                </c:pt>
                <c:pt idx="4039">
                  <c:v>1</c:v>
                </c:pt>
                <c:pt idx="4040">
                  <c:v>1</c:v>
                </c:pt>
                <c:pt idx="4041">
                  <c:v>1</c:v>
                </c:pt>
                <c:pt idx="4042">
                  <c:v>1</c:v>
                </c:pt>
                <c:pt idx="4043">
                  <c:v>1</c:v>
                </c:pt>
                <c:pt idx="4044">
                  <c:v>1</c:v>
                </c:pt>
                <c:pt idx="4045">
                  <c:v>1</c:v>
                </c:pt>
                <c:pt idx="4046">
                  <c:v>1</c:v>
                </c:pt>
                <c:pt idx="4047">
                  <c:v>1</c:v>
                </c:pt>
                <c:pt idx="4048">
                  <c:v>1</c:v>
                </c:pt>
                <c:pt idx="4049">
                  <c:v>1</c:v>
                </c:pt>
                <c:pt idx="4050">
                  <c:v>1</c:v>
                </c:pt>
                <c:pt idx="4051">
                  <c:v>1</c:v>
                </c:pt>
                <c:pt idx="4052">
                  <c:v>1</c:v>
                </c:pt>
                <c:pt idx="4053">
                  <c:v>1</c:v>
                </c:pt>
                <c:pt idx="4054">
                  <c:v>1</c:v>
                </c:pt>
                <c:pt idx="4055">
                  <c:v>1</c:v>
                </c:pt>
                <c:pt idx="4056">
                  <c:v>1</c:v>
                </c:pt>
              </c:numCache>
            </c:numRef>
          </c:val>
          <c:smooth val="0"/>
          <c:extLst>
            <c:ext xmlns:c16="http://schemas.microsoft.com/office/drawing/2014/chart" uri="{C3380CC4-5D6E-409C-BE32-E72D297353CC}">
              <c16:uniqueId val="{0000000A-6294-42B4-AF5D-FAD33E072343}"/>
            </c:ext>
          </c:extLst>
        </c:ser>
        <c:ser>
          <c:idx val="11"/>
          <c:order val="11"/>
          <c:tx>
            <c:strRef>
              <c:f>ActiveGroupsNumberPerMemberTop2!$M$1</c:f>
              <c:strCache>
                <c:ptCount val="1"/>
                <c:pt idx="0">
                  <c:v>47415772</c:v>
                </c:pt>
              </c:strCache>
            </c:strRef>
          </c:tx>
          <c:spPr>
            <a:ln w="28575" cap="rnd">
              <a:solidFill>
                <a:schemeClr val="accent5">
                  <a:lumMod val="8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ActiveGroupsNumberPerMemberTop2!$M$2:$M$4205</c:f>
              <c:numCache>
                <c:formatCode>General</c:formatCode>
                <c:ptCount val="4204"/>
                <c:pt idx="2201">
                  <c:v>0</c:v>
                </c:pt>
                <c:pt idx="2202">
                  <c:v>1</c:v>
                </c:pt>
                <c:pt idx="2203">
                  <c:v>1</c:v>
                </c:pt>
                <c:pt idx="2204">
                  <c:v>1</c:v>
                </c:pt>
                <c:pt idx="2205">
                  <c:v>1</c:v>
                </c:pt>
                <c:pt idx="2206">
                  <c:v>1</c:v>
                </c:pt>
                <c:pt idx="2207">
                  <c:v>1</c:v>
                </c:pt>
                <c:pt idx="2208">
                  <c:v>1</c:v>
                </c:pt>
                <c:pt idx="2209">
                  <c:v>2</c:v>
                </c:pt>
                <c:pt idx="2210">
                  <c:v>2</c:v>
                </c:pt>
                <c:pt idx="2211">
                  <c:v>2</c:v>
                </c:pt>
                <c:pt idx="2212">
                  <c:v>2</c:v>
                </c:pt>
                <c:pt idx="2213">
                  <c:v>2</c:v>
                </c:pt>
                <c:pt idx="2214">
                  <c:v>2</c:v>
                </c:pt>
                <c:pt idx="2215">
                  <c:v>2</c:v>
                </c:pt>
                <c:pt idx="2216">
                  <c:v>2</c:v>
                </c:pt>
                <c:pt idx="2217">
                  <c:v>2</c:v>
                </c:pt>
                <c:pt idx="2218">
                  <c:v>2</c:v>
                </c:pt>
                <c:pt idx="2219">
                  <c:v>2</c:v>
                </c:pt>
                <c:pt idx="2220">
                  <c:v>2</c:v>
                </c:pt>
                <c:pt idx="2221">
                  <c:v>2</c:v>
                </c:pt>
                <c:pt idx="2222">
                  <c:v>2</c:v>
                </c:pt>
                <c:pt idx="2223">
                  <c:v>2</c:v>
                </c:pt>
                <c:pt idx="2224">
                  <c:v>2</c:v>
                </c:pt>
                <c:pt idx="2225">
                  <c:v>2</c:v>
                </c:pt>
                <c:pt idx="2226">
                  <c:v>2</c:v>
                </c:pt>
                <c:pt idx="2227">
                  <c:v>2</c:v>
                </c:pt>
                <c:pt idx="2228">
                  <c:v>2</c:v>
                </c:pt>
                <c:pt idx="2229">
                  <c:v>2</c:v>
                </c:pt>
                <c:pt idx="2230">
                  <c:v>2</c:v>
                </c:pt>
                <c:pt idx="2231">
                  <c:v>2</c:v>
                </c:pt>
                <c:pt idx="2232">
                  <c:v>2</c:v>
                </c:pt>
                <c:pt idx="2233">
                  <c:v>2</c:v>
                </c:pt>
                <c:pt idx="2234">
                  <c:v>2</c:v>
                </c:pt>
                <c:pt idx="2235">
                  <c:v>2</c:v>
                </c:pt>
                <c:pt idx="2236">
                  <c:v>2</c:v>
                </c:pt>
                <c:pt idx="2237">
                  <c:v>2</c:v>
                </c:pt>
                <c:pt idx="2238">
                  <c:v>2</c:v>
                </c:pt>
                <c:pt idx="2239">
                  <c:v>2</c:v>
                </c:pt>
                <c:pt idx="2240">
                  <c:v>2</c:v>
                </c:pt>
                <c:pt idx="2241">
                  <c:v>2</c:v>
                </c:pt>
                <c:pt idx="2242">
                  <c:v>2</c:v>
                </c:pt>
                <c:pt idx="2243">
                  <c:v>2</c:v>
                </c:pt>
                <c:pt idx="2244">
                  <c:v>2</c:v>
                </c:pt>
                <c:pt idx="2245">
                  <c:v>2</c:v>
                </c:pt>
                <c:pt idx="2246">
                  <c:v>2</c:v>
                </c:pt>
                <c:pt idx="2247">
                  <c:v>2</c:v>
                </c:pt>
                <c:pt idx="2248">
                  <c:v>2</c:v>
                </c:pt>
                <c:pt idx="2249">
                  <c:v>2</c:v>
                </c:pt>
                <c:pt idx="2250">
                  <c:v>2</c:v>
                </c:pt>
                <c:pt idx="2251">
                  <c:v>2</c:v>
                </c:pt>
                <c:pt idx="2252">
                  <c:v>2</c:v>
                </c:pt>
                <c:pt idx="2253">
                  <c:v>2</c:v>
                </c:pt>
                <c:pt idx="2254">
                  <c:v>2</c:v>
                </c:pt>
                <c:pt idx="2255">
                  <c:v>2</c:v>
                </c:pt>
                <c:pt idx="2256">
                  <c:v>2</c:v>
                </c:pt>
                <c:pt idx="2257">
                  <c:v>2</c:v>
                </c:pt>
                <c:pt idx="2258">
                  <c:v>2</c:v>
                </c:pt>
                <c:pt idx="2259">
                  <c:v>2</c:v>
                </c:pt>
                <c:pt idx="2260">
                  <c:v>2</c:v>
                </c:pt>
                <c:pt idx="2261">
                  <c:v>2</c:v>
                </c:pt>
                <c:pt idx="2262">
                  <c:v>2</c:v>
                </c:pt>
                <c:pt idx="2263">
                  <c:v>2</c:v>
                </c:pt>
                <c:pt idx="2264">
                  <c:v>2</c:v>
                </c:pt>
                <c:pt idx="2265">
                  <c:v>2</c:v>
                </c:pt>
                <c:pt idx="2266">
                  <c:v>2</c:v>
                </c:pt>
                <c:pt idx="2267">
                  <c:v>2</c:v>
                </c:pt>
                <c:pt idx="2268">
                  <c:v>2</c:v>
                </c:pt>
                <c:pt idx="2269">
                  <c:v>2</c:v>
                </c:pt>
                <c:pt idx="2270">
                  <c:v>2</c:v>
                </c:pt>
                <c:pt idx="2271">
                  <c:v>2</c:v>
                </c:pt>
                <c:pt idx="2272">
                  <c:v>2</c:v>
                </c:pt>
                <c:pt idx="2273">
                  <c:v>2</c:v>
                </c:pt>
                <c:pt idx="2274">
                  <c:v>2</c:v>
                </c:pt>
                <c:pt idx="2275">
                  <c:v>2</c:v>
                </c:pt>
                <c:pt idx="2276">
                  <c:v>2</c:v>
                </c:pt>
                <c:pt idx="2277">
                  <c:v>2</c:v>
                </c:pt>
                <c:pt idx="2278">
                  <c:v>2</c:v>
                </c:pt>
                <c:pt idx="2279">
                  <c:v>2</c:v>
                </c:pt>
                <c:pt idx="2280">
                  <c:v>2</c:v>
                </c:pt>
                <c:pt idx="2281">
                  <c:v>2</c:v>
                </c:pt>
                <c:pt idx="2282">
                  <c:v>2</c:v>
                </c:pt>
                <c:pt idx="2283">
                  <c:v>2</c:v>
                </c:pt>
                <c:pt idx="2284">
                  <c:v>2</c:v>
                </c:pt>
                <c:pt idx="2285">
                  <c:v>3</c:v>
                </c:pt>
                <c:pt idx="2286">
                  <c:v>3</c:v>
                </c:pt>
                <c:pt idx="2287">
                  <c:v>3</c:v>
                </c:pt>
                <c:pt idx="2288">
                  <c:v>3</c:v>
                </c:pt>
                <c:pt idx="2289">
                  <c:v>3</c:v>
                </c:pt>
                <c:pt idx="2290">
                  <c:v>3</c:v>
                </c:pt>
                <c:pt idx="2291">
                  <c:v>3</c:v>
                </c:pt>
                <c:pt idx="2292">
                  <c:v>3</c:v>
                </c:pt>
                <c:pt idx="2293">
                  <c:v>3</c:v>
                </c:pt>
                <c:pt idx="2294">
                  <c:v>3</c:v>
                </c:pt>
                <c:pt idx="2295">
                  <c:v>3</c:v>
                </c:pt>
                <c:pt idx="2296">
                  <c:v>3</c:v>
                </c:pt>
                <c:pt idx="2297">
                  <c:v>3</c:v>
                </c:pt>
                <c:pt idx="2298">
                  <c:v>3</c:v>
                </c:pt>
                <c:pt idx="2299">
                  <c:v>3</c:v>
                </c:pt>
                <c:pt idx="2300">
                  <c:v>3</c:v>
                </c:pt>
                <c:pt idx="2301">
                  <c:v>3</c:v>
                </c:pt>
                <c:pt idx="2302">
                  <c:v>3</c:v>
                </c:pt>
                <c:pt idx="2303">
                  <c:v>3</c:v>
                </c:pt>
                <c:pt idx="2304">
                  <c:v>3</c:v>
                </c:pt>
                <c:pt idx="2305">
                  <c:v>3</c:v>
                </c:pt>
                <c:pt idx="2306">
                  <c:v>3</c:v>
                </c:pt>
                <c:pt idx="2307">
                  <c:v>3</c:v>
                </c:pt>
                <c:pt idx="2308">
                  <c:v>3</c:v>
                </c:pt>
                <c:pt idx="2309">
                  <c:v>3</c:v>
                </c:pt>
                <c:pt idx="2310">
                  <c:v>3</c:v>
                </c:pt>
                <c:pt idx="2311">
                  <c:v>3</c:v>
                </c:pt>
                <c:pt idx="2312">
                  <c:v>3</c:v>
                </c:pt>
                <c:pt idx="2313">
                  <c:v>3</c:v>
                </c:pt>
                <c:pt idx="2314">
                  <c:v>3</c:v>
                </c:pt>
                <c:pt idx="2315">
                  <c:v>3</c:v>
                </c:pt>
                <c:pt idx="2316">
                  <c:v>3</c:v>
                </c:pt>
                <c:pt idx="2317">
                  <c:v>3</c:v>
                </c:pt>
                <c:pt idx="2318">
                  <c:v>3</c:v>
                </c:pt>
                <c:pt idx="2319">
                  <c:v>3</c:v>
                </c:pt>
                <c:pt idx="2320">
                  <c:v>3</c:v>
                </c:pt>
                <c:pt idx="2321">
                  <c:v>3</c:v>
                </c:pt>
                <c:pt idx="2322">
                  <c:v>3</c:v>
                </c:pt>
                <c:pt idx="2323">
                  <c:v>3</c:v>
                </c:pt>
                <c:pt idx="2324">
                  <c:v>3</c:v>
                </c:pt>
                <c:pt idx="2325">
                  <c:v>3</c:v>
                </c:pt>
                <c:pt idx="2326">
                  <c:v>3</c:v>
                </c:pt>
                <c:pt idx="2327">
                  <c:v>3</c:v>
                </c:pt>
                <c:pt idx="2328">
                  <c:v>3</c:v>
                </c:pt>
                <c:pt idx="2329">
                  <c:v>3</c:v>
                </c:pt>
                <c:pt idx="2330">
                  <c:v>3</c:v>
                </c:pt>
                <c:pt idx="2331">
                  <c:v>3</c:v>
                </c:pt>
                <c:pt idx="2332">
                  <c:v>3</c:v>
                </c:pt>
                <c:pt idx="2333">
                  <c:v>3</c:v>
                </c:pt>
                <c:pt idx="2334">
                  <c:v>3</c:v>
                </c:pt>
                <c:pt idx="2335">
                  <c:v>3</c:v>
                </c:pt>
                <c:pt idx="2336">
                  <c:v>3</c:v>
                </c:pt>
                <c:pt idx="2337">
                  <c:v>3</c:v>
                </c:pt>
                <c:pt idx="2338">
                  <c:v>3</c:v>
                </c:pt>
                <c:pt idx="2339">
                  <c:v>3</c:v>
                </c:pt>
                <c:pt idx="2340">
                  <c:v>3</c:v>
                </c:pt>
                <c:pt idx="2341">
                  <c:v>3</c:v>
                </c:pt>
                <c:pt idx="2342">
                  <c:v>3</c:v>
                </c:pt>
                <c:pt idx="2343">
                  <c:v>3</c:v>
                </c:pt>
                <c:pt idx="2344">
                  <c:v>3</c:v>
                </c:pt>
                <c:pt idx="2345">
                  <c:v>3</c:v>
                </c:pt>
                <c:pt idx="2346">
                  <c:v>3</c:v>
                </c:pt>
                <c:pt idx="2347">
                  <c:v>3</c:v>
                </c:pt>
                <c:pt idx="2348">
                  <c:v>3</c:v>
                </c:pt>
                <c:pt idx="2349">
                  <c:v>3</c:v>
                </c:pt>
                <c:pt idx="2350">
                  <c:v>3</c:v>
                </c:pt>
                <c:pt idx="2351">
                  <c:v>3</c:v>
                </c:pt>
                <c:pt idx="2352">
                  <c:v>3</c:v>
                </c:pt>
                <c:pt idx="2353">
                  <c:v>3</c:v>
                </c:pt>
                <c:pt idx="2354">
                  <c:v>3</c:v>
                </c:pt>
                <c:pt idx="2355">
                  <c:v>3</c:v>
                </c:pt>
                <c:pt idx="2356">
                  <c:v>3</c:v>
                </c:pt>
                <c:pt idx="2357">
                  <c:v>3</c:v>
                </c:pt>
                <c:pt idx="2358">
                  <c:v>3</c:v>
                </c:pt>
                <c:pt idx="2359">
                  <c:v>3</c:v>
                </c:pt>
                <c:pt idx="2360">
                  <c:v>3</c:v>
                </c:pt>
                <c:pt idx="2361">
                  <c:v>3</c:v>
                </c:pt>
                <c:pt idx="2362">
                  <c:v>3</c:v>
                </c:pt>
                <c:pt idx="2363">
                  <c:v>3</c:v>
                </c:pt>
                <c:pt idx="2364">
                  <c:v>4</c:v>
                </c:pt>
                <c:pt idx="2365">
                  <c:v>4</c:v>
                </c:pt>
                <c:pt idx="2366">
                  <c:v>4</c:v>
                </c:pt>
                <c:pt idx="2367">
                  <c:v>4</c:v>
                </c:pt>
                <c:pt idx="2368">
                  <c:v>4</c:v>
                </c:pt>
                <c:pt idx="2369">
                  <c:v>4</c:v>
                </c:pt>
                <c:pt idx="2370">
                  <c:v>4</c:v>
                </c:pt>
                <c:pt idx="2371">
                  <c:v>4</c:v>
                </c:pt>
                <c:pt idx="2372">
                  <c:v>4</c:v>
                </c:pt>
                <c:pt idx="2373">
                  <c:v>4</c:v>
                </c:pt>
                <c:pt idx="2374">
                  <c:v>4</c:v>
                </c:pt>
                <c:pt idx="2375">
                  <c:v>4</c:v>
                </c:pt>
                <c:pt idx="2376">
                  <c:v>4</c:v>
                </c:pt>
                <c:pt idx="2377">
                  <c:v>4</c:v>
                </c:pt>
                <c:pt idx="2378">
                  <c:v>4</c:v>
                </c:pt>
                <c:pt idx="2379">
                  <c:v>4</c:v>
                </c:pt>
                <c:pt idx="2380">
                  <c:v>4</c:v>
                </c:pt>
                <c:pt idx="2381">
                  <c:v>4</c:v>
                </c:pt>
                <c:pt idx="2382">
                  <c:v>4</c:v>
                </c:pt>
                <c:pt idx="2383">
                  <c:v>4</c:v>
                </c:pt>
                <c:pt idx="2384">
                  <c:v>4</c:v>
                </c:pt>
                <c:pt idx="2385">
                  <c:v>4</c:v>
                </c:pt>
                <c:pt idx="2386">
                  <c:v>4</c:v>
                </c:pt>
                <c:pt idx="2387">
                  <c:v>4</c:v>
                </c:pt>
                <c:pt idx="2388">
                  <c:v>4</c:v>
                </c:pt>
                <c:pt idx="2389">
                  <c:v>4</c:v>
                </c:pt>
                <c:pt idx="2390">
                  <c:v>4</c:v>
                </c:pt>
                <c:pt idx="2391">
                  <c:v>4</c:v>
                </c:pt>
                <c:pt idx="2392">
                  <c:v>4</c:v>
                </c:pt>
                <c:pt idx="2393">
                  <c:v>4</c:v>
                </c:pt>
                <c:pt idx="2394">
                  <c:v>4</c:v>
                </c:pt>
                <c:pt idx="2395">
                  <c:v>4</c:v>
                </c:pt>
                <c:pt idx="2396">
                  <c:v>4</c:v>
                </c:pt>
                <c:pt idx="2397">
                  <c:v>4</c:v>
                </c:pt>
                <c:pt idx="2398">
                  <c:v>4</c:v>
                </c:pt>
                <c:pt idx="2399">
                  <c:v>4</c:v>
                </c:pt>
                <c:pt idx="2400">
                  <c:v>4</c:v>
                </c:pt>
                <c:pt idx="2401">
                  <c:v>4</c:v>
                </c:pt>
                <c:pt idx="2402">
                  <c:v>4</c:v>
                </c:pt>
                <c:pt idx="2403">
                  <c:v>4</c:v>
                </c:pt>
                <c:pt idx="2404">
                  <c:v>4</c:v>
                </c:pt>
                <c:pt idx="2405">
                  <c:v>4</c:v>
                </c:pt>
                <c:pt idx="2406">
                  <c:v>4</c:v>
                </c:pt>
                <c:pt idx="2407">
                  <c:v>4</c:v>
                </c:pt>
                <c:pt idx="2408">
                  <c:v>4</c:v>
                </c:pt>
                <c:pt idx="2409">
                  <c:v>4</c:v>
                </c:pt>
                <c:pt idx="2410">
                  <c:v>4</c:v>
                </c:pt>
                <c:pt idx="2411">
                  <c:v>4</c:v>
                </c:pt>
                <c:pt idx="2412">
                  <c:v>4</c:v>
                </c:pt>
                <c:pt idx="2413">
                  <c:v>4</c:v>
                </c:pt>
                <c:pt idx="2414">
                  <c:v>4</c:v>
                </c:pt>
                <c:pt idx="2415">
                  <c:v>4</c:v>
                </c:pt>
                <c:pt idx="2416">
                  <c:v>4</c:v>
                </c:pt>
                <c:pt idx="2417">
                  <c:v>4</c:v>
                </c:pt>
                <c:pt idx="2418">
                  <c:v>4</c:v>
                </c:pt>
                <c:pt idx="2419">
                  <c:v>4</c:v>
                </c:pt>
                <c:pt idx="2420">
                  <c:v>4</c:v>
                </c:pt>
                <c:pt idx="2421">
                  <c:v>4</c:v>
                </c:pt>
                <c:pt idx="2422">
                  <c:v>4</c:v>
                </c:pt>
                <c:pt idx="2423">
                  <c:v>4</c:v>
                </c:pt>
                <c:pt idx="2424">
                  <c:v>4</c:v>
                </c:pt>
                <c:pt idx="2425">
                  <c:v>4</c:v>
                </c:pt>
                <c:pt idx="2426">
                  <c:v>4</c:v>
                </c:pt>
                <c:pt idx="2427">
                  <c:v>4</c:v>
                </c:pt>
                <c:pt idx="2428">
                  <c:v>4</c:v>
                </c:pt>
                <c:pt idx="2429">
                  <c:v>4</c:v>
                </c:pt>
                <c:pt idx="2430">
                  <c:v>4</c:v>
                </c:pt>
                <c:pt idx="2431">
                  <c:v>4</c:v>
                </c:pt>
                <c:pt idx="2432">
                  <c:v>4</c:v>
                </c:pt>
                <c:pt idx="2433">
                  <c:v>4</c:v>
                </c:pt>
                <c:pt idx="2434">
                  <c:v>4</c:v>
                </c:pt>
                <c:pt idx="2435">
                  <c:v>4</c:v>
                </c:pt>
                <c:pt idx="2436">
                  <c:v>4</c:v>
                </c:pt>
                <c:pt idx="2437">
                  <c:v>4</c:v>
                </c:pt>
                <c:pt idx="2438">
                  <c:v>4</c:v>
                </c:pt>
                <c:pt idx="2439">
                  <c:v>4</c:v>
                </c:pt>
                <c:pt idx="2440">
                  <c:v>4</c:v>
                </c:pt>
                <c:pt idx="2441">
                  <c:v>4</c:v>
                </c:pt>
                <c:pt idx="2442">
                  <c:v>4</c:v>
                </c:pt>
                <c:pt idx="2443">
                  <c:v>4</c:v>
                </c:pt>
                <c:pt idx="2444">
                  <c:v>4</c:v>
                </c:pt>
                <c:pt idx="2445">
                  <c:v>4</c:v>
                </c:pt>
                <c:pt idx="2446">
                  <c:v>4</c:v>
                </c:pt>
                <c:pt idx="2447">
                  <c:v>4</c:v>
                </c:pt>
                <c:pt idx="2448">
                  <c:v>4</c:v>
                </c:pt>
                <c:pt idx="2449">
                  <c:v>4</c:v>
                </c:pt>
                <c:pt idx="2450">
                  <c:v>4</c:v>
                </c:pt>
                <c:pt idx="2451">
                  <c:v>4</c:v>
                </c:pt>
                <c:pt idx="2452">
                  <c:v>4</c:v>
                </c:pt>
                <c:pt idx="2453">
                  <c:v>4</c:v>
                </c:pt>
                <c:pt idx="2454">
                  <c:v>4</c:v>
                </c:pt>
                <c:pt idx="2455">
                  <c:v>4</c:v>
                </c:pt>
                <c:pt idx="2456">
                  <c:v>4</c:v>
                </c:pt>
                <c:pt idx="2457">
                  <c:v>4</c:v>
                </c:pt>
                <c:pt idx="2458">
                  <c:v>4</c:v>
                </c:pt>
                <c:pt idx="2459">
                  <c:v>4</c:v>
                </c:pt>
                <c:pt idx="2460">
                  <c:v>4</c:v>
                </c:pt>
                <c:pt idx="2461">
                  <c:v>4</c:v>
                </c:pt>
                <c:pt idx="2462">
                  <c:v>4</c:v>
                </c:pt>
                <c:pt idx="2463">
                  <c:v>5</c:v>
                </c:pt>
                <c:pt idx="2464">
                  <c:v>7</c:v>
                </c:pt>
                <c:pt idx="2465">
                  <c:v>7</c:v>
                </c:pt>
                <c:pt idx="2466">
                  <c:v>7</c:v>
                </c:pt>
                <c:pt idx="2467">
                  <c:v>7</c:v>
                </c:pt>
                <c:pt idx="2468">
                  <c:v>7</c:v>
                </c:pt>
                <c:pt idx="2469">
                  <c:v>7</c:v>
                </c:pt>
                <c:pt idx="2470">
                  <c:v>7</c:v>
                </c:pt>
                <c:pt idx="2471">
                  <c:v>7</c:v>
                </c:pt>
                <c:pt idx="2472">
                  <c:v>7</c:v>
                </c:pt>
                <c:pt idx="2473">
                  <c:v>7</c:v>
                </c:pt>
                <c:pt idx="2474">
                  <c:v>7</c:v>
                </c:pt>
                <c:pt idx="2475">
                  <c:v>7</c:v>
                </c:pt>
                <c:pt idx="2476">
                  <c:v>7</c:v>
                </c:pt>
                <c:pt idx="2477">
                  <c:v>7</c:v>
                </c:pt>
                <c:pt idx="2478">
                  <c:v>7</c:v>
                </c:pt>
                <c:pt idx="2479">
                  <c:v>7</c:v>
                </c:pt>
                <c:pt idx="2480">
                  <c:v>7</c:v>
                </c:pt>
                <c:pt idx="2481">
                  <c:v>7</c:v>
                </c:pt>
                <c:pt idx="2482">
                  <c:v>7</c:v>
                </c:pt>
                <c:pt idx="2483">
                  <c:v>7</c:v>
                </c:pt>
                <c:pt idx="2484">
                  <c:v>7</c:v>
                </c:pt>
                <c:pt idx="2485">
                  <c:v>7</c:v>
                </c:pt>
                <c:pt idx="2486">
                  <c:v>7</c:v>
                </c:pt>
                <c:pt idx="2487">
                  <c:v>7</c:v>
                </c:pt>
                <c:pt idx="2488">
                  <c:v>7</c:v>
                </c:pt>
                <c:pt idx="2489">
                  <c:v>7</c:v>
                </c:pt>
                <c:pt idx="2490">
                  <c:v>7</c:v>
                </c:pt>
                <c:pt idx="2491">
                  <c:v>7</c:v>
                </c:pt>
                <c:pt idx="2492">
                  <c:v>7</c:v>
                </c:pt>
                <c:pt idx="2493">
                  <c:v>7</c:v>
                </c:pt>
                <c:pt idx="2494">
                  <c:v>7</c:v>
                </c:pt>
                <c:pt idx="2495">
                  <c:v>7</c:v>
                </c:pt>
                <c:pt idx="2496">
                  <c:v>7</c:v>
                </c:pt>
                <c:pt idx="2497">
                  <c:v>7</c:v>
                </c:pt>
                <c:pt idx="2498">
                  <c:v>7</c:v>
                </c:pt>
                <c:pt idx="2499">
                  <c:v>7</c:v>
                </c:pt>
                <c:pt idx="2500">
                  <c:v>7</c:v>
                </c:pt>
                <c:pt idx="2501">
                  <c:v>7</c:v>
                </c:pt>
                <c:pt idx="2502">
                  <c:v>7</c:v>
                </c:pt>
                <c:pt idx="2503">
                  <c:v>7</c:v>
                </c:pt>
                <c:pt idx="2504">
                  <c:v>7</c:v>
                </c:pt>
                <c:pt idx="2505">
                  <c:v>7</c:v>
                </c:pt>
                <c:pt idx="2506">
                  <c:v>7</c:v>
                </c:pt>
                <c:pt idx="2507">
                  <c:v>7</c:v>
                </c:pt>
                <c:pt idx="2508">
                  <c:v>7</c:v>
                </c:pt>
                <c:pt idx="2509">
                  <c:v>7</c:v>
                </c:pt>
                <c:pt idx="2510">
                  <c:v>7</c:v>
                </c:pt>
                <c:pt idx="2511">
                  <c:v>7</c:v>
                </c:pt>
                <c:pt idx="2512">
                  <c:v>7</c:v>
                </c:pt>
                <c:pt idx="2513">
                  <c:v>7</c:v>
                </c:pt>
                <c:pt idx="2514">
                  <c:v>7</c:v>
                </c:pt>
                <c:pt idx="2515">
                  <c:v>7</c:v>
                </c:pt>
                <c:pt idx="2516">
                  <c:v>7</c:v>
                </c:pt>
                <c:pt idx="2517">
                  <c:v>7</c:v>
                </c:pt>
                <c:pt idx="2518">
                  <c:v>7</c:v>
                </c:pt>
                <c:pt idx="2519">
                  <c:v>7</c:v>
                </c:pt>
                <c:pt idx="2520">
                  <c:v>7</c:v>
                </c:pt>
                <c:pt idx="2521">
                  <c:v>7</c:v>
                </c:pt>
                <c:pt idx="2522">
                  <c:v>7</c:v>
                </c:pt>
                <c:pt idx="2523">
                  <c:v>7</c:v>
                </c:pt>
                <c:pt idx="2524">
                  <c:v>7</c:v>
                </c:pt>
                <c:pt idx="2525">
                  <c:v>7</c:v>
                </c:pt>
                <c:pt idx="2526">
                  <c:v>7</c:v>
                </c:pt>
                <c:pt idx="2527">
                  <c:v>7</c:v>
                </c:pt>
                <c:pt idx="2528">
                  <c:v>7</c:v>
                </c:pt>
                <c:pt idx="2529">
                  <c:v>7</c:v>
                </c:pt>
                <c:pt idx="2530">
                  <c:v>7</c:v>
                </c:pt>
                <c:pt idx="2531">
                  <c:v>7</c:v>
                </c:pt>
                <c:pt idx="2532">
                  <c:v>7</c:v>
                </c:pt>
                <c:pt idx="2533">
                  <c:v>7</c:v>
                </c:pt>
                <c:pt idx="2534">
                  <c:v>7</c:v>
                </c:pt>
                <c:pt idx="2535">
                  <c:v>7</c:v>
                </c:pt>
                <c:pt idx="2536">
                  <c:v>7</c:v>
                </c:pt>
                <c:pt idx="2537">
                  <c:v>7</c:v>
                </c:pt>
                <c:pt idx="2538">
                  <c:v>7</c:v>
                </c:pt>
                <c:pt idx="2539">
                  <c:v>7</c:v>
                </c:pt>
                <c:pt idx="2540">
                  <c:v>7</c:v>
                </c:pt>
                <c:pt idx="2541">
                  <c:v>7</c:v>
                </c:pt>
                <c:pt idx="2542">
                  <c:v>7</c:v>
                </c:pt>
                <c:pt idx="2543">
                  <c:v>7</c:v>
                </c:pt>
                <c:pt idx="2544">
                  <c:v>7</c:v>
                </c:pt>
                <c:pt idx="2545">
                  <c:v>7</c:v>
                </c:pt>
                <c:pt idx="2546">
                  <c:v>7</c:v>
                </c:pt>
                <c:pt idx="2547">
                  <c:v>7</c:v>
                </c:pt>
                <c:pt idx="2548">
                  <c:v>7</c:v>
                </c:pt>
                <c:pt idx="2549">
                  <c:v>7</c:v>
                </c:pt>
                <c:pt idx="2550">
                  <c:v>7</c:v>
                </c:pt>
                <c:pt idx="2551">
                  <c:v>7</c:v>
                </c:pt>
                <c:pt idx="2552">
                  <c:v>7</c:v>
                </c:pt>
                <c:pt idx="2553">
                  <c:v>7</c:v>
                </c:pt>
                <c:pt idx="2554">
                  <c:v>7</c:v>
                </c:pt>
                <c:pt idx="2555">
                  <c:v>7</c:v>
                </c:pt>
                <c:pt idx="2556">
                  <c:v>7</c:v>
                </c:pt>
                <c:pt idx="2557">
                  <c:v>7</c:v>
                </c:pt>
                <c:pt idx="2558">
                  <c:v>7</c:v>
                </c:pt>
                <c:pt idx="2559">
                  <c:v>7</c:v>
                </c:pt>
                <c:pt idx="2560">
                  <c:v>7</c:v>
                </c:pt>
                <c:pt idx="2561">
                  <c:v>7</c:v>
                </c:pt>
                <c:pt idx="2562">
                  <c:v>7</c:v>
                </c:pt>
                <c:pt idx="2563">
                  <c:v>7</c:v>
                </c:pt>
                <c:pt idx="2564">
                  <c:v>7</c:v>
                </c:pt>
                <c:pt idx="2565">
                  <c:v>7</c:v>
                </c:pt>
                <c:pt idx="2566">
                  <c:v>7</c:v>
                </c:pt>
                <c:pt idx="2567">
                  <c:v>7</c:v>
                </c:pt>
                <c:pt idx="2568">
                  <c:v>7</c:v>
                </c:pt>
                <c:pt idx="2569">
                  <c:v>7</c:v>
                </c:pt>
                <c:pt idx="2570">
                  <c:v>7</c:v>
                </c:pt>
                <c:pt idx="2571">
                  <c:v>7</c:v>
                </c:pt>
                <c:pt idx="2572">
                  <c:v>7</c:v>
                </c:pt>
                <c:pt idx="2573">
                  <c:v>7</c:v>
                </c:pt>
                <c:pt idx="2574">
                  <c:v>7</c:v>
                </c:pt>
                <c:pt idx="2575">
                  <c:v>7</c:v>
                </c:pt>
                <c:pt idx="2576">
                  <c:v>7</c:v>
                </c:pt>
                <c:pt idx="2577">
                  <c:v>7</c:v>
                </c:pt>
                <c:pt idx="2578">
                  <c:v>7</c:v>
                </c:pt>
                <c:pt idx="2579">
                  <c:v>7</c:v>
                </c:pt>
                <c:pt idx="2580">
                  <c:v>7</c:v>
                </c:pt>
                <c:pt idx="2581">
                  <c:v>7</c:v>
                </c:pt>
                <c:pt idx="2582">
                  <c:v>7</c:v>
                </c:pt>
                <c:pt idx="2583">
                  <c:v>7</c:v>
                </c:pt>
                <c:pt idx="2584">
                  <c:v>7</c:v>
                </c:pt>
                <c:pt idx="2585">
                  <c:v>7</c:v>
                </c:pt>
                <c:pt idx="2586">
                  <c:v>7</c:v>
                </c:pt>
                <c:pt idx="2587">
                  <c:v>7</c:v>
                </c:pt>
                <c:pt idx="2588">
                  <c:v>7</c:v>
                </c:pt>
                <c:pt idx="2589">
                  <c:v>7</c:v>
                </c:pt>
                <c:pt idx="2590">
                  <c:v>7</c:v>
                </c:pt>
                <c:pt idx="2591">
                  <c:v>7</c:v>
                </c:pt>
                <c:pt idx="2592">
                  <c:v>7</c:v>
                </c:pt>
                <c:pt idx="2593">
                  <c:v>7</c:v>
                </c:pt>
                <c:pt idx="2594">
                  <c:v>7</c:v>
                </c:pt>
                <c:pt idx="2595">
                  <c:v>7</c:v>
                </c:pt>
                <c:pt idx="2596">
                  <c:v>7</c:v>
                </c:pt>
                <c:pt idx="2597">
                  <c:v>7</c:v>
                </c:pt>
                <c:pt idx="2598">
                  <c:v>7</c:v>
                </c:pt>
                <c:pt idx="2599">
                  <c:v>7</c:v>
                </c:pt>
                <c:pt idx="2600">
                  <c:v>7</c:v>
                </c:pt>
                <c:pt idx="2601">
                  <c:v>7</c:v>
                </c:pt>
                <c:pt idx="2602">
                  <c:v>7</c:v>
                </c:pt>
                <c:pt idx="2603">
                  <c:v>7</c:v>
                </c:pt>
                <c:pt idx="2604">
                  <c:v>7</c:v>
                </c:pt>
                <c:pt idx="2605">
                  <c:v>7</c:v>
                </c:pt>
                <c:pt idx="2606">
                  <c:v>7</c:v>
                </c:pt>
                <c:pt idx="2607">
                  <c:v>7</c:v>
                </c:pt>
                <c:pt idx="2608">
                  <c:v>7</c:v>
                </c:pt>
                <c:pt idx="2609">
                  <c:v>7</c:v>
                </c:pt>
                <c:pt idx="2610">
                  <c:v>7</c:v>
                </c:pt>
                <c:pt idx="2611">
                  <c:v>7</c:v>
                </c:pt>
                <c:pt idx="2612">
                  <c:v>7</c:v>
                </c:pt>
                <c:pt idx="2613">
                  <c:v>7</c:v>
                </c:pt>
                <c:pt idx="2614">
                  <c:v>7</c:v>
                </c:pt>
                <c:pt idx="2615">
                  <c:v>7</c:v>
                </c:pt>
                <c:pt idx="2616">
                  <c:v>7</c:v>
                </c:pt>
                <c:pt idx="2617">
                  <c:v>7</c:v>
                </c:pt>
                <c:pt idx="2618">
                  <c:v>7</c:v>
                </c:pt>
                <c:pt idx="2619">
                  <c:v>7</c:v>
                </c:pt>
                <c:pt idx="2620">
                  <c:v>7</c:v>
                </c:pt>
                <c:pt idx="2621">
                  <c:v>7</c:v>
                </c:pt>
                <c:pt idx="2622">
                  <c:v>7</c:v>
                </c:pt>
                <c:pt idx="2623">
                  <c:v>7</c:v>
                </c:pt>
                <c:pt idx="2624">
                  <c:v>7</c:v>
                </c:pt>
                <c:pt idx="2625">
                  <c:v>7</c:v>
                </c:pt>
                <c:pt idx="2626">
                  <c:v>7</c:v>
                </c:pt>
                <c:pt idx="2627">
                  <c:v>7</c:v>
                </c:pt>
                <c:pt idx="2628">
                  <c:v>7</c:v>
                </c:pt>
                <c:pt idx="2629">
                  <c:v>7</c:v>
                </c:pt>
                <c:pt idx="2630">
                  <c:v>7</c:v>
                </c:pt>
                <c:pt idx="2631">
                  <c:v>7</c:v>
                </c:pt>
                <c:pt idx="2632">
                  <c:v>7</c:v>
                </c:pt>
                <c:pt idx="2633">
                  <c:v>7</c:v>
                </c:pt>
                <c:pt idx="2634">
                  <c:v>7</c:v>
                </c:pt>
                <c:pt idx="2635">
                  <c:v>7</c:v>
                </c:pt>
                <c:pt idx="2636">
                  <c:v>7</c:v>
                </c:pt>
                <c:pt idx="2637">
                  <c:v>7</c:v>
                </c:pt>
                <c:pt idx="2638">
                  <c:v>7</c:v>
                </c:pt>
                <c:pt idx="2639">
                  <c:v>7</c:v>
                </c:pt>
                <c:pt idx="2640">
                  <c:v>7</c:v>
                </c:pt>
                <c:pt idx="2641">
                  <c:v>7</c:v>
                </c:pt>
                <c:pt idx="2642">
                  <c:v>7</c:v>
                </c:pt>
                <c:pt idx="2643">
                  <c:v>7</c:v>
                </c:pt>
                <c:pt idx="2644">
                  <c:v>7</c:v>
                </c:pt>
                <c:pt idx="2645">
                  <c:v>7</c:v>
                </c:pt>
                <c:pt idx="2646">
                  <c:v>7</c:v>
                </c:pt>
                <c:pt idx="2647">
                  <c:v>7</c:v>
                </c:pt>
                <c:pt idx="2648">
                  <c:v>7</c:v>
                </c:pt>
                <c:pt idx="2649">
                  <c:v>7</c:v>
                </c:pt>
                <c:pt idx="2650">
                  <c:v>7</c:v>
                </c:pt>
                <c:pt idx="2651">
                  <c:v>7</c:v>
                </c:pt>
                <c:pt idx="2652">
                  <c:v>7</c:v>
                </c:pt>
                <c:pt idx="2653">
                  <c:v>7</c:v>
                </c:pt>
                <c:pt idx="2654">
                  <c:v>7</c:v>
                </c:pt>
                <c:pt idx="2655">
                  <c:v>7</c:v>
                </c:pt>
                <c:pt idx="2656">
                  <c:v>7</c:v>
                </c:pt>
                <c:pt idx="2657">
                  <c:v>7</c:v>
                </c:pt>
                <c:pt idx="2658">
                  <c:v>7</c:v>
                </c:pt>
                <c:pt idx="2659">
                  <c:v>7</c:v>
                </c:pt>
                <c:pt idx="2660">
                  <c:v>7</c:v>
                </c:pt>
                <c:pt idx="2661">
                  <c:v>7</c:v>
                </c:pt>
                <c:pt idx="2662">
                  <c:v>7</c:v>
                </c:pt>
                <c:pt idx="2663">
                  <c:v>7</c:v>
                </c:pt>
                <c:pt idx="2664">
                  <c:v>7</c:v>
                </c:pt>
                <c:pt idx="2665">
                  <c:v>7</c:v>
                </c:pt>
                <c:pt idx="2666">
                  <c:v>7</c:v>
                </c:pt>
                <c:pt idx="2667">
                  <c:v>7</c:v>
                </c:pt>
                <c:pt idx="2668">
                  <c:v>7</c:v>
                </c:pt>
                <c:pt idx="2669">
                  <c:v>7</c:v>
                </c:pt>
                <c:pt idx="2670">
                  <c:v>7</c:v>
                </c:pt>
                <c:pt idx="2671">
                  <c:v>7</c:v>
                </c:pt>
                <c:pt idx="2672">
                  <c:v>7</c:v>
                </c:pt>
                <c:pt idx="2673">
                  <c:v>7</c:v>
                </c:pt>
                <c:pt idx="2674">
                  <c:v>7</c:v>
                </c:pt>
                <c:pt idx="2675">
                  <c:v>7</c:v>
                </c:pt>
                <c:pt idx="2676">
                  <c:v>7</c:v>
                </c:pt>
                <c:pt idx="2677">
                  <c:v>7</c:v>
                </c:pt>
                <c:pt idx="2678">
                  <c:v>7</c:v>
                </c:pt>
                <c:pt idx="2679">
                  <c:v>7</c:v>
                </c:pt>
                <c:pt idx="2680">
                  <c:v>7</c:v>
                </c:pt>
                <c:pt idx="2681">
                  <c:v>7</c:v>
                </c:pt>
                <c:pt idx="2682">
                  <c:v>7</c:v>
                </c:pt>
                <c:pt idx="2683">
                  <c:v>7</c:v>
                </c:pt>
                <c:pt idx="2684">
                  <c:v>7</c:v>
                </c:pt>
                <c:pt idx="2685">
                  <c:v>7</c:v>
                </c:pt>
                <c:pt idx="2686">
                  <c:v>7</c:v>
                </c:pt>
                <c:pt idx="2687">
                  <c:v>7</c:v>
                </c:pt>
                <c:pt idx="2688">
                  <c:v>7</c:v>
                </c:pt>
                <c:pt idx="2689">
                  <c:v>7</c:v>
                </c:pt>
                <c:pt idx="2690">
                  <c:v>7</c:v>
                </c:pt>
                <c:pt idx="2691">
                  <c:v>7</c:v>
                </c:pt>
                <c:pt idx="2692">
                  <c:v>7</c:v>
                </c:pt>
                <c:pt idx="2693">
                  <c:v>7</c:v>
                </c:pt>
                <c:pt idx="2694">
                  <c:v>7</c:v>
                </c:pt>
                <c:pt idx="2695">
                  <c:v>7</c:v>
                </c:pt>
                <c:pt idx="2696">
                  <c:v>7</c:v>
                </c:pt>
                <c:pt idx="2697">
                  <c:v>7</c:v>
                </c:pt>
                <c:pt idx="2698">
                  <c:v>7</c:v>
                </c:pt>
                <c:pt idx="2699">
                  <c:v>7</c:v>
                </c:pt>
                <c:pt idx="2700">
                  <c:v>7</c:v>
                </c:pt>
                <c:pt idx="2701">
                  <c:v>7</c:v>
                </c:pt>
                <c:pt idx="2702">
                  <c:v>7</c:v>
                </c:pt>
                <c:pt idx="2703">
                  <c:v>7</c:v>
                </c:pt>
                <c:pt idx="2704">
                  <c:v>7</c:v>
                </c:pt>
                <c:pt idx="2705">
                  <c:v>7</c:v>
                </c:pt>
                <c:pt idx="2706">
                  <c:v>7</c:v>
                </c:pt>
                <c:pt idx="2707">
                  <c:v>7</c:v>
                </c:pt>
                <c:pt idx="2708">
                  <c:v>7</c:v>
                </c:pt>
                <c:pt idx="2709">
                  <c:v>7</c:v>
                </c:pt>
                <c:pt idx="2710">
                  <c:v>7</c:v>
                </c:pt>
                <c:pt idx="2711">
                  <c:v>7</c:v>
                </c:pt>
                <c:pt idx="2712">
                  <c:v>7</c:v>
                </c:pt>
                <c:pt idx="2713">
                  <c:v>7</c:v>
                </c:pt>
                <c:pt idx="2714">
                  <c:v>7</c:v>
                </c:pt>
                <c:pt idx="2715">
                  <c:v>7</c:v>
                </c:pt>
                <c:pt idx="2716">
                  <c:v>7</c:v>
                </c:pt>
                <c:pt idx="2717">
                  <c:v>7</c:v>
                </c:pt>
                <c:pt idx="2718">
                  <c:v>7</c:v>
                </c:pt>
                <c:pt idx="2719">
                  <c:v>7</c:v>
                </c:pt>
                <c:pt idx="2720">
                  <c:v>7</c:v>
                </c:pt>
                <c:pt idx="2721">
                  <c:v>7</c:v>
                </c:pt>
                <c:pt idx="2722">
                  <c:v>7</c:v>
                </c:pt>
                <c:pt idx="2723">
                  <c:v>7</c:v>
                </c:pt>
                <c:pt idx="2724">
                  <c:v>7</c:v>
                </c:pt>
                <c:pt idx="2725">
                  <c:v>7</c:v>
                </c:pt>
                <c:pt idx="2726">
                  <c:v>7</c:v>
                </c:pt>
                <c:pt idx="2727">
                  <c:v>7</c:v>
                </c:pt>
                <c:pt idx="2728">
                  <c:v>7</c:v>
                </c:pt>
                <c:pt idx="2729">
                  <c:v>7</c:v>
                </c:pt>
                <c:pt idx="2730">
                  <c:v>7</c:v>
                </c:pt>
                <c:pt idx="2731">
                  <c:v>7</c:v>
                </c:pt>
                <c:pt idx="2732">
                  <c:v>7</c:v>
                </c:pt>
                <c:pt idx="2733">
                  <c:v>7</c:v>
                </c:pt>
                <c:pt idx="2734">
                  <c:v>7</c:v>
                </c:pt>
                <c:pt idx="2735">
                  <c:v>7</c:v>
                </c:pt>
                <c:pt idx="2736">
                  <c:v>7</c:v>
                </c:pt>
                <c:pt idx="2737">
                  <c:v>7</c:v>
                </c:pt>
                <c:pt idx="2738">
                  <c:v>7</c:v>
                </c:pt>
                <c:pt idx="2739">
                  <c:v>7</c:v>
                </c:pt>
                <c:pt idx="2740">
                  <c:v>7</c:v>
                </c:pt>
                <c:pt idx="2741">
                  <c:v>7</c:v>
                </c:pt>
                <c:pt idx="2742">
                  <c:v>7</c:v>
                </c:pt>
                <c:pt idx="2743">
                  <c:v>7</c:v>
                </c:pt>
                <c:pt idx="2744">
                  <c:v>7</c:v>
                </c:pt>
                <c:pt idx="2745">
                  <c:v>7</c:v>
                </c:pt>
                <c:pt idx="2746">
                  <c:v>7</c:v>
                </c:pt>
                <c:pt idx="2747">
                  <c:v>7</c:v>
                </c:pt>
                <c:pt idx="2748">
                  <c:v>7</c:v>
                </c:pt>
                <c:pt idx="2749">
                  <c:v>7</c:v>
                </c:pt>
                <c:pt idx="2750">
                  <c:v>7</c:v>
                </c:pt>
                <c:pt idx="2751">
                  <c:v>7</c:v>
                </c:pt>
                <c:pt idx="2752">
                  <c:v>7</c:v>
                </c:pt>
                <c:pt idx="2753">
                  <c:v>7</c:v>
                </c:pt>
                <c:pt idx="2754">
                  <c:v>7</c:v>
                </c:pt>
                <c:pt idx="2755">
                  <c:v>7</c:v>
                </c:pt>
                <c:pt idx="2756">
                  <c:v>7</c:v>
                </c:pt>
                <c:pt idx="2757">
                  <c:v>7</c:v>
                </c:pt>
                <c:pt idx="2758">
                  <c:v>7</c:v>
                </c:pt>
                <c:pt idx="2759">
                  <c:v>7</c:v>
                </c:pt>
                <c:pt idx="2760">
                  <c:v>7</c:v>
                </c:pt>
                <c:pt idx="2761">
                  <c:v>7</c:v>
                </c:pt>
                <c:pt idx="2762">
                  <c:v>7</c:v>
                </c:pt>
                <c:pt idx="2763">
                  <c:v>7</c:v>
                </c:pt>
                <c:pt idx="2764">
                  <c:v>7</c:v>
                </c:pt>
                <c:pt idx="2765">
                  <c:v>7</c:v>
                </c:pt>
                <c:pt idx="2766">
                  <c:v>7</c:v>
                </c:pt>
                <c:pt idx="2767">
                  <c:v>7</c:v>
                </c:pt>
                <c:pt idx="2768">
                  <c:v>7</c:v>
                </c:pt>
                <c:pt idx="2769">
                  <c:v>7</c:v>
                </c:pt>
                <c:pt idx="2770">
                  <c:v>7</c:v>
                </c:pt>
                <c:pt idx="2771">
                  <c:v>7</c:v>
                </c:pt>
                <c:pt idx="2772">
                  <c:v>7</c:v>
                </c:pt>
                <c:pt idx="2773">
                  <c:v>7</c:v>
                </c:pt>
                <c:pt idx="2774">
                  <c:v>7</c:v>
                </c:pt>
                <c:pt idx="2775">
                  <c:v>7</c:v>
                </c:pt>
                <c:pt idx="2776">
                  <c:v>7</c:v>
                </c:pt>
                <c:pt idx="2777">
                  <c:v>7</c:v>
                </c:pt>
                <c:pt idx="2778">
                  <c:v>7</c:v>
                </c:pt>
                <c:pt idx="2779">
                  <c:v>7</c:v>
                </c:pt>
                <c:pt idx="2780">
                  <c:v>7</c:v>
                </c:pt>
                <c:pt idx="2781">
                  <c:v>7</c:v>
                </c:pt>
                <c:pt idx="2782">
                  <c:v>7</c:v>
                </c:pt>
                <c:pt idx="2783">
                  <c:v>7</c:v>
                </c:pt>
                <c:pt idx="2784">
                  <c:v>7</c:v>
                </c:pt>
                <c:pt idx="2785">
                  <c:v>7</c:v>
                </c:pt>
                <c:pt idx="2786">
                  <c:v>7</c:v>
                </c:pt>
                <c:pt idx="2787">
                  <c:v>7</c:v>
                </c:pt>
                <c:pt idx="2788">
                  <c:v>7</c:v>
                </c:pt>
                <c:pt idx="2789">
                  <c:v>7</c:v>
                </c:pt>
                <c:pt idx="2790">
                  <c:v>7</c:v>
                </c:pt>
                <c:pt idx="2791">
                  <c:v>7</c:v>
                </c:pt>
                <c:pt idx="2792">
                  <c:v>7</c:v>
                </c:pt>
                <c:pt idx="2793">
                  <c:v>7</c:v>
                </c:pt>
                <c:pt idx="2794">
                  <c:v>7</c:v>
                </c:pt>
                <c:pt idx="2795">
                  <c:v>7</c:v>
                </c:pt>
                <c:pt idx="2796">
                  <c:v>7</c:v>
                </c:pt>
                <c:pt idx="2797">
                  <c:v>7</c:v>
                </c:pt>
                <c:pt idx="2798">
                  <c:v>7</c:v>
                </c:pt>
                <c:pt idx="2799">
                  <c:v>7</c:v>
                </c:pt>
                <c:pt idx="2800">
                  <c:v>7</c:v>
                </c:pt>
                <c:pt idx="2801">
                  <c:v>7</c:v>
                </c:pt>
                <c:pt idx="2802">
                  <c:v>7</c:v>
                </c:pt>
                <c:pt idx="2803">
                  <c:v>7</c:v>
                </c:pt>
                <c:pt idx="2804">
                  <c:v>7</c:v>
                </c:pt>
                <c:pt idx="2805">
                  <c:v>7</c:v>
                </c:pt>
                <c:pt idx="2806">
                  <c:v>7</c:v>
                </c:pt>
                <c:pt idx="2807">
                  <c:v>7</c:v>
                </c:pt>
                <c:pt idx="2808">
                  <c:v>7</c:v>
                </c:pt>
                <c:pt idx="2809">
                  <c:v>7</c:v>
                </c:pt>
                <c:pt idx="2810">
                  <c:v>7</c:v>
                </c:pt>
                <c:pt idx="2811">
                  <c:v>7</c:v>
                </c:pt>
                <c:pt idx="2812">
                  <c:v>7</c:v>
                </c:pt>
                <c:pt idx="2813">
                  <c:v>7</c:v>
                </c:pt>
                <c:pt idx="2814">
                  <c:v>7</c:v>
                </c:pt>
                <c:pt idx="2815">
                  <c:v>7</c:v>
                </c:pt>
                <c:pt idx="2816">
                  <c:v>7</c:v>
                </c:pt>
                <c:pt idx="2817">
                  <c:v>7</c:v>
                </c:pt>
                <c:pt idx="2818">
                  <c:v>7</c:v>
                </c:pt>
                <c:pt idx="2819">
                  <c:v>7</c:v>
                </c:pt>
                <c:pt idx="2820">
                  <c:v>7</c:v>
                </c:pt>
                <c:pt idx="2821">
                  <c:v>7</c:v>
                </c:pt>
                <c:pt idx="2822">
                  <c:v>7</c:v>
                </c:pt>
                <c:pt idx="2823">
                  <c:v>7</c:v>
                </c:pt>
                <c:pt idx="2824">
                  <c:v>7</c:v>
                </c:pt>
                <c:pt idx="2825">
                  <c:v>7</c:v>
                </c:pt>
                <c:pt idx="2826">
                  <c:v>7</c:v>
                </c:pt>
                <c:pt idx="2827">
                  <c:v>7</c:v>
                </c:pt>
                <c:pt idx="2828">
                  <c:v>7</c:v>
                </c:pt>
                <c:pt idx="2829">
                  <c:v>7</c:v>
                </c:pt>
                <c:pt idx="2830">
                  <c:v>7</c:v>
                </c:pt>
                <c:pt idx="2831">
                  <c:v>7</c:v>
                </c:pt>
                <c:pt idx="2832">
                  <c:v>7</c:v>
                </c:pt>
                <c:pt idx="2833">
                  <c:v>7</c:v>
                </c:pt>
                <c:pt idx="2834">
                  <c:v>7</c:v>
                </c:pt>
                <c:pt idx="2835">
                  <c:v>7</c:v>
                </c:pt>
                <c:pt idx="2836">
                  <c:v>7</c:v>
                </c:pt>
                <c:pt idx="2837">
                  <c:v>7</c:v>
                </c:pt>
                <c:pt idx="2838">
                  <c:v>7</c:v>
                </c:pt>
                <c:pt idx="2839">
                  <c:v>7</c:v>
                </c:pt>
                <c:pt idx="2840">
                  <c:v>7</c:v>
                </c:pt>
                <c:pt idx="2841">
                  <c:v>7</c:v>
                </c:pt>
                <c:pt idx="2842">
                  <c:v>7</c:v>
                </c:pt>
                <c:pt idx="2843">
                  <c:v>7</c:v>
                </c:pt>
                <c:pt idx="2844">
                  <c:v>7</c:v>
                </c:pt>
                <c:pt idx="2845">
                  <c:v>7</c:v>
                </c:pt>
                <c:pt idx="2846">
                  <c:v>7</c:v>
                </c:pt>
                <c:pt idx="2847">
                  <c:v>7</c:v>
                </c:pt>
                <c:pt idx="2848">
                  <c:v>7</c:v>
                </c:pt>
                <c:pt idx="2849">
                  <c:v>7</c:v>
                </c:pt>
                <c:pt idx="2850">
                  <c:v>7</c:v>
                </c:pt>
                <c:pt idx="2851">
                  <c:v>7</c:v>
                </c:pt>
                <c:pt idx="2852">
                  <c:v>7</c:v>
                </c:pt>
                <c:pt idx="2853">
                  <c:v>7</c:v>
                </c:pt>
                <c:pt idx="2854">
                  <c:v>7</c:v>
                </c:pt>
                <c:pt idx="2855">
                  <c:v>7</c:v>
                </c:pt>
                <c:pt idx="2856">
                  <c:v>7</c:v>
                </c:pt>
                <c:pt idx="2857">
                  <c:v>7</c:v>
                </c:pt>
                <c:pt idx="2858">
                  <c:v>7</c:v>
                </c:pt>
                <c:pt idx="2859">
                  <c:v>7</c:v>
                </c:pt>
                <c:pt idx="2860">
                  <c:v>7</c:v>
                </c:pt>
                <c:pt idx="2861">
                  <c:v>7</c:v>
                </c:pt>
                <c:pt idx="2862">
                  <c:v>7</c:v>
                </c:pt>
                <c:pt idx="2863">
                  <c:v>7</c:v>
                </c:pt>
                <c:pt idx="2864">
                  <c:v>7</c:v>
                </c:pt>
                <c:pt idx="2865">
                  <c:v>7</c:v>
                </c:pt>
                <c:pt idx="2866">
                  <c:v>7</c:v>
                </c:pt>
                <c:pt idx="2867">
                  <c:v>7</c:v>
                </c:pt>
                <c:pt idx="2868">
                  <c:v>7</c:v>
                </c:pt>
                <c:pt idx="2869">
                  <c:v>7</c:v>
                </c:pt>
                <c:pt idx="2870">
                  <c:v>7</c:v>
                </c:pt>
                <c:pt idx="2871">
                  <c:v>7</c:v>
                </c:pt>
                <c:pt idx="2872">
                  <c:v>7</c:v>
                </c:pt>
                <c:pt idx="2873">
                  <c:v>7</c:v>
                </c:pt>
                <c:pt idx="2874">
                  <c:v>7</c:v>
                </c:pt>
                <c:pt idx="2875">
                  <c:v>7</c:v>
                </c:pt>
                <c:pt idx="2876">
                  <c:v>7</c:v>
                </c:pt>
                <c:pt idx="2877">
                  <c:v>7</c:v>
                </c:pt>
                <c:pt idx="2878">
                  <c:v>7</c:v>
                </c:pt>
                <c:pt idx="2879">
                  <c:v>7</c:v>
                </c:pt>
                <c:pt idx="2880">
                  <c:v>7</c:v>
                </c:pt>
                <c:pt idx="2881">
                  <c:v>7</c:v>
                </c:pt>
                <c:pt idx="2882">
                  <c:v>7</c:v>
                </c:pt>
                <c:pt idx="2883">
                  <c:v>7</c:v>
                </c:pt>
                <c:pt idx="2884">
                  <c:v>7</c:v>
                </c:pt>
                <c:pt idx="2885">
                  <c:v>7</c:v>
                </c:pt>
                <c:pt idx="2886">
                  <c:v>7</c:v>
                </c:pt>
                <c:pt idx="2887">
                  <c:v>7</c:v>
                </c:pt>
                <c:pt idx="2888">
                  <c:v>7</c:v>
                </c:pt>
                <c:pt idx="2889">
                  <c:v>7</c:v>
                </c:pt>
                <c:pt idx="2890">
                  <c:v>7</c:v>
                </c:pt>
                <c:pt idx="2891">
                  <c:v>7</c:v>
                </c:pt>
                <c:pt idx="2892">
                  <c:v>7</c:v>
                </c:pt>
                <c:pt idx="2893">
                  <c:v>7</c:v>
                </c:pt>
                <c:pt idx="2894">
                  <c:v>7</c:v>
                </c:pt>
                <c:pt idx="2895">
                  <c:v>7</c:v>
                </c:pt>
                <c:pt idx="2896">
                  <c:v>7</c:v>
                </c:pt>
                <c:pt idx="2897">
                  <c:v>7</c:v>
                </c:pt>
                <c:pt idx="2898">
                  <c:v>7</c:v>
                </c:pt>
                <c:pt idx="2899">
                  <c:v>7</c:v>
                </c:pt>
                <c:pt idx="2900">
                  <c:v>7</c:v>
                </c:pt>
                <c:pt idx="2901">
                  <c:v>7</c:v>
                </c:pt>
                <c:pt idx="2902">
                  <c:v>7</c:v>
                </c:pt>
                <c:pt idx="2903">
                  <c:v>7</c:v>
                </c:pt>
                <c:pt idx="2904">
                  <c:v>7</c:v>
                </c:pt>
                <c:pt idx="2905">
                  <c:v>7</c:v>
                </c:pt>
                <c:pt idx="2906">
                  <c:v>7</c:v>
                </c:pt>
                <c:pt idx="2907">
                  <c:v>7</c:v>
                </c:pt>
                <c:pt idx="2908">
                  <c:v>7</c:v>
                </c:pt>
                <c:pt idx="2909">
                  <c:v>7</c:v>
                </c:pt>
                <c:pt idx="2910">
                  <c:v>7</c:v>
                </c:pt>
                <c:pt idx="2911">
                  <c:v>7</c:v>
                </c:pt>
                <c:pt idx="2912">
                  <c:v>7</c:v>
                </c:pt>
                <c:pt idx="2913">
                  <c:v>7</c:v>
                </c:pt>
                <c:pt idx="2914">
                  <c:v>7</c:v>
                </c:pt>
                <c:pt idx="2915">
                  <c:v>7</c:v>
                </c:pt>
                <c:pt idx="2916">
                  <c:v>7</c:v>
                </c:pt>
                <c:pt idx="2917">
                  <c:v>7</c:v>
                </c:pt>
                <c:pt idx="2918">
                  <c:v>7</c:v>
                </c:pt>
                <c:pt idx="2919">
                  <c:v>7</c:v>
                </c:pt>
                <c:pt idx="2920">
                  <c:v>7</c:v>
                </c:pt>
                <c:pt idx="2921">
                  <c:v>7</c:v>
                </c:pt>
                <c:pt idx="2922">
                  <c:v>7</c:v>
                </c:pt>
                <c:pt idx="2923">
                  <c:v>7</c:v>
                </c:pt>
                <c:pt idx="2924">
                  <c:v>7</c:v>
                </c:pt>
                <c:pt idx="2925">
                  <c:v>7</c:v>
                </c:pt>
                <c:pt idx="2926">
                  <c:v>7</c:v>
                </c:pt>
                <c:pt idx="2927">
                  <c:v>7</c:v>
                </c:pt>
                <c:pt idx="2928">
                  <c:v>7</c:v>
                </c:pt>
                <c:pt idx="2929">
                  <c:v>7</c:v>
                </c:pt>
                <c:pt idx="2930">
                  <c:v>7</c:v>
                </c:pt>
                <c:pt idx="2931">
                  <c:v>7</c:v>
                </c:pt>
                <c:pt idx="2932">
                  <c:v>7</c:v>
                </c:pt>
                <c:pt idx="2933">
                  <c:v>7</c:v>
                </c:pt>
                <c:pt idx="2934">
                  <c:v>7</c:v>
                </c:pt>
                <c:pt idx="2935">
                  <c:v>7</c:v>
                </c:pt>
                <c:pt idx="2936">
                  <c:v>7</c:v>
                </c:pt>
                <c:pt idx="2937">
                  <c:v>7</c:v>
                </c:pt>
                <c:pt idx="2938">
                  <c:v>7</c:v>
                </c:pt>
                <c:pt idx="2939">
                  <c:v>7</c:v>
                </c:pt>
                <c:pt idx="2940">
                  <c:v>7</c:v>
                </c:pt>
                <c:pt idx="2941">
                  <c:v>7</c:v>
                </c:pt>
                <c:pt idx="2942">
                  <c:v>7</c:v>
                </c:pt>
                <c:pt idx="2943">
                  <c:v>7</c:v>
                </c:pt>
                <c:pt idx="2944">
                  <c:v>7</c:v>
                </c:pt>
                <c:pt idx="2945">
                  <c:v>7</c:v>
                </c:pt>
                <c:pt idx="2946">
                  <c:v>7</c:v>
                </c:pt>
                <c:pt idx="2947">
                  <c:v>7</c:v>
                </c:pt>
                <c:pt idx="2948">
                  <c:v>7</c:v>
                </c:pt>
                <c:pt idx="2949">
                  <c:v>7</c:v>
                </c:pt>
                <c:pt idx="2950">
                  <c:v>7</c:v>
                </c:pt>
                <c:pt idx="2951">
                  <c:v>7</c:v>
                </c:pt>
                <c:pt idx="2952">
                  <c:v>7</c:v>
                </c:pt>
                <c:pt idx="2953">
                  <c:v>7</c:v>
                </c:pt>
                <c:pt idx="2954">
                  <c:v>7</c:v>
                </c:pt>
                <c:pt idx="2955">
                  <c:v>7</c:v>
                </c:pt>
                <c:pt idx="2956">
                  <c:v>7</c:v>
                </c:pt>
                <c:pt idx="2957">
                  <c:v>7</c:v>
                </c:pt>
                <c:pt idx="2958">
                  <c:v>7</c:v>
                </c:pt>
                <c:pt idx="2959">
                  <c:v>7</c:v>
                </c:pt>
                <c:pt idx="2960">
                  <c:v>7</c:v>
                </c:pt>
                <c:pt idx="2961">
                  <c:v>7</c:v>
                </c:pt>
                <c:pt idx="2962">
                  <c:v>7</c:v>
                </c:pt>
                <c:pt idx="2963">
                  <c:v>7</c:v>
                </c:pt>
                <c:pt idx="2964">
                  <c:v>7</c:v>
                </c:pt>
                <c:pt idx="2965">
                  <c:v>7</c:v>
                </c:pt>
                <c:pt idx="2966">
                  <c:v>7</c:v>
                </c:pt>
                <c:pt idx="2967">
                  <c:v>7</c:v>
                </c:pt>
                <c:pt idx="2968">
                  <c:v>7</c:v>
                </c:pt>
                <c:pt idx="2969">
                  <c:v>7</c:v>
                </c:pt>
                <c:pt idx="2970">
                  <c:v>7</c:v>
                </c:pt>
                <c:pt idx="2971">
                  <c:v>7</c:v>
                </c:pt>
                <c:pt idx="2972">
                  <c:v>7</c:v>
                </c:pt>
                <c:pt idx="2973">
                  <c:v>7</c:v>
                </c:pt>
                <c:pt idx="2974">
                  <c:v>7</c:v>
                </c:pt>
                <c:pt idx="2975">
                  <c:v>7</c:v>
                </c:pt>
                <c:pt idx="2976">
                  <c:v>7</c:v>
                </c:pt>
                <c:pt idx="2977">
                  <c:v>7</c:v>
                </c:pt>
                <c:pt idx="2978">
                  <c:v>7</c:v>
                </c:pt>
                <c:pt idx="2979">
                  <c:v>7</c:v>
                </c:pt>
                <c:pt idx="2980">
                  <c:v>7</c:v>
                </c:pt>
                <c:pt idx="2981">
                  <c:v>7</c:v>
                </c:pt>
                <c:pt idx="2982">
                  <c:v>7</c:v>
                </c:pt>
                <c:pt idx="2983">
                  <c:v>7</c:v>
                </c:pt>
                <c:pt idx="2984">
                  <c:v>7</c:v>
                </c:pt>
                <c:pt idx="2985">
                  <c:v>7</c:v>
                </c:pt>
                <c:pt idx="2986">
                  <c:v>7</c:v>
                </c:pt>
                <c:pt idx="2987">
                  <c:v>7</c:v>
                </c:pt>
                <c:pt idx="2988">
                  <c:v>7</c:v>
                </c:pt>
                <c:pt idx="2989">
                  <c:v>7</c:v>
                </c:pt>
                <c:pt idx="2990">
                  <c:v>7</c:v>
                </c:pt>
                <c:pt idx="2991">
                  <c:v>7</c:v>
                </c:pt>
                <c:pt idx="2992">
                  <c:v>7</c:v>
                </c:pt>
                <c:pt idx="2993">
                  <c:v>7</c:v>
                </c:pt>
                <c:pt idx="2994">
                  <c:v>7</c:v>
                </c:pt>
                <c:pt idx="2995">
                  <c:v>7</c:v>
                </c:pt>
                <c:pt idx="2996">
                  <c:v>7</c:v>
                </c:pt>
                <c:pt idx="2997">
                  <c:v>7</c:v>
                </c:pt>
                <c:pt idx="2998">
                  <c:v>7</c:v>
                </c:pt>
                <c:pt idx="2999">
                  <c:v>7</c:v>
                </c:pt>
                <c:pt idx="3000">
                  <c:v>7</c:v>
                </c:pt>
                <c:pt idx="3001">
                  <c:v>7</c:v>
                </c:pt>
                <c:pt idx="3002">
                  <c:v>7</c:v>
                </c:pt>
                <c:pt idx="3003">
                  <c:v>7</c:v>
                </c:pt>
                <c:pt idx="3004">
                  <c:v>7</c:v>
                </c:pt>
                <c:pt idx="3005">
                  <c:v>7</c:v>
                </c:pt>
                <c:pt idx="3006">
                  <c:v>7</c:v>
                </c:pt>
                <c:pt idx="3007">
                  <c:v>7</c:v>
                </c:pt>
                <c:pt idx="3008">
                  <c:v>7</c:v>
                </c:pt>
                <c:pt idx="3009">
                  <c:v>7</c:v>
                </c:pt>
                <c:pt idx="3010">
                  <c:v>7</c:v>
                </c:pt>
                <c:pt idx="3011">
                  <c:v>7</c:v>
                </c:pt>
                <c:pt idx="3012">
                  <c:v>7</c:v>
                </c:pt>
                <c:pt idx="3013">
                  <c:v>7</c:v>
                </c:pt>
                <c:pt idx="3014">
                  <c:v>7</c:v>
                </c:pt>
                <c:pt idx="3015">
                  <c:v>7</c:v>
                </c:pt>
                <c:pt idx="3016">
                  <c:v>7</c:v>
                </c:pt>
                <c:pt idx="3017">
                  <c:v>7</c:v>
                </c:pt>
                <c:pt idx="3018">
                  <c:v>7</c:v>
                </c:pt>
                <c:pt idx="3019">
                  <c:v>7</c:v>
                </c:pt>
                <c:pt idx="3020">
                  <c:v>7</c:v>
                </c:pt>
                <c:pt idx="3021">
                  <c:v>7</c:v>
                </c:pt>
                <c:pt idx="3022">
                  <c:v>7</c:v>
                </c:pt>
                <c:pt idx="3023">
                  <c:v>7</c:v>
                </c:pt>
                <c:pt idx="3024">
                  <c:v>7</c:v>
                </c:pt>
                <c:pt idx="3025">
                  <c:v>7</c:v>
                </c:pt>
                <c:pt idx="3026">
                  <c:v>7</c:v>
                </c:pt>
                <c:pt idx="3027">
                  <c:v>7</c:v>
                </c:pt>
                <c:pt idx="3028">
                  <c:v>7</c:v>
                </c:pt>
                <c:pt idx="3029">
                  <c:v>7</c:v>
                </c:pt>
                <c:pt idx="3030">
                  <c:v>7</c:v>
                </c:pt>
                <c:pt idx="3031">
                  <c:v>7</c:v>
                </c:pt>
                <c:pt idx="3032">
                  <c:v>7</c:v>
                </c:pt>
                <c:pt idx="3033">
                  <c:v>7</c:v>
                </c:pt>
                <c:pt idx="3034">
                  <c:v>7</c:v>
                </c:pt>
                <c:pt idx="3035">
                  <c:v>7</c:v>
                </c:pt>
                <c:pt idx="3036">
                  <c:v>7</c:v>
                </c:pt>
                <c:pt idx="3037">
                  <c:v>7</c:v>
                </c:pt>
                <c:pt idx="3038">
                  <c:v>7</c:v>
                </c:pt>
                <c:pt idx="3039">
                  <c:v>7</c:v>
                </c:pt>
                <c:pt idx="3040">
                  <c:v>7</c:v>
                </c:pt>
                <c:pt idx="3041">
                  <c:v>7</c:v>
                </c:pt>
                <c:pt idx="3042">
                  <c:v>7</c:v>
                </c:pt>
                <c:pt idx="3043">
                  <c:v>7</c:v>
                </c:pt>
                <c:pt idx="3044">
                  <c:v>7</c:v>
                </c:pt>
                <c:pt idx="3045">
                  <c:v>7</c:v>
                </c:pt>
                <c:pt idx="3046">
                  <c:v>7</c:v>
                </c:pt>
                <c:pt idx="3047">
                  <c:v>7</c:v>
                </c:pt>
                <c:pt idx="3048">
                  <c:v>7</c:v>
                </c:pt>
                <c:pt idx="3049">
                  <c:v>7</c:v>
                </c:pt>
                <c:pt idx="3050">
                  <c:v>7</c:v>
                </c:pt>
                <c:pt idx="3051">
                  <c:v>7</c:v>
                </c:pt>
                <c:pt idx="3052">
                  <c:v>7</c:v>
                </c:pt>
                <c:pt idx="3053">
                  <c:v>7</c:v>
                </c:pt>
                <c:pt idx="3054">
                  <c:v>7</c:v>
                </c:pt>
                <c:pt idx="3055">
                  <c:v>7</c:v>
                </c:pt>
                <c:pt idx="3056">
                  <c:v>7</c:v>
                </c:pt>
                <c:pt idx="3057">
                  <c:v>7</c:v>
                </c:pt>
                <c:pt idx="3058">
                  <c:v>7</c:v>
                </c:pt>
                <c:pt idx="3059">
                  <c:v>7</c:v>
                </c:pt>
                <c:pt idx="3060">
                  <c:v>7</c:v>
                </c:pt>
                <c:pt idx="3061">
                  <c:v>7</c:v>
                </c:pt>
                <c:pt idx="3062">
                  <c:v>7</c:v>
                </c:pt>
                <c:pt idx="3063">
                  <c:v>7</c:v>
                </c:pt>
                <c:pt idx="3064">
                  <c:v>7</c:v>
                </c:pt>
                <c:pt idx="3065">
                  <c:v>7</c:v>
                </c:pt>
                <c:pt idx="3066">
                  <c:v>7</c:v>
                </c:pt>
                <c:pt idx="3067">
                  <c:v>7</c:v>
                </c:pt>
                <c:pt idx="3068">
                  <c:v>7</c:v>
                </c:pt>
                <c:pt idx="3069">
                  <c:v>7</c:v>
                </c:pt>
                <c:pt idx="3070">
                  <c:v>7</c:v>
                </c:pt>
                <c:pt idx="3071">
                  <c:v>7</c:v>
                </c:pt>
                <c:pt idx="3072">
                  <c:v>7</c:v>
                </c:pt>
                <c:pt idx="3073">
                  <c:v>7</c:v>
                </c:pt>
                <c:pt idx="3074">
                  <c:v>7</c:v>
                </c:pt>
                <c:pt idx="3075">
                  <c:v>7</c:v>
                </c:pt>
                <c:pt idx="3076">
                  <c:v>7</c:v>
                </c:pt>
                <c:pt idx="3077">
                  <c:v>7</c:v>
                </c:pt>
                <c:pt idx="3078">
                  <c:v>7</c:v>
                </c:pt>
                <c:pt idx="3079">
                  <c:v>7</c:v>
                </c:pt>
                <c:pt idx="3080">
                  <c:v>7</c:v>
                </c:pt>
                <c:pt idx="3081">
                  <c:v>7</c:v>
                </c:pt>
                <c:pt idx="3082">
                  <c:v>7</c:v>
                </c:pt>
                <c:pt idx="3083">
                  <c:v>7</c:v>
                </c:pt>
                <c:pt idx="3084">
                  <c:v>8</c:v>
                </c:pt>
                <c:pt idx="3085">
                  <c:v>8</c:v>
                </c:pt>
                <c:pt idx="3086">
                  <c:v>8</c:v>
                </c:pt>
                <c:pt idx="3087">
                  <c:v>8</c:v>
                </c:pt>
                <c:pt idx="3088">
                  <c:v>8</c:v>
                </c:pt>
                <c:pt idx="3089">
                  <c:v>8</c:v>
                </c:pt>
                <c:pt idx="3090">
                  <c:v>8</c:v>
                </c:pt>
                <c:pt idx="3091">
                  <c:v>8</c:v>
                </c:pt>
                <c:pt idx="3092">
                  <c:v>8</c:v>
                </c:pt>
                <c:pt idx="3093">
                  <c:v>8</c:v>
                </c:pt>
                <c:pt idx="3094">
                  <c:v>8</c:v>
                </c:pt>
                <c:pt idx="3095">
                  <c:v>8</c:v>
                </c:pt>
                <c:pt idx="3096">
                  <c:v>8</c:v>
                </c:pt>
                <c:pt idx="3097">
                  <c:v>8</c:v>
                </c:pt>
                <c:pt idx="3098">
                  <c:v>8</c:v>
                </c:pt>
                <c:pt idx="3099">
                  <c:v>8</c:v>
                </c:pt>
                <c:pt idx="3100">
                  <c:v>8</c:v>
                </c:pt>
                <c:pt idx="3101">
                  <c:v>8</c:v>
                </c:pt>
                <c:pt idx="3102">
                  <c:v>8</c:v>
                </c:pt>
                <c:pt idx="3103">
                  <c:v>8</c:v>
                </c:pt>
                <c:pt idx="3104">
                  <c:v>8</c:v>
                </c:pt>
                <c:pt idx="3105">
                  <c:v>8</c:v>
                </c:pt>
                <c:pt idx="3106">
                  <c:v>8</c:v>
                </c:pt>
                <c:pt idx="3107">
                  <c:v>8</c:v>
                </c:pt>
                <c:pt idx="3108">
                  <c:v>8</c:v>
                </c:pt>
                <c:pt idx="3109">
                  <c:v>8</c:v>
                </c:pt>
                <c:pt idx="3110">
                  <c:v>8</c:v>
                </c:pt>
                <c:pt idx="3111">
                  <c:v>8</c:v>
                </c:pt>
                <c:pt idx="3112">
                  <c:v>8</c:v>
                </c:pt>
                <c:pt idx="3113">
                  <c:v>8</c:v>
                </c:pt>
                <c:pt idx="3114">
                  <c:v>8</c:v>
                </c:pt>
                <c:pt idx="3115">
                  <c:v>8</c:v>
                </c:pt>
                <c:pt idx="3116">
                  <c:v>8</c:v>
                </c:pt>
                <c:pt idx="3117">
                  <c:v>8</c:v>
                </c:pt>
                <c:pt idx="3118">
                  <c:v>8</c:v>
                </c:pt>
                <c:pt idx="3119">
                  <c:v>8</c:v>
                </c:pt>
                <c:pt idx="3120">
                  <c:v>8</c:v>
                </c:pt>
                <c:pt idx="3121">
                  <c:v>8</c:v>
                </c:pt>
                <c:pt idx="3122">
                  <c:v>8</c:v>
                </c:pt>
                <c:pt idx="3123">
                  <c:v>8</c:v>
                </c:pt>
                <c:pt idx="3124">
                  <c:v>8</c:v>
                </c:pt>
                <c:pt idx="3125">
                  <c:v>8</c:v>
                </c:pt>
                <c:pt idx="3126">
                  <c:v>8</c:v>
                </c:pt>
                <c:pt idx="3127">
                  <c:v>8</c:v>
                </c:pt>
                <c:pt idx="3128">
                  <c:v>8</c:v>
                </c:pt>
                <c:pt idx="3129">
                  <c:v>8</c:v>
                </c:pt>
                <c:pt idx="3130">
                  <c:v>8</c:v>
                </c:pt>
                <c:pt idx="3131">
                  <c:v>8</c:v>
                </c:pt>
                <c:pt idx="3132">
                  <c:v>8</c:v>
                </c:pt>
                <c:pt idx="3133">
                  <c:v>8</c:v>
                </c:pt>
                <c:pt idx="3134">
                  <c:v>8</c:v>
                </c:pt>
                <c:pt idx="3135">
                  <c:v>8</c:v>
                </c:pt>
                <c:pt idx="3136">
                  <c:v>8</c:v>
                </c:pt>
                <c:pt idx="3137">
                  <c:v>8</c:v>
                </c:pt>
                <c:pt idx="3138">
                  <c:v>8</c:v>
                </c:pt>
                <c:pt idx="3139">
                  <c:v>8</c:v>
                </c:pt>
                <c:pt idx="3140">
                  <c:v>8</c:v>
                </c:pt>
                <c:pt idx="3141">
                  <c:v>8</c:v>
                </c:pt>
                <c:pt idx="3142">
                  <c:v>8</c:v>
                </c:pt>
                <c:pt idx="3143">
                  <c:v>8</c:v>
                </c:pt>
                <c:pt idx="3144">
                  <c:v>8</c:v>
                </c:pt>
                <c:pt idx="3145">
                  <c:v>8</c:v>
                </c:pt>
                <c:pt idx="3146">
                  <c:v>8</c:v>
                </c:pt>
                <c:pt idx="3147">
                  <c:v>8</c:v>
                </c:pt>
                <c:pt idx="3148">
                  <c:v>8</c:v>
                </c:pt>
                <c:pt idx="3149">
                  <c:v>8</c:v>
                </c:pt>
                <c:pt idx="3150">
                  <c:v>8</c:v>
                </c:pt>
                <c:pt idx="3151">
                  <c:v>8</c:v>
                </c:pt>
                <c:pt idx="3152">
                  <c:v>8</c:v>
                </c:pt>
                <c:pt idx="3153">
                  <c:v>8</c:v>
                </c:pt>
                <c:pt idx="3154">
                  <c:v>8</c:v>
                </c:pt>
                <c:pt idx="3155">
                  <c:v>8</c:v>
                </c:pt>
                <c:pt idx="3156">
                  <c:v>8</c:v>
                </c:pt>
                <c:pt idx="3157">
                  <c:v>8</c:v>
                </c:pt>
                <c:pt idx="3158">
                  <c:v>8</c:v>
                </c:pt>
                <c:pt idx="3159">
                  <c:v>8</c:v>
                </c:pt>
                <c:pt idx="3160">
                  <c:v>8</c:v>
                </c:pt>
                <c:pt idx="3161">
                  <c:v>8</c:v>
                </c:pt>
                <c:pt idx="3162">
                  <c:v>8</c:v>
                </c:pt>
                <c:pt idx="3163">
                  <c:v>8</c:v>
                </c:pt>
                <c:pt idx="3164">
                  <c:v>8</c:v>
                </c:pt>
                <c:pt idx="3165">
                  <c:v>8</c:v>
                </c:pt>
                <c:pt idx="3166">
                  <c:v>8</c:v>
                </c:pt>
                <c:pt idx="3167">
                  <c:v>8</c:v>
                </c:pt>
                <c:pt idx="3168">
                  <c:v>8</c:v>
                </c:pt>
                <c:pt idx="3169">
                  <c:v>8</c:v>
                </c:pt>
                <c:pt idx="3170">
                  <c:v>8</c:v>
                </c:pt>
                <c:pt idx="3171">
                  <c:v>8</c:v>
                </c:pt>
                <c:pt idx="3172">
                  <c:v>8</c:v>
                </c:pt>
                <c:pt idx="3173">
                  <c:v>8</c:v>
                </c:pt>
                <c:pt idx="3174">
                  <c:v>9</c:v>
                </c:pt>
                <c:pt idx="3175">
                  <c:v>9</c:v>
                </c:pt>
                <c:pt idx="3176">
                  <c:v>9</c:v>
                </c:pt>
                <c:pt idx="3177">
                  <c:v>9</c:v>
                </c:pt>
                <c:pt idx="3178">
                  <c:v>9</c:v>
                </c:pt>
                <c:pt idx="3179">
                  <c:v>9</c:v>
                </c:pt>
                <c:pt idx="3180">
                  <c:v>9</c:v>
                </c:pt>
                <c:pt idx="3181">
                  <c:v>9</c:v>
                </c:pt>
                <c:pt idx="3182">
                  <c:v>9</c:v>
                </c:pt>
                <c:pt idx="3183">
                  <c:v>9</c:v>
                </c:pt>
                <c:pt idx="3184">
                  <c:v>9</c:v>
                </c:pt>
                <c:pt idx="3185">
                  <c:v>9</c:v>
                </c:pt>
                <c:pt idx="3186">
                  <c:v>9</c:v>
                </c:pt>
                <c:pt idx="3187">
                  <c:v>9</c:v>
                </c:pt>
                <c:pt idx="3188">
                  <c:v>9</c:v>
                </c:pt>
                <c:pt idx="3189">
                  <c:v>9</c:v>
                </c:pt>
                <c:pt idx="3190">
                  <c:v>9</c:v>
                </c:pt>
                <c:pt idx="3191">
                  <c:v>9</c:v>
                </c:pt>
                <c:pt idx="3192">
                  <c:v>9</c:v>
                </c:pt>
                <c:pt idx="3193">
                  <c:v>9</c:v>
                </c:pt>
                <c:pt idx="3194">
                  <c:v>9</c:v>
                </c:pt>
                <c:pt idx="3195">
                  <c:v>9</c:v>
                </c:pt>
                <c:pt idx="3196">
                  <c:v>9</c:v>
                </c:pt>
                <c:pt idx="3197">
                  <c:v>9</c:v>
                </c:pt>
                <c:pt idx="3198">
                  <c:v>9</c:v>
                </c:pt>
                <c:pt idx="3199">
                  <c:v>9</c:v>
                </c:pt>
                <c:pt idx="3200">
                  <c:v>9</c:v>
                </c:pt>
                <c:pt idx="3201">
                  <c:v>9</c:v>
                </c:pt>
                <c:pt idx="3202">
                  <c:v>9</c:v>
                </c:pt>
                <c:pt idx="3203">
                  <c:v>9</c:v>
                </c:pt>
                <c:pt idx="3204">
                  <c:v>9</c:v>
                </c:pt>
                <c:pt idx="3205">
                  <c:v>9</c:v>
                </c:pt>
                <c:pt idx="3206">
                  <c:v>9</c:v>
                </c:pt>
                <c:pt idx="3207">
                  <c:v>9</c:v>
                </c:pt>
                <c:pt idx="3208">
                  <c:v>9</c:v>
                </c:pt>
                <c:pt idx="3209">
                  <c:v>9</c:v>
                </c:pt>
                <c:pt idx="3210">
                  <c:v>9</c:v>
                </c:pt>
                <c:pt idx="3211">
                  <c:v>9</c:v>
                </c:pt>
                <c:pt idx="3212">
                  <c:v>9</c:v>
                </c:pt>
                <c:pt idx="3213">
                  <c:v>9</c:v>
                </c:pt>
                <c:pt idx="3214">
                  <c:v>9</c:v>
                </c:pt>
                <c:pt idx="3215">
                  <c:v>9</c:v>
                </c:pt>
                <c:pt idx="3216">
                  <c:v>9</c:v>
                </c:pt>
                <c:pt idx="3217">
                  <c:v>9</c:v>
                </c:pt>
                <c:pt idx="3218">
                  <c:v>9</c:v>
                </c:pt>
                <c:pt idx="3219">
                  <c:v>9</c:v>
                </c:pt>
                <c:pt idx="3220">
                  <c:v>9</c:v>
                </c:pt>
                <c:pt idx="3221">
                  <c:v>9</c:v>
                </c:pt>
                <c:pt idx="3222">
                  <c:v>9</c:v>
                </c:pt>
                <c:pt idx="3223">
                  <c:v>9</c:v>
                </c:pt>
                <c:pt idx="3224">
                  <c:v>9</c:v>
                </c:pt>
                <c:pt idx="3225">
                  <c:v>9</c:v>
                </c:pt>
                <c:pt idx="3226">
                  <c:v>9</c:v>
                </c:pt>
                <c:pt idx="3227">
                  <c:v>9</c:v>
                </c:pt>
                <c:pt idx="3228">
                  <c:v>9</c:v>
                </c:pt>
                <c:pt idx="3229">
                  <c:v>9</c:v>
                </c:pt>
                <c:pt idx="3230">
                  <c:v>9</c:v>
                </c:pt>
                <c:pt idx="3231">
                  <c:v>9</c:v>
                </c:pt>
                <c:pt idx="3232">
                  <c:v>9</c:v>
                </c:pt>
                <c:pt idx="3233">
                  <c:v>9</c:v>
                </c:pt>
                <c:pt idx="3234">
                  <c:v>9</c:v>
                </c:pt>
                <c:pt idx="3235">
                  <c:v>9</c:v>
                </c:pt>
                <c:pt idx="3236">
                  <c:v>10</c:v>
                </c:pt>
                <c:pt idx="3237">
                  <c:v>10</c:v>
                </c:pt>
                <c:pt idx="3238">
                  <c:v>10</c:v>
                </c:pt>
                <c:pt idx="3239">
                  <c:v>10</c:v>
                </c:pt>
                <c:pt idx="3240">
                  <c:v>10</c:v>
                </c:pt>
                <c:pt idx="3241">
                  <c:v>10</c:v>
                </c:pt>
                <c:pt idx="3242">
                  <c:v>10</c:v>
                </c:pt>
                <c:pt idx="3243">
                  <c:v>10</c:v>
                </c:pt>
                <c:pt idx="3244">
                  <c:v>10</c:v>
                </c:pt>
                <c:pt idx="3245">
                  <c:v>10</c:v>
                </c:pt>
                <c:pt idx="3246">
                  <c:v>10</c:v>
                </c:pt>
                <c:pt idx="3247">
                  <c:v>10</c:v>
                </c:pt>
                <c:pt idx="3248">
                  <c:v>10</c:v>
                </c:pt>
                <c:pt idx="3249">
                  <c:v>10</c:v>
                </c:pt>
                <c:pt idx="3250">
                  <c:v>10</c:v>
                </c:pt>
                <c:pt idx="3251">
                  <c:v>10</c:v>
                </c:pt>
                <c:pt idx="3252">
                  <c:v>10</c:v>
                </c:pt>
                <c:pt idx="3253">
                  <c:v>11</c:v>
                </c:pt>
                <c:pt idx="3254">
                  <c:v>11</c:v>
                </c:pt>
                <c:pt idx="3255">
                  <c:v>11</c:v>
                </c:pt>
                <c:pt idx="3256">
                  <c:v>11</c:v>
                </c:pt>
                <c:pt idx="3257">
                  <c:v>13</c:v>
                </c:pt>
                <c:pt idx="3258">
                  <c:v>13</c:v>
                </c:pt>
                <c:pt idx="3259">
                  <c:v>13</c:v>
                </c:pt>
                <c:pt idx="3260">
                  <c:v>13</c:v>
                </c:pt>
                <c:pt idx="3261">
                  <c:v>13</c:v>
                </c:pt>
                <c:pt idx="3262">
                  <c:v>13</c:v>
                </c:pt>
                <c:pt idx="3263">
                  <c:v>13</c:v>
                </c:pt>
                <c:pt idx="3264">
                  <c:v>13</c:v>
                </c:pt>
                <c:pt idx="3265">
                  <c:v>14</c:v>
                </c:pt>
                <c:pt idx="3266">
                  <c:v>14</c:v>
                </c:pt>
                <c:pt idx="3267">
                  <c:v>14</c:v>
                </c:pt>
                <c:pt idx="3268">
                  <c:v>14</c:v>
                </c:pt>
                <c:pt idx="3269">
                  <c:v>14</c:v>
                </c:pt>
                <c:pt idx="3270">
                  <c:v>14</c:v>
                </c:pt>
                <c:pt idx="3271">
                  <c:v>14</c:v>
                </c:pt>
                <c:pt idx="3272">
                  <c:v>14</c:v>
                </c:pt>
                <c:pt idx="3273">
                  <c:v>14</c:v>
                </c:pt>
                <c:pt idx="3274">
                  <c:v>15</c:v>
                </c:pt>
                <c:pt idx="3275">
                  <c:v>15</c:v>
                </c:pt>
                <c:pt idx="3276">
                  <c:v>25</c:v>
                </c:pt>
                <c:pt idx="3277">
                  <c:v>25</c:v>
                </c:pt>
                <c:pt idx="3278">
                  <c:v>25</c:v>
                </c:pt>
                <c:pt idx="3279">
                  <c:v>25</c:v>
                </c:pt>
                <c:pt idx="3280">
                  <c:v>25</c:v>
                </c:pt>
                <c:pt idx="3281">
                  <c:v>25</c:v>
                </c:pt>
                <c:pt idx="3282">
                  <c:v>24</c:v>
                </c:pt>
                <c:pt idx="3283">
                  <c:v>25</c:v>
                </c:pt>
                <c:pt idx="3284">
                  <c:v>25</c:v>
                </c:pt>
                <c:pt idx="3285">
                  <c:v>28</c:v>
                </c:pt>
                <c:pt idx="3286">
                  <c:v>30</c:v>
                </c:pt>
                <c:pt idx="3287">
                  <c:v>32</c:v>
                </c:pt>
                <c:pt idx="3288">
                  <c:v>32</c:v>
                </c:pt>
                <c:pt idx="3289">
                  <c:v>34</c:v>
                </c:pt>
                <c:pt idx="3290">
                  <c:v>34</c:v>
                </c:pt>
                <c:pt idx="3291">
                  <c:v>34</c:v>
                </c:pt>
                <c:pt idx="3292">
                  <c:v>35</c:v>
                </c:pt>
                <c:pt idx="3293">
                  <c:v>35</c:v>
                </c:pt>
                <c:pt idx="3294">
                  <c:v>36</c:v>
                </c:pt>
                <c:pt idx="3295">
                  <c:v>38</c:v>
                </c:pt>
                <c:pt idx="3296">
                  <c:v>40</c:v>
                </c:pt>
                <c:pt idx="3297">
                  <c:v>41</c:v>
                </c:pt>
                <c:pt idx="3298">
                  <c:v>41</c:v>
                </c:pt>
                <c:pt idx="3299">
                  <c:v>42</c:v>
                </c:pt>
                <c:pt idx="3300">
                  <c:v>42</c:v>
                </c:pt>
                <c:pt idx="3301">
                  <c:v>42</c:v>
                </c:pt>
                <c:pt idx="3302">
                  <c:v>42</c:v>
                </c:pt>
                <c:pt idx="3303">
                  <c:v>43</c:v>
                </c:pt>
                <c:pt idx="3304">
                  <c:v>43</c:v>
                </c:pt>
                <c:pt idx="3305">
                  <c:v>46</c:v>
                </c:pt>
                <c:pt idx="3306">
                  <c:v>47</c:v>
                </c:pt>
                <c:pt idx="3307">
                  <c:v>47</c:v>
                </c:pt>
                <c:pt idx="3308">
                  <c:v>86</c:v>
                </c:pt>
                <c:pt idx="3309">
                  <c:v>88</c:v>
                </c:pt>
                <c:pt idx="3310">
                  <c:v>88</c:v>
                </c:pt>
                <c:pt idx="3311">
                  <c:v>88</c:v>
                </c:pt>
                <c:pt idx="3312">
                  <c:v>89</c:v>
                </c:pt>
                <c:pt idx="3313">
                  <c:v>90</c:v>
                </c:pt>
                <c:pt idx="3314">
                  <c:v>90</c:v>
                </c:pt>
                <c:pt idx="3315">
                  <c:v>100</c:v>
                </c:pt>
                <c:pt idx="3316">
                  <c:v>101</c:v>
                </c:pt>
                <c:pt idx="3317">
                  <c:v>101</c:v>
                </c:pt>
                <c:pt idx="3318">
                  <c:v>101</c:v>
                </c:pt>
                <c:pt idx="3319">
                  <c:v>101</c:v>
                </c:pt>
                <c:pt idx="3320">
                  <c:v>102</c:v>
                </c:pt>
                <c:pt idx="3321">
                  <c:v>102</c:v>
                </c:pt>
                <c:pt idx="3322">
                  <c:v>102</c:v>
                </c:pt>
                <c:pt idx="3323">
                  <c:v>102</c:v>
                </c:pt>
                <c:pt idx="3324">
                  <c:v>103</c:v>
                </c:pt>
                <c:pt idx="3325">
                  <c:v>103</c:v>
                </c:pt>
                <c:pt idx="3326">
                  <c:v>103</c:v>
                </c:pt>
                <c:pt idx="3327">
                  <c:v>103</c:v>
                </c:pt>
                <c:pt idx="3328">
                  <c:v>103</c:v>
                </c:pt>
                <c:pt idx="3329">
                  <c:v>103</c:v>
                </c:pt>
                <c:pt idx="3330">
                  <c:v>112</c:v>
                </c:pt>
                <c:pt idx="3331">
                  <c:v>113</c:v>
                </c:pt>
                <c:pt idx="3332">
                  <c:v>114</c:v>
                </c:pt>
                <c:pt idx="3333">
                  <c:v>114</c:v>
                </c:pt>
                <c:pt idx="3334">
                  <c:v>114</c:v>
                </c:pt>
                <c:pt idx="3335">
                  <c:v>114</c:v>
                </c:pt>
                <c:pt idx="3336">
                  <c:v>114</c:v>
                </c:pt>
                <c:pt idx="3337">
                  <c:v>115</c:v>
                </c:pt>
                <c:pt idx="3338">
                  <c:v>115</c:v>
                </c:pt>
                <c:pt idx="3339">
                  <c:v>116</c:v>
                </c:pt>
                <c:pt idx="3340">
                  <c:v>124</c:v>
                </c:pt>
                <c:pt idx="3341">
                  <c:v>141</c:v>
                </c:pt>
                <c:pt idx="3342">
                  <c:v>141</c:v>
                </c:pt>
                <c:pt idx="3343">
                  <c:v>141</c:v>
                </c:pt>
                <c:pt idx="3344">
                  <c:v>143</c:v>
                </c:pt>
                <c:pt idx="3345">
                  <c:v>143</c:v>
                </c:pt>
                <c:pt idx="3346">
                  <c:v>143</c:v>
                </c:pt>
                <c:pt idx="3347">
                  <c:v>143</c:v>
                </c:pt>
                <c:pt idx="3348">
                  <c:v>144</c:v>
                </c:pt>
                <c:pt idx="3349">
                  <c:v>144</c:v>
                </c:pt>
                <c:pt idx="3350">
                  <c:v>144</c:v>
                </c:pt>
                <c:pt idx="3351">
                  <c:v>144</c:v>
                </c:pt>
                <c:pt idx="3352">
                  <c:v>144</c:v>
                </c:pt>
                <c:pt idx="3353">
                  <c:v>144</c:v>
                </c:pt>
                <c:pt idx="3354">
                  <c:v>144</c:v>
                </c:pt>
                <c:pt idx="3355">
                  <c:v>145</c:v>
                </c:pt>
                <c:pt idx="3356">
                  <c:v>145</c:v>
                </c:pt>
                <c:pt idx="3357">
                  <c:v>144</c:v>
                </c:pt>
                <c:pt idx="3358">
                  <c:v>144</c:v>
                </c:pt>
                <c:pt idx="3359">
                  <c:v>145</c:v>
                </c:pt>
                <c:pt idx="3360">
                  <c:v>145</c:v>
                </c:pt>
                <c:pt idx="3361">
                  <c:v>145</c:v>
                </c:pt>
                <c:pt idx="3362">
                  <c:v>145</c:v>
                </c:pt>
                <c:pt idx="3363">
                  <c:v>146</c:v>
                </c:pt>
                <c:pt idx="3364">
                  <c:v>146</c:v>
                </c:pt>
                <c:pt idx="3365">
                  <c:v>147</c:v>
                </c:pt>
                <c:pt idx="3366">
                  <c:v>147</c:v>
                </c:pt>
                <c:pt idx="3367">
                  <c:v>147</c:v>
                </c:pt>
                <c:pt idx="3368">
                  <c:v>147</c:v>
                </c:pt>
                <c:pt idx="3369">
                  <c:v>149</c:v>
                </c:pt>
                <c:pt idx="3370">
                  <c:v>149</c:v>
                </c:pt>
                <c:pt idx="3371">
                  <c:v>149</c:v>
                </c:pt>
                <c:pt idx="3372">
                  <c:v>149</c:v>
                </c:pt>
                <c:pt idx="3373">
                  <c:v>150</c:v>
                </c:pt>
                <c:pt idx="3374">
                  <c:v>150</c:v>
                </c:pt>
                <c:pt idx="3375">
                  <c:v>150</c:v>
                </c:pt>
                <c:pt idx="3376">
                  <c:v>151</c:v>
                </c:pt>
                <c:pt idx="3377">
                  <c:v>154</c:v>
                </c:pt>
                <c:pt idx="3378">
                  <c:v>155</c:v>
                </c:pt>
                <c:pt idx="3379">
                  <c:v>155</c:v>
                </c:pt>
                <c:pt idx="3380">
                  <c:v>155</c:v>
                </c:pt>
                <c:pt idx="3381">
                  <c:v>157</c:v>
                </c:pt>
                <c:pt idx="3382">
                  <c:v>157</c:v>
                </c:pt>
                <c:pt idx="3383">
                  <c:v>157</c:v>
                </c:pt>
                <c:pt idx="3384">
                  <c:v>157</c:v>
                </c:pt>
                <c:pt idx="3385">
                  <c:v>157</c:v>
                </c:pt>
                <c:pt idx="3386">
                  <c:v>158</c:v>
                </c:pt>
                <c:pt idx="3387">
                  <c:v>158</c:v>
                </c:pt>
                <c:pt idx="3388">
                  <c:v>159</c:v>
                </c:pt>
                <c:pt idx="3389">
                  <c:v>159</c:v>
                </c:pt>
                <c:pt idx="3390">
                  <c:v>160</c:v>
                </c:pt>
                <c:pt idx="3391">
                  <c:v>160</c:v>
                </c:pt>
                <c:pt idx="3392">
                  <c:v>160</c:v>
                </c:pt>
                <c:pt idx="3393">
                  <c:v>163</c:v>
                </c:pt>
                <c:pt idx="3394">
                  <c:v>171</c:v>
                </c:pt>
                <c:pt idx="3395">
                  <c:v>171</c:v>
                </c:pt>
                <c:pt idx="3396">
                  <c:v>173</c:v>
                </c:pt>
                <c:pt idx="3397">
                  <c:v>173</c:v>
                </c:pt>
                <c:pt idx="3398">
                  <c:v>173</c:v>
                </c:pt>
                <c:pt idx="3399">
                  <c:v>174</c:v>
                </c:pt>
                <c:pt idx="3400">
                  <c:v>174</c:v>
                </c:pt>
                <c:pt idx="3401">
                  <c:v>174</c:v>
                </c:pt>
                <c:pt idx="3402">
                  <c:v>174</c:v>
                </c:pt>
                <c:pt idx="3403">
                  <c:v>174</c:v>
                </c:pt>
                <c:pt idx="3404">
                  <c:v>175</c:v>
                </c:pt>
                <c:pt idx="3405">
                  <c:v>175</c:v>
                </c:pt>
                <c:pt idx="3406">
                  <c:v>176</c:v>
                </c:pt>
                <c:pt idx="3407">
                  <c:v>176</c:v>
                </c:pt>
                <c:pt idx="3408">
                  <c:v>180</c:v>
                </c:pt>
                <c:pt idx="3409">
                  <c:v>180</c:v>
                </c:pt>
                <c:pt idx="3410">
                  <c:v>180</c:v>
                </c:pt>
                <c:pt idx="3411">
                  <c:v>180</c:v>
                </c:pt>
                <c:pt idx="3412">
                  <c:v>180</c:v>
                </c:pt>
                <c:pt idx="3413">
                  <c:v>181</c:v>
                </c:pt>
                <c:pt idx="3414">
                  <c:v>181</c:v>
                </c:pt>
                <c:pt idx="3415">
                  <c:v>187</c:v>
                </c:pt>
                <c:pt idx="3416">
                  <c:v>188</c:v>
                </c:pt>
                <c:pt idx="3417">
                  <c:v>188</c:v>
                </c:pt>
                <c:pt idx="3418">
                  <c:v>188</c:v>
                </c:pt>
                <c:pt idx="3419">
                  <c:v>191</c:v>
                </c:pt>
                <c:pt idx="3420">
                  <c:v>201</c:v>
                </c:pt>
                <c:pt idx="3421">
                  <c:v>201</c:v>
                </c:pt>
                <c:pt idx="3422">
                  <c:v>201</c:v>
                </c:pt>
                <c:pt idx="3423">
                  <c:v>201</c:v>
                </c:pt>
                <c:pt idx="3424">
                  <c:v>201</c:v>
                </c:pt>
                <c:pt idx="3425">
                  <c:v>200</c:v>
                </c:pt>
                <c:pt idx="3426">
                  <c:v>200</c:v>
                </c:pt>
                <c:pt idx="3427">
                  <c:v>200</c:v>
                </c:pt>
                <c:pt idx="3428">
                  <c:v>201</c:v>
                </c:pt>
                <c:pt idx="3429">
                  <c:v>201</c:v>
                </c:pt>
                <c:pt idx="3430">
                  <c:v>201</c:v>
                </c:pt>
                <c:pt idx="3431">
                  <c:v>202</c:v>
                </c:pt>
                <c:pt idx="3432">
                  <c:v>204</c:v>
                </c:pt>
                <c:pt idx="3433">
                  <c:v>204</c:v>
                </c:pt>
                <c:pt idx="3434">
                  <c:v>204</c:v>
                </c:pt>
                <c:pt idx="3435">
                  <c:v>204</c:v>
                </c:pt>
                <c:pt idx="3436">
                  <c:v>204</c:v>
                </c:pt>
                <c:pt idx="3437">
                  <c:v>204</c:v>
                </c:pt>
                <c:pt idx="3438">
                  <c:v>204</c:v>
                </c:pt>
                <c:pt idx="3439">
                  <c:v>205</c:v>
                </c:pt>
                <c:pt idx="3440">
                  <c:v>207</c:v>
                </c:pt>
                <c:pt idx="3441">
                  <c:v>208</c:v>
                </c:pt>
                <c:pt idx="3442">
                  <c:v>207</c:v>
                </c:pt>
                <c:pt idx="3443">
                  <c:v>207</c:v>
                </c:pt>
                <c:pt idx="3444">
                  <c:v>207</c:v>
                </c:pt>
                <c:pt idx="3445">
                  <c:v>207</c:v>
                </c:pt>
                <c:pt idx="3446">
                  <c:v>207</c:v>
                </c:pt>
                <c:pt idx="3447">
                  <c:v>207</c:v>
                </c:pt>
                <c:pt idx="3448">
                  <c:v>207</c:v>
                </c:pt>
                <c:pt idx="3449">
                  <c:v>213</c:v>
                </c:pt>
                <c:pt idx="3450">
                  <c:v>216</c:v>
                </c:pt>
                <c:pt idx="3451">
                  <c:v>216</c:v>
                </c:pt>
                <c:pt idx="3452">
                  <c:v>215</c:v>
                </c:pt>
                <c:pt idx="3453">
                  <c:v>215</c:v>
                </c:pt>
                <c:pt idx="3454">
                  <c:v>214</c:v>
                </c:pt>
                <c:pt idx="3455">
                  <c:v>214</c:v>
                </c:pt>
                <c:pt idx="3456">
                  <c:v>216</c:v>
                </c:pt>
                <c:pt idx="3457">
                  <c:v>217</c:v>
                </c:pt>
                <c:pt idx="3458">
                  <c:v>217</c:v>
                </c:pt>
                <c:pt idx="3459">
                  <c:v>217</c:v>
                </c:pt>
                <c:pt idx="3460">
                  <c:v>217</c:v>
                </c:pt>
                <c:pt idx="3461">
                  <c:v>217</c:v>
                </c:pt>
                <c:pt idx="3462">
                  <c:v>218</c:v>
                </c:pt>
                <c:pt idx="3463">
                  <c:v>218</c:v>
                </c:pt>
                <c:pt idx="3464">
                  <c:v>218</c:v>
                </c:pt>
                <c:pt idx="3465">
                  <c:v>218</c:v>
                </c:pt>
                <c:pt idx="3466">
                  <c:v>220</c:v>
                </c:pt>
                <c:pt idx="3467">
                  <c:v>220</c:v>
                </c:pt>
                <c:pt idx="3468">
                  <c:v>220</c:v>
                </c:pt>
                <c:pt idx="3469">
                  <c:v>219</c:v>
                </c:pt>
                <c:pt idx="3470">
                  <c:v>219</c:v>
                </c:pt>
                <c:pt idx="3471">
                  <c:v>220</c:v>
                </c:pt>
                <c:pt idx="3472">
                  <c:v>220</c:v>
                </c:pt>
                <c:pt idx="3473">
                  <c:v>220</c:v>
                </c:pt>
                <c:pt idx="3474">
                  <c:v>220</c:v>
                </c:pt>
                <c:pt idx="3475">
                  <c:v>218</c:v>
                </c:pt>
                <c:pt idx="3476">
                  <c:v>218</c:v>
                </c:pt>
                <c:pt idx="3477">
                  <c:v>218</c:v>
                </c:pt>
                <c:pt idx="3478">
                  <c:v>218</c:v>
                </c:pt>
                <c:pt idx="3479">
                  <c:v>218</c:v>
                </c:pt>
                <c:pt idx="3480">
                  <c:v>220</c:v>
                </c:pt>
                <c:pt idx="3481">
                  <c:v>221</c:v>
                </c:pt>
                <c:pt idx="3482">
                  <c:v>220</c:v>
                </c:pt>
                <c:pt idx="3483">
                  <c:v>219</c:v>
                </c:pt>
                <c:pt idx="3484">
                  <c:v>219</c:v>
                </c:pt>
                <c:pt idx="3485">
                  <c:v>219</c:v>
                </c:pt>
                <c:pt idx="3486">
                  <c:v>219</c:v>
                </c:pt>
                <c:pt idx="3487">
                  <c:v>220</c:v>
                </c:pt>
                <c:pt idx="3488">
                  <c:v>220</c:v>
                </c:pt>
                <c:pt idx="3489">
                  <c:v>220</c:v>
                </c:pt>
                <c:pt idx="3490">
                  <c:v>220</c:v>
                </c:pt>
                <c:pt idx="3491">
                  <c:v>220</c:v>
                </c:pt>
                <c:pt idx="3492">
                  <c:v>220</c:v>
                </c:pt>
                <c:pt idx="3493">
                  <c:v>220</c:v>
                </c:pt>
                <c:pt idx="3494">
                  <c:v>221</c:v>
                </c:pt>
                <c:pt idx="3495">
                  <c:v>221</c:v>
                </c:pt>
                <c:pt idx="3496">
                  <c:v>221</c:v>
                </c:pt>
                <c:pt idx="3497">
                  <c:v>222</c:v>
                </c:pt>
                <c:pt idx="3498">
                  <c:v>222</c:v>
                </c:pt>
                <c:pt idx="3499">
                  <c:v>222</c:v>
                </c:pt>
                <c:pt idx="3500">
                  <c:v>222</c:v>
                </c:pt>
                <c:pt idx="3501">
                  <c:v>222</c:v>
                </c:pt>
                <c:pt idx="3502">
                  <c:v>222</c:v>
                </c:pt>
                <c:pt idx="3503">
                  <c:v>222</c:v>
                </c:pt>
                <c:pt idx="3504">
                  <c:v>222</c:v>
                </c:pt>
                <c:pt idx="3505">
                  <c:v>222</c:v>
                </c:pt>
                <c:pt idx="3506">
                  <c:v>222</c:v>
                </c:pt>
                <c:pt idx="3507">
                  <c:v>222</c:v>
                </c:pt>
                <c:pt idx="3508">
                  <c:v>223</c:v>
                </c:pt>
                <c:pt idx="3509">
                  <c:v>223</c:v>
                </c:pt>
                <c:pt idx="3510">
                  <c:v>227</c:v>
                </c:pt>
                <c:pt idx="3511">
                  <c:v>228</c:v>
                </c:pt>
                <c:pt idx="3512">
                  <c:v>231</c:v>
                </c:pt>
                <c:pt idx="3513">
                  <c:v>231</c:v>
                </c:pt>
                <c:pt idx="3514">
                  <c:v>231</c:v>
                </c:pt>
                <c:pt idx="3515">
                  <c:v>231</c:v>
                </c:pt>
                <c:pt idx="3516">
                  <c:v>231</c:v>
                </c:pt>
                <c:pt idx="3517">
                  <c:v>231</c:v>
                </c:pt>
                <c:pt idx="3518">
                  <c:v>231</c:v>
                </c:pt>
                <c:pt idx="3519">
                  <c:v>231</c:v>
                </c:pt>
                <c:pt idx="3520">
                  <c:v>231</c:v>
                </c:pt>
                <c:pt idx="3521">
                  <c:v>231</c:v>
                </c:pt>
                <c:pt idx="3522">
                  <c:v>231</c:v>
                </c:pt>
                <c:pt idx="3523">
                  <c:v>232</c:v>
                </c:pt>
                <c:pt idx="3524">
                  <c:v>232</c:v>
                </c:pt>
                <c:pt idx="3525">
                  <c:v>232</c:v>
                </c:pt>
                <c:pt idx="3526">
                  <c:v>232</c:v>
                </c:pt>
                <c:pt idx="3527">
                  <c:v>232</c:v>
                </c:pt>
                <c:pt idx="3528">
                  <c:v>232</c:v>
                </c:pt>
                <c:pt idx="3529">
                  <c:v>232</c:v>
                </c:pt>
                <c:pt idx="3530">
                  <c:v>232</c:v>
                </c:pt>
                <c:pt idx="3531">
                  <c:v>232</c:v>
                </c:pt>
                <c:pt idx="3532">
                  <c:v>235</c:v>
                </c:pt>
                <c:pt idx="3533">
                  <c:v>234</c:v>
                </c:pt>
                <c:pt idx="3534">
                  <c:v>234</c:v>
                </c:pt>
                <c:pt idx="3535">
                  <c:v>234</c:v>
                </c:pt>
                <c:pt idx="3536">
                  <c:v>234</c:v>
                </c:pt>
                <c:pt idx="3537">
                  <c:v>234</c:v>
                </c:pt>
                <c:pt idx="3538">
                  <c:v>234</c:v>
                </c:pt>
                <c:pt idx="3539">
                  <c:v>234</c:v>
                </c:pt>
                <c:pt idx="3540">
                  <c:v>234</c:v>
                </c:pt>
                <c:pt idx="3541">
                  <c:v>234</c:v>
                </c:pt>
                <c:pt idx="3542">
                  <c:v>234</c:v>
                </c:pt>
                <c:pt idx="3543">
                  <c:v>234</c:v>
                </c:pt>
                <c:pt idx="3544">
                  <c:v>234</c:v>
                </c:pt>
                <c:pt idx="3545">
                  <c:v>234</c:v>
                </c:pt>
                <c:pt idx="3546">
                  <c:v>233</c:v>
                </c:pt>
                <c:pt idx="3547">
                  <c:v>233</c:v>
                </c:pt>
                <c:pt idx="3548">
                  <c:v>234</c:v>
                </c:pt>
                <c:pt idx="3549">
                  <c:v>234</c:v>
                </c:pt>
                <c:pt idx="3550">
                  <c:v>234</c:v>
                </c:pt>
                <c:pt idx="3551">
                  <c:v>234</c:v>
                </c:pt>
                <c:pt idx="3552">
                  <c:v>234</c:v>
                </c:pt>
                <c:pt idx="3553">
                  <c:v>233</c:v>
                </c:pt>
                <c:pt idx="3554">
                  <c:v>233</c:v>
                </c:pt>
                <c:pt idx="3555">
                  <c:v>233</c:v>
                </c:pt>
                <c:pt idx="3556">
                  <c:v>233</c:v>
                </c:pt>
                <c:pt idx="3557">
                  <c:v>233</c:v>
                </c:pt>
                <c:pt idx="3558">
                  <c:v>232</c:v>
                </c:pt>
                <c:pt idx="3559">
                  <c:v>233</c:v>
                </c:pt>
                <c:pt idx="3560">
                  <c:v>233</c:v>
                </c:pt>
                <c:pt idx="3561">
                  <c:v>235</c:v>
                </c:pt>
                <c:pt idx="3562">
                  <c:v>235</c:v>
                </c:pt>
                <c:pt idx="3563">
                  <c:v>235</c:v>
                </c:pt>
                <c:pt idx="3564">
                  <c:v>236</c:v>
                </c:pt>
                <c:pt idx="3565">
                  <c:v>237</c:v>
                </c:pt>
                <c:pt idx="3566">
                  <c:v>237</c:v>
                </c:pt>
                <c:pt idx="3567">
                  <c:v>237</c:v>
                </c:pt>
                <c:pt idx="3568">
                  <c:v>238</c:v>
                </c:pt>
                <c:pt idx="3569">
                  <c:v>239</c:v>
                </c:pt>
                <c:pt idx="3570">
                  <c:v>239</c:v>
                </c:pt>
                <c:pt idx="3571">
                  <c:v>239</c:v>
                </c:pt>
                <c:pt idx="3572">
                  <c:v>242</c:v>
                </c:pt>
                <c:pt idx="3573">
                  <c:v>242</c:v>
                </c:pt>
                <c:pt idx="3574">
                  <c:v>242</c:v>
                </c:pt>
                <c:pt idx="3575">
                  <c:v>242</c:v>
                </c:pt>
                <c:pt idx="3576">
                  <c:v>242</c:v>
                </c:pt>
                <c:pt idx="3577">
                  <c:v>242</c:v>
                </c:pt>
                <c:pt idx="3578">
                  <c:v>242</c:v>
                </c:pt>
                <c:pt idx="3579">
                  <c:v>242</c:v>
                </c:pt>
                <c:pt idx="3580">
                  <c:v>242</c:v>
                </c:pt>
                <c:pt idx="3581">
                  <c:v>244</c:v>
                </c:pt>
                <c:pt idx="3582">
                  <c:v>244</c:v>
                </c:pt>
                <c:pt idx="3583">
                  <c:v>244</c:v>
                </c:pt>
                <c:pt idx="3584">
                  <c:v>244</c:v>
                </c:pt>
                <c:pt idx="3585">
                  <c:v>244</c:v>
                </c:pt>
                <c:pt idx="3586">
                  <c:v>246</c:v>
                </c:pt>
                <c:pt idx="3587">
                  <c:v>246</c:v>
                </c:pt>
                <c:pt idx="3588">
                  <c:v>246</c:v>
                </c:pt>
                <c:pt idx="3589">
                  <c:v>246</c:v>
                </c:pt>
                <c:pt idx="3590">
                  <c:v>246</c:v>
                </c:pt>
                <c:pt idx="3591">
                  <c:v>246</c:v>
                </c:pt>
                <c:pt idx="3592">
                  <c:v>247</c:v>
                </c:pt>
                <c:pt idx="3593">
                  <c:v>247</c:v>
                </c:pt>
                <c:pt idx="3594">
                  <c:v>247</c:v>
                </c:pt>
                <c:pt idx="3595">
                  <c:v>248</c:v>
                </c:pt>
                <c:pt idx="3596">
                  <c:v>248</c:v>
                </c:pt>
                <c:pt idx="3597">
                  <c:v>249</c:v>
                </c:pt>
                <c:pt idx="3598">
                  <c:v>249</c:v>
                </c:pt>
                <c:pt idx="3599">
                  <c:v>249</c:v>
                </c:pt>
                <c:pt idx="3600">
                  <c:v>249</c:v>
                </c:pt>
                <c:pt idx="3601">
                  <c:v>250</c:v>
                </c:pt>
                <c:pt idx="3602">
                  <c:v>250</c:v>
                </c:pt>
                <c:pt idx="3603">
                  <c:v>250</c:v>
                </c:pt>
                <c:pt idx="3604">
                  <c:v>252</c:v>
                </c:pt>
                <c:pt idx="3605">
                  <c:v>252</c:v>
                </c:pt>
                <c:pt idx="3606">
                  <c:v>252</c:v>
                </c:pt>
                <c:pt idx="3607">
                  <c:v>252</c:v>
                </c:pt>
                <c:pt idx="3608">
                  <c:v>252</c:v>
                </c:pt>
                <c:pt idx="3609">
                  <c:v>252</c:v>
                </c:pt>
                <c:pt idx="3610">
                  <c:v>252</c:v>
                </c:pt>
                <c:pt idx="3611">
                  <c:v>252</c:v>
                </c:pt>
                <c:pt idx="3612">
                  <c:v>252</c:v>
                </c:pt>
                <c:pt idx="3613">
                  <c:v>252</c:v>
                </c:pt>
                <c:pt idx="3614">
                  <c:v>252</c:v>
                </c:pt>
                <c:pt idx="3615">
                  <c:v>252</c:v>
                </c:pt>
                <c:pt idx="3616">
                  <c:v>252</c:v>
                </c:pt>
                <c:pt idx="3617">
                  <c:v>252</c:v>
                </c:pt>
                <c:pt idx="3618">
                  <c:v>251</c:v>
                </c:pt>
                <c:pt idx="3619">
                  <c:v>251</c:v>
                </c:pt>
                <c:pt idx="3620">
                  <c:v>251</c:v>
                </c:pt>
                <c:pt idx="3621">
                  <c:v>251</c:v>
                </c:pt>
                <c:pt idx="3622">
                  <c:v>250</c:v>
                </c:pt>
                <c:pt idx="3623">
                  <c:v>251</c:v>
                </c:pt>
                <c:pt idx="3624">
                  <c:v>251</c:v>
                </c:pt>
                <c:pt idx="3625">
                  <c:v>251</c:v>
                </c:pt>
                <c:pt idx="3626">
                  <c:v>251</c:v>
                </c:pt>
                <c:pt idx="3627">
                  <c:v>251</c:v>
                </c:pt>
                <c:pt idx="3628">
                  <c:v>251</c:v>
                </c:pt>
                <c:pt idx="3629">
                  <c:v>251</c:v>
                </c:pt>
                <c:pt idx="3630">
                  <c:v>251</c:v>
                </c:pt>
                <c:pt idx="3631">
                  <c:v>252</c:v>
                </c:pt>
                <c:pt idx="3632">
                  <c:v>254</c:v>
                </c:pt>
                <c:pt idx="3633">
                  <c:v>254</c:v>
                </c:pt>
                <c:pt idx="3634">
                  <c:v>255</c:v>
                </c:pt>
                <c:pt idx="3635">
                  <c:v>255</c:v>
                </c:pt>
                <c:pt idx="3636">
                  <c:v>255</c:v>
                </c:pt>
                <c:pt idx="3637">
                  <c:v>255</c:v>
                </c:pt>
                <c:pt idx="3638">
                  <c:v>255</c:v>
                </c:pt>
                <c:pt idx="3639">
                  <c:v>255</c:v>
                </c:pt>
                <c:pt idx="3640">
                  <c:v>255</c:v>
                </c:pt>
                <c:pt idx="3641">
                  <c:v>255</c:v>
                </c:pt>
                <c:pt idx="3642">
                  <c:v>255</c:v>
                </c:pt>
                <c:pt idx="3643">
                  <c:v>255</c:v>
                </c:pt>
                <c:pt idx="3644">
                  <c:v>255</c:v>
                </c:pt>
                <c:pt idx="3645">
                  <c:v>255</c:v>
                </c:pt>
                <c:pt idx="3646">
                  <c:v>255</c:v>
                </c:pt>
                <c:pt idx="3647">
                  <c:v>256</c:v>
                </c:pt>
                <c:pt idx="3648">
                  <c:v>256</c:v>
                </c:pt>
                <c:pt idx="3649">
                  <c:v>256</c:v>
                </c:pt>
                <c:pt idx="3650">
                  <c:v>257</c:v>
                </c:pt>
                <c:pt idx="3651">
                  <c:v>257</c:v>
                </c:pt>
                <c:pt idx="3652">
                  <c:v>257</c:v>
                </c:pt>
                <c:pt idx="3653">
                  <c:v>256</c:v>
                </c:pt>
                <c:pt idx="3654">
                  <c:v>256</c:v>
                </c:pt>
                <c:pt idx="3655">
                  <c:v>256</c:v>
                </c:pt>
                <c:pt idx="3656">
                  <c:v>260</c:v>
                </c:pt>
                <c:pt idx="3657">
                  <c:v>260</c:v>
                </c:pt>
                <c:pt idx="3658">
                  <c:v>260</c:v>
                </c:pt>
                <c:pt idx="3659">
                  <c:v>264</c:v>
                </c:pt>
                <c:pt idx="3660">
                  <c:v>264</c:v>
                </c:pt>
                <c:pt idx="3661">
                  <c:v>264</c:v>
                </c:pt>
                <c:pt idx="3662">
                  <c:v>264</c:v>
                </c:pt>
                <c:pt idx="3663">
                  <c:v>263</c:v>
                </c:pt>
                <c:pt idx="3664">
                  <c:v>263</c:v>
                </c:pt>
                <c:pt idx="3665">
                  <c:v>263</c:v>
                </c:pt>
                <c:pt idx="3666">
                  <c:v>263</c:v>
                </c:pt>
                <c:pt idx="3667">
                  <c:v>263</c:v>
                </c:pt>
                <c:pt idx="3668">
                  <c:v>263</c:v>
                </c:pt>
                <c:pt idx="3669">
                  <c:v>263</c:v>
                </c:pt>
                <c:pt idx="3670">
                  <c:v>264</c:v>
                </c:pt>
                <c:pt idx="3671">
                  <c:v>264</c:v>
                </c:pt>
                <c:pt idx="3672">
                  <c:v>264</c:v>
                </c:pt>
                <c:pt idx="3673">
                  <c:v>264</c:v>
                </c:pt>
                <c:pt idx="3674">
                  <c:v>264</c:v>
                </c:pt>
                <c:pt idx="3675">
                  <c:v>264</c:v>
                </c:pt>
                <c:pt idx="3676">
                  <c:v>264</c:v>
                </c:pt>
                <c:pt idx="3677">
                  <c:v>264</c:v>
                </c:pt>
                <c:pt idx="3678">
                  <c:v>264</c:v>
                </c:pt>
                <c:pt idx="3679">
                  <c:v>264</c:v>
                </c:pt>
                <c:pt idx="3680">
                  <c:v>264</c:v>
                </c:pt>
                <c:pt idx="3681">
                  <c:v>265</c:v>
                </c:pt>
                <c:pt idx="3682">
                  <c:v>269</c:v>
                </c:pt>
                <c:pt idx="3683">
                  <c:v>278</c:v>
                </c:pt>
                <c:pt idx="3684">
                  <c:v>277</c:v>
                </c:pt>
                <c:pt idx="3685">
                  <c:v>277</c:v>
                </c:pt>
                <c:pt idx="3686">
                  <c:v>276</c:v>
                </c:pt>
                <c:pt idx="3687">
                  <c:v>276</c:v>
                </c:pt>
                <c:pt idx="3688">
                  <c:v>299</c:v>
                </c:pt>
                <c:pt idx="3689">
                  <c:v>299</c:v>
                </c:pt>
                <c:pt idx="3690">
                  <c:v>300</c:v>
                </c:pt>
                <c:pt idx="3691">
                  <c:v>300</c:v>
                </c:pt>
                <c:pt idx="3692">
                  <c:v>301</c:v>
                </c:pt>
                <c:pt idx="3693">
                  <c:v>301</c:v>
                </c:pt>
                <c:pt idx="3694">
                  <c:v>301</c:v>
                </c:pt>
                <c:pt idx="3695">
                  <c:v>299</c:v>
                </c:pt>
                <c:pt idx="3696">
                  <c:v>299</c:v>
                </c:pt>
                <c:pt idx="3697">
                  <c:v>299</c:v>
                </c:pt>
                <c:pt idx="3698">
                  <c:v>300</c:v>
                </c:pt>
                <c:pt idx="3699">
                  <c:v>300</c:v>
                </c:pt>
                <c:pt idx="3700">
                  <c:v>300</c:v>
                </c:pt>
                <c:pt idx="3701">
                  <c:v>300</c:v>
                </c:pt>
                <c:pt idx="3702">
                  <c:v>300</c:v>
                </c:pt>
                <c:pt idx="3703">
                  <c:v>300</c:v>
                </c:pt>
                <c:pt idx="3704">
                  <c:v>300</c:v>
                </c:pt>
                <c:pt idx="3705">
                  <c:v>301</c:v>
                </c:pt>
                <c:pt idx="3706">
                  <c:v>299</c:v>
                </c:pt>
                <c:pt idx="3707">
                  <c:v>299</c:v>
                </c:pt>
                <c:pt idx="3708">
                  <c:v>299</c:v>
                </c:pt>
                <c:pt idx="3709">
                  <c:v>303</c:v>
                </c:pt>
                <c:pt idx="3710">
                  <c:v>303</c:v>
                </c:pt>
                <c:pt idx="3711">
                  <c:v>302</c:v>
                </c:pt>
                <c:pt idx="3712">
                  <c:v>302</c:v>
                </c:pt>
                <c:pt idx="3713">
                  <c:v>302</c:v>
                </c:pt>
                <c:pt idx="3714">
                  <c:v>302</c:v>
                </c:pt>
                <c:pt idx="3715">
                  <c:v>302</c:v>
                </c:pt>
                <c:pt idx="3716">
                  <c:v>301</c:v>
                </c:pt>
                <c:pt idx="3717">
                  <c:v>301</c:v>
                </c:pt>
                <c:pt idx="3718">
                  <c:v>301</c:v>
                </c:pt>
                <c:pt idx="3719">
                  <c:v>302</c:v>
                </c:pt>
                <c:pt idx="3720">
                  <c:v>302</c:v>
                </c:pt>
                <c:pt idx="3721">
                  <c:v>301</c:v>
                </c:pt>
                <c:pt idx="3722">
                  <c:v>300</c:v>
                </c:pt>
                <c:pt idx="3723">
                  <c:v>301</c:v>
                </c:pt>
                <c:pt idx="3724">
                  <c:v>301</c:v>
                </c:pt>
                <c:pt idx="3725">
                  <c:v>301</c:v>
                </c:pt>
                <c:pt idx="3726">
                  <c:v>300</c:v>
                </c:pt>
                <c:pt idx="3727">
                  <c:v>300</c:v>
                </c:pt>
                <c:pt idx="3728">
                  <c:v>300</c:v>
                </c:pt>
                <c:pt idx="3729">
                  <c:v>300</c:v>
                </c:pt>
                <c:pt idx="3730">
                  <c:v>300</c:v>
                </c:pt>
                <c:pt idx="3731">
                  <c:v>305</c:v>
                </c:pt>
                <c:pt idx="3732">
                  <c:v>305</c:v>
                </c:pt>
                <c:pt idx="3733">
                  <c:v>305</c:v>
                </c:pt>
                <c:pt idx="3734">
                  <c:v>305</c:v>
                </c:pt>
                <c:pt idx="3735">
                  <c:v>305</c:v>
                </c:pt>
                <c:pt idx="3736">
                  <c:v>303</c:v>
                </c:pt>
                <c:pt idx="3737">
                  <c:v>303</c:v>
                </c:pt>
                <c:pt idx="3738">
                  <c:v>303</c:v>
                </c:pt>
                <c:pt idx="3739">
                  <c:v>303</c:v>
                </c:pt>
                <c:pt idx="3740">
                  <c:v>303</c:v>
                </c:pt>
                <c:pt idx="3741">
                  <c:v>303</c:v>
                </c:pt>
                <c:pt idx="3742">
                  <c:v>305</c:v>
                </c:pt>
                <c:pt idx="3743">
                  <c:v>305</c:v>
                </c:pt>
                <c:pt idx="3744">
                  <c:v>305</c:v>
                </c:pt>
                <c:pt idx="3745">
                  <c:v>304</c:v>
                </c:pt>
                <c:pt idx="3746">
                  <c:v>304</c:v>
                </c:pt>
                <c:pt idx="3747">
                  <c:v>307</c:v>
                </c:pt>
                <c:pt idx="3748">
                  <c:v>307</c:v>
                </c:pt>
                <c:pt idx="3749">
                  <c:v>308</c:v>
                </c:pt>
                <c:pt idx="3750">
                  <c:v>307</c:v>
                </c:pt>
                <c:pt idx="3751">
                  <c:v>307</c:v>
                </c:pt>
                <c:pt idx="3752">
                  <c:v>307</c:v>
                </c:pt>
                <c:pt idx="3753">
                  <c:v>307</c:v>
                </c:pt>
                <c:pt idx="3754">
                  <c:v>306</c:v>
                </c:pt>
                <c:pt idx="3755">
                  <c:v>306</c:v>
                </c:pt>
                <c:pt idx="3756">
                  <c:v>306</c:v>
                </c:pt>
                <c:pt idx="3757">
                  <c:v>305</c:v>
                </c:pt>
                <c:pt idx="3758">
                  <c:v>306</c:v>
                </c:pt>
                <c:pt idx="3759">
                  <c:v>306</c:v>
                </c:pt>
                <c:pt idx="3760">
                  <c:v>306</c:v>
                </c:pt>
                <c:pt idx="3761">
                  <c:v>306</c:v>
                </c:pt>
                <c:pt idx="3762">
                  <c:v>304</c:v>
                </c:pt>
                <c:pt idx="3763">
                  <c:v>304</c:v>
                </c:pt>
                <c:pt idx="3764">
                  <c:v>304</c:v>
                </c:pt>
                <c:pt idx="3765">
                  <c:v>304</c:v>
                </c:pt>
                <c:pt idx="3766">
                  <c:v>304</c:v>
                </c:pt>
                <c:pt idx="3767">
                  <c:v>304</c:v>
                </c:pt>
                <c:pt idx="3768">
                  <c:v>304</c:v>
                </c:pt>
                <c:pt idx="3769">
                  <c:v>304</c:v>
                </c:pt>
                <c:pt idx="3770">
                  <c:v>303</c:v>
                </c:pt>
                <c:pt idx="3771">
                  <c:v>302</c:v>
                </c:pt>
                <c:pt idx="3772">
                  <c:v>302</c:v>
                </c:pt>
                <c:pt idx="3773">
                  <c:v>302</c:v>
                </c:pt>
                <c:pt idx="3774">
                  <c:v>301</c:v>
                </c:pt>
                <c:pt idx="3775">
                  <c:v>301</c:v>
                </c:pt>
                <c:pt idx="3776">
                  <c:v>301</c:v>
                </c:pt>
                <c:pt idx="3777">
                  <c:v>297</c:v>
                </c:pt>
                <c:pt idx="3778">
                  <c:v>297</c:v>
                </c:pt>
                <c:pt idx="3779">
                  <c:v>297</c:v>
                </c:pt>
                <c:pt idx="3780">
                  <c:v>297</c:v>
                </c:pt>
                <c:pt idx="3781">
                  <c:v>296</c:v>
                </c:pt>
                <c:pt idx="3782">
                  <c:v>283</c:v>
                </c:pt>
                <c:pt idx="3783">
                  <c:v>282</c:v>
                </c:pt>
                <c:pt idx="3784">
                  <c:v>281</c:v>
                </c:pt>
                <c:pt idx="3785">
                  <c:v>280</c:v>
                </c:pt>
                <c:pt idx="3786">
                  <c:v>280</c:v>
                </c:pt>
                <c:pt idx="3787">
                  <c:v>280</c:v>
                </c:pt>
                <c:pt idx="3788">
                  <c:v>279</c:v>
                </c:pt>
                <c:pt idx="3789">
                  <c:v>278</c:v>
                </c:pt>
                <c:pt idx="3790">
                  <c:v>275</c:v>
                </c:pt>
                <c:pt idx="3791">
                  <c:v>273</c:v>
                </c:pt>
                <c:pt idx="3792">
                  <c:v>273</c:v>
                </c:pt>
                <c:pt idx="3793">
                  <c:v>273</c:v>
                </c:pt>
                <c:pt idx="3794">
                  <c:v>273</c:v>
                </c:pt>
                <c:pt idx="3795">
                  <c:v>273</c:v>
                </c:pt>
                <c:pt idx="3796">
                  <c:v>271</c:v>
                </c:pt>
                <c:pt idx="3797">
                  <c:v>270</c:v>
                </c:pt>
                <c:pt idx="3798">
                  <c:v>269</c:v>
                </c:pt>
                <c:pt idx="3799">
                  <c:v>269</c:v>
                </c:pt>
                <c:pt idx="3800">
                  <c:v>270</c:v>
                </c:pt>
                <c:pt idx="3801">
                  <c:v>270</c:v>
                </c:pt>
                <c:pt idx="3802">
                  <c:v>270</c:v>
                </c:pt>
                <c:pt idx="3803">
                  <c:v>270</c:v>
                </c:pt>
                <c:pt idx="3804">
                  <c:v>270</c:v>
                </c:pt>
                <c:pt idx="3805">
                  <c:v>269</c:v>
                </c:pt>
                <c:pt idx="3806">
                  <c:v>269</c:v>
                </c:pt>
                <c:pt idx="3807">
                  <c:v>269</c:v>
                </c:pt>
                <c:pt idx="3808">
                  <c:v>269</c:v>
                </c:pt>
                <c:pt idx="3809">
                  <c:v>269</c:v>
                </c:pt>
                <c:pt idx="3810">
                  <c:v>270</c:v>
                </c:pt>
                <c:pt idx="3811">
                  <c:v>269</c:v>
                </c:pt>
                <c:pt idx="3812">
                  <c:v>270</c:v>
                </c:pt>
                <c:pt idx="3813">
                  <c:v>271</c:v>
                </c:pt>
                <c:pt idx="3814">
                  <c:v>271</c:v>
                </c:pt>
                <c:pt idx="3815">
                  <c:v>271</c:v>
                </c:pt>
                <c:pt idx="3816">
                  <c:v>270</c:v>
                </c:pt>
                <c:pt idx="3817">
                  <c:v>270</c:v>
                </c:pt>
                <c:pt idx="3818">
                  <c:v>268</c:v>
                </c:pt>
                <c:pt idx="3819">
                  <c:v>267</c:v>
                </c:pt>
                <c:pt idx="3820">
                  <c:v>266</c:v>
                </c:pt>
                <c:pt idx="3821">
                  <c:v>266</c:v>
                </c:pt>
                <c:pt idx="3822">
                  <c:v>267</c:v>
                </c:pt>
                <c:pt idx="3823">
                  <c:v>267</c:v>
                </c:pt>
                <c:pt idx="3824">
                  <c:v>264</c:v>
                </c:pt>
                <c:pt idx="3825">
                  <c:v>263</c:v>
                </c:pt>
                <c:pt idx="3826">
                  <c:v>263</c:v>
                </c:pt>
                <c:pt idx="3827">
                  <c:v>263</c:v>
                </c:pt>
                <c:pt idx="3828">
                  <c:v>263</c:v>
                </c:pt>
                <c:pt idx="3829">
                  <c:v>263</c:v>
                </c:pt>
                <c:pt idx="3830">
                  <c:v>266</c:v>
                </c:pt>
                <c:pt idx="3831">
                  <c:v>266</c:v>
                </c:pt>
                <c:pt idx="3832">
                  <c:v>266</c:v>
                </c:pt>
                <c:pt idx="3833">
                  <c:v>265</c:v>
                </c:pt>
                <c:pt idx="3834">
                  <c:v>266</c:v>
                </c:pt>
                <c:pt idx="3835">
                  <c:v>266</c:v>
                </c:pt>
                <c:pt idx="3836">
                  <c:v>266</c:v>
                </c:pt>
                <c:pt idx="3837">
                  <c:v>266</c:v>
                </c:pt>
                <c:pt idx="3838">
                  <c:v>265</c:v>
                </c:pt>
                <c:pt idx="3839">
                  <c:v>264</c:v>
                </c:pt>
                <c:pt idx="3840">
                  <c:v>263</c:v>
                </c:pt>
                <c:pt idx="3841">
                  <c:v>262</c:v>
                </c:pt>
                <c:pt idx="3842">
                  <c:v>262</c:v>
                </c:pt>
                <c:pt idx="3843">
                  <c:v>262</c:v>
                </c:pt>
                <c:pt idx="3844">
                  <c:v>263</c:v>
                </c:pt>
                <c:pt idx="3845">
                  <c:v>263</c:v>
                </c:pt>
                <c:pt idx="3846">
                  <c:v>263</c:v>
                </c:pt>
                <c:pt idx="3847">
                  <c:v>261</c:v>
                </c:pt>
                <c:pt idx="3848">
                  <c:v>261</c:v>
                </c:pt>
                <c:pt idx="3849">
                  <c:v>261</c:v>
                </c:pt>
                <c:pt idx="3850">
                  <c:v>261</c:v>
                </c:pt>
                <c:pt idx="3851">
                  <c:v>262</c:v>
                </c:pt>
                <c:pt idx="3852">
                  <c:v>260</c:v>
                </c:pt>
                <c:pt idx="3853">
                  <c:v>260</c:v>
                </c:pt>
                <c:pt idx="3854">
                  <c:v>259</c:v>
                </c:pt>
                <c:pt idx="3855">
                  <c:v>258</c:v>
                </c:pt>
                <c:pt idx="3856">
                  <c:v>257</c:v>
                </c:pt>
                <c:pt idx="3857">
                  <c:v>257</c:v>
                </c:pt>
                <c:pt idx="3858">
                  <c:v>256</c:v>
                </c:pt>
                <c:pt idx="3859">
                  <c:v>257</c:v>
                </c:pt>
                <c:pt idx="3860">
                  <c:v>257</c:v>
                </c:pt>
                <c:pt idx="3861">
                  <c:v>257</c:v>
                </c:pt>
                <c:pt idx="3862">
                  <c:v>261</c:v>
                </c:pt>
                <c:pt idx="3863">
                  <c:v>261</c:v>
                </c:pt>
                <c:pt idx="3864">
                  <c:v>261</c:v>
                </c:pt>
                <c:pt idx="3865">
                  <c:v>261</c:v>
                </c:pt>
                <c:pt idx="3866">
                  <c:v>261</c:v>
                </c:pt>
                <c:pt idx="3867">
                  <c:v>261</c:v>
                </c:pt>
                <c:pt idx="3868">
                  <c:v>259</c:v>
                </c:pt>
                <c:pt idx="3869">
                  <c:v>259</c:v>
                </c:pt>
                <c:pt idx="3870">
                  <c:v>259</c:v>
                </c:pt>
                <c:pt idx="3871">
                  <c:v>259</c:v>
                </c:pt>
                <c:pt idx="3872">
                  <c:v>259</c:v>
                </c:pt>
                <c:pt idx="3873">
                  <c:v>258</c:v>
                </c:pt>
                <c:pt idx="3874">
                  <c:v>258</c:v>
                </c:pt>
                <c:pt idx="3875">
                  <c:v>257</c:v>
                </c:pt>
                <c:pt idx="3876">
                  <c:v>257</c:v>
                </c:pt>
                <c:pt idx="3877">
                  <c:v>256</c:v>
                </c:pt>
                <c:pt idx="3878">
                  <c:v>256</c:v>
                </c:pt>
                <c:pt idx="3879">
                  <c:v>256</c:v>
                </c:pt>
                <c:pt idx="3880">
                  <c:v>255</c:v>
                </c:pt>
                <c:pt idx="3881">
                  <c:v>254</c:v>
                </c:pt>
                <c:pt idx="3882">
                  <c:v>255</c:v>
                </c:pt>
                <c:pt idx="3883">
                  <c:v>257</c:v>
                </c:pt>
                <c:pt idx="3884">
                  <c:v>257</c:v>
                </c:pt>
                <c:pt idx="3885">
                  <c:v>257</c:v>
                </c:pt>
                <c:pt idx="3886">
                  <c:v>257</c:v>
                </c:pt>
                <c:pt idx="3887">
                  <c:v>258</c:v>
                </c:pt>
                <c:pt idx="3888">
                  <c:v>256</c:v>
                </c:pt>
                <c:pt idx="3889">
                  <c:v>256</c:v>
                </c:pt>
                <c:pt idx="3890">
                  <c:v>256</c:v>
                </c:pt>
                <c:pt idx="3891">
                  <c:v>257</c:v>
                </c:pt>
                <c:pt idx="3892">
                  <c:v>257</c:v>
                </c:pt>
                <c:pt idx="3893">
                  <c:v>257</c:v>
                </c:pt>
                <c:pt idx="3894">
                  <c:v>257</c:v>
                </c:pt>
                <c:pt idx="3895">
                  <c:v>256</c:v>
                </c:pt>
                <c:pt idx="3896">
                  <c:v>254</c:v>
                </c:pt>
                <c:pt idx="3897">
                  <c:v>254</c:v>
                </c:pt>
                <c:pt idx="3898">
                  <c:v>256</c:v>
                </c:pt>
                <c:pt idx="3899">
                  <c:v>255</c:v>
                </c:pt>
                <c:pt idx="3900">
                  <c:v>255</c:v>
                </c:pt>
                <c:pt idx="3901">
                  <c:v>255</c:v>
                </c:pt>
                <c:pt idx="3902">
                  <c:v>255</c:v>
                </c:pt>
                <c:pt idx="3903">
                  <c:v>255</c:v>
                </c:pt>
                <c:pt idx="3904">
                  <c:v>256</c:v>
                </c:pt>
                <c:pt idx="3905">
                  <c:v>256</c:v>
                </c:pt>
                <c:pt idx="3906">
                  <c:v>256</c:v>
                </c:pt>
                <c:pt idx="3907">
                  <c:v>256</c:v>
                </c:pt>
                <c:pt idx="3908">
                  <c:v>257</c:v>
                </c:pt>
                <c:pt idx="3909">
                  <c:v>257</c:v>
                </c:pt>
                <c:pt idx="3910">
                  <c:v>257</c:v>
                </c:pt>
                <c:pt idx="3911">
                  <c:v>257</c:v>
                </c:pt>
                <c:pt idx="3912">
                  <c:v>257</c:v>
                </c:pt>
                <c:pt idx="3913">
                  <c:v>257</c:v>
                </c:pt>
                <c:pt idx="3914">
                  <c:v>257</c:v>
                </c:pt>
                <c:pt idx="3915">
                  <c:v>257</c:v>
                </c:pt>
                <c:pt idx="3916">
                  <c:v>257</c:v>
                </c:pt>
                <c:pt idx="3917">
                  <c:v>257</c:v>
                </c:pt>
                <c:pt idx="3918">
                  <c:v>257</c:v>
                </c:pt>
                <c:pt idx="3919">
                  <c:v>256</c:v>
                </c:pt>
                <c:pt idx="3920">
                  <c:v>256</c:v>
                </c:pt>
                <c:pt idx="3921">
                  <c:v>256</c:v>
                </c:pt>
                <c:pt idx="3922">
                  <c:v>256</c:v>
                </c:pt>
                <c:pt idx="3923">
                  <c:v>255</c:v>
                </c:pt>
                <c:pt idx="3924">
                  <c:v>255</c:v>
                </c:pt>
                <c:pt idx="3925">
                  <c:v>258</c:v>
                </c:pt>
                <c:pt idx="3926">
                  <c:v>258</c:v>
                </c:pt>
                <c:pt idx="3927">
                  <c:v>258</c:v>
                </c:pt>
                <c:pt idx="3928">
                  <c:v>258</c:v>
                </c:pt>
                <c:pt idx="3929">
                  <c:v>256</c:v>
                </c:pt>
                <c:pt idx="3930">
                  <c:v>256</c:v>
                </c:pt>
                <c:pt idx="3931">
                  <c:v>255</c:v>
                </c:pt>
                <c:pt idx="3932">
                  <c:v>254</c:v>
                </c:pt>
                <c:pt idx="3933">
                  <c:v>253</c:v>
                </c:pt>
                <c:pt idx="3934">
                  <c:v>253</c:v>
                </c:pt>
                <c:pt idx="3935">
                  <c:v>253</c:v>
                </c:pt>
                <c:pt idx="3936">
                  <c:v>253</c:v>
                </c:pt>
                <c:pt idx="3937">
                  <c:v>253</c:v>
                </c:pt>
                <c:pt idx="3938">
                  <c:v>254</c:v>
                </c:pt>
                <c:pt idx="3939">
                  <c:v>254</c:v>
                </c:pt>
                <c:pt idx="3940">
                  <c:v>252</c:v>
                </c:pt>
                <c:pt idx="3941">
                  <c:v>252</c:v>
                </c:pt>
                <c:pt idx="3942">
                  <c:v>252</c:v>
                </c:pt>
                <c:pt idx="3943">
                  <c:v>250</c:v>
                </c:pt>
                <c:pt idx="3944">
                  <c:v>250</c:v>
                </c:pt>
                <c:pt idx="3945">
                  <c:v>250</c:v>
                </c:pt>
                <c:pt idx="3946">
                  <c:v>250</c:v>
                </c:pt>
                <c:pt idx="3947">
                  <c:v>251</c:v>
                </c:pt>
                <c:pt idx="3948">
                  <c:v>251</c:v>
                </c:pt>
                <c:pt idx="3949">
                  <c:v>250</c:v>
                </c:pt>
                <c:pt idx="3950">
                  <c:v>250</c:v>
                </c:pt>
                <c:pt idx="3951">
                  <c:v>250</c:v>
                </c:pt>
                <c:pt idx="3952">
                  <c:v>250</c:v>
                </c:pt>
                <c:pt idx="3953">
                  <c:v>249</c:v>
                </c:pt>
                <c:pt idx="3954">
                  <c:v>249</c:v>
                </c:pt>
                <c:pt idx="3955">
                  <c:v>249</c:v>
                </c:pt>
                <c:pt idx="3956">
                  <c:v>249</c:v>
                </c:pt>
                <c:pt idx="3957">
                  <c:v>249</c:v>
                </c:pt>
                <c:pt idx="3958">
                  <c:v>248</c:v>
                </c:pt>
                <c:pt idx="3959">
                  <c:v>248</c:v>
                </c:pt>
                <c:pt idx="3960">
                  <c:v>245</c:v>
                </c:pt>
                <c:pt idx="3961">
                  <c:v>245</c:v>
                </c:pt>
                <c:pt idx="3962">
                  <c:v>245</c:v>
                </c:pt>
                <c:pt idx="3963">
                  <c:v>245</c:v>
                </c:pt>
                <c:pt idx="3964">
                  <c:v>245</c:v>
                </c:pt>
                <c:pt idx="3965">
                  <c:v>243</c:v>
                </c:pt>
                <c:pt idx="3966">
                  <c:v>243</c:v>
                </c:pt>
                <c:pt idx="3967">
                  <c:v>243</c:v>
                </c:pt>
                <c:pt idx="3968">
                  <c:v>242</c:v>
                </c:pt>
                <c:pt idx="3969">
                  <c:v>242</c:v>
                </c:pt>
                <c:pt idx="3970">
                  <c:v>240</c:v>
                </c:pt>
                <c:pt idx="3971">
                  <c:v>239</c:v>
                </c:pt>
                <c:pt idx="3972">
                  <c:v>238</c:v>
                </c:pt>
                <c:pt idx="3973">
                  <c:v>238</c:v>
                </c:pt>
                <c:pt idx="3974">
                  <c:v>236</c:v>
                </c:pt>
                <c:pt idx="3975">
                  <c:v>232</c:v>
                </c:pt>
                <c:pt idx="3976">
                  <c:v>232</c:v>
                </c:pt>
                <c:pt idx="3977">
                  <c:v>232</c:v>
                </c:pt>
                <c:pt idx="3978">
                  <c:v>232</c:v>
                </c:pt>
                <c:pt idx="3979">
                  <c:v>233</c:v>
                </c:pt>
                <c:pt idx="3980">
                  <c:v>232</c:v>
                </c:pt>
                <c:pt idx="3981">
                  <c:v>230</c:v>
                </c:pt>
                <c:pt idx="3982">
                  <c:v>230</c:v>
                </c:pt>
                <c:pt idx="3983">
                  <c:v>230</c:v>
                </c:pt>
                <c:pt idx="3984">
                  <c:v>230</c:v>
                </c:pt>
                <c:pt idx="3985">
                  <c:v>230</c:v>
                </c:pt>
                <c:pt idx="3986">
                  <c:v>232</c:v>
                </c:pt>
                <c:pt idx="3987">
                  <c:v>231</c:v>
                </c:pt>
                <c:pt idx="3988">
                  <c:v>228</c:v>
                </c:pt>
                <c:pt idx="3989">
                  <c:v>227</c:v>
                </c:pt>
                <c:pt idx="3990">
                  <c:v>227</c:v>
                </c:pt>
                <c:pt idx="3991">
                  <c:v>226</c:v>
                </c:pt>
                <c:pt idx="3992">
                  <c:v>223</c:v>
                </c:pt>
                <c:pt idx="3993">
                  <c:v>222</c:v>
                </c:pt>
                <c:pt idx="3994">
                  <c:v>222</c:v>
                </c:pt>
                <c:pt idx="3995">
                  <c:v>222</c:v>
                </c:pt>
                <c:pt idx="3996">
                  <c:v>222</c:v>
                </c:pt>
                <c:pt idx="3997">
                  <c:v>222</c:v>
                </c:pt>
                <c:pt idx="3998">
                  <c:v>222</c:v>
                </c:pt>
                <c:pt idx="3999">
                  <c:v>222</c:v>
                </c:pt>
                <c:pt idx="4000">
                  <c:v>222</c:v>
                </c:pt>
                <c:pt idx="4001">
                  <c:v>222</c:v>
                </c:pt>
                <c:pt idx="4002">
                  <c:v>222</c:v>
                </c:pt>
                <c:pt idx="4003">
                  <c:v>221</c:v>
                </c:pt>
                <c:pt idx="4004">
                  <c:v>221</c:v>
                </c:pt>
                <c:pt idx="4005">
                  <c:v>221</c:v>
                </c:pt>
                <c:pt idx="4006">
                  <c:v>220</c:v>
                </c:pt>
                <c:pt idx="4007">
                  <c:v>217</c:v>
                </c:pt>
                <c:pt idx="4008">
                  <c:v>217</c:v>
                </c:pt>
                <c:pt idx="4009">
                  <c:v>214</c:v>
                </c:pt>
                <c:pt idx="4010">
                  <c:v>214</c:v>
                </c:pt>
                <c:pt idx="4011">
                  <c:v>214</c:v>
                </c:pt>
                <c:pt idx="4012">
                  <c:v>214</c:v>
                </c:pt>
                <c:pt idx="4013">
                  <c:v>214</c:v>
                </c:pt>
                <c:pt idx="4014">
                  <c:v>212</c:v>
                </c:pt>
                <c:pt idx="4015">
                  <c:v>212</c:v>
                </c:pt>
                <c:pt idx="4016">
                  <c:v>211</c:v>
                </c:pt>
                <c:pt idx="4017">
                  <c:v>211</c:v>
                </c:pt>
                <c:pt idx="4018">
                  <c:v>211</c:v>
                </c:pt>
                <c:pt idx="4019">
                  <c:v>211</c:v>
                </c:pt>
                <c:pt idx="4020">
                  <c:v>211</c:v>
                </c:pt>
                <c:pt idx="4021">
                  <c:v>211</c:v>
                </c:pt>
                <c:pt idx="4022">
                  <c:v>211</c:v>
                </c:pt>
                <c:pt idx="4023">
                  <c:v>209</c:v>
                </c:pt>
                <c:pt idx="4024">
                  <c:v>209</c:v>
                </c:pt>
                <c:pt idx="4025">
                  <c:v>209</c:v>
                </c:pt>
                <c:pt idx="4026">
                  <c:v>209</c:v>
                </c:pt>
                <c:pt idx="4027">
                  <c:v>209</c:v>
                </c:pt>
                <c:pt idx="4028">
                  <c:v>208</c:v>
                </c:pt>
                <c:pt idx="4029">
                  <c:v>207</c:v>
                </c:pt>
                <c:pt idx="4030">
                  <c:v>206</c:v>
                </c:pt>
                <c:pt idx="4031">
                  <c:v>206</c:v>
                </c:pt>
                <c:pt idx="4032">
                  <c:v>206</c:v>
                </c:pt>
                <c:pt idx="4033">
                  <c:v>206</c:v>
                </c:pt>
                <c:pt idx="4034">
                  <c:v>206</c:v>
                </c:pt>
                <c:pt idx="4035">
                  <c:v>205</c:v>
                </c:pt>
                <c:pt idx="4036">
                  <c:v>204</c:v>
                </c:pt>
                <c:pt idx="4037">
                  <c:v>204</c:v>
                </c:pt>
                <c:pt idx="4038">
                  <c:v>204</c:v>
                </c:pt>
                <c:pt idx="4039">
                  <c:v>201</c:v>
                </c:pt>
                <c:pt idx="4040">
                  <c:v>200</c:v>
                </c:pt>
                <c:pt idx="4041">
                  <c:v>198</c:v>
                </c:pt>
                <c:pt idx="4042">
                  <c:v>198</c:v>
                </c:pt>
                <c:pt idx="4043">
                  <c:v>198</c:v>
                </c:pt>
                <c:pt idx="4044">
                  <c:v>197</c:v>
                </c:pt>
                <c:pt idx="4045">
                  <c:v>197</c:v>
                </c:pt>
                <c:pt idx="4046">
                  <c:v>196</c:v>
                </c:pt>
                <c:pt idx="4047">
                  <c:v>196</c:v>
                </c:pt>
                <c:pt idx="4048">
                  <c:v>198</c:v>
                </c:pt>
                <c:pt idx="4049">
                  <c:v>196</c:v>
                </c:pt>
                <c:pt idx="4050">
                  <c:v>196</c:v>
                </c:pt>
                <c:pt idx="4051">
                  <c:v>197</c:v>
                </c:pt>
                <c:pt idx="4052">
                  <c:v>194</c:v>
                </c:pt>
                <c:pt idx="4053">
                  <c:v>194</c:v>
                </c:pt>
                <c:pt idx="4054">
                  <c:v>194</c:v>
                </c:pt>
                <c:pt idx="4055">
                  <c:v>194</c:v>
                </c:pt>
                <c:pt idx="4056">
                  <c:v>193</c:v>
                </c:pt>
                <c:pt idx="4057">
                  <c:v>193</c:v>
                </c:pt>
                <c:pt idx="4058">
                  <c:v>192</c:v>
                </c:pt>
                <c:pt idx="4059">
                  <c:v>190</c:v>
                </c:pt>
                <c:pt idx="4060">
                  <c:v>190</c:v>
                </c:pt>
                <c:pt idx="4061">
                  <c:v>190</c:v>
                </c:pt>
                <c:pt idx="4062">
                  <c:v>190</c:v>
                </c:pt>
                <c:pt idx="4063">
                  <c:v>188</c:v>
                </c:pt>
                <c:pt idx="4064">
                  <c:v>189</c:v>
                </c:pt>
                <c:pt idx="4065">
                  <c:v>188</c:v>
                </c:pt>
                <c:pt idx="4066">
                  <c:v>183</c:v>
                </c:pt>
                <c:pt idx="4067">
                  <c:v>183</c:v>
                </c:pt>
                <c:pt idx="4068">
                  <c:v>183</c:v>
                </c:pt>
                <c:pt idx="4069">
                  <c:v>183</c:v>
                </c:pt>
                <c:pt idx="4070">
                  <c:v>182</c:v>
                </c:pt>
                <c:pt idx="4071">
                  <c:v>182</c:v>
                </c:pt>
                <c:pt idx="4072">
                  <c:v>181</c:v>
                </c:pt>
                <c:pt idx="4073">
                  <c:v>180</c:v>
                </c:pt>
                <c:pt idx="4074">
                  <c:v>180</c:v>
                </c:pt>
                <c:pt idx="4075">
                  <c:v>180</c:v>
                </c:pt>
                <c:pt idx="4076">
                  <c:v>178</c:v>
                </c:pt>
                <c:pt idx="4077">
                  <c:v>178</c:v>
                </c:pt>
                <c:pt idx="4078">
                  <c:v>177</c:v>
                </c:pt>
                <c:pt idx="4079">
                  <c:v>173</c:v>
                </c:pt>
                <c:pt idx="4080">
                  <c:v>172</c:v>
                </c:pt>
                <c:pt idx="4081">
                  <c:v>172</c:v>
                </c:pt>
                <c:pt idx="4082">
                  <c:v>172</c:v>
                </c:pt>
                <c:pt idx="4083">
                  <c:v>172</c:v>
                </c:pt>
                <c:pt idx="4084">
                  <c:v>171</c:v>
                </c:pt>
                <c:pt idx="4085">
                  <c:v>171</c:v>
                </c:pt>
                <c:pt idx="4086">
                  <c:v>168</c:v>
                </c:pt>
                <c:pt idx="4087">
                  <c:v>168</c:v>
                </c:pt>
                <c:pt idx="4088">
                  <c:v>168</c:v>
                </c:pt>
                <c:pt idx="4089">
                  <c:v>168</c:v>
                </c:pt>
                <c:pt idx="4090">
                  <c:v>168</c:v>
                </c:pt>
                <c:pt idx="4091">
                  <c:v>168</c:v>
                </c:pt>
                <c:pt idx="4092">
                  <c:v>167</c:v>
                </c:pt>
                <c:pt idx="4093">
                  <c:v>169</c:v>
                </c:pt>
                <c:pt idx="4094">
                  <c:v>168</c:v>
                </c:pt>
                <c:pt idx="4095">
                  <c:v>167</c:v>
                </c:pt>
                <c:pt idx="4096">
                  <c:v>167</c:v>
                </c:pt>
                <c:pt idx="4097">
                  <c:v>166</c:v>
                </c:pt>
                <c:pt idx="4098">
                  <c:v>166</c:v>
                </c:pt>
                <c:pt idx="4099">
                  <c:v>164</c:v>
                </c:pt>
                <c:pt idx="4100">
                  <c:v>161</c:v>
                </c:pt>
                <c:pt idx="4101">
                  <c:v>161</c:v>
                </c:pt>
                <c:pt idx="4102">
                  <c:v>161</c:v>
                </c:pt>
                <c:pt idx="4103">
                  <c:v>161</c:v>
                </c:pt>
                <c:pt idx="4104">
                  <c:v>161</c:v>
                </c:pt>
                <c:pt idx="4105">
                  <c:v>161</c:v>
                </c:pt>
                <c:pt idx="4106">
                  <c:v>160</c:v>
                </c:pt>
                <c:pt idx="4107">
                  <c:v>159</c:v>
                </c:pt>
                <c:pt idx="4108">
                  <c:v>158</c:v>
                </c:pt>
                <c:pt idx="4109">
                  <c:v>158</c:v>
                </c:pt>
                <c:pt idx="4110">
                  <c:v>158</c:v>
                </c:pt>
                <c:pt idx="4111">
                  <c:v>157</c:v>
                </c:pt>
                <c:pt idx="4112">
                  <c:v>153</c:v>
                </c:pt>
                <c:pt idx="4113">
                  <c:v>153</c:v>
                </c:pt>
                <c:pt idx="4114">
                  <c:v>153</c:v>
                </c:pt>
                <c:pt idx="4115">
                  <c:v>152</c:v>
                </c:pt>
                <c:pt idx="4116">
                  <c:v>151</c:v>
                </c:pt>
                <c:pt idx="4117">
                  <c:v>151</c:v>
                </c:pt>
                <c:pt idx="4118">
                  <c:v>150</c:v>
                </c:pt>
                <c:pt idx="4119">
                  <c:v>152</c:v>
                </c:pt>
                <c:pt idx="4120">
                  <c:v>151</c:v>
                </c:pt>
                <c:pt idx="4121">
                  <c:v>150</c:v>
                </c:pt>
                <c:pt idx="4122">
                  <c:v>150</c:v>
                </c:pt>
                <c:pt idx="4123">
                  <c:v>150</c:v>
                </c:pt>
                <c:pt idx="4124">
                  <c:v>151</c:v>
                </c:pt>
                <c:pt idx="4125">
                  <c:v>153</c:v>
                </c:pt>
                <c:pt idx="4126">
                  <c:v>152</c:v>
                </c:pt>
                <c:pt idx="4127">
                  <c:v>152</c:v>
                </c:pt>
                <c:pt idx="4128">
                  <c:v>152</c:v>
                </c:pt>
                <c:pt idx="4129">
                  <c:v>150</c:v>
                </c:pt>
                <c:pt idx="4130">
                  <c:v>150</c:v>
                </c:pt>
                <c:pt idx="4131">
                  <c:v>150</c:v>
                </c:pt>
                <c:pt idx="4132">
                  <c:v>150</c:v>
                </c:pt>
                <c:pt idx="4133">
                  <c:v>149</c:v>
                </c:pt>
                <c:pt idx="4134">
                  <c:v>148</c:v>
                </c:pt>
                <c:pt idx="4135">
                  <c:v>147</c:v>
                </c:pt>
                <c:pt idx="4136">
                  <c:v>139</c:v>
                </c:pt>
                <c:pt idx="4137">
                  <c:v>139</c:v>
                </c:pt>
                <c:pt idx="4138">
                  <c:v>139</c:v>
                </c:pt>
                <c:pt idx="4139">
                  <c:v>138</c:v>
                </c:pt>
                <c:pt idx="4140">
                  <c:v>136</c:v>
                </c:pt>
                <c:pt idx="4141">
                  <c:v>136</c:v>
                </c:pt>
                <c:pt idx="4142">
                  <c:v>135</c:v>
                </c:pt>
                <c:pt idx="4143">
                  <c:v>135</c:v>
                </c:pt>
                <c:pt idx="4144">
                  <c:v>135</c:v>
                </c:pt>
                <c:pt idx="4145">
                  <c:v>135</c:v>
                </c:pt>
                <c:pt idx="4146">
                  <c:v>135</c:v>
                </c:pt>
                <c:pt idx="4147">
                  <c:v>134</c:v>
                </c:pt>
                <c:pt idx="4148">
                  <c:v>123</c:v>
                </c:pt>
                <c:pt idx="4149">
                  <c:v>116</c:v>
                </c:pt>
                <c:pt idx="4150">
                  <c:v>116</c:v>
                </c:pt>
                <c:pt idx="4151">
                  <c:v>116</c:v>
                </c:pt>
                <c:pt idx="4152">
                  <c:v>116</c:v>
                </c:pt>
                <c:pt idx="4153">
                  <c:v>113</c:v>
                </c:pt>
                <c:pt idx="4154">
                  <c:v>111</c:v>
                </c:pt>
                <c:pt idx="4155">
                  <c:v>110</c:v>
                </c:pt>
                <c:pt idx="4156">
                  <c:v>110</c:v>
                </c:pt>
                <c:pt idx="4157">
                  <c:v>110</c:v>
                </c:pt>
                <c:pt idx="4158">
                  <c:v>110</c:v>
                </c:pt>
                <c:pt idx="4159">
                  <c:v>110</c:v>
                </c:pt>
                <c:pt idx="4160">
                  <c:v>110</c:v>
                </c:pt>
                <c:pt idx="4161">
                  <c:v>104</c:v>
                </c:pt>
                <c:pt idx="4162">
                  <c:v>104</c:v>
                </c:pt>
                <c:pt idx="4163">
                  <c:v>96</c:v>
                </c:pt>
                <c:pt idx="4164">
                  <c:v>96</c:v>
                </c:pt>
                <c:pt idx="4165">
                  <c:v>96</c:v>
                </c:pt>
                <c:pt idx="4166">
                  <c:v>97</c:v>
                </c:pt>
                <c:pt idx="4167">
                  <c:v>93</c:v>
                </c:pt>
                <c:pt idx="4168">
                  <c:v>90</c:v>
                </c:pt>
                <c:pt idx="4169">
                  <c:v>85</c:v>
                </c:pt>
                <c:pt idx="4170">
                  <c:v>85</c:v>
                </c:pt>
                <c:pt idx="4171">
                  <c:v>84</c:v>
                </c:pt>
                <c:pt idx="4172">
                  <c:v>81</c:v>
                </c:pt>
                <c:pt idx="4173">
                  <c:v>80</c:v>
                </c:pt>
                <c:pt idx="4174">
                  <c:v>79</c:v>
                </c:pt>
                <c:pt idx="4175">
                  <c:v>78</c:v>
                </c:pt>
                <c:pt idx="4176">
                  <c:v>77</c:v>
                </c:pt>
                <c:pt idx="4177">
                  <c:v>75</c:v>
                </c:pt>
                <c:pt idx="4178">
                  <c:v>69</c:v>
                </c:pt>
                <c:pt idx="4179">
                  <c:v>69</c:v>
                </c:pt>
                <c:pt idx="4180">
                  <c:v>68</c:v>
                </c:pt>
                <c:pt idx="4181">
                  <c:v>65</c:v>
                </c:pt>
                <c:pt idx="4182">
                  <c:v>64</c:v>
                </c:pt>
                <c:pt idx="4183">
                  <c:v>63</c:v>
                </c:pt>
                <c:pt idx="4184">
                  <c:v>61</c:v>
                </c:pt>
                <c:pt idx="4185">
                  <c:v>59</c:v>
                </c:pt>
                <c:pt idx="4186">
                  <c:v>56</c:v>
                </c:pt>
                <c:pt idx="4187">
                  <c:v>54</c:v>
                </c:pt>
                <c:pt idx="4188">
                  <c:v>54</c:v>
                </c:pt>
                <c:pt idx="4189">
                  <c:v>51</c:v>
                </c:pt>
                <c:pt idx="4190">
                  <c:v>49</c:v>
                </c:pt>
                <c:pt idx="4191">
                  <c:v>45</c:v>
                </c:pt>
                <c:pt idx="4192">
                  <c:v>40</c:v>
                </c:pt>
                <c:pt idx="4193">
                  <c:v>37</c:v>
                </c:pt>
                <c:pt idx="4194">
                  <c:v>37</c:v>
                </c:pt>
                <c:pt idx="4195">
                  <c:v>37</c:v>
                </c:pt>
                <c:pt idx="4196">
                  <c:v>31</c:v>
                </c:pt>
                <c:pt idx="4197">
                  <c:v>31</c:v>
                </c:pt>
                <c:pt idx="4198">
                  <c:v>26</c:v>
                </c:pt>
                <c:pt idx="4199">
                  <c:v>23</c:v>
                </c:pt>
                <c:pt idx="4200">
                  <c:v>23</c:v>
                </c:pt>
                <c:pt idx="4201">
                  <c:v>23</c:v>
                </c:pt>
                <c:pt idx="4202">
                  <c:v>18</c:v>
                </c:pt>
                <c:pt idx="4203">
                  <c:v>3</c:v>
                </c:pt>
              </c:numCache>
            </c:numRef>
          </c:val>
          <c:smooth val="0"/>
          <c:extLst>
            <c:ext xmlns:c16="http://schemas.microsoft.com/office/drawing/2014/chart" uri="{C3380CC4-5D6E-409C-BE32-E72D297353CC}">
              <c16:uniqueId val="{0000000B-6294-42B4-AF5D-FAD33E072343}"/>
            </c:ext>
          </c:extLst>
        </c:ser>
        <c:ser>
          <c:idx val="12"/>
          <c:order val="12"/>
          <c:tx>
            <c:strRef>
              <c:f>ActiveGroupsNumberPerMemberTop2!$N$1</c:f>
              <c:strCache>
                <c:ptCount val="1"/>
                <c:pt idx="0">
                  <c:v>65246162</c:v>
                </c:pt>
              </c:strCache>
            </c:strRef>
          </c:tx>
          <c:spPr>
            <a:ln w="28575" cap="rnd">
              <a:solidFill>
                <a:schemeClr val="accent1">
                  <a:lumMod val="60000"/>
                  <a:lumOff val="4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ActiveGroupsNumberPerMemberTop2!$N$2:$N$4205</c:f>
              <c:numCache>
                <c:formatCode>General</c:formatCode>
                <c:ptCount val="4204"/>
                <c:pt idx="2376">
                  <c:v>0</c:v>
                </c:pt>
                <c:pt idx="2377">
                  <c:v>3</c:v>
                </c:pt>
                <c:pt idx="2378">
                  <c:v>3</c:v>
                </c:pt>
                <c:pt idx="2379">
                  <c:v>3</c:v>
                </c:pt>
                <c:pt idx="2380">
                  <c:v>3</c:v>
                </c:pt>
                <c:pt idx="2381">
                  <c:v>3</c:v>
                </c:pt>
                <c:pt idx="2382">
                  <c:v>3</c:v>
                </c:pt>
                <c:pt idx="2383">
                  <c:v>3</c:v>
                </c:pt>
                <c:pt idx="2384">
                  <c:v>10</c:v>
                </c:pt>
                <c:pt idx="2385">
                  <c:v>10</c:v>
                </c:pt>
                <c:pt idx="2386">
                  <c:v>10</c:v>
                </c:pt>
                <c:pt idx="2387">
                  <c:v>10</c:v>
                </c:pt>
                <c:pt idx="2388">
                  <c:v>10</c:v>
                </c:pt>
                <c:pt idx="2389">
                  <c:v>10</c:v>
                </c:pt>
                <c:pt idx="2390">
                  <c:v>10</c:v>
                </c:pt>
                <c:pt idx="2391">
                  <c:v>10</c:v>
                </c:pt>
                <c:pt idx="2392">
                  <c:v>10</c:v>
                </c:pt>
                <c:pt idx="2393">
                  <c:v>10</c:v>
                </c:pt>
                <c:pt idx="2394">
                  <c:v>10</c:v>
                </c:pt>
                <c:pt idx="2395">
                  <c:v>10</c:v>
                </c:pt>
                <c:pt idx="2396">
                  <c:v>10</c:v>
                </c:pt>
                <c:pt idx="2397">
                  <c:v>10</c:v>
                </c:pt>
                <c:pt idx="2398">
                  <c:v>10</c:v>
                </c:pt>
                <c:pt idx="2399">
                  <c:v>10</c:v>
                </c:pt>
                <c:pt idx="2400">
                  <c:v>10</c:v>
                </c:pt>
                <c:pt idx="2401">
                  <c:v>10</c:v>
                </c:pt>
                <c:pt idx="2402">
                  <c:v>10</c:v>
                </c:pt>
                <c:pt idx="2403">
                  <c:v>10</c:v>
                </c:pt>
                <c:pt idx="2404">
                  <c:v>10</c:v>
                </c:pt>
                <c:pt idx="2405">
                  <c:v>10</c:v>
                </c:pt>
                <c:pt idx="2406">
                  <c:v>10</c:v>
                </c:pt>
                <c:pt idx="2407">
                  <c:v>10</c:v>
                </c:pt>
                <c:pt idx="2408">
                  <c:v>10</c:v>
                </c:pt>
                <c:pt idx="2409">
                  <c:v>10</c:v>
                </c:pt>
                <c:pt idx="2410">
                  <c:v>10</c:v>
                </c:pt>
                <c:pt idx="2411">
                  <c:v>10</c:v>
                </c:pt>
                <c:pt idx="2412">
                  <c:v>10</c:v>
                </c:pt>
                <c:pt idx="2413">
                  <c:v>10</c:v>
                </c:pt>
                <c:pt idx="2414">
                  <c:v>10</c:v>
                </c:pt>
                <c:pt idx="2415">
                  <c:v>10</c:v>
                </c:pt>
                <c:pt idx="2416">
                  <c:v>10</c:v>
                </c:pt>
                <c:pt idx="2417">
                  <c:v>10</c:v>
                </c:pt>
                <c:pt idx="2418">
                  <c:v>10</c:v>
                </c:pt>
                <c:pt idx="2419">
                  <c:v>10</c:v>
                </c:pt>
                <c:pt idx="2420">
                  <c:v>10</c:v>
                </c:pt>
                <c:pt idx="2421">
                  <c:v>10</c:v>
                </c:pt>
                <c:pt idx="2422">
                  <c:v>10</c:v>
                </c:pt>
                <c:pt idx="2423">
                  <c:v>10</c:v>
                </c:pt>
                <c:pt idx="2424">
                  <c:v>10</c:v>
                </c:pt>
                <c:pt idx="2425">
                  <c:v>10</c:v>
                </c:pt>
                <c:pt idx="2426">
                  <c:v>10</c:v>
                </c:pt>
                <c:pt idx="2427">
                  <c:v>10</c:v>
                </c:pt>
                <c:pt idx="2428">
                  <c:v>10</c:v>
                </c:pt>
                <c:pt idx="2429">
                  <c:v>10</c:v>
                </c:pt>
                <c:pt idx="2430">
                  <c:v>10</c:v>
                </c:pt>
                <c:pt idx="2431">
                  <c:v>10</c:v>
                </c:pt>
                <c:pt idx="2432">
                  <c:v>10</c:v>
                </c:pt>
                <c:pt idx="2433">
                  <c:v>10</c:v>
                </c:pt>
                <c:pt idx="2434">
                  <c:v>10</c:v>
                </c:pt>
                <c:pt idx="2435">
                  <c:v>10</c:v>
                </c:pt>
                <c:pt idx="2436">
                  <c:v>10</c:v>
                </c:pt>
                <c:pt idx="2437">
                  <c:v>10</c:v>
                </c:pt>
                <c:pt idx="2438">
                  <c:v>12</c:v>
                </c:pt>
                <c:pt idx="2439">
                  <c:v>12</c:v>
                </c:pt>
                <c:pt idx="2440">
                  <c:v>12</c:v>
                </c:pt>
                <c:pt idx="2441">
                  <c:v>12</c:v>
                </c:pt>
                <c:pt idx="2442">
                  <c:v>12</c:v>
                </c:pt>
                <c:pt idx="2443">
                  <c:v>12</c:v>
                </c:pt>
                <c:pt idx="2444">
                  <c:v>12</c:v>
                </c:pt>
                <c:pt idx="2445">
                  <c:v>12</c:v>
                </c:pt>
                <c:pt idx="2446">
                  <c:v>12</c:v>
                </c:pt>
                <c:pt idx="2447">
                  <c:v>12</c:v>
                </c:pt>
                <c:pt idx="2448">
                  <c:v>12</c:v>
                </c:pt>
                <c:pt idx="2449">
                  <c:v>12</c:v>
                </c:pt>
                <c:pt idx="2450">
                  <c:v>12</c:v>
                </c:pt>
                <c:pt idx="2451">
                  <c:v>12</c:v>
                </c:pt>
                <c:pt idx="2452">
                  <c:v>12</c:v>
                </c:pt>
                <c:pt idx="2453">
                  <c:v>12</c:v>
                </c:pt>
                <c:pt idx="2454">
                  <c:v>12</c:v>
                </c:pt>
                <c:pt idx="2455">
                  <c:v>12</c:v>
                </c:pt>
                <c:pt idx="2456">
                  <c:v>12</c:v>
                </c:pt>
                <c:pt idx="2457">
                  <c:v>12</c:v>
                </c:pt>
                <c:pt idx="2458">
                  <c:v>12</c:v>
                </c:pt>
                <c:pt idx="2459">
                  <c:v>12</c:v>
                </c:pt>
                <c:pt idx="2460">
                  <c:v>12</c:v>
                </c:pt>
                <c:pt idx="2461">
                  <c:v>12</c:v>
                </c:pt>
                <c:pt idx="2462">
                  <c:v>12</c:v>
                </c:pt>
                <c:pt idx="2463">
                  <c:v>12</c:v>
                </c:pt>
                <c:pt idx="2464">
                  <c:v>12</c:v>
                </c:pt>
                <c:pt idx="2465">
                  <c:v>13</c:v>
                </c:pt>
                <c:pt idx="2466">
                  <c:v>13</c:v>
                </c:pt>
                <c:pt idx="2467">
                  <c:v>13</c:v>
                </c:pt>
                <c:pt idx="2468">
                  <c:v>13</c:v>
                </c:pt>
                <c:pt idx="2469">
                  <c:v>13</c:v>
                </c:pt>
                <c:pt idx="2470">
                  <c:v>13</c:v>
                </c:pt>
                <c:pt idx="2471">
                  <c:v>13</c:v>
                </c:pt>
                <c:pt idx="2472">
                  <c:v>14</c:v>
                </c:pt>
                <c:pt idx="2473">
                  <c:v>14</c:v>
                </c:pt>
                <c:pt idx="2474">
                  <c:v>14</c:v>
                </c:pt>
                <c:pt idx="2475">
                  <c:v>14</c:v>
                </c:pt>
                <c:pt idx="2476">
                  <c:v>14</c:v>
                </c:pt>
                <c:pt idx="2477">
                  <c:v>14</c:v>
                </c:pt>
                <c:pt idx="2478">
                  <c:v>14</c:v>
                </c:pt>
                <c:pt idx="2479">
                  <c:v>14</c:v>
                </c:pt>
                <c:pt idx="2480">
                  <c:v>14</c:v>
                </c:pt>
                <c:pt idx="2481">
                  <c:v>14</c:v>
                </c:pt>
                <c:pt idx="2482">
                  <c:v>14</c:v>
                </c:pt>
                <c:pt idx="2483">
                  <c:v>14</c:v>
                </c:pt>
                <c:pt idx="2484">
                  <c:v>14</c:v>
                </c:pt>
                <c:pt idx="2485">
                  <c:v>14</c:v>
                </c:pt>
                <c:pt idx="2486">
                  <c:v>14</c:v>
                </c:pt>
                <c:pt idx="2487">
                  <c:v>14</c:v>
                </c:pt>
                <c:pt idx="2488">
                  <c:v>14</c:v>
                </c:pt>
                <c:pt idx="2489">
                  <c:v>14</c:v>
                </c:pt>
                <c:pt idx="2490">
                  <c:v>14</c:v>
                </c:pt>
                <c:pt idx="2491">
                  <c:v>14</c:v>
                </c:pt>
                <c:pt idx="2492">
                  <c:v>14</c:v>
                </c:pt>
                <c:pt idx="2493">
                  <c:v>14</c:v>
                </c:pt>
                <c:pt idx="2494">
                  <c:v>14</c:v>
                </c:pt>
                <c:pt idx="2495">
                  <c:v>16</c:v>
                </c:pt>
                <c:pt idx="2496">
                  <c:v>16</c:v>
                </c:pt>
                <c:pt idx="2497">
                  <c:v>16</c:v>
                </c:pt>
                <c:pt idx="2498">
                  <c:v>16</c:v>
                </c:pt>
                <c:pt idx="2499">
                  <c:v>17</c:v>
                </c:pt>
                <c:pt idx="2500">
                  <c:v>19</c:v>
                </c:pt>
                <c:pt idx="2501">
                  <c:v>19</c:v>
                </c:pt>
                <c:pt idx="2502">
                  <c:v>19</c:v>
                </c:pt>
                <c:pt idx="2503">
                  <c:v>19</c:v>
                </c:pt>
                <c:pt idx="2504">
                  <c:v>19</c:v>
                </c:pt>
                <c:pt idx="2505">
                  <c:v>19</c:v>
                </c:pt>
                <c:pt idx="2506">
                  <c:v>19</c:v>
                </c:pt>
                <c:pt idx="2507">
                  <c:v>19</c:v>
                </c:pt>
                <c:pt idx="2508">
                  <c:v>19</c:v>
                </c:pt>
                <c:pt idx="2509">
                  <c:v>19</c:v>
                </c:pt>
                <c:pt idx="2510">
                  <c:v>20</c:v>
                </c:pt>
                <c:pt idx="2511">
                  <c:v>20</c:v>
                </c:pt>
                <c:pt idx="2512">
                  <c:v>20</c:v>
                </c:pt>
                <c:pt idx="2513">
                  <c:v>20</c:v>
                </c:pt>
                <c:pt idx="2514">
                  <c:v>20</c:v>
                </c:pt>
                <c:pt idx="2515">
                  <c:v>20</c:v>
                </c:pt>
                <c:pt idx="2516">
                  <c:v>20</c:v>
                </c:pt>
                <c:pt idx="2517">
                  <c:v>20</c:v>
                </c:pt>
                <c:pt idx="2518">
                  <c:v>20</c:v>
                </c:pt>
                <c:pt idx="2519">
                  <c:v>20</c:v>
                </c:pt>
                <c:pt idx="2520">
                  <c:v>20</c:v>
                </c:pt>
                <c:pt idx="2521">
                  <c:v>20</c:v>
                </c:pt>
                <c:pt idx="2522">
                  <c:v>20</c:v>
                </c:pt>
                <c:pt idx="2523">
                  <c:v>21</c:v>
                </c:pt>
                <c:pt idx="2524">
                  <c:v>21</c:v>
                </c:pt>
                <c:pt idx="2525">
                  <c:v>21</c:v>
                </c:pt>
                <c:pt idx="2526">
                  <c:v>21</c:v>
                </c:pt>
                <c:pt idx="2527">
                  <c:v>21</c:v>
                </c:pt>
                <c:pt idx="2528">
                  <c:v>21</c:v>
                </c:pt>
                <c:pt idx="2529">
                  <c:v>21</c:v>
                </c:pt>
                <c:pt idx="2530">
                  <c:v>21</c:v>
                </c:pt>
                <c:pt idx="2531">
                  <c:v>21</c:v>
                </c:pt>
                <c:pt idx="2532">
                  <c:v>21</c:v>
                </c:pt>
                <c:pt idx="2533">
                  <c:v>21</c:v>
                </c:pt>
                <c:pt idx="2534">
                  <c:v>21</c:v>
                </c:pt>
                <c:pt idx="2535">
                  <c:v>21</c:v>
                </c:pt>
                <c:pt idx="2536">
                  <c:v>21</c:v>
                </c:pt>
                <c:pt idx="2537">
                  <c:v>21</c:v>
                </c:pt>
                <c:pt idx="2538">
                  <c:v>21</c:v>
                </c:pt>
                <c:pt idx="2539">
                  <c:v>21</c:v>
                </c:pt>
                <c:pt idx="2540">
                  <c:v>21</c:v>
                </c:pt>
                <c:pt idx="2541">
                  <c:v>21</c:v>
                </c:pt>
                <c:pt idx="2542">
                  <c:v>23</c:v>
                </c:pt>
                <c:pt idx="2543">
                  <c:v>23</c:v>
                </c:pt>
                <c:pt idx="2544">
                  <c:v>23</c:v>
                </c:pt>
                <c:pt idx="2545">
                  <c:v>23</c:v>
                </c:pt>
                <c:pt idx="2546">
                  <c:v>23</c:v>
                </c:pt>
                <c:pt idx="2547">
                  <c:v>24</c:v>
                </c:pt>
                <c:pt idx="2548">
                  <c:v>24</c:v>
                </c:pt>
                <c:pt idx="2549">
                  <c:v>24</c:v>
                </c:pt>
                <c:pt idx="2550">
                  <c:v>24</c:v>
                </c:pt>
                <c:pt idx="2551">
                  <c:v>24</c:v>
                </c:pt>
                <c:pt idx="2552">
                  <c:v>24</c:v>
                </c:pt>
                <c:pt idx="2553">
                  <c:v>24</c:v>
                </c:pt>
                <c:pt idx="2554">
                  <c:v>24</c:v>
                </c:pt>
                <c:pt idx="2555">
                  <c:v>25</c:v>
                </c:pt>
                <c:pt idx="2556">
                  <c:v>25</c:v>
                </c:pt>
                <c:pt idx="2557">
                  <c:v>25</c:v>
                </c:pt>
                <c:pt idx="2558">
                  <c:v>25</c:v>
                </c:pt>
                <c:pt idx="2559">
                  <c:v>25</c:v>
                </c:pt>
                <c:pt idx="2560">
                  <c:v>25</c:v>
                </c:pt>
                <c:pt idx="2561">
                  <c:v>25</c:v>
                </c:pt>
                <c:pt idx="2562">
                  <c:v>25</c:v>
                </c:pt>
                <c:pt idx="2563">
                  <c:v>25</c:v>
                </c:pt>
                <c:pt idx="2564">
                  <c:v>25</c:v>
                </c:pt>
                <c:pt idx="2565">
                  <c:v>25</c:v>
                </c:pt>
                <c:pt idx="2566">
                  <c:v>25</c:v>
                </c:pt>
                <c:pt idx="2567">
                  <c:v>25</c:v>
                </c:pt>
                <c:pt idx="2568">
                  <c:v>25</c:v>
                </c:pt>
                <c:pt idx="2569">
                  <c:v>25</c:v>
                </c:pt>
                <c:pt idx="2570">
                  <c:v>25</c:v>
                </c:pt>
                <c:pt idx="2571">
                  <c:v>25</c:v>
                </c:pt>
                <c:pt idx="2572">
                  <c:v>25</c:v>
                </c:pt>
                <c:pt idx="2573">
                  <c:v>25</c:v>
                </c:pt>
                <c:pt idx="2574">
                  <c:v>25</c:v>
                </c:pt>
                <c:pt idx="2575">
                  <c:v>25</c:v>
                </c:pt>
                <c:pt idx="2576">
                  <c:v>25</c:v>
                </c:pt>
                <c:pt idx="2577">
                  <c:v>25</c:v>
                </c:pt>
                <c:pt idx="2578">
                  <c:v>25</c:v>
                </c:pt>
                <c:pt idx="2579">
                  <c:v>25</c:v>
                </c:pt>
                <c:pt idx="2580">
                  <c:v>25</c:v>
                </c:pt>
                <c:pt idx="2581">
                  <c:v>25</c:v>
                </c:pt>
                <c:pt idx="2582">
                  <c:v>25</c:v>
                </c:pt>
                <c:pt idx="2583">
                  <c:v>25</c:v>
                </c:pt>
                <c:pt idx="2584">
                  <c:v>25</c:v>
                </c:pt>
                <c:pt idx="2585">
                  <c:v>25</c:v>
                </c:pt>
                <c:pt idx="2586">
                  <c:v>25</c:v>
                </c:pt>
                <c:pt idx="2587">
                  <c:v>25</c:v>
                </c:pt>
                <c:pt idx="2588">
                  <c:v>25</c:v>
                </c:pt>
                <c:pt idx="2589">
                  <c:v>25</c:v>
                </c:pt>
                <c:pt idx="2590">
                  <c:v>25</c:v>
                </c:pt>
                <c:pt idx="2591">
                  <c:v>25</c:v>
                </c:pt>
                <c:pt idx="2592">
                  <c:v>25</c:v>
                </c:pt>
                <c:pt idx="2593">
                  <c:v>25</c:v>
                </c:pt>
                <c:pt idx="2594">
                  <c:v>25</c:v>
                </c:pt>
                <c:pt idx="2595">
                  <c:v>25</c:v>
                </c:pt>
                <c:pt idx="2596">
                  <c:v>25</c:v>
                </c:pt>
                <c:pt idx="2597">
                  <c:v>25</c:v>
                </c:pt>
                <c:pt idx="2598">
                  <c:v>25</c:v>
                </c:pt>
                <c:pt idx="2599">
                  <c:v>25</c:v>
                </c:pt>
                <c:pt idx="2600">
                  <c:v>25</c:v>
                </c:pt>
                <c:pt idx="2601">
                  <c:v>25</c:v>
                </c:pt>
                <c:pt idx="2602">
                  <c:v>25</c:v>
                </c:pt>
                <c:pt idx="2603">
                  <c:v>25</c:v>
                </c:pt>
                <c:pt idx="2604">
                  <c:v>25</c:v>
                </c:pt>
                <c:pt idx="2605">
                  <c:v>25</c:v>
                </c:pt>
                <c:pt idx="2606">
                  <c:v>25</c:v>
                </c:pt>
                <c:pt idx="2607">
                  <c:v>25</c:v>
                </c:pt>
                <c:pt idx="2608">
                  <c:v>25</c:v>
                </c:pt>
                <c:pt idx="2609">
                  <c:v>25</c:v>
                </c:pt>
                <c:pt idx="2610">
                  <c:v>25</c:v>
                </c:pt>
                <c:pt idx="2611">
                  <c:v>25</c:v>
                </c:pt>
                <c:pt idx="2612">
                  <c:v>25</c:v>
                </c:pt>
                <c:pt idx="2613">
                  <c:v>25</c:v>
                </c:pt>
                <c:pt idx="2614">
                  <c:v>25</c:v>
                </c:pt>
                <c:pt idx="2615">
                  <c:v>25</c:v>
                </c:pt>
                <c:pt idx="2616">
                  <c:v>25</c:v>
                </c:pt>
                <c:pt idx="2617">
                  <c:v>25</c:v>
                </c:pt>
                <c:pt idx="2618">
                  <c:v>25</c:v>
                </c:pt>
                <c:pt idx="2619">
                  <c:v>25</c:v>
                </c:pt>
                <c:pt idx="2620">
                  <c:v>25</c:v>
                </c:pt>
                <c:pt idx="2621">
                  <c:v>25</c:v>
                </c:pt>
                <c:pt idx="2622">
                  <c:v>25</c:v>
                </c:pt>
                <c:pt idx="2623">
                  <c:v>25</c:v>
                </c:pt>
                <c:pt idx="2624">
                  <c:v>25</c:v>
                </c:pt>
                <c:pt idx="2625">
                  <c:v>25</c:v>
                </c:pt>
                <c:pt idx="2626">
                  <c:v>25</c:v>
                </c:pt>
                <c:pt idx="2627">
                  <c:v>25</c:v>
                </c:pt>
                <c:pt idx="2628">
                  <c:v>25</c:v>
                </c:pt>
                <c:pt idx="2629">
                  <c:v>25</c:v>
                </c:pt>
                <c:pt idx="2630">
                  <c:v>25</c:v>
                </c:pt>
                <c:pt idx="2631">
                  <c:v>25</c:v>
                </c:pt>
                <c:pt idx="2632">
                  <c:v>25</c:v>
                </c:pt>
                <c:pt idx="2633">
                  <c:v>25</c:v>
                </c:pt>
                <c:pt idx="2634">
                  <c:v>25</c:v>
                </c:pt>
                <c:pt idx="2635">
                  <c:v>25</c:v>
                </c:pt>
                <c:pt idx="2636">
                  <c:v>26</c:v>
                </c:pt>
                <c:pt idx="2637">
                  <c:v>26</c:v>
                </c:pt>
                <c:pt idx="2638">
                  <c:v>26</c:v>
                </c:pt>
                <c:pt idx="2639">
                  <c:v>26</c:v>
                </c:pt>
                <c:pt idx="2640">
                  <c:v>27</c:v>
                </c:pt>
                <c:pt idx="2641">
                  <c:v>27</c:v>
                </c:pt>
                <c:pt idx="2642">
                  <c:v>28</c:v>
                </c:pt>
                <c:pt idx="2643">
                  <c:v>28</c:v>
                </c:pt>
                <c:pt idx="2644">
                  <c:v>28</c:v>
                </c:pt>
                <c:pt idx="2645">
                  <c:v>28</c:v>
                </c:pt>
                <c:pt idx="2646">
                  <c:v>28</c:v>
                </c:pt>
                <c:pt idx="2647">
                  <c:v>32</c:v>
                </c:pt>
                <c:pt idx="2648">
                  <c:v>34</c:v>
                </c:pt>
                <c:pt idx="2649">
                  <c:v>34</c:v>
                </c:pt>
                <c:pt idx="2650">
                  <c:v>36</c:v>
                </c:pt>
                <c:pt idx="2651">
                  <c:v>36</c:v>
                </c:pt>
                <c:pt idx="2652">
                  <c:v>36</c:v>
                </c:pt>
                <c:pt idx="2653">
                  <c:v>36</c:v>
                </c:pt>
                <c:pt idx="2654">
                  <c:v>39</c:v>
                </c:pt>
                <c:pt idx="2655">
                  <c:v>39</c:v>
                </c:pt>
                <c:pt idx="2656">
                  <c:v>39</c:v>
                </c:pt>
                <c:pt idx="2657">
                  <c:v>39</c:v>
                </c:pt>
                <c:pt idx="2658">
                  <c:v>39</c:v>
                </c:pt>
                <c:pt idx="2659">
                  <c:v>39</c:v>
                </c:pt>
                <c:pt idx="2660">
                  <c:v>39</c:v>
                </c:pt>
                <c:pt idx="2661">
                  <c:v>39</c:v>
                </c:pt>
                <c:pt idx="2662">
                  <c:v>39</c:v>
                </c:pt>
                <c:pt idx="2663">
                  <c:v>39</c:v>
                </c:pt>
                <c:pt idx="2664">
                  <c:v>39</c:v>
                </c:pt>
                <c:pt idx="2665">
                  <c:v>39</c:v>
                </c:pt>
                <c:pt idx="2666">
                  <c:v>39</c:v>
                </c:pt>
                <c:pt idx="2667">
                  <c:v>39</c:v>
                </c:pt>
                <c:pt idx="2668">
                  <c:v>40</c:v>
                </c:pt>
                <c:pt idx="2669">
                  <c:v>40</c:v>
                </c:pt>
                <c:pt idx="2670">
                  <c:v>40</c:v>
                </c:pt>
                <c:pt idx="2671">
                  <c:v>40</c:v>
                </c:pt>
                <c:pt idx="2672">
                  <c:v>40</c:v>
                </c:pt>
                <c:pt idx="2673">
                  <c:v>40</c:v>
                </c:pt>
                <c:pt idx="2674">
                  <c:v>40</c:v>
                </c:pt>
                <c:pt idx="2675">
                  <c:v>40</c:v>
                </c:pt>
                <c:pt idx="2676">
                  <c:v>40</c:v>
                </c:pt>
                <c:pt idx="2677">
                  <c:v>40</c:v>
                </c:pt>
                <c:pt idx="2678">
                  <c:v>40</c:v>
                </c:pt>
                <c:pt idx="2679">
                  <c:v>40</c:v>
                </c:pt>
                <c:pt idx="2680">
                  <c:v>40</c:v>
                </c:pt>
                <c:pt idx="2681">
                  <c:v>40</c:v>
                </c:pt>
                <c:pt idx="2682">
                  <c:v>40</c:v>
                </c:pt>
                <c:pt idx="2683">
                  <c:v>40</c:v>
                </c:pt>
                <c:pt idx="2684">
                  <c:v>40</c:v>
                </c:pt>
                <c:pt idx="2685">
                  <c:v>40</c:v>
                </c:pt>
                <c:pt idx="2686">
                  <c:v>40</c:v>
                </c:pt>
                <c:pt idx="2687">
                  <c:v>40</c:v>
                </c:pt>
                <c:pt idx="2688">
                  <c:v>40</c:v>
                </c:pt>
                <c:pt idx="2689">
                  <c:v>40</c:v>
                </c:pt>
                <c:pt idx="2690">
                  <c:v>40</c:v>
                </c:pt>
                <c:pt idx="2691">
                  <c:v>40</c:v>
                </c:pt>
                <c:pt idx="2692">
                  <c:v>40</c:v>
                </c:pt>
                <c:pt idx="2693">
                  <c:v>40</c:v>
                </c:pt>
                <c:pt idx="2694">
                  <c:v>40</c:v>
                </c:pt>
                <c:pt idx="2695">
                  <c:v>40</c:v>
                </c:pt>
                <c:pt idx="2696">
                  <c:v>40</c:v>
                </c:pt>
                <c:pt idx="2697">
                  <c:v>40</c:v>
                </c:pt>
                <c:pt idx="2698">
                  <c:v>40</c:v>
                </c:pt>
                <c:pt idx="2699">
                  <c:v>40</c:v>
                </c:pt>
                <c:pt idx="2700">
                  <c:v>40</c:v>
                </c:pt>
                <c:pt idx="2701">
                  <c:v>40</c:v>
                </c:pt>
                <c:pt idx="2702">
                  <c:v>40</c:v>
                </c:pt>
                <c:pt idx="2703">
                  <c:v>40</c:v>
                </c:pt>
                <c:pt idx="2704">
                  <c:v>40</c:v>
                </c:pt>
                <c:pt idx="2705">
                  <c:v>40</c:v>
                </c:pt>
                <c:pt idx="2706">
                  <c:v>40</c:v>
                </c:pt>
                <c:pt idx="2707">
                  <c:v>40</c:v>
                </c:pt>
                <c:pt idx="2708">
                  <c:v>40</c:v>
                </c:pt>
                <c:pt idx="2709">
                  <c:v>40</c:v>
                </c:pt>
                <c:pt idx="2710">
                  <c:v>40</c:v>
                </c:pt>
                <c:pt idx="2711">
                  <c:v>40</c:v>
                </c:pt>
                <c:pt idx="2712">
                  <c:v>40</c:v>
                </c:pt>
                <c:pt idx="2713">
                  <c:v>40</c:v>
                </c:pt>
                <c:pt idx="2714">
                  <c:v>40</c:v>
                </c:pt>
                <c:pt idx="2715">
                  <c:v>40</c:v>
                </c:pt>
                <c:pt idx="2716">
                  <c:v>40</c:v>
                </c:pt>
                <c:pt idx="2717">
                  <c:v>40</c:v>
                </c:pt>
                <c:pt idx="2718">
                  <c:v>40</c:v>
                </c:pt>
                <c:pt idx="2719">
                  <c:v>40</c:v>
                </c:pt>
                <c:pt idx="2720">
                  <c:v>40</c:v>
                </c:pt>
                <c:pt idx="2721">
                  <c:v>40</c:v>
                </c:pt>
                <c:pt idx="2722">
                  <c:v>40</c:v>
                </c:pt>
                <c:pt idx="2723">
                  <c:v>40</c:v>
                </c:pt>
                <c:pt idx="2724">
                  <c:v>41</c:v>
                </c:pt>
                <c:pt idx="2725">
                  <c:v>41</c:v>
                </c:pt>
                <c:pt idx="2726">
                  <c:v>41</c:v>
                </c:pt>
                <c:pt idx="2727">
                  <c:v>41</c:v>
                </c:pt>
                <c:pt idx="2728">
                  <c:v>41</c:v>
                </c:pt>
                <c:pt idx="2729">
                  <c:v>41</c:v>
                </c:pt>
                <c:pt idx="2730">
                  <c:v>41</c:v>
                </c:pt>
                <c:pt idx="2731">
                  <c:v>41</c:v>
                </c:pt>
                <c:pt idx="2732">
                  <c:v>41</c:v>
                </c:pt>
                <c:pt idx="2733">
                  <c:v>41</c:v>
                </c:pt>
                <c:pt idx="2734">
                  <c:v>40</c:v>
                </c:pt>
                <c:pt idx="2735">
                  <c:v>40</c:v>
                </c:pt>
                <c:pt idx="2736">
                  <c:v>40</c:v>
                </c:pt>
                <c:pt idx="2737">
                  <c:v>40</c:v>
                </c:pt>
                <c:pt idx="2738">
                  <c:v>40</c:v>
                </c:pt>
                <c:pt idx="2739">
                  <c:v>40</c:v>
                </c:pt>
                <c:pt idx="2740">
                  <c:v>40</c:v>
                </c:pt>
                <c:pt idx="2741">
                  <c:v>40</c:v>
                </c:pt>
                <c:pt idx="2742">
                  <c:v>40</c:v>
                </c:pt>
                <c:pt idx="2743">
                  <c:v>40</c:v>
                </c:pt>
                <c:pt idx="2744">
                  <c:v>40</c:v>
                </c:pt>
                <c:pt idx="2745">
                  <c:v>40</c:v>
                </c:pt>
                <c:pt idx="2746">
                  <c:v>40</c:v>
                </c:pt>
                <c:pt idx="2747">
                  <c:v>41</c:v>
                </c:pt>
                <c:pt idx="2748">
                  <c:v>41</c:v>
                </c:pt>
                <c:pt idx="2749">
                  <c:v>41</c:v>
                </c:pt>
                <c:pt idx="2750">
                  <c:v>41</c:v>
                </c:pt>
                <c:pt idx="2751">
                  <c:v>41</c:v>
                </c:pt>
                <c:pt idx="2752">
                  <c:v>42</c:v>
                </c:pt>
                <c:pt idx="2753">
                  <c:v>42</c:v>
                </c:pt>
                <c:pt idx="2754">
                  <c:v>42</c:v>
                </c:pt>
                <c:pt idx="2755">
                  <c:v>42</c:v>
                </c:pt>
                <c:pt idx="2756">
                  <c:v>42</c:v>
                </c:pt>
                <c:pt idx="2757">
                  <c:v>42</c:v>
                </c:pt>
                <c:pt idx="2758">
                  <c:v>42</c:v>
                </c:pt>
                <c:pt idx="2759">
                  <c:v>42</c:v>
                </c:pt>
                <c:pt idx="2760">
                  <c:v>42</c:v>
                </c:pt>
                <c:pt idx="2761">
                  <c:v>42</c:v>
                </c:pt>
                <c:pt idx="2762">
                  <c:v>43</c:v>
                </c:pt>
                <c:pt idx="2763">
                  <c:v>43</c:v>
                </c:pt>
                <c:pt idx="2764">
                  <c:v>43</c:v>
                </c:pt>
                <c:pt idx="2765">
                  <c:v>43</c:v>
                </c:pt>
                <c:pt idx="2766">
                  <c:v>43</c:v>
                </c:pt>
                <c:pt idx="2767">
                  <c:v>43</c:v>
                </c:pt>
                <c:pt idx="2768">
                  <c:v>43</c:v>
                </c:pt>
                <c:pt idx="2769">
                  <c:v>43</c:v>
                </c:pt>
                <c:pt idx="2770">
                  <c:v>43</c:v>
                </c:pt>
                <c:pt idx="2771">
                  <c:v>43</c:v>
                </c:pt>
                <c:pt idx="2772">
                  <c:v>43</c:v>
                </c:pt>
                <c:pt idx="2773">
                  <c:v>43</c:v>
                </c:pt>
                <c:pt idx="2774">
                  <c:v>43</c:v>
                </c:pt>
                <c:pt idx="2775">
                  <c:v>43</c:v>
                </c:pt>
                <c:pt idx="2776">
                  <c:v>43</c:v>
                </c:pt>
                <c:pt idx="2777">
                  <c:v>44</c:v>
                </c:pt>
                <c:pt idx="2778">
                  <c:v>44</c:v>
                </c:pt>
                <c:pt idx="2779">
                  <c:v>44</c:v>
                </c:pt>
                <c:pt idx="2780">
                  <c:v>44</c:v>
                </c:pt>
                <c:pt idx="2781">
                  <c:v>44</c:v>
                </c:pt>
                <c:pt idx="2782">
                  <c:v>44</c:v>
                </c:pt>
                <c:pt idx="2783">
                  <c:v>44</c:v>
                </c:pt>
                <c:pt idx="2784">
                  <c:v>44</c:v>
                </c:pt>
                <c:pt idx="2785">
                  <c:v>44</c:v>
                </c:pt>
                <c:pt idx="2786">
                  <c:v>44</c:v>
                </c:pt>
                <c:pt idx="2787">
                  <c:v>44</c:v>
                </c:pt>
                <c:pt idx="2788">
                  <c:v>44</c:v>
                </c:pt>
                <c:pt idx="2789">
                  <c:v>44</c:v>
                </c:pt>
                <c:pt idx="2790">
                  <c:v>44</c:v>
                </c:pt>
                <c:pt idx="2791">
                  <c:v>44</c:v>
                </c:pt>
                <c:pt idx="2792">
                  <c:v>44</c:v>
                </c:pt>
                <c:pt idx="2793">
                  <c:v>45</c:v>
                </c:pt>
                <c:pt idx="2794">
                  <c:v>45</c:v>
                </c:pt>
                <c:pt idx="2795">
                  <c:v>45</c:v>
                </c:pt>
                <c:pt idx="2796">
                  <c:v>45</c:v>
                </c:pt>
                <c:pt idx="2797">
                  <c:v>45</c:v>
                </c:pt>
                <c:pt idx="2798">
                  <c:v>45</c:v>
                </c:pt>
                <c:pt idx="2799">
                  <c:v>45</c:v>
                </c:pt>
                <c:pt idx="2800">
                  <c:v>52</c:v>
                </c:pt>
                <c:pt idx="2801">
                  <c:v>52</c:v>
                </c:pt>
                <c:pt idx="2802">
                  <c:v>53</c:v>
                </c:pt>
                <c:pt idx="2803">
                  <c:v>53</c:v>
                </c:pt>
                <c:pt idx="2804">
                  <c:v>53</c:v>
                </c:pt>
                <c:pt idx="2805">
                  <c:v>55</c:v>
                </c:pt>
                <c:pt idx="2806">
                  <c:v>58</c:v>
                </c:pt>
                <c:pt idx="2807">
                  <c:v>58</c:v>
                </c:pt>
                <c:pt idx="2808">
                  <c:v>58</c:v>
                </c:pt>
                <c:pt idx="2809">
                  <c:v>63</c:v>
                </c:pt>
                <c:pt idx="2810">
                  <c:v>65</c:v>
                </c:pt>
                <c:pt idx="2811">
                  <c:v>67</c:v>
                </c:pt>
                <c:pt idx="2812">
                  <c:v>67</c:v>
                </c:pt>
                <c:pt idx="2813">
                  <c:v>67</c:v>
                </c:pt>
                <c:pt idx="2814">
                  <c:v>67</c:v>
                </c:pt>
                <c:pt idx="2815">
                  <c:v>67</c:v>
                </c:pt>
                <c:pt idx="2816">
                  <c:v>67</c:v>
                </c:pt>
                <c:pt idx="2817">
                  <c:v>69</c:v>
                </c:pt>
                <c:pt idx="2818">
                  <c:v>69</c:v>
                </c:pt>
                <c:pt idx="2819">
                  <c:v>70</c:v>
                </c:pt>
                <c:pt idx="2820">
                  <c:v>70</c:v>
                </c:pt>
                <c:pt idx="2821">
                  <c:v>70</c:v>
                </c:pt>
                <c:pt idx="2822">
                  <c:v>71</c:v>
                </c:pt>
                <c:pt idx="2823">
                  <c:v>72</c:v>
                </c:pt>
                <c:pt idx="2824">
                  <c:v>72</c:v>
                </c:pt>
                <c:pt idx="2825">
                  <c:v>73</c:v>
                </c:pt>
                <c:pt idx="2826">
                  <c:v>75</c:v>
                </c:pt>
                <c:pt idx="2827">
                  <c:v>75</c:v>
                </c:pt>
                <c:pt idx="2828">
                  <c:v>79</c:v>
                </c:pt>
                <c:pt idx="2829">
                  <c:v>80</c:v>
                </c:pt>
                <c:pt idx="2830">
                  <c:v>85</c:v>
                </c:pt>
                <c:pt idx="2831">
                  <c:v>87</c:v>
                </c:pt>
                <c:pt idx="2832">
                  <c:v>87</c:v>
                </c:pt>
                <c:pt idx="2833">
                  <c:v>90</c:v>
                </c:pt>
                <c:pt idx="2834">
                  <c:v>91</c:v>
                </c:pt>
                <c:pt idx="2835">
                  <c:v>91</c:v>
                </c:pt>
                <c:pt idx="2836">
                  <c:v>93</c:v>
                </c:pt>
                <c:pt idx="2837">
                  <c:v>96</c:v>
                </c:pt>
                <c:pt idx="2838">
                  <c:v>96</c:v>
                </c:pt>
                <c:pt idx="2839">
                  <c:v>98</c:v>
                </c:pt>
                <c:pt idx="2840">
                  <c:v>100</c:v>
                </c:pt>
                <c:pt idx="2841">
                  <c:v>100</c:v>
                </c:pt>
                <c:pt idx="2842">
                  <c:v>100</c:v>
                </c:pt>
                <c:pt idx="2843">
                  <c:v>100</c:v>
                </c:pt>
                <c:pt idx="2844">
                  <c:v>100</c:v>
                </c:pt>
                <c:pt idx="2845">
                  <c:v>100</c:v>
                </c:pt>
                <c:pt idx="2846">
                  <c:v>100</c:v>
                </c:pt>
                <c:pt idx="2847">
                  <c:v>100</c:v>
                </c:pt>
                <c:pt idx="2848">
                  <c:v>101</c:v>
                </c:pt>
                <c:pt idx="2849">
                  <c:v>101</c:v>
                </c:pt>
                <c:pt idx="2850">
                  <c:v>101</c:v>
                </c:pt>
                <c:pt idx="2851">
                  <c:v>101</c:v>
                </c:pt>
                <c:pt idx="2852">
                  <c:v>103</c:v>
                </c:pt>
                <c:pt idx="2853">
                  <c:v>104</c:v>
                </c:pt>
                <c:pt idx="2854">
                  <c:v>104</c:v>
                </c:pt>
                <c:pt idx="2855">
                  <c:v>104</c:v>
                </c:pt>
                <c:pt idx="2856">
                  <c:v>104</c:v>
                </c:pt>
                <c:pt idx="2857">
                  <c:v>104</c:v>
                </c:pt>
                <c:pt idx="2858">
                  <c:v>104</c:v>
                </c:pt>
                <c:pt idx="2859">
                  <c:v>104</c:v>
                </c:pt>
                <c:pt idx="2860">
                  <c:v>105</c:v>
                </c:pt>
                <c:pt idx="2861">
                  <c:v>106</c:v>
                </c:pt>
                <c:pt idx="2862">
                  <c:v>106</c:v>
                </c:pt>
                <c:pt idx="2863">
                  <c:v>106</c:v>
                </c:pt>
                <c:pt idx="2864">
                  <c:v>107</c:v>
                </c:pt>
                <c:pt idx="2865">
                  <c:v>107</c:v>
                </c:pt>
                <c:pt idx="2866">
                  <c:v>107</c:v>
                </c:pt>
                <c:pt idx="2867">
                  <c:v>107</c:v>
                </c:pt>
                <c:pt idx="2868">
                  <c:v>108</c:v>
                </c:pt>
                <c:pt idx="2869">
                  <c:v>110</c:v>
                </c:pt>
                <c:pt idx="2870">
                  <c:v>110</c:v>
                </c:pt>
                <c:pt idx="2871">
                  <c:v>113</c:v>
                </c:pt>
                <c:pt idx="2872">
                  <c:v>113</c:v>
                </c:pt>
                <c:pt idx="2873">
                  <c:v>114</c:v>
                </c:pt>
                <c:pt idx="2874">
                  <c:v>114</c:v>
                </c:pt>
                <c:pt idx="2875">
                  <c:v>114</c:v>
                </c:pt>
                <c:pt idx="2876">
                  <c:v>115</c:v>
                </c:pt>
                <c:pt idx="2877">
                  <c:v>115</c:v>
                </c:pt>
                <c:pt idx="2878">
                  <c:v>116</c:v>
                </c:pt>
                <c:pt idx="2879">
                  <c:v>117</c:v>
                </c:pt>
                <c:pt idx="2880">
                  <c:v>118</c:v>
                </c:pt>
                <c:pt idx="2881">
                  <c:v>121</c:v>
                </c:pt>
                <c:pt idx="2882">
                  <c:v>133</c:v>
                </c:pt>
                <c:pt idx="2883">
                  <c:v>145</c:v>
                </c:pt>
                <c:pt idx="2884">
                  <c:v>156</c:v>
                </c:pt>
                <c:pt idx="2885">
                  <c:v>156</c:v>
                </c:pt>
                <c:pt idx="2886">
                  <c:v>158</c:v>
                </c:pt>
                <c:pt idx="2887">
                  <c:v>158</c:v>
                </c:pt>
                <c:pt idx="2888">
                  <c:v>161</c:v>
                </c:pt>
                <c:pt idx="2889">
                  <c:v>161</c:v>
                </c:pt>
                <c:pt idx="2890">
                  <c:v>162</c:v>
                </c:pt>
                <c:pt idx="2891">
                  <c:v>163</c:v>
                </c:pt>
                <c:pt idx="2892">
                  <c:v>163</c:v>
                </c:pt>
                <c:pt idx="2893">
                  <c:v>163</c:v>
                </c:pt>
                <c:pt idx="2894">
                  <c:v>163</c:v>
                </c:pt>
                <c:pt idx="2895">
                  <c:v>164</c:v>
                </c:pt>
                <c:pt idx="2896">
                  <c:v>164</c:v>
                </c:pt>
                <c:pt idx="2897">
                  <c:v>164</c:v>
                </c:pt>
                <c:pt idx="2898">
                  <c:v>164</c:v>
                </c:pt>
                <c:pt idx="2899">
                  <c:v>165</c:v>
                </c:pt>
                <c:pt idx="2900">
                  <c:v>166</c:v>
                </c:pt>
                <c:pt idx="2901">
                  <c:v>166</c:v>
                </c:pt>
                <c:pt idx="2902">
                  <c:v>166</c:v>
                </c:pt>
                <c:pt idx="2903">
                  <c:v>166</c:v>
                </c:pt>
                <c:pt idx="2904">
                  <c:v>168</c:v>
                </c:pt>
                <c:pt idx="2905">
                  <c:v>168</c:v>
                </c:pt>
                <c:pt idx="2906">
                  <c:v>169</c:v>
                </c:pt>
                <c:pt idx="2907">
                  <c:v>170</c:v>
                </c:pt>
                <c:pt idx="2908">
                  <c:v>170</c:v>
                </c:pt>
                <c:pt idx="2909">
                  <c:v>170</c:v>
                </c:pt>
                <c:pt idx="2910">
                  <c:v>171</c:v>
                </c:pt>
                <c:pt idx="2911">
                  <c:v>172</c:v>
                </c:pt>
                <c:pt idx="2912">
                  <c:v>172</c:v>
                </c:pt>
                <c:pt idx="2913">
                  <c:v>172</c:v>
                </c:pt>
                <c:pt idx="2914">
                  <c:v>172</c:v>
                </c:pt>
                <c:pt idx="2915">
                  <c:v>172</c:v>
                </c:pt>
                <c:pt idx="2916">
                  <c:v>172</c:v>
                </c:pt>
                <c:pt idx="2917">
                  <c:v>173</c:v>
                </c:pt>
                <c:pt idx="2918">
                  <c:v>173</c:v>
                </c:pt>
                <c:pt idx="2919">
                  <c:v>173</c:v>
                </c:pt>
                <c:pt idx="2920">
                  <c:v>173</c:v>
                </c:pt>
                <c:pt idx="2921">
                  <c:v>174</c:v>
                </c:pt>
                <c:pt idx="2922">
                  <c:v>174</c:v>
                </c:pt>
                <c:pt idx="2923">
                  <c:v>174</c:v>
                </c:pt>
                <c:pt idx="2924">
                  <c:v>175</c:v>
                </c:pt>
                <c:pt idx="2925">
                  <c:v>175</c:v>
                </c:pt>
                <c:pt idx="2926">
                  <c:v>175</c:v>
                </c:pt>
                <c:pt idx="2927">
                  <c:v>175</c:v>
                </c:pt>
                <c:pt idx="2928">
                  <c:v>176</c:v>
                </c:pt>
                <c:pt idx="2929">
                  <c:v>176</c:v>
                </c:pt>
                <c:pt idx="2930">
                  <c:v>177</c:v>
                </c:pt>
                <c:pt idx="2931">
                  <c:v>177</c:v>
                </c:pt>
                <c:pt idx="2932">
                  <c:v>177</c:v>
                </c:pt>
                <c:pt idx="2933">
                  <c:v>177</c:v>
                </c:pt>
                <c:pt idx="2934">
                  <c:v>177</c:v>
                </c:pt>
                <c:pt idx="2935">
                  <c:v>178</c:v>
                </c:pt>
                <c:pt idx="2936">
                  <c:v>178</c:v>
                </c:pt>
                <c:pt idx="2937">
                  <c:v>178</c:v>
                </c:pt>
                <c:pt idx="2938">
                  <c:v>179</c:v>
                </c:pt>
                <c:pt idx="2939">
                  <c:v>179</c:v>
                </c:pt>
                <c:pt idx="2940">
                  <c:v>179</c:v>
                </c:pt>
                <c:pt idx="2941">
                  <c:v>179</c:v>
                </c:pt>
                <c:pt idx="2942">
                  <c:v>179</c:v>
                </c:pt>
                <c:pt idx="2943">
                  <c:v>179</c:v>
                </c:pt>
                <c:pt idx="2944">
                  <c:v>180</c:v>
                </c:pt>
                <c:pt idx="2945">
                  <c:v>180</c:v>
                </c:pt>
                <c:pt idx="2946">
                  <c:v>185</c:v>
                </c:pt>
                <c:pt idx="2947">
                  <c:v>185</c:v>
                </c:pt>
                <c:pt idx="2948">
                  <c:v>185</c:v>
                </c:pt>
                <c:pt idx="2949">
                  <c:v>186</c:v>
                </c:pt>
                <c:pt idx="2950">
                  <c:v>186</c:v>
                </c:pt>
                <c:pt idx="2951">
                  <c:v>186</c:v>
                </c:pt>
                <c:pt idx="2952">
                  <c:v>186</c:v>
                </c:pt>
                <c:pt idx="2953">
                  <c:v>186</c:v>
                </c:pt>
                <c:pt idx="2954">
                  <c:v>186</c:v>
                </c:pt>
                <c:pt idx="2955">
                  <c:v>186</c:v>
                </c:pt>
                <c:pt idx="2956">
                  <c:v>186</c:v>
                </c:pt>
                <c:pt idx="2957">
                  <c:v>185</c:v>
                </c:pt>
                <c:pt idx="2958">
                  <c:v>185</c:v>
                </c:pt>
                <c:pt idx="2959">
                  <c:v>186</c:v>
                </c:pt>
                <c:pt idx="2960">
                  <c:v>186</c:v>
                </c:pt>
                <c:pt idx="2961">
                  <c:v>190</c:v>
                </c:pt>
                <c:pt idx="2962">
                  <c:v>190</c:v>
                </c:pt>
                <c:pt idx="2963">
                  <c:v>190</c:v>
                </c:pt>
                <c:pt idx="2964">
                  <c:v>190</c:v>
                </c:pt>
                <c:pt idx="2965">
                  <c:v>191</c:v>
                </c:pt>
                <c:pt idx="2966">
                  <c:v>193</c:v>
                </c:pt>
                <c:pt idx="2967">
                  <c:v>193</c:v>
                </c:pt>
                <c:pt idx="2968">
                  <c:v>193</c:v>
                </c:pt>
                <c:pt idx="2969">
                  <c:v>193</c:v>
                </c:pt>
                <c:pt idx="2970">
                  <c:v>194</c:v>
                </c:pt>
                <c:pt idx="2971">
                  <c:v>195</c:v>
                </c:pt>
                <c:pt idx="2972">
                  <c:v>195</c:v>
                </c:pt>
                <c:pt idx="2973">
                  <c:v>198</c:v>
                </c:pt>
                <c:pt idx="2974">
                  <c:v>201</c:v>
                </c:pt>
                <c:pt idx="2975">
                  <c:v>203</c:v>
                </c:pt>
                <c:pt idx="2976">
                  <c:v>208</c:v>
                </c:pt>
                <c:pt idx="2977">
                  <c:v>208</c:v>
                </c:pt>
                <c:pt idx="2978">
                  <c:v>210</c:v>
                </c:pt>
                <c:pt idx="2979">
                  <c:v>216</c:v>
                </c:pt>
                <c:pt idx="2980">
                  <c:v>217</c:v>
                </c:pt>
                <c:pt idx="2981">
                  <c:v>217</c:v>
                </c:pt>
                <c:pt idx="2982">
                  <c:v>218</c:v>
                </c:pt>
                <c:pt idx="2983">
                  <c:v>219</c:v>
                </c:pt>
                <c:pt idx="2984">
                  <c:v>219</c:v>
                </c:pt>
                <c:pt idx="2985">
                  <c:v>219</c:v>
                </c:pt>
                <c:pt idx="2986">
                  <c:v>220</c:v>
                </c:pt>
                <c:pt idx="2987">
                  <c:v>220</c:v>
                </c:pt>
                <c:pt idx="2988">
                  <c:v>220</c:v>
                </c:pt>
                <c:pt idx="2989">
                  <c:v>220</c:v>
                </c:pt>
                <c:pt idx="2990">
                  <c:v>220</c:v>
                </c:pt>
                <c:pt idx="2991">
                  <c:v>220</c:v>
                </c:pt>
                <c:pt idx="2992">
                  <c:v>220</c:v>
                </c:pt>
                <c:pt idx="2993">
                  <c:v>221</c:v>
                </c:pt>
                <c:pt idx="2994">
                  <c:v>222</c:v>
                </c:pt>
                <c:pt idx="2995">
                  <c:v>222</c:v>
                </c:pt>
                <c:pt idx="2996">
                  <c:v>222</c:v>
                </c:pt>
                <c:pt idx="2997">
                  <c:v>222</c:v>
                </c:pt>
                <c:pt idx="2998">
                  <c:v>224</c:v>
                </c:pt>
                <c:pt idx="2999">
                  <c:v>224</c:v>
                </c:pt>
                <c:pt idx="3000">
                  <c:v>223</c:v>
                </c:pt>
                <c:pt idx="3001">
                  <c:v>223</c:v>
                </c:pt>
                <c:pt idx="3002">
                  <c:v>224</c:v>
                </c:pt>
                <c:pt idx="3003">
                  <c:v>224</c:v>
                </c:pt>
                <c:pt idx="3004">
                  <c:v>226</c:v>
                </c:pt>
                <c:pt idx="3005">
                  <c:v>227</c:v>
                </c:pt>
                <c:pt idx="3006">
                  <c:v>227</c:v>
                </c:pt>
                <c:pt idx="3007">
                  <c:v>228</c:v>
                </c:pt>
                <c:pt idx="3008">
                  <c:v>228</c:v>
                </c:pt>
                <c:pt idx="3009">
                  <c:v>228</c:v>
                </c:pt>
                <c:pt idx="3010">
                  <c:v>228</c:v>
                </c:pt>
                <c:pt idx="3011">
                  <c:v>228</c:v>
                </c:pt>
                <c:pt idx="3012">
                  <c:v>230</c:v>
                </c:pt>
                <c:pt idx="3013">
                  <c:v>230</c:v>
                </c:pt>
                <c:pt idx="3014">
                  <c:v>230</c:v>
                </c:pt>
                <c:pt idx="3015">
                  <c:v>235</c:v>
                </c:pt>
                <c:pt idx="3016">
                  <c:v>238</c:v>
                </c:pt>
                <c:pt idx="3017">
                  <c:v>238</c:v>
                </c:pt>
                <c:pt idx="3018">
                  <c:v>245</c:v>
                </c:pt>
                <c:pt idx="3019">
                  <c:v>247</c:v>
                </c:pt>
                <c:pt idx="3020">
                  <c:v>247</c:v>
                </c:pt>
                <c:pt idx="3021">
                  <c:v>247</c:v>
                </c:pt>
                <c:pt idx="3022">
                  <c:v>248</c:v>
                </c:pt>
                <c:pt idx="3023">
                  <c:v>248</c:v>
                </c:pt>
                <c:pt idx="3024">
                  <c:v>248</c:v>
                </c:pt>
                <c:pt idx="3025">
                  <c:v>248</c:v>
                </c:pt>
                <c:pt idx="3026">
                  <c:v>247</c:v>
                </c:pt>
                <c:pt idx="3027">
                  <c:v>247</c:v>
                </c:pt>
                <c:pt idx="3028">
                  <c:v>247</c:v>
                </c:pt>
                <c:pt idx="3029">
                  <c:v>247</c:v>
                </c:pt>
                <c:pt idx="3030">
                  <c:v>247</c:v>
                </c:pt>
                <c:pt idx="3031">
                  <c:v>247</c:v>
                </c:pt>
                <c:pt idx="3032">
                  <c:v>247</c:v>
                </c:pt>
                <c:pt idx="3033">
                  <c:v>247</c:v>
                </c:pt>
                <c:pt idx="3034">
                  <c:v>247</c:v>
                </c:pt>
                <c:pt idx="3035">
                  <c:v>247</c:v>
                </c:pt>
                <c:pt idx="3036">
                  <c:v>247</c:v>
                </c:pt>
                <c:pt idx="3037">
                  <c:v>248</c:v>
                </c:pt>
                <c:pt idx="3038">
                  <c:v>248</c:v>
                </c:pt>
                <c:pt idx="3039">
                  <c:v>248</c:v>
                </c:pt>
                <c:pt idx="3040">
                  <c:v>248</c:v>
                </c:pt>
                <c:pt idx="3041">
                  <c:v>249</c:v>
                </c:pt>
                <c:pt idx="3042">
                  <c:v>249</c:v>
                </c:pt>
                <c:pt idx="3043">
                  <c:v>249</c:v>
                </c:pt>
                <c:pt idx="3044">
                  <c:v>249</c:v>
                </c:pt>
                <c:pt idx="3045">
                  <c:v>249</c:v>
                </c:pt>
                <c:pt idx="3046">
                  <c:v>249</c:v>
                </c:pt>
                <c:pt idx="3047">
                  <c:v>249</c:v>
                </c:pt>
                <c:pt idx="3048">
                  <c:v>249</c:v>
                </c:pt>
                <c:pt idx="3049">
                  <c:v>250</c:v>
                </c:pt>
                <c:pt idx="3050">
                  <c:v>250</c:v>
                </c:pt>
                <c:pt idx="3051">
                  <c:v>250</c:v>
                </c:pt>
                <c:pt idx="3052">
                  <c:v>252</c:v>
                </c:pt>
                <c:pt idx="3053">
                  <c:v>252</c:v>
                </c:pt>
                <c:pt idx="3054">
                  <c:v>252</c:v>
                </c:pt>
                <c:pt idx="3055">
                  <c:v>251</c:v>
                </c:pt>
                <c:pt idx="3056">
                  <c:v>251</c:v>
                </c:pt>
                <c:pt idx="3057">
                  <c:v>251</c:v>
                </c:pt>
                <c:pt idx="3058">
                  <c:v>251</c:v>
                </c:pt>
                <c:pt idx="3059">
                  <c:v>251</c:v>
                </c:pt>
                <c:pt idx="3060">
                  <c:v>251</c:v>
                </c:pt>
                <c:pt idx="3061">
                  <c:v>250</c:v>
                </c:pt>
                <c:pt idx="3062">
                  <c:v>250</c:v>
                </c:pt>
                <c:pt idx="3063">
                  <c:v>250</c:v>
                </c:pt>
                <c:pt idx="3064">
                  <c:v>250</c:v>
                </c:pt>
                <c:pt idx="3065">
                  <c:v>250</c:v>
                </c:pt>
                <c:pt idx="3066">
                  <c:v>250</c:v>
                </c:pt>
                <c:pt idx="3067">
                  <c:v>250</c:v>
                </c:pt>
                <c:pt idx="3068">
                  <c:v>250</c:v>
                </c:pt>
                <c:pt idx="3069">
                  <c:v>250</c:v>
                </c:pt>
                <c:pt idx="3070">
                  <c:v>250</c:v>
                </c:pt>
                <c:pt idx="3071">
                  <c:v>252</c:v>
                </c:pt>
                <c:pt idx="3072">
                  <c:v>253</c:v>
                </c:pt>
                <c:pt idx="3073">
                  <c:v>253</c:v>
                </c:pt>
                <c:pt idx="3074">
                  <c:v>253</c:v>
                </c:pt>
                <c:pt idx="3075">
                  <c:v>253</c:v>
                </c:pt>
                <c:pt idx="3076">
                  <c:v>253</c:v>
                </c:pt>
                <c:pt idx="3077">
                  <c:v>253</c:v>
                </c:pt>
                <c:pt idx="3078">
                  <c:v>253</c:v>
                </c:pt>
                <c:pt idx="3079">
                  <c:v>253</c:v>
                </c:pt>
                <c:pt idx="3080">
                  <c:v>255</c:v>
                </c:pt>
                <c:pt idx="3081">
                  <c:v>255</c:v>
                </c:pt>
                <c:pt idx="3082">
                  <c:v>255</c:v>
                </c:pt>
                <c:pt idx="3083">
                  <c:v>254</c:v>
                </c:pt>
                <c:pt idx="3084">
                  <c:v>254</c:v>
                </c:pt>
                <c:pt idx="3085">
                  <c:v>254</c:v>
                </c:pt>
                <c:pt idx="3086">
                  <c:v>254</c:v>
                </c:pt>
                <c:pt idx="3087">
                  <c:v>254</c:v>
                </c:pt>
                <c:pt idx="3088">
                  <c:v>254</c:v>
                </c:pt>
                <c:pt idx="3089">
                  <c:v>254</c:v>
                </c:pt>
                <c:pt idx="3090">
                  <c:v>253</c:v>
                </c:pt>
                <c:pt idx="3091">
                  <c:v>254</c:v>
                </c:pt>
                <c:pt idx="3092">
                  <c:v>253</c:v>
                </c:pt>
                <c:pt idx="3093">
                  <c:v>253</c:v>
                </c:pt>
                <c:pt idx="3094">
                  <c:v>253</c:v>
                </c:pt>
                <c:pt idx="3095">
                  <c:v>253</c:v>
                </c:pt>
                <c:pt idx="3096">
                  <c:v>253</c:v>
                </c:pt>
                <c:pt idx="3097">
                  <c:v>253</c:v>
                </c:pt>
                <c:pt idx="3098">
                  <c:v>253</c:v>
                </c:pt>
                <c:pt idx="3099">
                  <c:v>253</c:v>
                </c:pt>
                <c:pt idx="3100">
                  <c:v>253</c:v>
                </c:pt>
                <c:pt idx="3101">
                  <c:v>253</c:v>
                </c:pt>
                <c:pt idx="3102">
                  <c:v>253</c:v>
                </c:pt>
                <c:pt idx="3103">
                  <c:v>253</c:v>
                </c:pt>
                <c:pt idx="3104">
                  <c:v>253</c:v>
                </c:pt>
                <c:pt idx="3105">
                  <c:v>253</c:v>
                </c:pt>
                <c:pt idx="3106">
                  <c:v>253</c:v>
                </c:pt>
                <c:pt idx="3107">
                  <c:v>254</c:v>
                </c:pt>
                <c:pt idx="3108">
                  <c:v>254</c:v>
                </c:pt>
                <c:pt idx="3109">
                  <c:v>254</c:v>
                </c:pt>
                <c:pt idx="3110">
                  <c:v>254</c:v>
                </c:pt>
                <c:pt idx="3111">
                  <c:v>254</c:v>
                </c:pt>
                <c:pt idx="3112">
                  <c:v>254</c:v>
                </c:pt>
                <c:pt idx="3113">
                  <c:v>254</c:v>
                </c:pt>
                <c:pt idx="3114">
                  <c:v>254</c:v>
                </c:pt>
                <c:pt idx="3115">
                  <c:v>254</c:v>
                </c:pt>
                <c:pt idx="3116">
                  <c:v>254</c:v>
                </c:pt>
                <c:pt idx="3117">
                  <c:v>253</c:v>
                </c:pt>
                <c:pt idx="3118">
                  <c:v>253</c:v>
                </c:pt>
                <c:pt idx="3119">
                  <c:v>253</c:v>
                </c:pt>
                <c:pt idx="3120">
                  <c:v>253</c:v>
                </c:pt>
                <c:pt idx="3121">
                  <c:v>253</c:v>
                </c:pt>
                <c:pt idx="3122">
                  <c:v>253</c:v>
                </c:pt>
                <c:pt idx="3123">
                  <c:v>253</c:v>
                </c:pt>
                <c:pt idx="3124">
                  <c:v>253</c:v>
                </c:pt>
                <c:pt idx="3125">
                  <c:v>253</c:v>
                </c:pt>
                <c:pt idx="3126">
                  <c:v>252</c:v>
                </c:pt>
                <c:pt idx="3127">
                  <c:v>252</c:v>
                </c:pt>
                <c:pt idx="3128">
                  <c:v>252</c:v>
                </c:pt>
                <c:pt idx="3129">
                  <c:v>253</c:v>
                </c:pt>
                <c:pt idx="3130">
                  <c:v>253</c:v>
                </c:pt>
                <c:pt idx="3131">
                  <c:v>253</c:v>
                </c:pt>
                <c:pt idx="3132">
                  <c:v>253</c:v>
                </c:pt>
                <c:pt idx="3133">
                  <c:v>253</c:v>
                </c:pt>
                <c:pt idx="3134">
                  <c:v>254</c:v>
                </c:pt>
                <c:pt idx="3135">
                  <c:v>254</c:v>
                </c:pt>
                <c:pt idx="3136">
                  <c:v>254</c:v>
                </c:pt>
                <c:pt idx="3137">
                  <c:v>254</c:v>
                </c:pt>
                <c:pt idx="3138">
                  <c:v>254</c:v>
                </c:pt>
                <c:pt idx="3139">
                  <c:v>254</c:v>
                </c:pt>
                <c:pt idx="3140">
                  <c:v>254</c:v>
                </c:pt>
                <c:pt idx="3141">
                  <c:v>254</c:v>
                </c:pt>
                <c:pt idx="3142">
                  <c:v>254</c:v>
                </c:pt>
                <c:pt idx="3143">
                  <c:v>254</c:v>
                </c:pt>
                <c:pt idx="3144">
                  <c:v>254</c:v>
                </c:pt>
                <c:pt idx="3145">
                  <c:v>254</c:v>
                </c:pt>
                <c:pt idx="3146">
                  <c:v>254</c:v>
                </c:pt>
                <c:pt idx="3147">
                  <c:v>254</c:v>
                </c:pt>
                <c:pt idx="3148">
                  <c:v>254</c:v>
                </c:pt>
                <c:pt idx="3149">
                  <c:v>254</c:v>
                </c:pt>
                <c:pt idx="3150">
                  <c:v>254</c:v>
                </c:pt>
                <c:pt idx="3151">
                  <c:v>254</c:v>
                </c:pt>
                <c:pt idx="3152">
                  <c:v>254</c:v>
                </c:pt>
                <c:pt idx="3153">
                  <c:v>254</c:v>
                </c:pt>
                <c:pt idx="3154">
                  <c:v>254</c:v>
                </c:pt>
                <c:pt idx="3155">
                  <c:v>254</c:v>
                </c:pt>
                <c:pt idx="3156">
                  <c:v>254</c:v>
                </c:pt>
                <c:pt idx="3157">
                  <c:v>254</c:v>
                </c:pt>
                <c:pt idx="3158">
                  <c:v>254</c:v>
                </c:pt>
                <c:pt idx="3159">
                  <c:v>254</c:v>
                </c:pt>
                <c:pt idx="3160">
                  <c:v>242</c:v>
                </c:pt>
                <c:pt idx="3161">
                  <c:v>242</c:v>
                </c:pt>
                <c:pt idx="3162">
                  <c:v>242</c:v>
                </c:pt>
                <c:pt idx="3163">
                  <c:v>242</c:v>
                </c:pt>
                <c:pt idx="3164">
                  <c:v>242</c:v>
                </c:pt>
                <c:pt idx="3165">
                  <c:v>242</c:v>
                </c:pt>
                <c:pt idx="3166">
                  <c:v>242</c:v>
                </c:pt>
                <c:pt idx="3167">
                  <c:v>242</c:v>
                </c:pt>
                <c:pt idx="3168">
                  <c:v>242</c:v>
                </c:pt>
                <c:pt idx="3169">
                  <c:v>243</c:v>
                </c:pt>
                <c:pt idx="3170">
                  <c:v>243</c:v>
                </c:pt>
                <c:pt idx="3171">
                  <c:v>241</c:v>
                </c:pt>
                <c:pt idx="3172">
                  <c:v>241</c:v>
                </c:pt>
                <c:pt idx="3173">
                  <c:v>241</c:v>
                </c:pt>
                <c:pt idx="3174">
                  <c:v>241</c:v>
                </c:pt>
                <c:pt idx="3175">
                  <c:v>241</c:v>
                </c:pt>
                <c:pt idx="3176">
                  <c:v>241</c:v>
                </c:pt>
                <c:pt idx="3177">
                  <c:v>239</c:v>
                </c:pt>
                <c:pt idx="3178">
                  <c:v>239</c:v>
                </c:pt>
                <c:pt idx="3179">
                  <c:v>237</c:v>
                </c:pt>
                <c:pt idx="3180">
                  <c:v>237</c:v>
                </c:pt>
                <c:pt idx="3181">
                  <c:v>236</c:v>
                </c:pt>
                <c:pt idx="3182">
                  <c:v>236</c:v>
                </c:pt>
                <c:pt idx="3183">
                  <c:v>236</c:v>
                </c:pt>
                <c:pt idx="3184">
                  <c:v>236</c:v>
                </c:pt>
                <c:pt idx="3185">
                  <c:v>236</c:v>
                </c:pt>
                <c:pt idx="3186">
                  <c:v>236</c:v>
                </c:pt>
                <c:pt idx="3187">
                  <c:v>236</c:v>
                </c:pt>
                <c:pt idx="3188">
                  <c:v>236</c:v>
                </c:pt>
                <c:pt idx="3189">
                  <c:v>237</c:v>
                </c:pt>
                <c:pt idx="3190">
                  <c:v>237</c:v>
                </c:pt>
                <c:pt idx="3191">
                  <c:v>233</c:v>
                </c:pt>
                <c:pt idx="3192">
                  <c:v>233</c:v>
                </c:pt>
                <c:pt idx="3193">
                  <c:v>233</c:v>
                </c:pt>
                <c:pt idx="3194">
                  <c:v>233</c:v>
                </c:pt>
                <c:pt idx="3195">
                  <c:v>233</c:v>
                </c:pt>
                <c:pt idx="3196">
                  <c:v>233</c:v>
                </c:pt>
                <c:pt idx="3197">
                  <c:v>235</c:v>
                </c:pt>
                <c:pt idx="3198">
                  <c:v>235</c:v>
                </c:pt>
                <c:pt idx="3199">
                  <c:v>235</c:v>
                </c:pt>
                <c:pt idx="3200">
                  <c:v>235</c:v>
                </c:pt>
                <c:pt idx="3201">
                  <c:v>235</c:v>
                </c:pt>
                <c:pt idx="3202">
                  <c:v>235</c:v>
                </c:pt>
                <c:pt idx="3203">
                  <c:v>234</c:v>
                </c:pt>
                <c:pt idx="3204">
                  <c:v>234</c:v>
                </c:pt>
                <c:pt idx="3205">
                  <c:v>234</c:v>
                </c:pt>
                <c:pt idx="3206">
                  <c:v>234</c:v>
                </c:pt>
                <c:pt idx="3207">
                  <c:v>234</c:v>
                </c:pt>
                <c:pt idx="3208">
                  <c:v>234</c:v>
                </c:pt>
                <c:pt idx="3209">
                  <c:v>234</c:v>
                </c:pt>
                <c:pt idx="3210">
                  <c:v>234</c:v>
                </c:pt>
                <c:pt idx="3211">
                  <c:v>234</c:v>
                </c:pt>
                <c:pt idx="3212">
                  <c:v>234</c:v>
                </c:pt>
                <c:pt idx="3213">
                  <c:v>234</c:v>
                </c:pt>
                <c:pt idx="3214">
                  <c:v>233</c:v>
                </c:pt>
                <c:pt idx="3215">
                  <c:v>233</c:v>
                </c:pt>
                <c:pt idx="3216">
                  <c:v>233</c:v>
                </c:pt>
                <c:pt idx="3217">
                  <c:v>234</c:v>
                </c:pt>
                <c:pt idx="3218">
                  <c:v>234</c:v>
                </c:pt>
                <c:pt idx="3219">
                  <c:v>234</c:v>
                </c:pt>
                <c:pt idx="3220">
                  <c:v>234</c:v>
                </c:pt>
                <c:pt idx="3221">
                  <c:v>234</c:v>
                </c:pt>
                <c:pt idx="3222">
                  <c:v>234</c:v>
                </c:pt>
                <c:pt idx="3223">
                  <c:v>234</c:v>
                </c:pt>
                <c:pt idx="3224">
                  <c:v>234</c:v>
                </c:pt>
                <c:pt idx="3225">
                  <c:v>234</c:v>
                </c:pt>
                <c:pt idx="3226">
                  <c:v>234</c:v>
                </c:pt>
                <c:pt idx="3227">
                  <c:v>233</c:v>
                </c:pt>
                <c:pt idx="3228">
                  <c:v>233</c:v>
                </c:pt>
                <c:pt idx="3229">
                  <c:v>233</c:v>
                </c:pt>
                <c:pt idx="3230">
                  <c:v>233</c:v>
                </c:pt>
                <c:pt idx="3231">
                  <c:v>233</c:v>
                </c:pt>
                <c:pt idx="3232">
                  <c:v>233</c:v>
                </c:pt>
                <c:pt idx="3233">
                  <c:v>233</c:v>
                </c:pt>
                <c:pt idx="3234">
                  <c:v>233</c:v>
                </c:pt>
                <c:pt idx="3235">
                  <c:v>233</c:v>
                </c:pt>
                <c:pt idx="3236">
                  <c:v>233</c:v>
                </c:pt>
                <c:pt idx="3237">
                  <c:v>234</c:v>
                </c:pt>
                <c:pt idx="3238">
                  <c:v>234</c:v>
                </c:pt>
                <c:pt idx="3239">
                  <c:v>234</c:v>
                </c:pt>
                <c:pt idx="3240">
                  <c:v>234</c:v>
                </c:pt>
                <c:pt idx="3241">
                  <c:v>234</c:v>
                </c:pt>
                <c:pt idx="3242">
                  <c:v>234</c:v>
                </c:pt>
                <c:pt idx="3243">
                  <c:v>234</c:v>
                </c:pt>
                <c:pt idx="3244">
                  <c:v>234</c:v>
                </c:pt>
                <c:pt idx="3245">
                  <c:v>234</c:v>
                </c:pt>
                <c:pt idx="3246">
                  <c:v>234</c:v>
                </c:pt>
                <c:pt idx="3247">
                  <c:v>234</c:v>
                </c:pt>
                <c:pt idx="3248">
                  <c:v>234</c:v>
                </c:pt>
                <c:pt idx="3249">
                  <c:v>234</c:v>
                </c:pt>
                <c:pt idx="3250">
                  <c:v>234</c:v>
                </c:pt>
                <c:pt idx="3251">
                  <c:v>234</c:v>
                </c:pt>
                <c:pt idx="3252">
                  <c:v>234</c:v>
                </c:pt>
                <c:pt idx="3253">
                  <c:v>234</c:v>
                </c:pt>
                <c:pt idx="3254">
                  <c:v>234</c:v>
                </c:pt>
                <c:pt idx="3255">
                  <c:v>234</c:v>
                </c:pt>
                <c:pt idx="3256">
                  <c:v>234</c:v>
                </c:pt>
                <c:pt idx="3257">
                  <c:v>234</c:v>
                </c:pt>
                <c:pt idx="3258">
                  <c:v>234</c:v>
                </c:pt>
                <c:pt idx="3259">
                  <c:v>234</c:v>
                </c:pt>
                <c:pt idx="3260">
                  <c:v>234</c:v>
                </c:pt>
                <c:pt idx="3261">
                  <c:v>234</c:v>
                </c:pt>
                <c:pt idx="3262">
                  <c:v>234</c:v>
                </c:pt>
                <c:pt idx="3263">
                  <c:v>234</c:v>
                </c:pt>
                <c:pt idx="3264">
                  <c:v>234</c:v>
                </c:pt>
                <c:pt idx="3265">
                  <c:v>234</c:v>
                </c:pt>
                <c:pt idx="3266">
                  <c:v>234</c:v>
                </c:pt>
                <c:pt idx="3267">
                  <c:v>234</c:v>
                </c:pt>
                <c:pt idx="3268">
                  <c:v>234</c:v>
                </c:pt>
                <c:pt idx="3269">
                  <c:v>234</c:v>
                </c:pt>
                <c:pt idx="3270">
                  <c:v>234</c:v>
                </c:pt>
                <c:pt idx="3271">
                  <c:v>234</c:v>
                </c:pt>
                <c:pt idx="3272">
                  <c:v>234</c:v>
                </c:pt>
                <c:pt idx="3273">
                  <c:v>234</c:v>
                </c:pt>
                <c:pt idx="3274">
                  <c:v>234</c:v>
                </c:pt>
                <c:pt idx="3275">
                  <c:v>234</c:v>
                </c:pt>
                <c:pt idx="3276">
                  <c:v>234</c:v>
                </c:pt>
                <c:pt idx="3277">
                  <c:v>234</c:v>
                </c:pt>
                <c:pt idx="3278">
                  <c:v>234</c:v>
                </c:pt>
                <c:pt idx="3279">
                  <c:v>234</c:v>
                </c:pt>
                <c:pt idx="3280">
                  <c:v>234</c:v>
                </c:pt>
                <c:pt idx="3281">
                  <c:v>234</c:v>
                </c:pt>
                <c:pt idx="3282">
                  <c:v>234</c:v>
                </c:pt>
                <c:pt idx="3283">
                  <c:v>234</c:v>
                </c:pt>
                <c:pt idx="3284">
                  <c:v>234</c:v>
                </c:pt>
                <c:pt idx="3285">
                  <c:v>234</c:v>
                </c:pt>
                <c:pt idx="3286">
                  <c:v>234</c:v>
                </c:pt>
                <c:pt idx="3287">
                  <c:v>234</c:v>
                </c:pt>
                <c:pt idx="3288">
                  <c:v>234</c:v>
                </c:pt>
                <c:pt idx="3289">
                  <c:v>234</c:v>
                </c:pt>
                <c:pt idx="3290">
                  <c:v>234</c:v>
                </c:pt>
                <c:pt idx="3291">
                  <c:v>234</c:v>
                </c:pt>
                <c:pt idx="3292">
                  <c:v>234</c:v>
                </c:pt>
                <c:pt idx="3293">
                  <c:v>234</c:v>
                </c:pt>
                <c:pt idx="3294">
                  <c:v>234</c:v>
                </c:pt>
                <c:pt idx="3295">
                  <c:v>234</c:v>
                </c:pt>
                <c:pt idx="3296">
                  <c:v>234</c:v>
                </c:pt>
                <c:pt idx="3297">
                  <c:v>234</c:v>
                </c:pt>
                <c:pt idx="3298">
                  <c:v>234</c:v>
                </c:pt>
                <c:pt idx="3299">
                  <c:v>234</c:v>
                </c:pt>
                <c:pt idx="3300">
                  <c:v>234</c:v>
                </c:pt>
                <c:pt idx="3301">
                  <c:v>234</c:v>
                </c:pt>
                <c:pt idx="3302">
                  <c:v>234</c:v>
                </c:pt>
                <c:pt idx="3303">
                  <c:v>234</c:v>
                </c:pt>
                <c:pt idx="3304">
                  <c:v>234</c:v>
                </c:pt>
                <c:pt idx="3305">
                  <c:v>234</c:v>
                </c:pt>
                <c:pt idx="3306">
                  <c:v>234</c:v>
                </c:pt>
                <c:pt idx="3307">
                  <c:v>234</c:v>
                </c:pt>
                <c:pt idx="3308">
                  <c:v>234</c:v>
                </c:pt>
                <c:pt idx="3309">
                  <c:v>234</c:v>
                </c:pt>
                <c:pt idx="3310">
                  <c:v>234</c:v>
                </c:pt>
                <c:pt idx="3311">
                  <c:v>234</c:v>
                </c:pt>
                <c:pt idx="3312">
                  <c:v>234</c:v>
                </c:pt>
                <c:pt idx="3313">
                  <c:v>234</c:v>
                </c:pt>
                <c:pt idx="3314">
                  <c:v>234</c:v>
                </c:pt>
                <c:pt idx="3315">
                  <c:v>234</c:v>
                </c:pt>
                <c:pt idx="3316">
                  <c:v>234</c:v>
                </c:pt>
                <c:pt idx="3317">
                  <c:v>234</c:v>
                </c:pt>
                <c:pt idx="3318">
                  <c:v>234</c:v>
                </c:pt>
                <c:pt idx="3319">
                  <c:v>234</c:v>
                </c:pt>
                <c:pt idx="3320">
                  <c:v>234</c:v>
                </c:pt>
                <c:pt idx="3321">
                  <c:v>234</c:v>
                </c:pt>
                <c:pt idx="3322">
                  <c:v>234</c:v>
                </c:pt>
                <c:pt idx="3323">
                  <c:v>234</c:v>
                </c:pt>
                <c:pt idx="3324">
                  <c:v>234</c:v>
                </c:pt>
                <c:pt idx="3325">
                  <c:v>234</c:v>
                </c:pt>
                <c:pt idx="3326">
                  <c:v>234</c:v>
                </c:pt>
                <c:pt idx="3327">
                  <c:v>234</c:v>
                </c:pt>
                <c:pt idx="3328">
                  <c:v>234</c:v>
                </c:pt>
                <c:pt idx="3329">
                  <c:v>234</c:v>
                </c:pt>
                <c:pt idx="3330">
                  <c:v>234</c:v>
                </c:pt>
                <c:pt idx="3331">
                  <c:v>234</c:v>
                </c:pt>
                <c:pt idx="3332">
                  <c:v>234</c:v>
                </c:pt>
                <c:pt idx="3333">
                  <c:v>234</c:v>
                </c:pt>
                <c:pt idx="3334">
                  <c:v>234</c:v>
                </c:pt>
                <c:pt idx="3335">
                  <c:v>234</c:v>
                </c:pt>
                <c:pt idx="3336">
                  <c:v>234</c:v>
                </c:pt>
                <c:pt idx="3337">
                  <c:v>234</c:v>
                </c:pt>
                <c:pt idx="3338">
                  <c:v>234</c:v>
                </c:pt>
                <c:pt idx="3339">
                  <c:v>234</c:v>
                </c:pt>
                <c:pt idx="3340">
                  <c:v>234</c:v>
                </c:pt>
                <c:pt idx="3341">
                  <c:v>234</c:v>
                </c:pt>
                <c:pt idx="3342">
                  <c:v>234</c:v>
                </c:pt>
                <c:pt idx="3343">
                  <c:v>234</c:v>
                </c:pt>
                <c:pt idx="3344">
                  <c:v>234</c:v>
                </c:pt>
                <c:pt idx="3345">
                  <c:v>234</c:v>
                </c:pt>
                <c:pt idx="3346">
                  <c:v>234</c:v>
                </c:pt>
                <c:pt idx="3347">
                  <c:v>234</c:v>
                </c:pt>
                <c:pt idx="3348">
                  <c:v>234</c:v>
                </c:pt>
                <c:pt idx="3349">
                  <c:v>234</c:v>
                </c:pt>
                <c:pt idx="3350">
                  <c:v>234</c:v>
                </c:pt>
                <c:pt idx="3351">
                  <c:v>234</c:v>
                </c:pt>
                <c:pt idx="3352">
                  <c:v>234</c:v>
                </c:pt>
                <c:pt idx="3353">
                  <c:v>234</c:v>
                </c:pt>
                <c:pt idx="3354">
                  <c:v>234</c:v>
                </c:pt>
                <c:pt idx="3355">
                  <c:v>234</c:v>
                </c:pt>
                <c:pt idx="3356">
                  <c:v>234</c:v>
                </c:pt>
                <c:pt idx="3357">
                  <c:v>234</c:v>
                </c:pt>
                <c:pt idx="3358">
                  <c:v>234</c:v>
                </c:pt>
                <c:pt idx="3359">
                  <c:v>234</c:v>
                </c:pt>
                <c:pt idx="3360">
                  <c:v>234</c:v>
                </c:pt>
                <c:pt idx="3361">
                  <c:v>234</c:v>
                </c:pt>
                <c:pt idx="3362">
                  <c:v>234</c:v>
                </c:pt>
                <c:pt idx="3363">
                  <c:v>234</c:v>
                </c:pt>
                <c:pt idx="3364">
                  <c:v>234</c:v>
                </c:pt>
                <c:pt idx="3365">
                  <c:v>234</c:v>
                </c:pt>
                <c:pt idx="3366">
                  <c:v>234</c:v>
                </c:pt>
                <c:pt idx="3367">
                  <c:v>234</c:v>
                </c:pt>
                <c:pt idx="3368">
                  <c:v>234</c:v>
                </c:pt>
                <c:pt idx="3369">
                  <c:v>234</c:v>
                </c:pt>
                <c:pt idx="3370">
                  <c:v>234</c:v>
                </c:pt>
                <c:pt idx="3371">
                  <c:v>234</c:v>
                </c:pt>
                <c:pt idx="3372">
                  <c:v>234</c:v>
                </c:pt>
                <c:pt idx="3373">
                  <c:v>234</c:v>
                </c:pt>
                <c:pt idx="3374">
                  <c:v>234</c:v>
                </c:pt>
                <c:pt idx="3375">
                  <c:v>234</c:v>
                </c:pt>
                <c:pt idx="3376">
                  <c:v>234</c:v>
                </c:pt>
                <c:pt idx="3377">
                  <c:v>234</c:v>
                </c:pt>
                <c:pt idx="3378">
                  <c:v>234</c:v>
                </c:pt>
                <c:pt idx="3379">
                  <c:v>234</c:v>
                </c:pt>
                <c:pt idx="3380">
                  <c:v>234</c:v>
                </c:pt>
                <c:pt idx="3381">
                  <c:v>234</c:v>
                </c:pt>
                <c:pt idx="3382">
                  <c:v>234</c:v>
                </c:pt>
                <c:pt idx="3383">
                  <c:v>234</c:v>
                </c:pt>
                <c:pt idx="3384">
                  <c:v>234</c:v>
                </c:pt>
                <c:pt idx="3385">
                  <c:v>234</c:v>
                </c:pt>
                <c:pt idx="3386">
                  <c:v>234</c:v>
                </c:pt>
                <c:pt idx="3387">
                  <c:v>234</c:v>
                </c:pt>
                <c:pt idx="3388">
                  <c:v>234</c:v>
                </c:pt>
                <c:pt idx="3389">
                  <c:v>234</c:v>
                </c:pt>
                <c:pt idx="3390">
                  <c:v>234</c:v>
                </c:pt>
                <c:pt idx="3391">
                  <c:v>234</c:v>
                </c:pt>
                <c:pt idx="3392">
                  <c:v>234</c:v>
                </c:pt>
                <c:pt idx="3393">
                  <c:v>234</c:v>
                </c:pt>
                <c:pt idx="3394">
                  <c:v>234</c:v>
                </c:pt>
                <c:pt idx="3395">
                  <c:v>234</c:v>
                </c:pt>
                <c:pt idx="3396">
                  <c:v>234</c:v>
                </c:pt>
                <c:pt idx="3397">
                  <c:v>234</c:v>
                </c:pt>
                <c:pt idx="3398">
                  <c:v>234</c:v>
                </c:pt>
                <c:pt idx="3399">
                  <c:v>234</c:v>
                </c:pt>
                <c:pt idx="3400">
                  <c:v>234</c:v>
                </c:pt>
                <c:pt idx="3401">
                  <c:v>234</c:v>
                </c:pt>
                <c:pt idx="3402">
                  <c:v>234</c:v>
                </c:pt>
                <c:pt idx="3403">
                  <c:v>234</c:v>
                </c:pt>
                <c:pt idx="3404">
                  <c:v>234</c:v>
                </c:pt>
                <c:pt idx="3405">
                  <c:v>234</c:v>
                </c:pt>
                <c:pt idx="3406">
                  <c:v>234</c:v>
                </c:pt>
                <c:pt idx="3407">
                  <c:v>234</c:v>
                </c:pt>
                <c:pt idx="3408">
                  <c:v>234</c:v>
                </c:pt>
                <c:pt idx="3409">
                  <c:v>234</c:v>
                </c:pt>
                <c:pt idx="3410">
                  <c:v>234</c:v>
                </c:pt>
                <c:pt idx="3411">
                  <c:v>234</c:v>
                </c:pt>
                <c:pt idx="3412">
                  <c:v>234</c:v>
                </c:pt>
                <c:pt idx="3413">
                  <c:v>234</c:v>
                </c:pt>
                <c:pt idx="3414">
                  <c:v>234</c:v>
                </c:pt>
                <c:pt idx="3415">
                  <c:v>234</c:v>
                </c:pt>
                <c:pt idx="3416">
                  <c:v>234</c:v>
                </c:pt>
                <c:pt idx="3417">
                  <c:v>234</c:v>
                </c:pt>
                <c:pt idx="3418">
                  <c:v>234</c:v>
                </c:pt>
                <c:pt idx="3419">
                  <c:v>234</c:v>
                </c:pt>
                <c:pt idx="3420">
                  <c:v>234</c:v>
                </c:pt>
                <c:pt idx="3421">
                  <c:v>234</c:v>
                </c:pt>
                <c:pt idx="3422">
                  <c:v>234</c:v>
                </c:pt>
                <c:pt idx="3423">
                  <c:v>234</c:v>
                </c:pt>
                <c:pt idx="3424">
                  <c:v>234</c:v>
                </c:pt>
                <c:pt idx="3425">
                  <c:v>234</c:v>
                </c:pt>
                <c:pt idx="3426">
                  <c:v>234</c:v>
                </c:pt>
                <c:pt idx="3427">
                  <c:v>234</c:v>
                </c:pt>
                <c:pt idx="3428">
                  <c:v>233</c:v>
                </c:pt>
                <c:pt idx="3429">
                  <c:v>233</c:v>
                </c:pt>
                <c:pt idx="3430">
                  <c:v>234</c:v>
                </c:pt>
                <c:pt idx="3431">
                  <c:v>234</c:v>
                </c:pt>
                <c:pt idx="3432">
                  <c:v>238</c:v>
                </c:pt>
                <c:pt idx="3433">
                  <c:v>238</c:v>
                </c:pt>
                <c:pt idx="3434">
                  <c:v>238</c:v>
                </c:pt>
                <c:pt idx="3435">
                  <c:v>238</c:v>
                </c:pt>
                <c:pt idx="3436">
                  <c:v>238</c:v>
                </c:pt>
                <c:pt idx="3437">
                  <c:v>237</c:v>
                </c:pt>
                <c:pt idx="3438">
                  <c:v>238</c:v>
                </c:pt>
                <c:pt idx="3439">
                  <c:v>238</c:v>
                </c:pt>
                <c:pt idx="3440">
                  <c:v>238</c:v>
                </c:pt>
                <c:pt idx="3441">
                  <c:v>238</c:v>
                </c:pt>
                <c:pt idx="3442">
                  <c:v>237</c:v>
                </c:pt>
                <c:pt idx="3443">
                  <c:v>240</c:v>
                </c:pt>
                <c:pt idx="3444">
                  <c:v>241</c:v>
                </c:pt>
                <c:pt idx="3445">
                  <c:v>240</c:v>
                </c:pt>
                <c:pt idx="3446">
                  <c:v>240</c:v>
                </c:pt>
                <c:pt idx="3447">
                  <c:v>239</c:v>
                </c:pt>
                <c:pt idx="3448">
                  <c:v>239</c:v>
                </c:pt>
                <c:pt idx="3449">
                  <c:v>239</c:v>
                </c:pt>
                <c:pt idx="3450">
                  <c:v>239</c:v>
                </c:pt>
                <c:pt idx="3451">
                  <c:v>240</c:v>
                </c:pt>
                <c:pt idx="3452">
                  <c:v>240</c:v>
                </c:pt>
                <c:pt idx="3453">
                  <c:v>239</c:v>
                </c:pt>
                <c:pt idx="3454">
                  <c:v>240</c:v>
                </c:pt>
                <c:pt idx="3455">
                  <c:v>238</c:v>
                </c:pt>
                <c:pt idx="3456">
                  <c:v>239</c:v>
                </c:pt>
                <c:pt idx="3457">
                  <c:v>239</c:v>
                </c:pt>
                <c:pt idx="3458">
                  <c:v>240</c:v>
                </c:pt>
                <c:pt idx="3459">
                  <c:v>240</c:v>
                </c:pt>
                <c:pt idx="3460">
                  <c:v>240</c:v>
                </c:pt>
                <c:pt idx="3461">
                  <c:v>238</c:v>
                </c:pt>
                <c:pt idx="3462">
                  <c:v>238</c:v>
                </c:pt>
                <c:pt idx="3463">
                  <c:v>238</c:v>
                </c:pt>
                <c:pt idx="3464">
                  <c:v>238</c:v>
                </c:pt>
                <c:pt idx="3465">
                  <c:v>238</c:v>
                </c:pt>
                <c:pt idx="3466">
                  <c:v>238</c:v>
                </c:pt>
                <c:pt idx="3467">
                  <c:v>238</c:v>
                </c:pt>
                <c:pt idx="3468">
                  <c:v>238</c:v>
                </c:pt>
                <c:pt idx="3469">
                  <c:v>237</c:v>
                </c:pt>
                <c:pt idx="3470">
                  <c:v>237</c:v>
                </c:pt>
                <c:pt idx="3471">
                  <c:v>237</c:v>
                </c:pt>
                <c:pt idx="3472">
                  <c:v>237</c:v>
                </c:pt>
                <c:pt idx="3473">
                  <c:v>237</c:v>
                </c:pt>
                <c:pt idx="3474">
                  <c:v>238</c:v>
                </c:pt>
                <c:pt idx="3475">
                  <c:v>238</c:v>
                </c:pt>
                <c:pt idx="3476">
                  <c:v>238</c:v>
                </c:pt>
                <c:pt idx="3477">
                  <c:v>238</c:v>
                </c:pt>
                <c:pt idx="3478">
                  <c:v>238</c:v>
                </c:pt>
                <c:pt idx="3479">
                  <c:v>238</c:v>
                </c:pt>
                <c:pt idx="3480">
                  <c:v>238</c:v>
                </c:pt>
                <c:pt idx="3481">
                  <c:v>239</c:v>
                </c:pt>
                <c:pt idx="3482">
                  <c:v>237</c:v>
                </c:pt>
                <c:pt idx="3483">
                  <c:v>235</c:v>
                </c:pt>
                <c:pt idx="3484">
                  <c:v>235</c:v>
                </c:pt>
                <c:pt idx="3485">
                  <c:v>235</c:v>
                </c:pt>
                <c:pt idx="3486">
                  <c:v>235</c:v>
                </c:pt>
                <c:pt idx="3487">
                  <c:v>235</c:v>
                </c:pt>
                <c:pt idx="3488">
                  <c:v>235</c:v>
                </c:pt>
                <c:pt idx="3489">
                  <c:v>235</c:v>
                </c:pt>
                <c:pt idx="3490">
                  <c:v>235</c:v>
                </c:pt>
                <c:pt idx="3491">
                  <c:v>235</c:v>
                </c:pt>
                <c:pt idx="3492">
                  <c:v>235</c:v>
                </c:pt>
                <c:pt idx="3493">
                  <c:v>236</c:v>
                </c:pt>
                <c:pt idx="3494">
                  <c:v>237</c:v>
                </c:pt>
                <c:pt idx="3495">
                  <c:v>237</c:v>
                </c:pt>
                <c:pt idx="3496">
                  <c:v>237</c:v>
                </c:pt>
                <c:pt idx="3497">
                  <c:v>236</c:v>
                </c:pt>
                <c:pt idx="3498">
                  <c:v>236</c:v>
                </c:pt>
                <c:pt idx="3499">
                  <c:v>236</c:v>
                </c:pt>
                <c:pt idx="3500">
                  <c:v>236</c:v>
                </c:pt>
                <c:pt idx="3501">
                  <c:v>236</c:v>
                </c:pt>
                <c:pt idx="3502">
                  <c:v>236</c:v>
                </c:pt>
                <c:pt idx="3503">
                  <c:v>236</c:v>
                </c:pt>
                <c:pt idx="3504">
                  <c:v>236</c:v>
                </c:pt>
                <c:pt idx="3505">
                  <c:v>236</c:v>
                </c:pt>
                <c:pt idx="3506">
                  <c:v>236</c:v>
                </c:pt>
                <c:pt idx="3507">
                  <c:v>236</c:v>
                </c:pt>
                <c:pt idx="3508">
                  <c:v>236</c:v>
                </c:pt>
                <c:pt idx="3509">
                  <c:v>236</c:v>
                </c:pt>
                <c:pt idx="3510">
                  <c:v>236</c:v>
                </c:pt>
                <c:pt idx="3511">
                  <c:v>236</c:v>
                </c:pt>
                <c:pt idx="3512">
                  <c:v>236</c:v>
                </c:pt>
                <c:pt idx="3513">
                  <c:v>236</c:v>
                </c:pt>
                <c:pt idx="3514">
                  <c:v>236</c:v>
                </c:pt>
                <c:pt idx="3515">
                  <c:v>236</c:v>
                </c:pt>
                <c:pt idx="3516">
                  <c:v>236</c:v>
                </c:pt>
                <c:pt idx="3517">
                  <c:v>236</c:v>
                </c:pt>
                <c:pt idx="3518">
                  <c:v>236</c:v>
                </c:pt>
                <c:pt idx="3519">
                  <c:v>239</c:v>
                </c:pt>
                <c:pt idx="3520">
                  <c:v>240</c:v>
                </c:pt>
                <c:pt idx="3521">
                  <c:v>240</c:v>
                </c:pt>
                <c:pt idx="3522">
                  <c:v>240</c:v>
                </c:pt>
                <c:pt idx="3523">
                  <c:v>240</c:v>
                </c:pt>
                <c:pt idx="3524">
                  <c:v>240</c:v>
                </c:pt>
                <c:pt idx="3525">
                  <c:v>240</c:v>
                </c:pt>
                <c:pt idx="3526">
                  <c:v>240</c:v>
                </c:pt>
                <c:pt idx="3527">
                  <c:v>240</c:v>
                </c:pt>
                <c:pt idx="3528">
                  <c:v>240</c:v>
                </c:pt>
                <c:pt idx="3529">
                  <c:v>240</c:v>
                </c:pt>
                <c:pt idx="3530">
                  <c:v>240</c:v>
                </c:pt>
                <c:pt idx="3531">
                  <c:v>240</c:v>
                </c:pt>
                <c:pt idx="3532">
                  <c:v>240</c:v>
                </c:pt>
                <c:pt idx="3533">
                  <c:v>239</c:v>
                </c:pt>
                <c:pt idx="3534">
                  <c:v>238</c:v>
                </c:pt>
                <c:pt idx="3535">
                  <c:v>238</c:v>
                </c:pt>
                <c:pt idx="3536">
                  <c:v>238</c:v>
                </c:pt>
                <c:pt idx="3537">
                  <c:v>238</c:v>
                </c:pt>
                <c:pt idx="3538">
                  <c:v>238</c:v>
                </c:pt>
                <c:pt idx="3539">
                  <c:v>238</c:v>
                </c:pt>
                <c:pt idx="3540">
                  <c:v>238</c:v>
                </c:pt>
                <c:pt idx="3541">
                  <c:v>238</c:v>
                </c:pt>
                <c:pt idx="3542">
                  <c:v>238</c:v>
                </c:pt>
                <c:pt idx="3543">
                  <c:v>238</c:v>
                </c:pt>
                <c:pt idx="3544">
                  <c:v>238</c:v>
                </c:pt>
                <c:pt idx="3545">
                  <c:v>239</c:v>
                </c:pt>
                <c:pt idx="3546">
                  <c:v>239</c:v>
                </c:pt>
                <c:pt idx="3547">
                  <c:v>239</c:v>
                </c:pt>
                <c:pt idx="3548">
                  <c:v>238</c:v>
                </c:pt>
                <c:pt idx="3549">
                  <c:v>238</c:v>
                </c:pt>
                <c:pt idx="3550">
                  <c:v>238</c:v>
                </c:pt>
                <c:pt idx="3551">
                  <c:v>237</c:v>
                </c:pt>
                <c:pt idx="3552">
                  <c:v>237</c:v>
                </c:pt>
                <c:pt idx="3553">
                  <c:v>237</c:v>
                </c:pt>
                <c:pt idx="3554">
                  <c:v>238</c:v>
                </c:pt>
                <c:pt idx="3555">
                  <c:v>238</c:v>
                </c:pt>
                <c:pt idx="3556">
                  <c:v>238</c:v>
                </c:pt>
                <c:pt idx="3557">
                  <c:v>238</c:v>
                </c:pt>
                <c:pt idx="3558">
                  <c:v>237</c:v>
                </c:pt>
                <c:pt idx="3559">
                  <c:v>240</c:v>
                </c:pt>
                <c:pt idx="3560">
                  <c:v>240</c:v>
                </c:pt>
                <c:pt idx="3561">
                  <c:v>239</c:v>
                </c:pt>
                <c:pt idx="3562">
                  <c:v>239</c:v>
                </c:pt>
                <c:pt idx="3563">
                  <c:v>239</c:v>
                </c:pt>
                <c:pt idx="3564">
                  <c:v>241</c:v>
                </c:pt>
                <c:pt idx="3565">
                  <c:v>241</c:v>
                </c:pt>
                <c:pt idx="3566">
                  <c:v>241</c:v>
                </c:pt>
                <c:pt idx="3567">
                  <c:v>242</c:v>
                </c:pt>
                <c:pt idx="3568">
                  <c:v>242</c:v>
                </c:pt>
                <c:pt idx="3569">
                  <c:v>242</c:v>
                </c:pt>
                <c:pt idx="3570">
                  <c:v>242</c:v>
                </c:pt>
                <c:pt idx="3571">
                  <c:v>242</c:v>
                </c:pt>
                <c:pt idx="3572">
                  <c:v>242</c:v>
                </c:pt>
                <c:pt idx="3573">
                  <c:v>242</c:v>
                </c:pt>
                <c:pt idx="3574">
                  <c:v>242</c:v>
                </c:pt>
                <c:pt idx="3575">
                  <c:v>242</c:v>
                </c:pt>
                <c:pt idx="3576">
                  <c:v>242</c:v>
                </c:pt>
                <c:pt idx="3577">
                  <c:v>242</c:v>
                </c:pt>
                <c:pt idx="3578">
                  <c:v>242</c:v>
                </c:pt>
                <c:pt idx="3579">
                  <c:v>241</c:v>
                </c:pt>
                <c:pt idx="3580">
                  <c:v>240</c:v>
                </c:pt>
                <c:pt idx="3581">
                  <c:v>240</c:v>
                </c:pt>
                <c:pt idx="3582">
                  <c:v>239</c:v>
                </c:pt>
                <c:pt idx="3583">
                  <c:v>239</c:v>
                </c:pt>
                <c:pt idx="3584">
                  <c:v>239</c:v>
                </c:pt>
                <c:pt idx="3585">
                  <c:v>239</c:v>
                </c:pt>
                <c:pt idx="3586">
                  <c:v>238</c:v>
                </c:pt>
                <c:pt idx="3587">
                  <c:v>239</c:v>
                </c:pt>
                <c:pt idx="3588">
                  <c:v>239</c:v>
                </c:pt>
                <c:pt idx="3589">
                  <c:v>239</c:v>
                </c:pt>
                <c:pt idx="3590">
                  <c:v>239</c:v>
                </c:pt>
                <c:pt idx="3591">
                  <c:v>239</c:v>
                </c:pt>
                <c:pt idx="3592">
                  <c:v>239</c:v>
                </c:pt>
                <c:pt idx="3593">
                  <c:v>238</c:v>
                </c:pt>
                <c:pt idx="3594">
                  <c:v>238</c:v>
                </c:pt>
                <c:pt idx="3595">
                  <c:v>238</c:v>
                </c:pt>
                <c:pt idx="3596">
                  <c:v>240</c:v>
                </c:pt>
                <c:pt idx="3597">
                  <c:v>240</c:v>
                </c:pt>
                <c:pt idx="3598">
                  <c:v>241</c:v>
                </c:pt>
                <c:pt idx="3599">
                  <c:v>242</c:v>
                </c:pt>
                <c:pt idx="3600">
                  <c:v>242</c:v>
                </c:pt>
                <c:pt idx="3601">
                  <c:v>242</c:v>
                </c:pt>
                <c:pt idx="3602">
                  <c:v>242</c:v>
                </c:pt>
                <c:pt idx="3603">
                  <c:v>241</c:v>
                </c:pt>
                <c:pt idx="3604">
                  <c:v>241</c:v>
                </c:pt>
                <c:pt idx="3605">
                  <c:v>243</c:v>
                </c:pt>
                <c:pt idx="3606">
                  <c:v>243</c:v>
                </c:pt>
                <c:pt idx="3607">
                  <c:v>243</c:v>
                </c:pt>
                <c:pt idx="3608">
                  <c:v>243</c:v>
                </c:pt>
                <c:pt idx="3609">
                  <c:v>243</c:v>
                </c:pt>
                <c:pt idx="3610">
                  <c:v>243</c:v>
                </c:pt>
                <c:pt idx="3611">
                  <c:v>243</c:v>
                </c:pt>
                <c:pt idx="3612">
                  <c:v>243</c:v>
                </c:pt>
                <c:pt idx="3613">
                  <c:v>243</c:v>
                </c:pt>
                <c:pt idx="3614">
                  <c:v>243</c:v>
                </c:pt>
                <c:pt idx="3615">
                  <c:v>243</c:v>
                </c:pt>
                <c:pt idx="3616">
                  <c:v>243</c:v>
                </c:pt>
                <c:pt idx="3617">
                  <c:v>243</c:v>
                </c:pt>
                <c:pt idx="3618">
                  <c:v>243</c:v>
                </c:pt>
                <c:pt idx="3619">
                  <c:v>243</c:v>
                </c:pt>
                <c:pt idx="3620">
                  <c:v>243</c:v>
                </c:pt>
                <c:pt idx="3621">
                  <c:v>243</c:v>
                </c:pt>
                <c:pt idx="3622">
                  <c:v>243</c:v>
                </c:pt>
                <c:pt idx="3623">
                  <c:v>244</c:v>
                </c:pt>
                <c:pt idx="3624">
                  <c:v>245</c:v>
                </c:pt>
                <c:pt idx="3625">
                  <c:v>247</c:v>
                </c:pt>
                <c:pt idx="3626">
                  <c:v>245</c:v>
                </c:pt>
                <c:pt idx="3627">
                  <c:v>245</c:v>
                </c:pt>
                <c:pt idx="3628">
                  <c:v>245</c:v>
                </c:pt>
                <c:pt idx="3629">
                  <c:v>245</c:v>
                </c:pt>
                <c:pt idx="3630">
                  <c:v>245</c:v>
                </c:pt>
                <c:pt idx="3631">
                  <c:v>245</c:v>
                </c:pt>
                <c:pt idx="3632">
                  <c:v>245</c:v>
                </c:pt>
                <c:pt idx="3633">
                  <c:v>245</c:v>
                </c:pt>
                <c:pt idx="3634">
                  <c:v>244</c:v>
                </c:pt>
                <c:pt idx="3635">
                  <c:v>244</c:v>
                </c:pt>
                <c:pt idx="3636">
                  <c:v>245</c:v>
                </c:pt>
                <c:pt idx="3637">
                  <c:v>246</c:v>
                </c:pt>
                <c:pt idx="3638">
                  <c:v>246</c:v>
                </c:pt>
                <c:pt idx="3639">
                  <c:v>249</c:v>
                </c:pt>
                <c:pt idx="3640">
                  <c:v>249</c:v>
                </c:pt>
                <c:pt idx="3641">
                  <c:v>249</c:v>
                </c:pt>
                <c:pt idx="3642">
                  <c:v>249</c:v>
                </c:pt>
                <c:pt idx="3643">
                  <c:v>248</c:v>
                </c:pt>
                <c:pt idx="3644">
                  <c:v>248</c:v>
                </c:pt>
                <c:pt idx="3645">
                  <c:v>248</c:v>
                </c:pt>
                <c:pt idx="3646">
                  <c:v>248</c:v>
                </c:pt>
                <c:pt idx="3647">
                  <c:v>248</c:v>
                </c:pt>
                <c:pt idx="3648">
                  <c:v>248</c:v>
                </c:pt>
                <c:pt idx="3649">
                  <c:v>248</c:v>
                </c:pt>
                <c:pt idx="3650">
                  <c:v>247</c:v>
                </c:pt>
                <c:pt idx="3651">
                  <c:v>246</c:v>
                </c:pt>
                <c:pt idx="3652">
                  <c:v>246</c:v>
                </c:pt>
                <c:pt idx="3653">
                  <c:v>246</c:v>
                </c:pt>
                <c:pt idx="3654">
                  <c:v>246</c:v>
                </c:pt>
                <c:pt idx="3655">
                  <c:v>246</c:v>
                </c:pt>
                <c:pt idx="3656">
                  <c:v>246</c:v>
                </c:pt>
                <c:pt idx="3657">
                  <c:v>246</c:v>
                </c:pt>
                <c:pt idx="3658">
                  <c:v>246</c:v>
                </c:pt>
                <c:pt idx="3659">
                  <c:v>246</c:v>
                </c:pt>
                <c:pt idx="3660">
                  <c:v>247</c:v>
                </c:pt>
                <c:pt idx="3661">
                  <c:v>247</c:v>
                </c:pt>
                <c:pt idx="3662">
                  <c:v>247</c:v>
                </c:pt>
                <c:pt idx="3663">
                  <c:v>247</c:v>
                </c:pt>
                <c:pt idx="3664">
                  <c:v>246</c:v>
                </c:pt>
                <c:pt idx="3665">
                  <c:v>246</c:v>
                </c:pt>
                <c:pt idx="3666">
                  <c:v>246</c:v>
                </c:pt>
                <c:pt idx="3667">
                  <c:v>244</c:v>
                </c:pt>
                <c:pt idx="3668">
                  <c:v>244</c:v>
                </c:pt>
                <c:pt idx="3669">
                  <c:v>243</c:v>
                </c:pt>
                <c:pt idx="3670">
                  <c:v>243</c:v>
                </c:pt>
                <c:pt idx="3671">
                  <c:v>243</c:v>
                </c:pt>
                <c:pt idx="3672">
                  <c:v>242</c:v>
                </c:pt>
                <c:pt idx="3673">
                  <c:v>242</c:v>
                </c:pt>
                <c:pt idx="3674">
                  <c:v>242</c:v>
                </c:pt>
                <c:pt idx="3675">
                  <c:v>242</c:v>
                </c:pt>
                <c:pt idx="3676">
                  <c:v>242</c:v>
                </c:pt>
                <c:pt idx="3677">
                  <c:v>242</c:v>
                </c:pt>
                <c:pt idx="3678">
                  <c:v>242</c:v>
                </c:pt>
                <c:pt idx="3679">
                  <c:v>240</c:v>
                </c:pt>
                <c:pt idx="3680">
                  <c:v>240</c:v>
                </c:pt>
                <c:pt idx="3681">
                  <c:v>239</c:v>
                </c:pt>
                <c:pt idx="3682">
                  <c:v>239</c:v>
                </c:pt>
                <c:pt idx="3683">
                  <c:v>238</c:v>
                </c:pt>
                <c:pt idx="3684">
                  <c:v>238</c:v>
                </c:pt>
                <c:pt idx="3685">
                  <c:v>237</c:v>
                </c:pt>
                <c:pt idx="3686">
                  <c:v>236</c:v>
                </c:pt>
                <c:pt idx="3687">
                  <c:v>236</c:v>
                </c:pt>
                <c:pt idx="3688">
                  <c:v>237</c:v>
                </c:pt>
                <c:pt idx="3689">
                  <c:v>242</c:v>
                </c:pt>
                <c:pt idx="3690">
                  <c:v>243</c:v>
                </c:pt>
                <c:pt idx="3691">
                  <c:v>243</c:v>
                </c:pt>
                <c:pt idx="3692">
                  <c:v>244</c:v>
                </c:pt>
                <c:pt idx="3693">
                  <c:v>243</c:v>
                </c:pt>
                <c:pt idx="3694">
                  <c:v>242</c:v>
                </c:pt>
                <c:pt idx="3695">
                  <c:v>242</c:v>
                </c:pt>
                <c:pt idx="3696">
                  <c:v>243</c:v>
                </c:pt>
                <c:pt idx="3697">
                  <c:v>243</c:v>
                </c:pt>
                <c:pt idx="3698">
                  <c:v>243</c:v>
                </c:pt>
                <c:pt idx="3699">
                  <c:v>241</c:v>
                </c:pt>
                <c:pt idx="3700">
                  <c:v>240</c:v>
                </c:pt>
                <c:pt idx="3701">
                  <c:v>240</c:v>
                </c:pt>
                <c:pt idx="3702">
                  <c:v>240</c:v>
                </c:pt>
                <c:pt idx="3703">
                  <c:v>240</c:v>
                </c:pt>
                <c:pt idx="3704">
                  <c:v>240</c:v>
                </c:pt>
                <c:pt idx="3705">
                  <c:v>240</c:v>
                </c:pt>
                <c:pt idx="3706">
                  <c:v>240</c:v>
                </c:pt>
                <c:pt idx="3707">
                  <c:v>239</c:v>
                </c:pt>
                <c:pt idx="3708">
                  <c:v>239</c:v>
                </c:pt>
                <c:pt idx="3709">
                  <c:v>239</c:v>
                </c:pt>
                <c:pt idx="3710">
                  <c:v>240</c:v>
                </c:pt>
                <c:pt idx="3711">
                  <c:v>240</c:v>
                </c:pt>
                <c:pt idx="3712">
                  <c:v>240</c:v>
                </c:pt>
                <c:pt idx="3713">
                  <c:v>239</c:v>
                </c:pt>
                <c:pt idx="3714">
                  <c:v>239</c:v>
                </c:pt>
                <c:pt idx="3715">
                  <c:v>238</c:v>
                </c:pt>
                <c:pt idx="3716">
                  <c:v>240</c:v>
                </c:pt>
                <c:pt idx="3717">
                  <c:v>240</c:v>
                </c:pt>
                <c:pt idx="3718">
                  <c:v>240</c:v>
                </c:pt>
                <c:pt idx="3719">
                  <c:v>240</c:v>
                </c:pt>
                <c:pt idx="3720">
                  <c:v>240</c:v>
                </c:pt>
                <c:pt idx="3721">
                  <c:v>240</c:v>
                </c:pt>
                <c:pt idx="3722">
                  <c:v>240</c:v>
                </c:pt>
                <c:pt idx="3723">
                  <c:v>240</c:v>
                </c:pt>
                <c:pt idx="3724">
                  <c:v>239</c:v>
                </c:pt>
                <c:pt idx="3725">
                  <c:v>239</c:v>
                </c:pt>
                <c:pt idx="3726">
                  <c:v>239</c:v>
                </c:pt>
                <c:pt idx="3727">
                  <c:v>240</c:v>
                </c:pt>
                <c:pt idx="3728">
                  <c:v>240</c:v>
                </c:pt>
                <c:pt idx="3729">
                  <c:v>240</c:v>
                </c:pt>
                <c:pt idx="3730">
                  <c:v>241</c:v>
                </c:pt>
                <c:pt idx="3731">
                  <c:v>241</c:v>
                </c:pt>
                <c:pt idx="3732">
                  <c:v>241</c:v>
                </c:pt>
                <c:pt idx="3733">
                  <c:v>240</c:v>
                </c:pt>
                <c:pt idx="3734">
                  <c:v>241</c:v>
                </c:pt>
                <c:pt idx="3735">
                  <c:v>241</c:v>
                </c:pt>
                <c:pt idx="3736">
                  <c:v>241</c:v>
                </c:pt>
                <c:pt idx="3737">
                  <c:v>241</c:v>
                </c:pt>
                <c:pt idx="3738">
                  <c:v>241</c:v>
                </c:pt>
                <c:pt idx="3739">
                  <c:v>241</c:v>
                </c:pt>
                <c:pt idx="3740">
                  <c:v>240</c:v>
                </c:pt>
                <c:pt idx="3741">
                  <c:v>240</c:v>
                </c:pt>
                <c:pt idx="3742">
                  <c:v>240</c:v>
                </c:pt>
                <c:pt idx="3743">
                  <c:v>240</c:v>
                </c:pt>
                <c:pt idx="3744">
                  <c:v>240</c:v>
                </c:pt>
                <c:pt idx="3745">
                  <c:v>240</c:v>
                </c:pt>
                <c:pt idx="3746">
                  <c:v>240</c:v>
                </c:pt>
                <c:pt idx="3747">
                  <c:v>240</c:v>
                </c:pt>
                <c:pt idx="3748">
                  <c:v>239</c:v>
                </c:pt>
                <c:pt idx="3749">
                  <c:v>239</c:v>
                </c:pt>
                <c:pt idx="3750">
                  <c:v>239</c:v>
                </c:pt>
                <c:pt idx="3751">
                  <c:v>239</c:v>
                </c:pt>
                <c:pt idx="3752">
                  <c:v>239</c:v>
                </c:pt>
                <c:pt idx="3753">
                  <c:v>239</c:v>
                </c:pt>
                <c:pt idx="3754">
                  <c:v>239</c:v>
                </c:pt>
                <c:pt idx="3755">
                  <c:v>239</c:v>
                </c:pt>
                <c:pt idx="3756">
                  <c:v>239</c:v>
                </c:pt>
                <c:pt idx="3757">
                  <c:v>239</c:v>
                </c:pt>
                <c:pt idx="3758">
                  <c:v>240</c:v>
                </c:pt>
                <c:pt idx="3759">
                  <c:v>240</c:v>
                </c:pt>
                <c:pt idx="3760">
                  <c:v>240</c:v>
                </c:pt>
                <c:pt idx="3761">
                  <c:v>239</c:v>
                </c:pt>
                <c:pt idx="3762">
                  <c:v>238</c:v>
                </c:pt>
                <c:pt idx="3763">
                  <c:v>238</c:v>
                </c:pt>
                <c:pt idx="3764">
                  <c:v>238</c:v>
                </c:pt>
                <c:pt idx="3765">
                  <c:v>238</c:v>
                </c:pt>
                <c:pt idx="3766">
                  <c:v>239</c:v>
                </c:pt>
                <c:pt idx="3767">
                  <c:v>239</c:v>
                </c:pt>
                <c:pt idx="3768">
                  <c:v>239</c:v>
                </c:pt>
                <c:pt idx="3769">
                  <c:v>238</c:v>
                </c:pt>
                <c:pt idx="3770">
                  <c:v>238</c:v>
                </c:pt>
                <c:pt idx="3771">
                  <c:v>238</c:v>
                </c:pt>
                <c:pt idx="3772">
                  <c:v>238</c:v>
                </c:pt>
                <c:pt idx="3773">
                  <c:v>238</c:v>
                </c:pt>
                <c:pt idx="3774">
                  <c:v>237</c:v>
                </c:pt>
                <c:pt idx="3775">
                  <c:v>238</c:v>
                </c:pt>
                <c:pt idx="3776">
                  <c:v>237</c:v>
                </c:pt>
                <c:pt idx="3777">
                  <c:v>237</c:v>
                </c:pt>
                <c:pt idx="3778">
                  <c:v>237</c:v>
                </c:pt>
                <c:pt idx="3779">
                  <c:v>237</c:v>
                </c:pt>
                <c:pt idx="3780">
                  <c:v>237</c:v>
                </c:pt>
                <c:pt idx="3781">
                  <c:v>237</c:v>
                </c:pt>
                <c:pt idx="3782">
                  <c:v>237</c:v>
                </c:pt>
                <c:pt idx="3783">
                  <c:v>237</c:v>
                </c:pt>
                <c:pt idx="3784">
                  <c:v>237</c:v>
                </c:pt>
                <c:pt idx="3785">
                  <c:v>238</c:v>
                </c:pt>
                <c:pt idx="3786">
                  <c:v>238</c:v>
                </c:pt>
                <c:pt idx="3787">
                  <c:v>238</c:v>
                </c:pt>
                <c:pt idx="3788">
                  <c:v>239</c:v>
                </c:pt>
                <c:pt idx="3789">
                  <c:v>239</c:v>
                </c:pt>
                <c:pt idx="3790">
                  <c:v>239</c:v>
                </c:pt>
                <c:pt idx="3791">
                  <c:v>239</c:v>
                </c:pt>
                <c:pt idx="3792">
                  <c:v>238</c:v>
                </c:pt>
                <c:pt idx="3793">
                  <c:v>238</c:v>
                </c:pt>
                <c:pt idx="3794">
                  <c:v>238</c:v>
                </c:pt>
                <c:pt idx="3795">
                  <c:v>239</c:v>
                </c:pt>
                <c:pt idx="3796">
                  <c:v>238</c:v>
                </c:pt>
                <c:pt idx="3797">
                  <c:v>238</c:v>
                </c:pt>
                <c:pt idx="3798">
                  <c:v>238</c:v>
                </c:pt>
                <c:pt idx="3799">
                  <c:v>240</c:v>
                </c:pt>
                <c:pt idx="3800">
                  <c:v>240</c:v>
                </c:pt>
                <c:pt idx="3801">
                  <c:v>240</c:v>
                </c:pt>
                <c:pt idx="3802">
                  <c:v>240</c:v>
                </c:pt>
                <c:pt idx="3803">
                  <c:v>240</c:v>
                </c:pt>
                <c:pt idx="3804">
                  <c:v>240</c:v>
                </c:pt>
                <c:pt idx="3805">
                  <c:v>240</c:v>
                </c:pt>
                <c:pt idx="3806">
                  <c:v>240</c:v>
                </c:pt>
                <c:pt idx="3807">
                  <c:v>240</c:v>
                </c:pt>
                <c:pt idx="3808">
                  <c:v>240</c:v>
                </c:pt>
                <c:pt idx="3809">
                  <c:v>240</c:v>
                </c:pt>
                <c:pt idx="3810">
                  <c:v>240</c:v>
                </c:pt>
                <c:pt idx="3811">
                  <c:v>240</c:v>
                </c:pt>
                <c:pt idx="3812">
                  <c:v>239</c:v>
                </c:pt>
                <c:pt idx="3813">
                  <c:v>239</c:v>
                </c:pt>
                <c:pt idx="3814">
                  <c:v>239</c:v>
                </c:pt>
                <c:pt idx="3815">
                  <c:v>239</c:v>
                </c:pt>
                <c:pt idx="3816">
                  <c:v>240</c:v>
                </c:pt>
                <c:pt idx="3817">
                  <c:v>240</c:v>
                </c:pt>
                <c:pt idx="3818">
                  <c:v>238</c:v>
                </c:pt>
                <c:pt idx="3819">
                  <c:v>238</c:v>
                </c:pt>
                <c:pt idx="3820">
                  <c:v>238</c:v>
                </c:pt>
                <c:pt idx="3821">
                  <c:v>238</c:v>
                </c:pt>
                <c:pt idx="3822">
                  <c:v>238</c:v>
                </c:pt>
                <c:pt idx="3823">
                  <c:v>238</c:v>
                </c:pt>
                <c:pt idx="3824">
                  <c:v>238</c:v>
                </c:pt>
                <c:pt idx="3825">
                  <c:v>238</c:v>
                </c:pt>
                <c:pt idx="3826">
                  <c:v>238</c:v>
                </c:pt>
                <c:pt idx="3827">
                  <c:v>238</c:v>
                </c:pt>
                <c:pt idx="3828">
                  <c:v>238</c:v>
                </c:pt>
                <c:pt idx="3829">
                  <c:v>238</c:v>
                </c:pt>
                <c:pt idx="3830">
                  <c:v>240</c:v>
                </c:pt>
                <c:pt idx="3831">
                  <c:v>240</c:v>
                </c:pt>
                <c:pt idx="3832">
                  <c:v>239</c:v>
                </c:pt>
                <c:pt idx="3833">
                  <c:v>239</c:v>
                </c:pt>
                <c:pt idx="3834">
                  <c:v>239</c:v>
                </c:pt>
                <c:pt idx="3835">
                  <c:v>239</c:v>
                </c:pt>
                <c:pt idx="3836">
                  <c:v>243</c:v>
                </c:pt>
                <c:pt idx="3837">
                  <c:v>243</c:v>
                </c:pt>
                <c:pt idx="3838">
                  <c:v>243</c:v>
                </c:pt>
                <c:pt idx="3839">
                  <c:v>243</c:v>
                </c:pt>
                <c:pt idx="3840">
                  <c:v>243</c:v>
                </c:pt>
                <c:pt idx="3841">
                  <c:v>244</c:v>
                </c:pt>
                <c:pt idx="3842">
                  <c:v>244</c:v>
                </c:pt>
                <c:pt idx="3843">
                  <c:v>244</c:v>
                </c:pt>
                <c:pt idx="3844">
                  <c:v>244</c:v>
                </c:pt>
                <c:pt idx="3845">
                  <c:v>244</c:v>
                </c:pt>
                <c:pt idx="3846">
                  <c:v>244</c:v>
                </c:pt>
                <c:pt idx="3847">
                  <c:v>244</c:v>
                </c:pt>
                <c:pt idx="3848">
                  <c:v>244</c:v>
                </c:pt>
                <c:pt idx="3849">
                  <c:v>244</c:v>
                </c:pt>
                <c:pt idx="3850">
                  <c:v>244</c:v>
                </c:pt>
                <c:pt idx="3851">
                  <c:v>244</c:v>
                </c:pt>
                <c:pt idx="3852">
                  <c:v>244</c:v>
                </c:pt>
                <c:pt idx="3853">
                  <c:v>244</c:v>
                </c:pt>
                <c:pt idx="3854">
                  <c:v>244</c:v>
                </c:pt>
                <c:pt idx="3855">
                  <c:v>244</c:v>
                </c:pt>
                <c:pt idx="3856">
                  <c:v>244</c:v>
                </c:pt>
                <c:pt idx="3857">
                  <c:v>243</c:v>
                </c:pt>
                <c:pt idx="3858">
                  <c:v>243</c:v>
                </c:pt>
                <c:pt idx="3859">
                  <c:v>243</c:v>
                </c:pt>
                <c:pt idx="3860">
                  <c:v>243</c:v>
                </c:pt>
                <c:pt idx="3861">
                  <c:v>241</c:v>
                </c:pt>
                <c:pt idx="3862">
                  <c:v>241</c:v>
                </c:pt>
                <c:pt idx="3863">
                  <c:v>241</c:v>
                </c:pt>
                <c:pt idx="3864">
                  <c:v>241</c:v>
                </c:pt>
                <c:pt idx="3865">
                  <c:v>241</c:v>
                </c:pt>
                <c:pt idx="3866">
                  <c:v>241</c:v>
                </c:pt>
                <c:pt idx="3867">
                  <c:v>240</c:v>
                </c:pt>
                <c:pt idx="3868">
                  <c:v>239</c:v>
                </c:pt>
                <c:pt idx="3869">
                  <c:v>239</c:v>
                </c:pt>
                <c:pt idx="3870">
                  <c:v>239</c:v>
                </c:pt>
                <c:pt idx="3871">
                  <c:v>239</c:v>
                </c:pt>
                <c:pt idx="3872">
                  <c:v>239</c:v>
                </c:pt>
                <c:pt idx="3873">
                  <c:v>239</c:v>
                </c:pt>
                <c:pt idx="3874">
                  <c:v>241</c:v>
                </c:pt>
                <c:pt idx="3875">
                  <c:v>241</c:v>
                </c:pt>
                <c:pt idx="3876">
                  <c:v>241</c:v>
                </c:pt>
                <c:pt idx="3877">
                  <c:v>241</c:v>
                </c:pt>
                <c:pt idx="3878">
                  <c:v>241</c:v>
                </c:pt>
                <c:pt idx="3879">
                  <c:v>241</c:v>
                </c:pt>
                <c:pt idx="3880">
                  <c:v>241</c:v>
                </c:pt>
                <c:pt idx="3881">
                  <c:v>242</c:v>
                </c:pt>
                <c:pt idx="3882">
                  <c:v>242</c:v>
                </c:pt>
                <c:pt idx="3883">
                  <c:v>242</c:v>
                </c:pt>
                <c:pt idx="3884">
                  <c:v>242</c:v>
                </c:pt>
                <c:pt idx="3885">
                  <c:v>242</c:v>
                </c:pt>
                <c:pt idx="3886">
                  <c:v>242</c:v>
                </c:pt>
                <c:pt idx="3887">
                  <c:v>242</c:v>
                </c:pt>
                <c:pt idx="3888">
                  <c:v>242</c:v>
                </c:pt>
                <c:pt idx="3889">
                  <c:v>242</c:v>
                </c:pt>
                <c:pt idx="3890">
                  <c:v>242</c:v>
                </c:pt>
                <c:pt idx="3891">
                  <c:v>242</c:v>
                </c:pt>
                <c:pt idx="3892">
                  <c:v>242</c:v>
                </c:pt>
                <c:pt idx="3893">
                  <c:v>243</c:v>
                </c:pt>
                <c:pt idx="3894">
                  <c:v>243</c:v>
                </c:pt>
                <c:pt idx="3895">
                  <c:v>243</c:v>
                </c:pt>
                <c:pt idx="3896">
                  <c:v>245</c:v>
                </c:pt>
                <c:pt idx="3897">
                  <c:v>245</c:v>
                </c:pt>
                <c:pt idx="3898">
                  <c:v>245</c:v>
                </c:pt>
                <c:pt idx="3899">
                  <c:v>245</c:v>
                </c:pt>
                <c:pt idx="3900">
                  <c:v>245</c:v>
                </c:pt>
                <c:pt idx="3901">
                  <c:v>244</c:v>
                </c:pt>
                <c:pt idx="3902">
                  <c:v>242</c:v>
                </c:pt>
                <c:pt idx="3903">
                  <c:v>242</c:v>
                </c:pt>
                <c:pt idx="3904">
                  <c:v>241</c:v>
                </c:pt>
                <c:pt idx="3905">
                  <c:v>242</c:v>
                </c:pt>
                <c:pt idx="3906">
                  <c:v>242</c:v>
                </c:pt>
                <c:pt idx="3907">
                  <c:v>243</c:v>
                </c:pt>
                <c:pt idx="3908">
                  <c:v>243</c:v>
                </c:pt>
                <c:pt idx="3909">
                  <c:v>242</c:v>
                </c:pt>
                <c:pt idx="3910">
                  <c:v>243</c:v>
                </c:pt>
                <c:pt idx="3911">
                  <c:v>245</c:v>
                </c:pt>
                <c:pt idx="3912">
                  <c:v>246</c:v>
                </c:pt>
                <c:pt idx="3913">
                  <c:v>246</c:v>
                </c:pt>
                <c:pt idx="3914">
                  <c:v>249</c:v>
                </c:pt>
                <c:pt idx="3915">
                  <c:v>249</c:v>
                </c:pt>
                <c:pt idx="3916">
                  <c:v>248</c:v>
                </c:pt>
                <c:pt idx="3917">
                  <c:v>249</c:v>
                </c:pt>
                <c:pt idx="3918">
                  <c:v>249</c:v>
                </c:pt>
                <c:pt idx="3919">
                  <c:v>249</c:v>
                </c:pt>
                <c:pt idx="3920">
                  <c:v>249</c:v>
                </c:pt>
                <c:pt idx="3921">
                  <c:v>250</c:v>
                </c:pt>
                <c:pt idx="3922">
                  <c:v>250</c:v>
                </c:pt>
                <c:pt idx="3923">
                  <c:v>250</c:v>
                </c:pt>
                <c:pt idx="3924">
                  <c:v>251</c:v>
                </c:pt>
                <c:pt idx="3925">
                  <c:v>251</c:v>
                </c:pt>
                <c:pt idx="3926">
                  <c:v>251</c:v>
                </c:pt>
                <c:pt idx="3927">
                  <c:v>251</c:v>
                </c:pt>
                <c:pt idx="3928">
                  <c:v>252</c:v>
                </c:pt>
                <c:pt idx="3929">
                  <c:v>251</c:v>
                </c:pt>
                <c:pt idx="3930">
                  <c:v>250</c:v>
                </c:pt>
                <c:pt idx="3931">
                  <c:v>250</c:v>
                </c:pt>
                <c:pt idx="3932">
                  <c:v>250</c:v>
                </c:pt>
                <c:pt idx="3933">
                  <c:v>249</c:v>
                </c:pt>
                <c:pt idx="3934">
                  <c:v>249</c:v>
                </c:pt>
                <c:pt idx="3935">
                  <c:v>249</c:v>
                </c:pt>
                <c:pt idx="3936">
                  <c:v>249</c:v>
                </c:pt>
                <c:pt idx="3937">
                  <c:v>249</c:v>
                </c:pt>
                <c:pt idx="3938">
                  <c:v>247</c:v>
                </c:pt>
                <c:pt idx="3939">
                  <c:v>245</c:v>
                </c:pt>
                <c:pt idx="3940">
                  <c:v>245</c:v>
                </c:pt>
                <c:pt idx="3941">
                  <c:v>245</c:v>
                </c:pt>
                <c:pt idx="3942">
                  <c:v>243</c:v>
                </c:pt>
                <c:pt idx="3943">
                  <c:v>243</c:v>
                </c:pt>
                <c:pt idx="3944">
                  <c:v>243</c:v>
                </c:pt>
                <c:pt idx="3945">
                  <c:v>243</c:v>
                </c:pt>
                <c:pt idx="3946">
                  <c:v>243</c:v>
                </c:pt>
                <c:pt idx="3947">
                  <c:v>243</c:v>
                </c:pt>
                <c:pt idx="3948">
                  <c:v>242</c:v>
                </c:pt>
                <c:pt idx="3949">
                  <c:v>242</c:v>
                </c:pt>
                <c:pt idx="3950">
                  <c:v>242</c:v>
                </c:pt>
                <c:pt idx="3951">
                  <c:v>242</c:v>
                </c:pt>
                <c:pt idx="3952">
                  <c:v>241</c:v>
                </c:pt>
                <c:pt idx="3953">
                  <c:v>241</c:v>
                </c:pt>
                <c:pt idx="3954">
                  <c:v>241</c:v>
                </c:pt>
                <c:pt idx="3955">
                  <c:v>241</c:v>
                </c:pt>
                <c:pt idx="3956">
                  <c:v>241</c:v>
                </c:pt>
                <c:pt idx="3957">
                  <c:v>240</c:v>
                </c:pt>
                <c:pt idx="3958">
                  <c:v>237</c:v>
                </c:pt>
                <c:pt idx="3959">
                  <c:v>238</c:v>
                </c:pt>
                <c:pt idx="3960">
                  <c:v>238</c:v>
                </c:pt>
                <c:pt idx="3961">
                  <c:v>238</c:v>
                </c:pt>
                <c:pt idx="3962">
                  <c:v>238</c:v>
                </c:pt>
                <c:pt idx="3963">
                  <c:v>238</c:v>
                </c:pt>
                <c:pt idx="3964">
                  <c:v>238</c:v>
                </c:pt>
                <c:pt idx="3965">
                  <c:v>239</c:v>
                </c:pt>
                <c:pt idx="3966">
                  <c:v>239</c:v>
                </c:pt>
                <c:pt idx="3967">
                  <c:v>239</c:v>
                </c:pt>
                <c:pt idx="3968">
                  <c:v>240</c:v>
                </c:pt>
                <c:pt idx="3969">
                  <c:v>239</c:v>
                </c:pt>
                <c:pt idx="3970">
                  <c:v>240</c:v>
                </c:pt>
                <c:pt idx="3971">
                  <c:v>239</c:v>
                </c:pt>
                <c:pt idx="3972">
                  <c:v>237</c:v>
                </c:pt>
                <c:pt idx="3973">
                  <c:v>237</c:v>
                </c:pt>
                <c:pt idx="3974">
                  <c:v>237</c:v>
                </c:pt>
                <c:pt idx="3975">
                  <c:v>237</c:v>
                </c:pt>
                <c:pt idx="3976">
                  <c:v>238</c:v>
                </c:pt>
                <c:pt idx="3977">
                  <c:v>238</c:v>
                </c:pt>
                <c:pt idx="3978">
                  <c:v>237</c:v>
                </c:pt>
                <c:pt idx="3979">
                  <c:v>236</c:v>
                </c:pt>
                <c:pt idx="3980">
                  <c:v>236</c:v>
                </c:pt>
                <c:pt idx="3981">
                  <c:v>235</c:v>
                </c:pt>
                <c:pt idx="3982">
                  <c:v>235</c:v>
                </c:pt>
                <c:pt idx="3983">
                  <c:v>236</c:v>
                </c:pt>
                <c:pt idx="3984">
                  <c:v>233</c:v>
                </c:pt>
                <c:pt idx="3985">
                  <c:v>232</c:v>
                </c:pt>
                <c:pt idx="3986">
                  <c:v>231</c:v>
                </c:pt>
                <c:pt idx="3987">
                  <c:v>231</c:v>
                </c:pt>
                <c:pt idx="3988">
                  <c:v>230</c:v>
                </c:pt>
                <c:pt idx="3989">
                  <c:v>230</c:v>
                </c:pt>
                <c:pt idx="3990">
                  <c:v>230</c:v>
                </c:pt>
                <c:pt idx="3991">
                  <c:v>226</c:v>
                </c:pt>
                <c:pt idx="3992">
                  <c:v>225</c:v>
                </c:pt>
                <c:pt idx="3993">
                  <c:v>224</c:v>
                </c:pt>
                <c:pt idx="3994">
                  <c:v>222</c:v>
                </c:pt>
                <c:pt idx="3995">
                  <c:v>221</c:v>
                </c:pt>
                <c:pt idx="3996">
                  <c:v>220</c:v>
                </c:pt>
                <c:pt idx="3997">
                  <c:v>220</c:v>
                </c:pt>
                <c:pt idx="3998">
                  <c:v>220</c:v>
                </c:pt>
                <c:pt idx="3999">
                  <c:v>218</c:v>
                </c:pt>
                <c:pt idx="4000">
                  <c:v>217</c:v>
                </c:pt>
                <c:pt idx="4001">
                  <c:v>217</c:v>
                </c:pt>
                <c:pt idx="4002">
                  <c:v>217</c:v>
                </c:pt>
                <c:pt idx="4003">
                  <c:v>217</c:v>
                </c:pt>
                <c:pt idx="4004">
                  <c:v>217</c:v>
                </c:pt>
                <c:pt idx="4005">
                  <c:v>215</c:v>
                </c:pt>
                <c:pt idx="4006">
                  <c:v>214</c:v>
                </c:pt>
                <c:pt idx="4007">
                  <c:v>211</c:v>
                </c:pt>
                <c:pt idx="4008">
                  <c:v>210</c:v>
                </c:pt>
                <c:pt idx="4009">
                  <c:v>209</c:v>
                </c:pt>
                <c:pt idx="4010">
                  <c:v>209</c:v>
                </c:pt>
                <c:pt idx="4011">
                  <c:v>208</c:v>
                </c:pt>
                <c:pt idx="4012">
                  <c:v>208</c:v>
                </c:pt>
                <c:pt idx="4013">
                  <c:v>208</c:v>
                </c:pt>
                <c:pt idx="4014">
                  <c:v>207</c:v>
                </c:pt>
                <c:pt idx="4015">
                  <c:v>204</c:v>
                </c:pt>
                <c:pt idx="4016">
                  <c:v>203</c:v>
                </c:pt>
                <c:pt idx="4017">
                  <c:v>203</c:v>
                </c:pt>
                <c:pt idx="4018">
                  <c:v>203</c:v>
                </c:pt>
                <c:pt idx="4019">
                  <c:v>202</c:v>
                </c:pt>
                <c:pt idx="4020">
                  <c:v>199</c:v>
                </c:pt>
                <c:pt idx="4021">
                  <c:v>198</c:v>
                </c:pt>
                <c:pt idx="4022">
                  <c:v>197</c:v>
                </c:pt>
                <c:pt idx="4023">
                  <c:v>197</c:v>
                </c:pt>
                <c:pt idx="4024">
                  <c:v>197</c:v>
                </c:pt>
                <c:pt idx="4025">
                  <c:v>196</c:v>
                </c:pt>
                <c:pt idx="4026">
                  <c:v>196</c:v>
                </c:pt>
                <c:pt idx="4027">
                  <c:v>194</c:v>
                </c:pt>
                <c:pt idx="4028">
                  <c:v>190</c:v>
                </c:pt>
                <c:pt idx="4029">
                  <c:v>188</c:v>
                </c:pt>
                <c:pt idx="4030">
                  <c:v>188</c:v>
                </c:pt>
                <c:pt idx="4031">
                  <c:v>188</c:v>
                </c:pt>
                <c:pt idx="4032">
                  <c:v>188</c:v>
                </c:pt>
                <c:pt idx="4033">
                  <c:v>187</c:v>
                </c:pt>
                <c:pt idx="4034">
                  <c:v>187</c:v>
                </c:pt>
                <c:pt idx="4035">
                  <c:v>187</c:v>
                </c:pt>
                <c:pt idx="4036">
                  <c:v>184</c:v>
                </c:pt>
                <c:pt idx="4037">
                  <c:v>182</c:v>
                </c:pt>
                <c:pt idx="4038">
                  <c:v>182</c:v>
                </c:pt>
                <c:pt idx="4039">
                  <c:v>182</c:v>
                </c:pt>
                <c:pt idx="4040">
                  <c:v>182</c:v>
                </c:pt>
                <c:pt idx="4041">
                  <c:v>182</c:v>
                </c:pt>
                <c:pt idx="4042">
                  <c:v>181</c:v>
                </c:pt>
                <c:pt idx="4043">
                  <c:v>179</c:v>
                </c:pt>
                <c:pt idx="4044">
                  <c:v>179</c:v>
                </c:pt>
                <c:pt idx="4045">
                  <c:v>178</c:v>
                </c:pt>
                <c:pt idx="4046">
                  <c:v>178</c:v>
                </c:pt>
                <c:pt idx="4047">
                  <c:v>177</c:v>
                </c:pt>
                <c:pt idx="4048">
                  <c:v>177</c:v>
                </c:pt>
                <c:pt idx="4049">
                  <c:v>176</c:v>
                </c:pt>
                <c:pt idx="4050">
                  <c:v>175</c:v>
                </c:pt>
                <c:pt idx="4051">
                  <c:v>175</c:v>
                </c:pt>
                <c:pt idx="4052">
                  <c:v>174</c:v>
                </c:pt>
                <c:pt idx="4053">
                  <c:v>174</c:v>
                </c:pt>
                <c:pt idx="4054">
                  <c:v>174</c:v>
                </c:pt>
                <c:pt idx="4055">
                  <c:v>174</c:v>
                </c:pt>
                <c:pt idx="4056">
                  <c:v>174</c:v>
                </c:pt>
                <c:pt idx="4057">
                  <c:v>173</c:v>
                </c:pt>
                <c:pt idx="4058">
                  <c:v>173</c:v>
                </c:pt>
                <c:pt idx="4059">
                  <c:v>173</c:v>
                </c:pt>
                <c:pt idx="4060">
                  <c:v>173</c:v>
                </c:pt>
                <c:pt idx="4061">
                  <c:v>173</c:v>
                </c:pt>
                <c:pt idx="4062">
                  <c:v>173</c:v>
                </c:pt>
                <c:pt idx="4063">
                  <c:v>173</c:v>
                </c:pt>
                <c:pt idx="4064">
                  <c:v>173</c:v>
                </c:pt>
                <c:pt idx="4065">
                  <c:v>173</c:v>
                </c:pt>
                <c:pt idx="4066">
                  <c:v>173</c:v>
                </c:pt>
                <c:pt idx="4067">
                  <c:v>173</c:v>
                </c:pt>
                <c:pt idx="4068">
                  <c:v>173</c:v>
                </c:pt>
                <c:pt idx="4069">
                  <c:v>173</c:v>
                </c:pt>
                <c:pt idx="4070">
                  <c:v>173</c:v>
                </c:pt>
                <c:pt idx="4071">
                  <c:v>170</c:v>
                </c:pt>
                <c:pt idx="4072">
                  <c:v>170</c:v>
                </c:pt>
                <c:pt idx="4073">
                  <c:v>168</c:v>
                </c:pt>
                <c:pt idx="4074">
                  <c:v>168</c:v>
                </c:pt>
                <c:pt idx="4075">
                  <c:v>168</c:v>
                </c:pt>
                <c:pt idx="4076">
                  <c:v>166</c:v>
                </c:pt>
                <c:pt idx="4077">
                  <c:v>166</c:v>
                </c:pt>
                <c:pt idx="4078">
                  <c:v>166</c:v>
                </c:pt>
                <c:pt idx="4079">
                  <c:v>162</c:v>
                </c:pt>
                <c:pt idx="4080">
                  <c:v>162</c:v>
                </c:pt>
                <c:pt idx="4081">
                  <c:v>162</c:v>
                </c:pt>
                <c:pt idx="4082">
                  <c:v>161</c:v>
                </c:pt>
                <c:pt idx="4083">
                  <c:v>160</c:v>
                </c:pt>
                <c:pt idx="4084">
                  <c:v>159</c:v>
                </c:pt>
                <c:pt idx="4085">
                  <c:v>159</c:v>
                </c:pt>
                <c:pt idx="4086">
                  <c:v>157</c:v>
                </c:pt>
                <c:pt idx="4087">
                  <c:v>155</c:v>
                </c:pt>
                <c:pt idx="4088">
                  <c:v>155</c:v>
                </c:pt>
                <c:pt idx="4089">
                  <c:v>155</c:v>
                </c:pt>
                <c:pt idx="4090">
                  <c:v>155</c:v>
                </c:pt>
                <c:pt idx="4091">
                  <c:v>155</c:v>
                </c:pt>
                <c:pt idx="4092">
                  <c:v>155</c:v>
                </c:pt>
                <c:pt idx="4093">
                  <c:v>155</c:v>
                </c:pt>
                <c:pt idx="4094">
                  <c:v>155</c:v>
                </c:pt>
                <c:pt idx="4095">
                  <c:v>155</c:v>
                </c:pt>
                <c:pt idx="4096">
                  <c:v>155</c:v>
                </c:pt>
                <c:pt idx="4097">
                  <c:v>155</c:v>
                </c:pt>
                <c:pt idx="4098">
                  <c:v>155</c:v>
                </c:pt>
                <c:pt idx="4099">
                  <c:v>155</c:v>
                </c:pt>
                <c:pt idx="4100">
                  <c:v>154</c:v>
                </c:pt>
                <c:pt idx="4101">
                  <c:v>154</c:v>
                </c:pt>
                <c:pt idx="4102">
                  <c:v>154</c:v>
                </c:pt>
                <c:pt idx="4103">
                  <c:v>154</c:v>
                </c:pt>
                <c:pt idx="4104">
                  <c:v>149</c:v>
                </c:pt>
                <c:pt idx="4105">
                  <c:v>149</c:v>
                </c:pt>
                <c:pt idx="4106">
                  <c:v>149</c:v>
                </c:pt>
                <c:pt idx="4107">
                  <c:v>149</c:v>
                </c:pt>
                <c:pt idx="4108">
                  <c:v>149</c:v>
                </c:pt>
                <c:pt idx="4109">
                  <c:v>149</c:v>
                </c:pt>
                <c:pt idx="4110">
                  <c:v>149</c:v>
                </c:pt>
                <c:pt idx="4111">
                  <c:v>146</c:v>
                </c:pt>
                <c:pt idx="4112">
                  <c:v>142</c:v>
                </c:pt>
                <c:pt idx="4113">
                  <c:v>142</c:v>
                </c:pt>
                <c:pt idx="4114">
                  <c:v>142</c:v>
                </c:pt>
                <c:pt idx="4115">
                  <c:v>142</c:v>
                </c:pt>
                <c:pt idx="4116">
                  <c:v>142</c:v>
                </c:pt>
                <c:pt idx="4117">
                  <c:v>141</c:v>
                </c:pt>
                <c:pt idx="4118">
                  <c:v>138</c:v>
                </c:pt>
                <c:pt idx="4119">
                  <c:v>138</c:v>
                </c:pt>
                <c:pt idx="4120">
                  <c:v>138</c:v>
                </c:pt>
                <c:pt idx="4121">
                  <c:v>136</c:v>
                </c:pt>
                <c:pt idx="4122">
                  <c:v>136</c:v>
                </c:pt>
                <c:pt idx="4123">
                  <c:v>136</c:v>
                </c:pt>
                <c:pt idx="4124">
                  <c:v>135</c:v>
                </c:pt>
                <c:pt idx="4125">
                  <c:v>135</c:v>
                </c:pt>
                <c:pt idx="4126">
                  <c:v>134</c:v>
                </c:pt>
                <c:pt idx="4127">
                  <c:v>134</c:v>
                </c:pt>
                <c:pt idx="4128">
                  <c:v>134</c:v>
                </c:pt>
                <c:pt idx="4129">
                  <c:v>134</c:v>
                </c:pt>
                <c:pt idx="4130">
                  <c:v>133</c:v>
                </c:pt>
                <c:pt idx="4131">
                  <c:v>133</c:v>
                </c:pt>
                <c:pt idx="4132">
                  <c:v>133</c:v>
                </c:pt>
                <c:pt idx="4133">
                  <c:v>131</c:v>
                </c:pt>
                <c:pt idx="4134">
                  <c:v>127</c:v>
                </c:pt>
                <c:pt idx="4135">
                  <c:v>127</c:v>
                </c:pt>
                <c:pt idx="4136">
                  <c:v>127</c:v>
                </c:pt>
                <c:pt idx="4137">
                  <c:v>127</c:v>
                </c:pt>
                <c:pt idx="4138">
                  <c:v>127</c:v>
                </c:pt>
                <c:pt idx="4139">
                  <c:v>125</c:v>
                </c:pt>
                <c:pt idx="4140">
                  <c:v>125</c:v>
                </c:pt>
                <c:pt idx="4141">
                  <c:v>124</c:v>
                </c:pt>
                <c:pt idx="4142">
                  <c:v>123</c:v>
                </c:pt>
                <c:pt idx="4143">
                  <c:v>123</c:v>
                </c:pt>
                <c:pt idx="4144">
                  <c:v>123</c:v>
                </c:pt>
                <c:pt idx="4145">
                  <c:v>123</c:v>
                </c:pt>
                <c:pt idx="4146">
                  <c:v>123</c:v>
                </c:pt>
                <c:pt idx="4147">
                  <c:v>121</c:v>
                </c:pt>
                <c:pt idx="4148">
                  <c:v>118</c:v>
                </c:pt>
                <c:pt idx="4149">
                  <c:v>118</c:v>
                </c:pt>
                <c:pt idx="4150">
                  <c:v>105</c:v>
                </c:pt>
                <c:pt idx="4151">
                  <c:v>105</c:v>
                </c:pt>
                <c:pt idx="4152">
                  <c:v>105</c:v>
                </c:pt>
                <c:pt idx="4153">
                  <c:v>102</c:v>
                </c:pt>
                <c:pt idx="4154">
                  <c:v>102</c:v>
                </c:pt>
                <c:pt idx="4155">
                  <c:v>97</c:v>
                </c:pt>
                <c:pt idx="4156">
                  <c:v>93</c:v>
                </c:pt>
                <c:pt idx="4157">
                  <c:v>93</c:v>
                </c:pt>
                <c:pt idx="4158">
                  <c:v>93</c:v>
                </c:pt>
                <c:pt idx="4159">
                  <c:v>92</c:v>
                </c:pt>
                <c:pt idx="4160">
                  <c:v>90</c:v>
                </c:pt>
                <c:pt idx="4161">
                  <c:v>90</c:v>
                </c:pt>
                <c:pt idx="4162">
                  <c:v>89</c:v>
                </c:pt>
                <c:pt idx="4163">
                  <c:v>88</c:v>
                </c:pt>
                <c:pt idx="4164">
                  <c:v>85</c:v>
                </c:pt>
                <c:pt idx="4165">
                  <c:v>85</c:v>
                </c:pt>
                <c:pt idx="4166">
                  <c:v>84</c:v>
                </c:pt>
                <c:pt idx="4167">
                  <c:v>80</c:v>
                </c:pt>
                <c:pt idx="4168">
                  <c:v>77</c:v>
                </c:pt>
                <c:pt idx="4169">
                  <c:v>77</c:v>
                </c:pt>
                <c:pt idx="4170">
                  <c:v>77</c:v>
                </c:pt>
                <c:pt idx="4171">
                  <c:v>77</c:v>
                </c:pt>
                <c:pt idx="4172">
                  <c:v>77</c:v>
                </c:pt>
                <c:pt idx="4173">
                  <c:v>71</c:v>
                </c:pt>
                <c:pt idx="4174">
                  <c:v>71</c:v>
                </c:pt>
                <c:pt idx="4175">
                  <c:v>70</c:v>
                </c:pt>
                <c:pt idx="4176">
                  <c:v>53</c:v>
                </c:pt>
                <c:pt idx="4177">
                  <c:v>53</c:v>
                </c:pt>
                <c:pt idx="4178">
                  <c:v>49</c:v>
                </c:pt>
                <c:pt idx="4179">
                  <c:v>49</c:v>
                </c:pt>
                <c:pt idx="4180">
                  <c:v>48</c:v>
                </c:pt>
                <c:pt idx="4181">
                  <c:v>45</c:v>
                </c:pt>
                <c:pt idx="4182">
                  <c:v>43</c:v>
                </c:pt>
                <c:pt idx="4183">
                  <c:v>40</c:v>
                </c:pt>
                <c:pt idx="4184">
                  <c:v>40</c:v>
                </c:pt>
                <c:pt idx="4185">
                  <c:v>40</c:v>
                </c:pt>
                <c:pt idx="4186">
                  <c:v>40</c:v>
                </c:pt>
                <c:pt idx="4187">
                  <c:v>42</c:v>
                </c:pt>
                <c:pt idx="4188">
                  <c:v>42</c:v>
                </c:pt>
                <c:pt idx="4189">
                  <c:v>40</c:v>
                </c:pt>
                <c:pt idx="4190">
                  <c:v>39</c:v>
                </c:pt>
                <c:pt idx="4191">
                  <c:v>39</c:v>
                </c:pt>
                <c:pt idx="4192">
                  <c:v>39</c:v>
                </c:pt>
                <c:pt idx="4193">
                  <c:v>19</c:v>
                </c:pt>
                <c:pt idx="4194">
                  <c:v>19</c:v>
                </c:pt>
                <c:pt idx="4195">
                  <c:v>8</c:v>
                </c:pt>
                <c:pt idx="4196">
                  <c:v>8</c:v>
                </c:pt>
                <c:pt idx="4197">
                  <c:v>4</c:v>
                </c:pt>
                <c:pt idx="4198">
                  <c:v>4</c:v>
                </c:pt>
                <c:pt idx="4199">
                  <c:v>4</c:v>
                </c:pt>
                <c:pt idx="4200">
                  <c:v>4</c:v>
                </c:pt>
                <c:pt idx="4201">
                  <c:v>2</c:v>
                </c:pt>
                <c:pt idx="4202">
                  <c:v>2</c:v>
                </c:pt>
              </c:numCache>
            </c:numRef>
          </c:val>
          <c:smooth val="0"/>
          <c:extLst>
            <c:ext xmlns:c16="http://schemas.microsoft.com/office/drawing/2014/chart" uri="{C3380CC4-5D6E-409C-BE32-E72D297353CC}">
              <c16:uniqueId val="{0000000C-6294-42B4-AF5D-FAD33E072343}"/>
            </c:ext>
          </c:extLst>
        </c:ser>
        <c:ser>
          <c:idx val="13"/>
          <c:order val="13"/>
          <c:tx>
            <c:strRef>
              <c:f>ActiveGroupsNumberPerMemberTop2!$O$1</c:f>
              <c:strCache>
                <c:ptCount val="1"/>
                <c:pt idx="0">
                  <c:v>142605152</c:v>
                </c:pt>
              </c:strCache>
            </c:strRef>
          </c:tx>
          <c:spPr>
            <a:ln w="28575" cap="rnd">
              <a:solidFill>
                <a:schemeClr val="accent3">
                  <a:lumMod val="60000"/>
                  <a:lumOff val="4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ActiveGroupsNumberPerMemberTop2!$O$2:$O$4205</c:f>
              <c:numCache>
                <c:formatCode>General</c:formatCode>
                <c:ptCount val="4204"/>
                <c:pt idx="2935">
                  <c:v>0</c:v>
                </c:pt>
                <c:pt idx="2936">
                  <c:v>1</c:v>
                </c:pt>
                <c:pt idx="2937">
                  <c:v>1</c:v>
                </c:pt>
                <c:pt idx="2938">
                  <c:v>1</c:v>
                </c:pt>
                <c:pt idx="2939">
                  <c:v>1</c:v>
                </c:pt>
                <c:pt idx="2940">
                  <c:v>1</c:v>
                </c:pt>
                <c:pt idx="2941">
                  <c:v>1</c:v>
                </c:pt>
                <c:pt idx="2942">
                  <c:v>1</c:v>
                </c:pt>
                <c:pt idx="2943">
                  <c:v>1</c:v>
                </c:pt>
                <c:pt idx="2944">
                  <c:v>1</c:v>
                </c:pt>
                <c:pt idx="2945">
                  <c:v>1</c:v>
                </c:pt>
                <c:pt idx="2946">
                  <c:v>1</c:v>
                </c:pt>
                <c:pt idx="2947">
                  <c:v>1</c:v>
                </c:pt>
                <c:pt idx="2948">
                  <c:v>1</c:v>
                </c:pt>
                <c:pt idx="2949">
                  <c:v>1</c:v>
                </c:pt>
                <c:pt idx="2950">
                  <c:v>1</c:v>
                </c:pt>
                <c:pt idx="2951">
                  <c:v>1</c:v>
                </c:pt>
                <c:pt idx="2952">
                  <c:v>3</c:v>
                </c:pt>
                <c:pt idx="2953">
                  <c:v>3</c:v>
                </c:pt>
                <c:pt idx="2954">
                  <c:v>3</c:v>
                </c:pt>
                <c:pt idx="2955">
                  <c:v>13</c:v>
                </c:pt>
                <c:pt idx="2956">
                  <c:v>20</c:v>
                </c:pt>
                <c:pt idx="2957">
                  <c:v>24</c:v>
                </c:pt>
                <c:pt idx="2958">
                  <c:v>22</c:v>
                </c:pt>
                <c:pt idx="2959">
                  <c:v>22</c:v>
                </c:pt>
                <c:pt idx="2960">
                  <c:v>22</c:v>
                </c:pt>
                <c:pt idx="2961">
                  <c:v>22</c:v>
                </c:pt>
                <c:pt idx="2962">
                  <c:v>22</c:v>
                </c:pt>
                <c:pt idx="2963">
                  <c:v>22</c:v>
                </c:pt>
                <c:pt idx="2964">
                  <c:v>22</c:v>
                </c:pt>
                <c:pt idx="2965">
                  <c:v>22</c:v>
                </c:pt>
                <c:pt idx="2966">
                  <c:v>22</c:v>
                </c:pt>
                <c:pt idx="2967">
                  <c:v>22</c:v>
                </c:pt>
                <c:pt idx="2968">
                  <c:v>22</c:v>
                </c:pt>
                <c:pt idx="2969">
                  <c:v>22</c:v>
                </c:pt>
                <c:pt idx="2970">
                  <c:v>22</c:v>
                </c:pt>
                <c:pt idx="2971">
                  <c:v>22</c:v>
                </c:pt>
                <c:pt idx="2972">
                  <c:v>22</c:v>
                </c:pt>
                <c:pt idx="2973">
                  <c:v>22</c:v>
                </c:pt>
                <c:pt idx="2974">
                  <c:v>22</c:v>
                </c:pt>
                <c:pt idx="2975">
                  <c:v>22</c:v>
                </c:pt>
                <c:pt idx="2976">
                  <c:v>22</c:v>
                </c:pt>
                <c:pt idx="2977">
                  <c:v>22</c:v>
                </c:pt>
                <c:pt idx="2978">
                  <c:v>22</c:v>
                </c:pt>
                <c:pt idx="2979">
                  <c:v>22</c:v>
                </c:pt>
                <c:pt idx="2980">
                  <c:v>22</c:v>
                </c:pt>
                <c:pt idx="2981">
                  <c:v>22</c:v>
                </c:pt>
                <c:pt idx="2982">
                  <c:v>22</c:v>
                </c:pt>
                <c:pt idx="2983">
                  <c:v>22</c:v>
                </c:pt>
                <c:pt idx="2984">
                  <c:v>22</c:v>
                </c:pt>
                <c:pt idx="2985">
                  <c:v>22</c:v>
                </c:pt>
                <c:pt idx="2986">
                  <c:v>22</c:v>
                </c:pt>
                <c:pt idx="2987">
                  <c:v>22</c:v>
                </c:pt>
                <c:pt idx="2988">
                  <c:v>22</c:v>
                </c:pt>
                <c:pt idx="2989">
                  <c:v>22</c:v>
                </c:pt>
                <c:pt idx="2990">
                  <c:v>22</c:v>
                </c:pt>
                <c:pt idx="2991">
                  <c:v>22</c:v>
                </c:pt>
                <c:pt idx="2992">
                  <c:v>22</c:v>
                </c:pt>
                <c:pt idx="2993">
                  <c:v>22</c:v>
                </c:pt>
                <c:pt idx="2994">
                  <c:v>22</c:v>
                </c:pt>
                <c:pt idx="2995">
                  <c:v>22</c:v>
                </c:pt>
                <c:pt idx="2996">
                  <c:v>22</c:v>
                </c:pt>
                <c:pt idx="2997">
                  <c:v>22</c:v>
                </c:pt>
                <c:pt idx="2998">
                  <c:v>22</c:v>
                </c:pt>
                <c:pt idx="2999">
                  <c:v>22</c:v>
                </c:pt>
                <c:pt idx="3000">
                  <c:v>22</c:v>
                </c:pt>
                <c:pt idx="3001">
                  <c:v>22</c:v>
                </c:pt>
                <c:pt idx="3002">
                  <c:v>22</c:v>
                </c:pt>
                <c:pt idx="3003">
                  <c:v>22</c:v>
                </c:pt>
                <c:pt idx="3004">
                  <c:v>22</c:v>
                </c:pt>
                <c:pt idx="3005">
                  <c:v>22</c:v>
                </c:pt>
                <c:pt idx="3006">
                  <c:v>22</c:v>
                </c:pt>
                <c:pt idx="3007">
                  <c:v>22</c:v>
                </c:pt>
                <c:pt idx="3008">
                  <c:v>22</c:v>
                </c:pt>
                <c:pt idx="3009">
                  <c:v>22</c:v>
                </c:pt>
                <c:pt idx="3010">
                  <c:v>22</c:v>
                </c:pt>
                <c:pt idx="3011">
                  <c:v>24</c:v>
                </c:pt>
                <c:pt idx="3012">
                  <c:v>24</c:v>
                </c:pt>
                <c:pt idx="3013">
                  <c:v>29</c:v>
                </c:pt>
                <c:pt idx="3014">
                  <c:v>29</c:v>
                </c:pt>
                <c:pt idx="3015">
                  <c:v>28</c:v>
                </c:pt>
                <c:pt idx="3016">
                  <c:v>29</c:v>
                </c:pt>
                <c:pt idx="3017">
                  <c:v>29</c:v>
                </c:pt>
                <c:pt idx="3018">
                  <c:v>29</c:v>
                </c:pt>
                <c:pt idx="3019">
                  <c:v>29</c:v>
                </c:pt>
                <c:pt idx="3020">
                  <c:v>29</c:v>
                </c:pt>
                <c:pt idx="3021">
                  <c:v>29</c:v>
                </c:pt>
                <c:pt idx="3022">
                  <c:v>29</c:v>
                </c:pt>
                <c:pt idx="3023">
                  <c:v>29</c:v>
                </c:pt>
                <c:pt idx="3024">
                  <c:v>30</c:v>
                </c:pt>
                <c:pt idx="3025">
                  <c:v>30</c:v>
                </c:pt>
                <c:pt idx="3026">
                  <c:v>30</c:v>
                </c:pt>
                <c:pt idx="3027">
                  <c:v>30</c:v>
                </c:pt>
                <c:pt idx="3028">
                  <c:v>31</c:v>
                </c:pt>
                <c:pt idx="3029">
                  <c:v>31</c:v>
                </c:pt>
                <c:pt idx="3030">
                  <c:v>31</c:v>
                </c:pt>
                <c:pt idx="3031">
                  <c:v>31</c:v>
                </c:pt>
                <c:pt idx="3032">
                  <c:v>31</c:v>
                </c:pt>
                <c:pt idx="3033">
                  <c:v>31</c:v>
                </c:pt>
                <c:pt idx="3034">
                  <c:v>31</c:v>
                </c:pt>
                <c:pt idx="3035">
                  <c:v>31</c:v>
                </c:pt>
                <c:pt idx="3036">
                  <c:v>31</c:v>
                </c:pt>
                <c:pt idx="3037">
                  <c:v>31</c:v>
                </c:pt>
                <c:pt idx="3038">
                  <c:v>31</c:v>
                </c:pt>
                <c:pt idx="3039">
                  <c:v>31</c:v>
                </c:pt>
                <c:pt idx="3040">
                  <c:v>31</c:v>
                </c:pt>
                <c:pt idx="3041">
                  <c:v>31</c:v>
                </c:pt>
                <c:pt idx="3042">
                  <c:v>31</c:v>
                </c:pt>
                <c:pt idx="3043">
                  <c:v>31</c:v>
                </c:pt>
                <c:pt idx="3044">
                  <c:v>31</c:v>
                </c:pt>
                <c:pt idx="3045">
                  <c:v>31</c:v>
                </c:pt>
                <c:pt idx="3046">
                  <c:v>31</c:v>
                </c:pt>
                <c:pt idx="3047">
                  <c:v>31</c:v>
                </c:pt>
                <c:pt idx="3048">
                  <c:v>31</c:v>
                </c:pt>
                <c:pt idx="3049">
                  <c:v>31</c:v>
                </c:pt>
                <c:pt idx="3050">
                  <c:v>32</c:v>
                </c:pt>
                <c:pt idx="3051">
                  <c:v>35</c:v>
                </c:pt>
                <c:pt idx="3052">
                  <c:v>35</c:v>
                </c:pt>
                <c:pt idx="3053">
                  <c:v>35</c:v>
                </c:pt>
                <c:pt idx="3054">
                  <c:v>35</c:v>
                </c:pt>
                <c:pt idx="3055">
                  <c:v>35</c:v>
                </c:pt>
                <c:pt idx="3056">
                  <c:v>39</c:v>
                </c:pt>
                <c:pt idx="3057">
                  <c:v>40</c:v>
                </c:pt>
                <c:pt idx="3058">
                  <c:v>40</c:v>
                </c:pt>
                <c:pt idx="3059">
                  <c:v>41</c:v>
                </c:pt>
                <c:pt idx="3060">
                  <c:v>41</c:v>
                </c:pt>
                <c:pt idx="3061">
                  <c:v>41</c:v>
                </c:pt>
                <c:pt idx="3062">
                  <c:v>41</c:v>
                </c:pt>
                <c:pt idx="3063">
                  <c:v>41</c:v>
                </c:pt>
                <c:pt idx="3064">
                  <c:v>43</c:v>
                </c:pt>
                <c:pt idx="3065">
                  <c:v>44</c:v>
                </c:pt>
                <c:pt idx="3066">
                  <c:v>44</c:v>
                </c:pt>
                <c:pt idx="3067">
                  <c:v>44</c:v>
                </c:pt>
                <c:pt idx="3068">
                  <c:v>44</c:v>
                </c:pt>
                <c:pt idx="3069">
                  <c:v>46</c:v>
                </c:pt>
                <c:pt idx="3070">
                  <c:v>46</c:v>
                </c:pt>
                <c:pt idx="3071">
                  <c:v>46</c:v>
                </c:pt>
                <c:pt idx="3072">
                  <c:v>46</c:v>
                </c:pt>
                <c:pt idx="3073">
                  <c:v>48</c:v>
                </c:pt>
                <c:pt idx="3074">
                  <c:v>50</c:v>
                </c:pt>
                <c:pt idx="3075">
                  <c:v>50</c:v>
                </c:pt>
                <c:pt idx="3076">
                  <c:v>50</c:v>
                </c:pt>
                <c:pt idx="3077">
                  <c:v>50</c:v>
                </c:pt>
                <c:pt idx="3078">
                  <c:v>51</c:v>
                </c:pt>
                <c:pt idx="3079">
                  <c:v>51</c:v>
                </c:pt>
                <c:pt idx="3080">
                  <c:v>51</c:v>
                </c:pt>
                <c:pt idx="3081">
                  <c:v>51</c:v>
                </c:pt>
                <c:pt idx="3082">
                  <c:v>51</c:v>
                </c:pt>
                <c:pt idx="3083">
                  <c:v>51</c:v>
                </c:pt>
                <c:pt idx="3084">
                  <c:v>52</c:v>
                </c:pt>
                <c:pt idx="3085">
                  <c:v>54</c:v>
                </c:pt>
                <c:pt idx="3086">
                  <c:v>54</c:v>
                </c:pt>
                <c:pt idx="3087">
                  <c:v>54</c:v>
                </c:pt>
                <c:pt idx="3088">
                  <c:v>54</c:v>
                </c:pt>
                <c:pt idx="3089">
                  <c:v>54</c:v>
                </c:pt>
                <c:pt idx="3090">
                  <c:v>54</c:v>
                </c:pt>
                <c:pt idx="3091">
                  <c:v>54</c:v>
                </c:pt>
                <c:pt idx="3092">
                  <c:v>54</c:v>
                </c:pt>
                <c:pt idx="3093">
                  <c:v>56</c:v>
                </c:pt>
                <c:pt idx="3094">
                  <c:v>55</c:v>
                </c:pt>
                <c:pt idx="3095">
                  <c:v>55</c:v>
                </c:pt>
                <c:pt idx="3096">
                  <c:v>55</c:v>
                </c:pt>
                <c:pt idx="3097">
                  <c:v>56</c:v>
                </c:pt>
                <c:pt idx="3098">
                  <c:v>56</c:v>
                </c:pt>
                <c:pt idx="3099">
                  <c:v>56</c:v>
                </c:pt>
                <c:pt idx="3100">
                  <c:v>56</c:v>
                </c:pt>
                <c:pt idx="3101">
                  <c:v>56</c:v>
                </c:pt>
                <c:pt idx="3102">
                  <c:v>56</c:v>
                </c:pt>
                <c:pt idx="3103">
                  <c:v>56</c:v>
                </c:pt>
                <c:pt idx="3104">
                  <c:v>56</c:v>
                </c:pt>
                <c:pt idx="3105">
                  <c:v>56</c:v>
                </c:pt>
                <c:pt idx="3106">
                  <c:v>57</c:v>
                </c:pt>
                <c:pt idx="3107">
                  <c:v>57</c:v>
                </c:pt>
                <c:pt idx="3108">
                  <c:v>58</c:v>
                </c:pt>
                <c:pt idx="3109">
                  <c:v>58</c:v>
                </c:pt>
                <c:pt idx="3110">
                  <c:v>58</c:v>
                </c:pt>
                <c:pt idx="3111">
                  <c:v>58</c:v>
                </c:pt>
                <c:pt idx="3112">
                  <c:v>58</c:v>
                </c:pt>
                <c:pt idx="3113">
                  <c:v>58</c:v>
                </c:pt>
                <c:pt idx="3114">
                  <c:v>58</c:v>
                </c:pt>
                <c:pt idx="3115">
                  <c:v>58</c:v>
                </c:pt>
                <c:pt idx="3116">
                  <c:v>62</c:v>
                </c:pt>
                <c:pt idx="3117">
                  <c:v>62</c:v>
                </c:pt>
                <c:pt idx="3118">
                  <c:v>63</c:v>
                </c:pt>
                <c:pt idx="3119">
                  <c:v>64</c:v>
                </c:pt>
                <c:pt idx="3120">
                  <c:v>64</c:v>
                </c:pt>
                <c:pt idx="3121">
                  <c:v>64</c:v>
                </c:pt>
                <c:pt idx="3122">
                  <c:v>64</c:v>
                </c:pt>
                <c:pt idx="3123">
                  <c:v>68</c:v>
                </c:pt>
                <c:pt idx="3124">
                  <c:v>68</c:v>
                </c:pt>
                <c:pt idx="3125">
                  <c:v>68</c:v>
                </c:pt>
                <c:pt idx="3126">
                  <c:v>68</c:v>
                </c:pt>
                <c:pt idx="3127">
                  <c:v>68</c:v>
                </c:pt>
                <c:pt idx="3128">
                  <c:v>68</c:v>
                </c:pt>
                <c:pt idx="3129">
                  <c:v>69</c:v>
                </c:pt>
                <c:pt idx="3130">
                  <c:v>70</c:v>
                </c:pt>
                <c:pt idx="3131">
                  <c:v>70</c:v>
                </c:pt>
                <c:pt idx="3132">
                  <c:v>70</c:v>
                </c:pt>
                <c:pt idx="3133">
                  <c:v>70</c:v>
                </c:pt>
                <c:pt idx="3134">
                  <c:v>70</c:v>
                </c:pt>
                <c:pt idx="3135">
                  <c:v>70</c:v>
                </c:pt>
                <c:pt idx="3136">
                  <c:v>70</c:v>
                </c:pt>
                <c:pt idx="3137">
                  <c:v>69</c:v>
                </c:pt>
                <c:pt idx="3138">
                  <c:v>69</c:v>
                </c:pt>
                <c:pt idx="3139">
                  <c:v>69</c:v>
                </c:pt>
                <c:pt idx="3140">
                  <c:v>69</c:v>
                </c:pt>
                <c:pt idx="3141">
                  <c:v>69</c:v>
                </c:pt>
                <c:pt idx="3142">
                  <c:v>69</c:v>
                </c:pt>
                <c:pt idx="3143">
                  <c:v>69</c:v>
                </c:pt>
                <c:pt idx="3144">
                  <c:v>70</c:v>
                </c:pt>
                <c:pt idx="3145">
                  <c:v>71</c:v>
                </c:pt>
                <c:pt idx="3146">
                  <c:v>73</c:v>
                </c:pt>
                <c:pt idx="3147">
                  <c:v>73</c:v>
                </c:pt>
                <c:pt idx="3148">
                  <c:v>73</c:v>
                </c:pt>
                <c:pt idx="3149">
                  <c:v>73</c:v>
                </c:pt>
                <c:pt idx="3150">
                  <c:v>73</c:v>
                </c:pt>
                <c:pt idx="3151">
                  <c:v>73</c:v>
                </c:pt>
                <c:pt idx="3152">
                  <c:v>74</c:v>
                </c:pt>
                <c:pt idx="3153">
                  <c:v>75</c:v>
                </c:pt>
                <c:pt idx="3154">
                  <c:v>75</c:v>
                </c:pt>
                <c:pt idx="3155">
                  <c:v>75</c:v>
                </c:pt>
                <c:pt idx="3156">
                  <c:v>75</c:v>
                </c:pt>
                <c:pt idx="3157">
                  <c:v>75</c:v>
                </c:pt>
                <c:pt idx="3158">
                  <c:v>75</c:v>
                </c:pt>
                <c:pt idx="3159">
                  <c:v>75</c:v>
                </c:pt>
                <c:pt idx="3160">
                  <c:v>75</c:v>
                </c:pt>
                <c:pt idx="3161">
                  <c:v>75</c:v>
                </c:pt>
                <c:pt idx="3162">
                  <c:v>75</c:v>
                </c:pt>
                <c:pt idx="3163">
                  <c:v>75</c:v>
                </c:pt>
                <c:pt idx="3164">
                  <c:v>75</c:v>
                </c:pt>
                <c:pt idx="3165">
                  <c:v>75</c:v>
                </c:pt>
                <c:pt idx="3166">
                  <c:v>75</c:v>
                </c:pt>
                <c:pt idx="3167">
                  <c:v>77</c:v>
                </c:pt>
                <c:pt idx="3168">
                  <c:v>77</c:v>
                </c:pt>
                <c:pt idx="3169">
                  <c:v>77</c:v>
                </c:pt>
                <c:pt idx="3170">
                  <c:v>77</c:v>
                </c:pt>
                <c:pt idx="3171">
                  <c:v>77</c:v>
                </c:pt>
                <c:pt idx="3172">
                  <c:v>77</c:v>
                </c:pt>
                <c:pt idx="3173">
                  <c:v>77</c:v>
                </c:pt>
                <c:pt idx="3174">
                  <c:v>77</c:v>
                </c:pt>
                <c:pt idx="3175">
                  <c:v>78</c:v>
                </c:pt>
                <c:pt idx="3176">
                  <c:v>78</c:v>
                </c:pt>
                <c:pt idx="3177">
                  <c:v>78</c:v>
                </c:pt>
                <c:pt idx="3178">
                  <c:v>78</c:v>
                </c:pt>
                <c:pt idx="3179">
                  <c:v>78</c:v>
                </c:pt>
                <c:pt idx="3180">
                  <c:v>79</c:v>
                </c:pt>
                <c:pt idx="3181">
                  <c:v>79</c:v>
                </c:pt>
                <c:pt idx="3182">
                  <c:v>79</c:v>
                </c:pt>
                <c:pt idx="3183">
                  <c:v>79</c:v>
                </c:pt>
                <c:pt idx="3184">
                  <c:v>79</c:v>
                </c:pt>
                <c:pt idx="3185">
                  <c:v>79</c:v>
                </c:pt>
                <c:pt idx="3186">
                  <c:v>79</c:v>
                </c:pt>
                <c:pt idx="3187">
                  <c:v>79</c:v>
                </c:pt>
                <c:pt idx="3188">
                  <c:v>79</c:v>
                </c:pt>
                <c:pt idx="3189">
                  <c:v>79</c:v>
                </c:pt>
                <c:pt idx="3190">
                  <c:v>79</c:v>
                </c:pt>
                <c:pt idx="3191">
                  <c:v>79</c:v>
                </c:pt>
                <c:pt idx="3192">
                  <c:v>79</c:v>
                </c:pt>
                <c:pt idx="3193">
                  <c:v>79</c:v>
                </c:pt>
                <c:pt idx="3194">
                  <c:v>81</c:v>
                </c:pt>
                <c:pt idx="3195">
                  <c:v>81</c:v>
                </c:pt>
                <c:pt idx="3196">
                  <c:v>81</c:v>
                </c:pt>
                <c:pt idx="3197">
                  <c:v>81</c:v>
                </c:pt>
                <c:pt idx="3198">
                  <c:v>81</c:v>
                </c:pt>
                <c:pt idx="3199">
                  <c:v>81</c:v>
                </c:pt>
                <c:pt idx="3200">
                  <c:v>81</c:v>
                </c:pt>
                <c:pt idx="3201">
                  <c:v>81</c:v>
                </c:pt>
                <c:pt idx="3202">
                  <c:v>82</c:v>
                </c:pt>
                <c:pt idx="3203">
                  <c:v>83</c:v>
                </c:pt>
                <c:pt idx="3204">
                  <c:v>83</c:v>
                </c:pt>
                <c:pt idx="3205">
                  <c:v>83</c:v>
                </c:pt>
                <c:pt idx="3206">
                  <c:v>83</c:v>
                </c:pt>
                <c:pt idx="3207">
                  <c:v>83</c:v>
                </c:pt>
                <c:pt idx="3208">
                  <c:v>83</c:v>
                </c:pt>
                <c:pt idx="3209">
                  <c:v>83</c:v>
                </c:pt>
                <c:pt idx="3210">
                  <c:v>83</c:v>
                </c:pt>
                <c:pt idx="3211">
                  <c:v>83</c:v>
                </c:pt>
                <c:pt idx="3212">
                  <c:v>83</c:v>
                </c:pt>
                <c:pt idx="3213">
                  <c:v>83</c:v>
                </c:pt>
                <c:pt idx="3214">
                  <c:v>83</c:v>
                </c:pt>
                <c:pt idx="3215">
                  <c:v>84</c:v>
                </c:pt>
                <c:pt idx="3216">
                  <c:v>84</c:v>
                </c:pt>
                <c:pt idx="3217">
                  <c:v>84</c:v>
                </c:pt>
                <c:pt idx="3218">
                  <c:v>84</c:v>
                </c:pt>
                <c:pt idx="3219">
                  <c:v>84</c:v>
                </c:pt>
                <c:pt idx="3220">
                  <c:v>84</c:v>
                </c:pt>
                <c:pt idx="3221">
                  <c:v>84</c:v>
                </c:pt>
                <c:pt idx="3222">
                  <c:v>84</c:v>
                </c:pt>
                <c:pt idx="3223">
                  <c:v>84</c:v>
                </c:pt>
                <c:pt idx="3224">
                  <c:v>84</c:v>
                </c:pt>
                <c:pt idx="3225">
                  <c:v>84</c:v>
                </c:pt>
                <c:pt idx="3226">
                  <c:v>90</c:v>
                </c:pt>
                <c:pt idx="3227">
                  <c:v>90</c:v>
                </c:pt>
                <c:pt idx="3228">
                  <c:v>90</c:v>
                </c:pt>
                <c:pt idx="3229">
                  <c:v>91</c:v>
                </c:pt>
                <c:pt idx="3230">
                  <c:v>91</c:v>
                </c:pt>
                <c:pt idx="3231">
                  <c:v>91</c:v>
                </c:pt>
                <c:pt idx="3232">
                  <c:v>94</c:v>
                </c:pt>
                <c:pt idx="3233">
                  <c:v>94</c:v>
                </c:pt>
                <c:pt idx="3234">
                  <c:v>94</c:v>
                </c:pt>
                <c:pt idx="3235">
                  <c:v>94</c:v>
                </c:pt>
                <c:pt idx="3236">
                  <c:v>94</c:v>
                </c:pt>
                <c:pt idx="3237">
                  <c:v>94</c:v>
                </c:pt>
                <c:pt idx="3238">
                  <c:v>94</c:v>
                </c:pt>
                <c:pt idx="3239">
                  <c:v>94</c:v>
                </c:pt>
                <c:pt idx="3240">
                  <c:v>94</c:v>
                </c:pt>
                <c:pt idx="3241">
                  <c:v>94</c:v>
                </c:pt>
                <c:pt idx="3242">
                  <c:v>94</c:v>
                </c:pt>
                <c:pt idx="3243">
                  <c:v>94</c:v>
                </c:pt>
                <c:pt idx="3244">
                  <c:v>94</c:v>
                </c:pt>
                <c:pt idx="3245">
                  <c:v>94</c:v>
                </c:pt>
                <c:pt idx="3246">
                  <c:v>94</c:v>
                </c:pt>
                <c:pt idx="3247">
                  <c:v>94</c:v>
                </c:pt>
                <c:pt idx="3248">
                  <c:v>94</c:v>
                </c:pt>
                <c:pt idx="3249">
                  <c:v>94</c:v>
                </c:pt>
                <c:pt idx="3250">
                  <c:v>94</c:v>
                </c:pt>
                <c:pt idx="3251">
                  <c:v>94</c:v>
                </c:pt>
                <c:pt idx="3252">
                  <c:v>94</c:v>
                </c:pt>
                <c:pt idx="3253">
                  <c:v>94</c:v>
                </c:pt>
                <c:pt idx="3254">
                  <c:v>94</c:v>
                </c:pt>
                <c:pt idx="3255">
                  <c:v>94</c:v>
                </c:pt>
                <c:pt idx="3256">
                  <c:v>94</c:v>
                </c:pt>
                <c:pt idx="3257">
                  <c:v>94</c:v>
                </c:pt>
                <c:pt idx="3258">
                  <c:v>94</c:v>
                </c:pt>
                <c:pt idx="3259">
                  <c:v>94</c:v>
                </c:pt>
                <c:pt idx="3260">
                  <c:v>94</c:v>
                </c:pt>
                <c:pt idx="3261">
                  <c:v>94</c:v>
                </c:pt>
                <c:pt idx="3262">
                  <c:v>94</c:v>
                </c:pt>
                <c:pt idx="3263">
                  <c:v>94</c:v>
                </c:pt>
                <c:pt idx="3264">
                  <c:v>94</c:v>
                </c:pt>
                <c:pt idx="3265">
                  <c:v>95</c:v>
                </c:pt>
                <c:pt idx="3266">
                  <c:v>95</c:v>
                </c:pt>
                <c:pt idx="3267">
                  <c:v>95</c:v>
                </c:pt>
                <c:pt idx="3268">
                  <c:v>96</c:v>
                </c:pt>
                <c:pt idx="3269">
                  <c:v>96</c:v>
                </c:pt>
                <c:pt idx="3270">
                  <c:v>96</c:v>
                </c:pt>
                <c:pt idx="3271">
                  <c:v>96</c:v>
                </c:pt>
                <c:pt idx="3272">
                  <c:v>97</c:v>
                </c:pt>
                <c:pt idx="3273">
                  <c:v>97</c:v>
                </c:pt>
                <c:pt idx="3274">
                  <c:v>97</c:v>
                </c:pt>
                <c:pt idx="3275">
                  <c:v>97</c:v>
                </c:pt>
                <c:pt idx="3276">
                  <c:v>97</c:v>
                </c:pt>
                <c:pt idx="3277">
                  <c:v>97</c:v>
                </c:pt>
                <c:pt idx="3278">
                  <c:v>97</c:v>
                </c:pt>
                <c:pt idx="3279">
                  <c:v>97</c:v>
                </c:pt>
                <c:pt idx="3280">
                  <c:v>97</c:v>
                </c:pt>
                <c:pt idx="3281">
                  <c:v>97</c:v>
                </c:pt>
                <c:pt idx="3282">
                  <c:v>97</c:v>
                </c:pt>
                <c:pt idx="3283">
                  <c:v>97</c:v>
                </c:pt>
                <c:pt idx="3284">
                  <c:v>97</c:v>
                </c:pt>
                <c:pt idx="3285">
                  <c:v>97</c:v>
                </c:pt>
                <c:pt idx="3286">
                  <c:v>97</c:v>
                </c:pt>
                <c:pt idx="3287">
                  <c:v>97</c:v>
                </c:pt>
                <c:pt idx="3288">
                  <c:v>97</c:v>
                </c:pt>
                <c:pt idx="3289">
                  <c:v>97</c:v>
                </c:pt>
                <c:pt idx="3290">
                  <c:v>97</c:v>
                </c:pt>
                <c:pt idx="3291">
                  <c:v>97</c:v>
                </c:pt>
                <c:pt idx="3292">
                  <c:v>98</c:v>
                </c:pt>
                <c:pt idx="3293">
                  <c:v>98</c:v>
                </c:pt>
                <c:pt idx="3294">
                  <c:v>98</c:v>
                </c:pt>
                <c:pt idx="3295">
                  <c:v>98</c:v>
                </c:pt>
                <c:pt idx="3296">
                  <c:v>98</c:v>
                </c:pt>
                <c:pt idx="3297">
                  <c:v>98</c:v>
                </c:pt>
                <c:pt idx="3298">
                  <c:v>98</c:v>
                </c:pt>
                <c:pt idx="3299">
                  <c:v>98</c:v>
                </c:pt>
                <c:pt idx="3300">
                  <c:v>98</c:v>
                </c:pt>
                <c:pt idx="3301">
                  <c:v>98</c:v>
                </c:pt>
                <c:pt idx="3302">
                  <c:v>98</c:v>
                </c:pt>
                <c:pt idx="3303">
                  <c:v>97</c:v>
                </c:pt>
                <c:pt idx="3304">
                  <c:v>97</c:v>
                </c:pt>
                <c:pt idx="3305">
                  <c:v>97</c:v>
                </c:pt>
                <c:pt idx="3306">
                  <c:v>97</c:v>
                </c:pt>
                <c:pt idx="3307">
                  <c:v>98</c:v>
                </c:pt>
                <c:pt idx="3308">
                  <c:v>99</c:v>
                </c:pt>
                <c:pt idx="3309">
                  <c:v>100</c:v>
                </c:pt>
                <c:pt idx="3310">
                  <c:v>100</c:v>
                </c:pt>
                <c:pt idx="3311">
                  <c:v>100</c:v>
                </c:pt>
                <c:pt idx="3312">
                  <c:v>100</c:v>
                </c:pt>
                <c:pt idx="3313">
                  <c:v>100</c:v>
                </c:pt>
                <c:pt idx="3314">
                  <c:v>100</c:v>
                </c:pt>
                <c:pt idx="3315">
                  <c:v>100</c:v>
                </c:pt>
                <c:pt idx="3316">
                  <c:v>100</c:v>
                </c:pt>
                <c:pt idx="3317">
                  <c:v>100</c:v>
                </c:pt>
                <c:pt idx="3318">
                  <c:v>100</c:v>
                </c:pt>
                <c:pt idx="3319">
                  <c:v>102</c:v>
                </c:pt>
                <c:pt idx="3320">
                  <c:v>102</c:v>
                </c:pt>
                <c:pt idx="3321">
                  <c:v>102</c:v>
                </c:pt>
                <c:pt idx="3322">
                  <c:v>102</c:v>
                </c:pt>
                <c:pt idx="3323">
                  <c:v>103</c:v>
                </c:pt>
                <c:pt idx="3324">
                  <c:v>103</c:v>
                </c:pt>
                <c:pt idx="3325">
                  <c:v>105</c:v>
                </c:pt>
                <c:pt idx="3326">
                  <c:v>105</c:v>
                </c:pt>
                <c:pt idx="3327">
                  <c:v>105</c:v>
                </c:pt>
                <c:pt idx="3328">
                  <c:v>105</c:v>
                </c:pt>
                <c:pt idx="3329">
                  <c:v>105</c:v>
                </c:pt>
                <c:pt idx="3330">
                  <c:v>105</c:v>
                </c:pt>
                <c:pt idx="3331">
                  <c:v>104</c:v>
                </c:pt>
                <c:pt idx="3332">
                  <c:v>103</c:v>
                </c:pt>
                <c:pt idx="3333">
                  <c:v>106</c:v>
                </c:pt>
                <c:pt idx="3334">
                  <c:v>107</c:v>
                </c:pt>
                <c:pt idx="3335">
                  <c:v>107</c:v>
                </c:pt>
                <c:pt idx="3336">
                  <c:v>107</c:v>
                </c:pt>
                <c:pt idx="3337">
                  <c:v>107</c:v>
                </c:pt>
                <c:pt idx="3338">
                  <c:v>107</c:v>
                </c:pt>
                <c:pt idx="3339">
                  <c:v>107</c:v>
                </c:pt>
                <c:pt idx="3340">
                  <c:v>107</c:v>
                </c:pt>
                <c:pt idx="3341">
                  <c:v>107</c:v>
                </c:pt>
                <c:pt idx="3342">
                  <c:v>107</c:v>
                </c:pt>
                <c:pt idx="3343">
                  <c:v>107</c:v>
                </c:pt>
                <c:pt idx="3344">
                  <c:v>109</c:v>
                </c:pt>
                <c:pt idx="3345">
                  <c:v>109</c:v>
                </c:pt>
                <c:pt idx="3346">
                  <c:v>109</c:v>
                </c:pt>
                <c:pt idx="3347">
                  <c:v>109</c:v>
                </c:pt>
                <c:pt idx="3348">
                  <c:v>109</c:v>
                </c:pt>
                <c:pt idx="3349">
                  <c:v>109</c:v>
                </c:pt>
                <c:pt idx="3350">
                  <c:v>109</c:v>
                </c:pt>
                <c:pt idx="3351">
                  <c:v>109</c:v>
                </c:pt>
                <c:pt idx="3352">
                  <c:v>109</c:v>
                </c:pt>
                <c:pt idx="3353">
                  <c:v>109</c:v>
                </c:pt>
                <c:pt idx="3354">
                  <c:v>109</c:v>
                </c:pt>
                <c:pt idx="3355">
                  <c:v>109</c:v>
                </c:pt>
                <c:pt idx="3356">
                  <c:v>110</c:v>
                </c:pt>
                <c:pt idx="3357">
                  <c:v>111</c:v>
                </c:pt>
                <c:pt idx="3358">
                  <c:v>111</c:v>
                </c:pt>
                <c:pt idx="3359">
                  <c:v>111</c:v>
                </c:pt>
                <c:pt idx="3360">
                  <c:v>111</c:v>
                </c:pt>
                <c:pt idx="3361">
                  <c:v>115</c:v>
                </c:pt>
                <c:pt idx="3362">
                  <c:v>115</c:v>
                </c:pt>
                <c:pt idx="3363">
                  <c:v>115</c:v>
                </c:pt>
                <c:pt idx="3364">
                  <c:v>115</c:v>
                </c:pt>
                <c:pt idx="3365">
                  <c:v>115</c:v>
                </c:pt>
                <c:pt idx="3366">
                  <c:v>115</c:v>
                </c:pt>
                <c:pt idx="3367">
                  <c:v>115</c:v>
                </c:pt>
                <c:pt idx="3368">
                  <c:v>115</c:v>
                </c:pt>
                <c:pt idx="3369">
                  <c:v>115</c:v>
                </c:pt>
                <c:pt idx="3370">
                  <c:v>115</c:v>
                </c:pt>
                <c:pt idx="3371">
                  <c:v>115</c:v>
                </c:pt>
                <c:pt idx="3372">
                  <c:v>116</c:v>
                </c:pt>
                <c:pt idx="3373">
                  <c:v>116</c:v>
                </c:pt>
                <c:pt idx="3374">
                  <c:v>116</c:v>
                </c:pt>
                <c:pt idx="3375">
                  <c:v>116</c:v>
                </c:pt>
                <c:pt idx="3376">
                  <c:v>117</c:v>
                </c:pt>
                <c:pt idx="3377">
                  <c:v>117</c:v>
                </c:pt>
                <c:pt idx="3378">
                  <c:v>117</c:v>
                </c:pt>
                <c:pt idx="3379">
                  <c:v>117</c:v>
                </c:pt>
                <c:pt idx="3380">
                  <c:v>117</c:v>
                </c:pt>
                <c:pt idx="3381">
                  <c:v>117</c:v>
                </c:pt>
                <c:pt idx="3382">
                  <c:v>117</c:v>
                </c:pt>
                <c:pt idx="3383">
                  <c:v>117</c:v>
                </c:pt>
                <c:pt idx="3384">
                  <c:v>117</c:v>
                </c:pt>
                <c:pt idx="3385">
                  <c:v>117</c:v>
                </c:pt>
                <c:pt idx="3386">
                  <c:v>117</c:v>
                </c:pt>
                <c:pt idx="3387">
                  <c:v>117</c:v>
                </c:pt>
                <c:pt idx="3388">
                  <c:v>117</c:v>
                </c:pt>
                <c:pt idx="3389">
                  <c:v>117</c:v>
                </c:pt>
                <c:pt idx="3390">
                  <c:v>117</c:v>
                </c:pt>
                <c:pt idx="3391">
                  <c:v>117</c:v>
                </c:pt>
                <c:pt idx="3392">
                  <c:v>117</c:v>
                </c:pt>
                <c:pt idx="3393">
                  <c:v>117</c:v>
                </c:pt>
                <c:pt idx="3394">
                  <c:v>117</c:v>
                </c:pt>
                <c:pt idx="3395">
                  <c:v>117</c:v>
                </c:pt>
                <c:pt idx="3396">
                  <c:v>117</c:v>
                </c:pt>
                <c:pt idx="3397">
                  <c:v>117</c:v>
                </c:pt>
                <c:pt idx="3398">
                  <c:v>118</c:v>
                </c:pt>
                <c:pt idx="3399">
                  <c:v>117</c:v>
                </c:pt>
                <c:pt idx="3400">
                  <c:v>117</c:v>
                </c:pt>
                <c:pt idx="3401">
                  <c:v>118</c:v>
                </c:pt>
                <c:pt idx="3402">
                  <c:v>118</c:v>
                </c:pt>
                <c:pt idx="3403">
                  <c:v>117</c:v>
                </c:pt>
                <c:pt idx="3404">
                  <c:v>117</c:v>
                </c:pt>
                <c:pt idx="3405">
                  <c:v>117</c:v>
                </c:pt>
                <c:pt idx="3406">
                  <c:v>117</c:v>
                </c:pt>
                <c:pt idx="3407">
                  <c:v>116</c:v>
                </c:pt>
                <c:pt idx="3408">
                  <c:v>116</c:v>
                </c:pt>
                <c:pt idx="3409">
                  <c:v>116</c:v>
                </c:pt>
                <c:pt idx="3410">
                  <c:v>116</c:v>
                </c:pt>
                <c:pt idx="3411">
                  <c:v>116</c:v>
                </c:pt>
                <c:pt idx="3412">
                  <c:v>116</c:v>
                </c:pt>
                <c:pt idx="3413">
                  <c:v>117</c:v>
                </c:pt>
                <c:pt idx="3414">
                  <c:v>117</c:v>
                </c:pt>
                <c:pt idx="3415">
                  <c:v>117</c:v>
                </c:pt>
                <c:pt idx="3416">
                  <c:v>117</c:v>
                </c:pt>
                <c:pt idx="3417">
                  <c:v>117</c:v>
                </c:pt>
                <c:pt idx="3418">
                  <c:v>117</c:v>
                </c:pt>
                <c:pt idx="3419">
                  <c:v>117</c:v>
                </c:pt>
                <c:pt idx="3420">
                  <c:v>117</c:v>
                </c:pt>
                <c:pt idx="3421">
                  <c:v>118</c:v>
                </c:pt>
                <c:pt idx="3422">
                  <c:v>118</c:v>
                </c:pt>
                <c:pt idx="3423">
                  <c:v>117</c:v>
                </c:pt>
                <c:pt idx="3424">
                  <c:v>117</c:v>
                </c:pt>
                <c:pt idx="3425">
                  <c:v>117</c:v>
                </c:pt>
                <c:pt idx="3426">
                  <c:v>117</c:v>
                </c:pt>
                <c:pt idx="3427">
                  <c:v>121</c:v>
                </c:pt>
                <c:pt idx="3428">
                  <c:v>121</c:v>
                </c:pt>
                <c:pt idx="3429">
                  <c:v>121</c:v>
                </c:pt>
                <c:pt idx="3430">
                  <c:v>121</c:v>
                </c:pt>
                <c:pt idx="3431">
                  <c:v>120</c:v>
                </c:pt>
                <c:pt idx="3432">
                  <c:v>120</c:v>
                </c:pt>
                <c:pt idx="3433">
                  <c:v>120</c:v>
                </c:pt>
                <c:pt idx="3434">
                  <c:v>121</c:v>
                </c:pt>
                <c:pt idx="3435">
                  <c:v>123</c:v>
                </c:pt>
                <c:pt idx="3436">
                  <c:v>123</c:v>
                </c:pt>
                <c:pt idx="3437">
                  <c:v>123</c:v>
                </c:pt>
                <c:pt idx="3438">
                  <c:v>123</c:v>
                </c:pt>
                <c:pt idx="3439">
                  <c:v>123</c:v>
                </c:pt>
                <c:pt idx="3440">
                  <c:v>122</c:v>
                </c:pt>
                <c:pt idx="3441">
                  <c:v>123</c:v>
                </c:pt>
                <c:pt idx="3442">
                  <c:v>123</c:v>
                </c:pt>
                <c:pt idx="3443">
                  <c:v>124</c:v>
                </c:pt>
                <c:pt idx="3444">
                  <c:v>125</c:v>
                </c:pt>
                <c:pt idx="3445">
                  <c:v>125</c:v>
                </c:pt>
                <c:pt idx="3446">
                  <c:v>124</c:v>
                </c:pt>
                <c:pt idx="3447">
                  <c:v>124</c:v>
                </c:pt>
                <c:pt idx="3448">
                  <c:v>124</c:v>
                </c:pt>
                <c:pt idx="3449">
                  <c:v>125</c:v>
                </c:pt>
                <c:pt idx="3450">
                  <c:v>125</c:v>
                </c:pt>
                <c:pt idx="3451">
                  <c:v>125</c:v>
                </c:pt>
                <c:pt idx="3452">
                  <c:v>125</c:v>
                </c:pt>
                <c:pt idx="3453">
                  <c:v>125</c:v>
                </c:pt>
                <c:pt idx="3454">
                  <c:v>125</c:v>
                </c:pt>
                <c:pt idx="3455">
                  <c:v>126</c:v>
                </c:pt>
                <c:pt idx="3456">
                  <c:v>126</c:v>
                </c:pt>
                <c:pt idx="3457">
                  <c:v>127</c:v>
                </c:pt>
                <c:pt idx="3458">
                  <c:v>127</c:v>
                </c:pt>
                <c:pt idx="3459">
                  <c:v>130</c:v>
                </c:pt>
                <c:pt idx="3460">
                  <c:v>130</c:v>
                </c:pt>
                <c:pt idx="3461">
                  <c:v>130</c:v>
                </c:pt>
                <c:pt idx="3462">
                  <c:v>130</c:v>
                </c:pt>
                <c:pt idx="3463">
                  <c:v>130</c:v>
                </c:pt>
                <c:pt idx="3464">
                  <c:v>130</c:v>
                </c:pt>
                <c:pt idx="3465">
                  <c:v>130</c:v>
                </c:pt>
                <c:pt idx="3466">
                  <c:v>130</c:v>
                </c:pt>
                <c:pt idx="3467">
                  <c:v>130</c:v>
                </c:pt>
                <c:pt idx="3468">
                  <c:v>129</c:v>
                </c:pt>
                <c:pt idx="3469">
                  <c:v>129</c:v>
                </c:pt>
                <c:pt idx="3470">
                  <c:v>129</c:v>
                </c:pt>
                <c:pt idx="3471">
                  <c:v>129</c:v>
                </c:pt>
                <c:pt idx="3472">
                  <c:v>129</c:v>
                </c:pt>
                <c:pt idx="3473">
                  <c:v>129</c:v>
                </c:pt>
                <c:pt idx="3474">
                  <c:v>129</c:v>
                </c:pt>
                <c:pt idx="3475">
                  <c:v>129</c:v>
                </c:pt>
                <c:pt idx="3476">
                  <c:v>129</c:v>
                </c:pt>
                <c:pt idx="3477">
                  <c:v>129</c:v>
                </c:pt>
                <c:pt idx="3478">
                  <c:v>129</c:v>
                </c:pt>
                <c:pt idx="3479">
                  <c:v>129</c:v>
                </c:pt>
                <c:pt idx="3480">
                  <c:v>129</c:v>
                </c:pt>
                <c:pt idx="3481">
                  <c:v>129</c:v>
                </c:pt>
                <c:pt idx="3482">
                  <c:v>129</c:v>
                </c:pt>
                <c:pt idx="3483">
                  <c:v>129</c:v>
                </c:pt>
                <c:pt idx="3484">
                  <c:v>129</c:v>
                </c:pt>
                <c:pt idx="3485">
                  <c:v>130</c:v>
                </c:pt>
                <c:pt idx="3486">
                  <c:v>130</c:v>
                </c:pt>
                <c:pt idx="3487">
                  <c:v>130</c:v>
                </c:pt>
                <c:pt idx="3488">
                  <c:v>130</c:v>
                </c:pt>
                <c:pt idx="3489">
                  <c:v>129</c:v>
                </c:pt>
                <c:pt idx="3490">
                  <c:v>129</c:v>
                </c:pt>
                <c:pt idx="3491">
                  <c:v>130</c:v>
                </c:pt>
                <c:pt idx="3492">
                  <c:v>130</c:v>
                </c:pt>
                <c:pt idx="3493">
                  <c:v>130</c:v>
                </c:pt>
                <c:pt idx="3494">
                  <c:v>130</c:v>
                </c:pt>
                <c:pt idx="3495">
                  <c:v>130</c:v>
                </c:pt>
                <c:pt idx="3496">
                  <c:v>130</c:v>
                </c:pt>
                <c:pt idx="3497">
                  <c:v>129</c:v>
                </c:pt>
                <c:pt idx="3498">
                  <c:v>129</c:v>
                </c:pt>
                <c:pt idx="3499">
                  <c:v>129</c:v>
                </c:pt>
                <c:pt idx="3500">
                  <c:v>129</c:v>
                </c:pt>
                <c:pt idx="3501">
                  <c:v>129</c:v>
                </c:pt>
                <c:pt idx="3502">
                  <c:v>129</c:v>
                </c:pt>
                <c:pt idx="3503">
                  <c:v>129</c:v>
                </c:pt>
                <c:pt idx="3504">
                  <c:v>129</c:v>
                </c:pt>
                <c:pt idx="3505">
                  <c:v>129</c:v>
                </c:pt>
                <c:pt idx="3506">
                  <c:v>130</c:v>
                </c:pt>
                <c:pt idx="3507">
                  <c:v>130</c:v>
                </c:pt>
                <c:pt idx="3508">
                  <c:v>130</c:v>
                </c:pt>
                <c:pt idx="3509">
                  <c:v>130</c:v>
                </c:pt>
                <c:pt idx="3510">
                  <c:v>130</c:v>
                </c:pt>
                <c:pt idx="3511">
                  <c:v>130</c:v>
                </c:pt>
                <c:pt idx="3512">
                  <c:v>130</c:v>
                </c:pt>
                <c:pt idx="3513">
                  <c:v>130</c:v>
                </c:pt>
                <c:pt idx="3514">
                  <c:v>130</c:v>
                </c:pt>
                <c:pt idx="3515">
                  <c:v>130</c:v>
                </c:pt>
                <c:pt idx="3516">
                  <c:v>130</c:v>
                </c:pt>
                <c:pt idx="3517">
                  <c:v>130</c:v>
                </c:pt>
                <c:pt idx="3518">
                  <c:v>130</c:v>
                </c:pt>
                <c:pt idx="3519">
                  <c:v>130</c:v>
                </c:pt>
                <c:pt idx="3520">
                  <c:v>130</c:v>
                </c:pt>
                <c:pt idx="3521">
                  <c:v>130</c:v>
                </c:pt>
                <c:pt idx="3522">
                  <c:v>130</c:v>
                </c:pt>
                <c:pt idx="3523">
                  <c:v>130</c:v>
                </c:pt>
                <c:pt idx="3524">
                  <c:v>130</c:v>
                </c:pt>
                <c:pt idx="3525">
                  <c:v>130</c:v>
                </c:pt>
                <c:pt idx="3526">
                  <c:v>130</c:v>
                </c:pt>
                <c:pt idx="3527">
                  <c:v>130</c:v>
                </c:pt>
                <c:pt idx="3528">
                  <c:v>130</c:v>
                </c:pt>
                <c:pt idx="3529">
                  <c:v>130</c:v>
                </c:pt>
                <c:pt idx="3530">
                  <c:v>130</c:v>
                </c:pt>
                <c:pt idx="3531">
                  <c:v>130</c:v>
                </c:pt>
                <c:pt idx="3532">
                  <c:v>130</c:v>
                </c:pt>
                <c:pt idx="3533">
                  <c:v>130</c:v>
                </c:pt>
                <c:pt idx="3534">
                  <c:v>130</c:v>
                </c:pt>
                <c:pt idx="3535">
                  <c:v>130</c:v>
                </c:pt>
                <c:pt idx="3536">
                  <c:v>131</c:v>
                </c:pt>
                <c:pt idx="3537">
                  <c:v>131</c:v>
                </c:pt>
                <c:pt idx="3538">
                  <c:v>130</c:v>
                </c:pt>
                <c:pt idx="3539">
                  <c:v>130</c:v>
                </c:pt>
                <c:pt idx="3540">
                  <c:v>130</c:v>
                </c:pt>
                <c:pt idx="3541">
                  <c:v>131</c:v>
                </c:pt>
                <c:pt idx="3542">
                  <c:v>131</c:v>
                </c:pt>
                <c:pt idx="3543">
                  <c:v>131</c:v>
                </c:pt>
                <c:pt idx="3544">
                  <c:v>131</c:v>
                </c:pt>
                <c:pt idx="3545">
                  <c:v>131</c:v>
                </c:pt>
                <c:pt idx="3546">
                  <c:v>131</c:v>
                </c:pt>
                <c:pt idx="3547">
                  <c:v>131</c:v>
                </c:pt>
                <c:pt idx="3548">
                  <c:v>133</c:v>
                </c:pt>
                <c:pt idx="3549">
                  <c:v>133</c:v>
                </c:pt>
                <c:pt idx="3550">
                  <c:v>133</c:v>
                </c:pt>
                <c:pt idx="3551">
                  <c:v>134</c:v>
                </c:pt>
                <c:pt idx="3552">
                  <c:v>134</c:v>
                </c:pt>
                <c:pt idx="3553">
                  <c:v>134</c:v>
                </c:pt>
                <c:pt idx="3554">
                  <c:v>134</c:v>
                </c:pt>
                <c:pt idx="3555">
                  <c:v>134</c:v>
                </c:pt>
                <c:pt idx="3556">
                  <c:v>134</c:v>
                </c:pt>
                <c:pt idx="3557">
                  <c:v>134</c:v>
                </c:pt>
                <c:pt idx="3558">
                  <c:v>134</c:v>
                </c:pt>
                <c:pt idx="3559">
                  <c:v>133</c:v>
                </c:pt>
                <c:pt idx="3560">
                  <c:v>133</c:v>
                </c:pt>
                <c:pt idx="3561">
                  <c:v>133</c:v>
                </c:pt>
                <c:pt idx="3562">
                  <c:v>133</c:v>
                </c:pt>
                <c:pt idx="3563">
                  <c:v>133</c:v>
                </c:pt>
                <c:pt idx="3564">
                  <c:v>134</c:v>
                </c:pt>
                <c:pt idx="3565">
                  <c:v>133</c:v>
                </c:pt>
                <c:pt idx="3566">
                  <c:v>133</c:v>
                </c:pt>
                <c:pt idx="3567">
                  <c:v>133</c:v>
                </c:pt>
                <c:pt idx="3568">
                  <c:v>133</c:v>
                </c:pt>
                <c:pt idx="3569">
                  <c:v>133</c:v>
                </c:pt>
                <c:pt idx="3570">
                  <c:v>133</c:v>
                </c:pt>
                <c:pt idx="3571">
                  <c:v>134</c:v>
                </c:pt>
                <c:pt idx="3572">
                  <c:v>134</c:v>
                </c:pt>
                <c:pt idx="3573">
                  <c:v>133</c:v>
                </c:pt>
                <c:pt idx="3574">
                  <c:v>133</c:v>
                </c:pt>
                <c:pt idx="3575">
                  <c:v>133</c:v>
                </c:pt>
                <c:pt idx="3576">
                  <c:v>133</c:v>
                </c:pt>
                <c:pt idx="3577">
                  <c:v>133</c:v>
                </c:pt>
                <c:pt idx="3578">
                  <c:v>134</c:v>
                </c:pt>
                <c:pt idx="3579">
                  <c:v>134</c:v>
                </c:pt>
                <c:pt idx="3580">
                  <c:v>134</c:v>
                </c:pt>
                <c:pt idx="3581">
                  <c:v>134</c:v>
                </c:pt>
                <c:pt idx="3582">
                  <c:v>134</c:v>
                </c:pt>
                <c:pt idx="3583">
                  <c:v>134</c:v>
                </c:pt>
                <c:pt idx="3584">
                  <c:v>134</c:v>
                </c:pt>
                <c:pt idx="3585">
                  <c:v>139</c:v>
                </c:pt>
                <c:pt idx="3586">
                  <c:v>139</c:v>
                </c:pt>
                <c:pt idx="3587">
                  <c:v>140</c:v>
                </c:pt>
                <c:pt idx="3588">
                  <c:v>140</c:v>
                </c:pt>
                <c:pt idx="3589">
                  <c:v>140</c:v>
                </c:pt>
                <c:pt idx="3590">
                  <c:v>140</c:v>
                </c:pt>
                <c:pt idx="3591">
                  <c:v>140</c:v>
                </c:pt>
                <c:pt idx="3592">
                  <c:v>140</c:v>
                </c:pt>
                <c:pt idx="3593">
                  <c:v>141</c:v>
                </c:pt>
                <c:pt idx="3594">
                  <c:v>142</c:v>
                </c:pt>
                <c:pt idx="3595">
                  <c:v>142</c:v>
                </c:pt>
                <c:pt idx="3596">
                  <c:v>142</c:v>
                </c:pt>
                <c:pt idx="3597">
                  <c:v>144</c:v>
                </c:pt>
                <c:pt idx="3598">
                  <c:v>144</c:v>
                </c:pt>
                <c:pt idx="3599">
                  <c:v>144</c:v>
                </c:pt>
                <c:pt idx="3600">
                  <c:v>144</c:v>
                </c:pt>
                <c:pt idx="3601">
                  <c:v>145</c:v>
                </c:pt>
                <c:pt idx="3602">
                  <c:v>145</c:v>
                </c:pt>
                <c:pt idx="3603">
                  <c:v>145</c:v>
                </c:pt>
                <c:pt idx="3604">
                  <c:v>148</c:v>
                </c:pt>
                <c:pt idx="3605">
                  <c:v>149</c:v>
                </c:pt>
                <c:pt idx="3606">
                  <c:v>149</c:v>
                </c:pt>
                <c:pt idx="3607">
                  <c:v>149</c:v>
                </c:pt>
                <c:pt idx="3608">
                  <c:v>149</c:v>
                </c:pt>
                <c:pt idx="3609">
                  <c:v>150</c:v>
                </c:pt>
                <c:pt idx="3610">
                  <c:v>150</c:v>
                </c:pt>
                <c:pt idx="3611">
                  <c:v>150</c:v>
                </c:pt>
                <c:pt idx="3612">
                  <c:v>150</c:v>
                </c:pt>
                <c:pt idx="3613">
                  <c:v>150</c:v>
                </c:pt>
                <c:pt idx="3614">
                  <c:v>151</c:v>
                </c:pt>
                <c:pt idx="3615">
                  <c:v>151</c:v>
                </c:pt>
                <c:pt idx="3616">
                  <c:v>151</c:v>
                </c:pt>
                <c:pt idx="3617">
                  <c:v>151</c:v>
                </c:pt>
                <c:pt idx="3618">
                  <c:v>151</c:v>
                </c:pt>
                <c:pt idx="3619">
                  <c:v>152</c:v>
                </c:pt>
                <c:pt idx="3620">
                  <c:v>152</c:v>
                </c:pt>
                <c:pt idx="3621">
                  <c:v>152</c:v>
                </c:pt>
                <c:pt idx="3622">
                  <c:v>152</c:v>
                </c:pt>
                <c:pt idx="3623">
                  <c:v>153</c:v>
                </c:pt>
                <c:pt idx="3624">
                  <c:v>153</c:v>
                </c:pt>
                <c:pt idx="3625">
                  <c:v>154</c:v>
                </c:pt>
                <c:pt idx="3626">
                  <c:v>154</c:v>
                </c:pt>
                <c:pt idx="3627">
                  <c:v>154</c:v>
                </c:pt>
                <c:pt idx="3628">
                  <c:v>155</c:v>
                </c:pt>
                <c:pt idx="3629">
                  <c:v>156</c:v>
                </c:pt>
                <c:pt idx="3630">
                  <c:v>156</c:v>
                </c:pt>
                <c:pt idx="3631">
                  <c:v>156</c:v>
                </c:pt>
                <c:pt idx="3632">
                  <c:v>156</c:v>
                </c:pt>
                <c:pt idx="3633">
                  <c:v>156</c:v>
                </c:pt>
                <c:pt idx="3634">
                  <c:v>156</c:v>
                </c:pt>
                <c:pt idx="3635">
                  <c:v>156</c:v>
                </c:pt>
                <c:pt idx="3636">
                  <c:v>157</c:v>
                </c:pt>
                <c:pt idx="3637">
                  <c:v>158</c:v>
                </c:pt>
                <c:pt idx="3638">
                  <c:v>160</c:v>
                </c:pt>
                <c:pt idx="3639">
                  <c:v>160</c:v>
                </c:pt>
                <c:pt idx="3640">
                  <c:v>159</c:v>
                </c:pt>
                <c:pt idx="3641">
                  <c:v>159</c:v>
                </c:pt>
                <c:pt idx="3642">
                  <c:v>160</c:v>
                </c:pt>
                <c:pt idx="3643">
                  <c:v>159</c:v>
                </c:pt>
                <c:pt idx="3644">
                  <c:v>158</c:v>
                </c:pt>
                <c:pt idx="3645">
                  <c:v>158</c:v>
                </c:pt>
                <c:pt idx="3646">
                  <c:v>158</c:v>
                </c:pt>
                <c:pt idx="3647">
                  <c:v>160</c:v>
                </c:pt>
                <c:pt idx="3648">
                  <c:v>159</c:v>
                </c:pt>
                <c:pt idx="3649">
                  <c:v>159</c:v>
                </c:pt>
                <c:pt idx="3650">
                  <c:v>160</c:v>
                </c:pt>
                <c:pt idx="3651">
                  <c:v>160</c:v>
                </c:pt>
                <c:pt idx="3652">
                  <c:v>159</c:v>
                </c:pt>
                <c:pt idx="3653">
                  <c:v>160</c:v>
                </c:pt>
                <c:pt idx="3654">
                  <c:v>161</c:v>
                </c:pt>
                <c:pt idx="3655">
                  <c:v>163</c:v>
                </c:pt>
                <c:pt idx="3656">
                  <c:v>163</c:v>
                </c:pt>
                <c:pt idx="3657">
                  <c:v>163</c:v>
                </c:pt>
                <c:pt idx="3658">
                  <c:v>164</c:v>
                </c:pt>
                <c:pt idx="3659">
                  <c:v>164</c:v>
                </c:pt>
                <c:pt idx="3660">
                  <c:v>166</c:v>
                </c:pt>
                <c:pt idx="3661">
                  <c:v>166</c:v>
                </c:pt>
                <c:pt idx="3662">
                  <c:v>166</c:v>
                </c:pt>
                <c:pt idx="3663">
                  <c:v>166</c:v>
                </c:pt>
                <c:pt idx="3664">
                  <c:v>168</c:v>
                </c:pt>
                <c:pt idx="3665">
                  <c:v>169</c:v>
                </c:pt>
                <c:pt idx="3666">
                  <c:v>168</c:v>
                </c:pt>
                <c:pt idx="3667">
                  <c:v>168</c:v>
                </c:pt>
                <c:pt idx="3668">
                  <c:v>168</c:v>
                </c:pt>
                <c:pt idx="3669">
                  <c:v>168</c:v>
                </c:pt>
                <c:pt idx="3670">
                  <c:v>168</c:v>
                </c:pt>
                <c:pt idx="3671">
                  <c:v>170</c:v>
                </c:pt>
                <c:pt idx="3672">
                  <c:v>170</c:v>
                </c:pt>
                <c:pt idx="3673">
                  <c:v>170</c:v>
                </c:pt>
                <c:pt idx="3674">
                  <c:v>170</c:v>
                </c:pt>
                <c:pt idx="3675">
                  <c:v>169</c:v>
                </c:pt>
                <c:pt idx="3676">
                  <c:v>171</c:v>
                </c:pt>
                <c:pt idx="3677">
                  <c:v>172</c:v>
                </c:pt>
                <c:pt idx="3678">
                  <c:v>171</c:v>
                </c:pt>
                <c:pt idx="3679">
                  <c:v>171</c:v>
                </c:pt>
                <c:pt idx="3680">
                  <c:v>171</c:v>
                </c:pt>
                <c:pt idx="3681">
                  <c:v>171</c:v>
                </c:pt>
                <c:pt idx="3682">
                  <c:v>171</c:v>
                </c:pt>
                <c:pt idx="3683">
                  <c:v>172</c:v>
                </c:pt>
                <c:pt idx="3684">
                  <c:v>172</c:v>
                </c:pt>
                <c:pt idx="3685">
                  <c:v>173</c:v>
                </c:pt>
                <c:pt idx="3686">
                  <c:v>174</c:v>
                </c:pt>
                <c:pt idx="3687">
                  <c:v>175</c:v>
                </c:pt>
                <c:pt idx="3688">
                  <c:v>175</c:v>
                </c:pt>
                <c:pt idx="3689">
                  <c:v>176</c:v>
                </c:pt>
                <c:pt idx="3690">
                  <c:v>176</c:v>
                </c:pt>
                <c:pt idx="3691">
                  <c:v>176</c:v>
                </c:pt>
                <c:pt idx="3692">
                  <c:v>178</c:v>
                </c:pt>
                <c:pt idx="3693">
                  <c:v>178</c:v>
                </c:pt>
                <c:pt idx="3694">
                  <c:v>179</c:v>
                </c:pt>
                <c:pt idx="3695">
                  <c:v>180</c:v>
                </c:pt>
                <c:pt idx="3696">
                  <c:v>180</c:v>
                </c:pt>
                <c:pt idx="3697">
                  <c:v>180</c:v>
                </c:pt>
                <c:pt idx="3698">
                  <c:v>180</c:v>
                </c:pt>
                <c:pt idx="3699">
                  <c:v>180</c:v>
                </c:pt>
                <c:pt idx="3700">
                  <c:v>182</c:v>
                </c:pt>
                <c:pt idx="3701">
                  <c:v>181</c:v>
                </c:pt>
                <c:pt idx="3702">
                  <c:v>179</c:v>
                </c:pt>
                <c:pt idx="3703">
                  <c:v>180</c:v>
                </c:pt>
                <c:pt idx="3704">
                  <c:v>180</c:v>
                </c:pt>
                <c:pt idx="3705">
                  <c:v>180</c:v>
                </c:pt>
                <c:pt idx="3706">
                  <c:v>180</c:v>
                </c:pt>
                <c:pt idx="3707">
                  <c:v>180</c:v>
                </c:pt>
                <c:pt idx="3708">
                  <c:v>180</c:v>
                </c:pt>
                <c:pt idx="3709">
                  <c:v>180</c:v>
                </c:pt>
                <c:pt idx="3710">
                  <c:v>181</c:v>
                </c:pt>
                <c:pt idx="3711">
                  <c:v>181</c:v>
                </c:pt>
                <c:pt idx="3712">
                  <c:v>181</c:v>
                </c:pt>
                <c:pt idx="3713">
                  <c:v>181</c:v>
                </c:pt>
                <c:pt idx="3714">
                  <c:v>181</c:v>
                </c:pt>
                <c:pt idx="3715">
                  <c:v>179</c:v>
                </c:pt>
                <c:pt idx="3716">
                  <c:v>179</c:v>
                </c:pt>
                <c:pt idx="3717">
                  <c:v>180</c:v>
                </c:pt>
                <c:pt idx="3718">
                  <c:v>179</c:v>
                </c:pt>
                <c:pt idx="3719">
                  <c:v>179</c:v>
                </c:pt>
                <c:pt idx="3720">
                  <c:v>180</c:v>
                </c:pt>
                <c:pt idx="3721">
                  <c:v>180</c:v>
                </c:pt>
                <c:pt idx="3722">
                  <c:v>179</c:v>
                </c:pt>
                <c:pt idx="3723">
                  <c:v>179</c:v>
                </c:pt>
                <c:pt idx="3724">
                  <c:v>179</c:v>
                </c:pt>
                <c:pt idx="3725">
                  <c:v>179</c:v>
                </c:pt>
                <c:pt idx="3726">
                  <c:v>180</c:v>
                </c:pt>
                <c:pt idx="3727">
                  <c:v>181</c:v>
                </c:pt>
                <c:pt idx="3728">
                  <c:v>183</c:v>
                </c:pt>
                <c:pt idx="3729">
                  <c:v>184</c:v>
                </c:pt>
                <c:pt idx="3730">
                  <c:v>184</c:v>
                </c:pt>
                <c:pt idx="3731">
                  <c:v>183</c:v>
                </c:pt>
                <c:pt idx="3732">
                  <c:v>183</c:v>
                </c:pt>
                <c:pt idx="3733">
                  <c:v>183</c:v>
                </c:pt>
                <c:pt idx="3734">
                  <c:v>181</c:v>
                </c:pt>
                <c:pt idx="3735">
                  <c:v>181</c:v>
                </c:pt>
                <c:pt idx="3736">
                  <c:v>181</c:v>
                </c:pt>
                <c:pt idx="3737">
                  <c:v>182</c:v>
                </c:pt>
                <c:pt idx="3738">
                  <c:v>182</c:v>
                </c:pt>
                <c:pt idx="3739">
                  <c:v>189</c:v>
                </c:pt>
                <c:pt idx="3740">
                  <c:v>190</c:v>
                </c:pt>
                <c:pt idx="3741">
                  <c:v>190</c:v>
                </c:pt>
                <c:pt idx="3742">
                  <c:v>190</c:v>
                </c:pt>
                <c:pt idx="3743">
                  <c:v>190</c:v>
                </c:pt>
                <c:pt idx="3744">
                  <c:v>190</c:v>
                </c:pt>
                <c:pt idx="3745">
                  <c:v>190</c:v>
                </c:pt>
                <c:pt idx="3746">
                  <c:v>190</c:v>
                </c:pt>
                <c:pt idx="3747">
                  <c:v>190</c:v>
                </c:pt>
                <c:pt idx="3748">
                  <c:v>190</c:v>
                </c:pt>
                <c:pt idx="3749">
                  <c:v>190</c:v>
                </c:pt>
                <c:pt idx="3750">
                  <c:v>190</c:v>
                </c:pt>
                <c:pt idx="3751">
                  <c:v>190</c:v>
                </c:pt>
                <c:pt idx="3752">
                  <c:v>190</c:v>
                </c:pt>
                <c:pt idx="3753">
                  <c:v>190</c:v>
                </c:pt>
                <c:pt idx="3754">
                  <c:v>189</c:v>
                </c:pt>
                <c:pt idx="3755">
                  <c:v>193</c:v>
                </c:pt>
                <c:pt idx="3756">
                  <c:v>193</c:v>
                </c:pt>
                <c:pt idx="3757">
                  <c:v>193</c:v>
                </c:pt>
                <c:pt idx="3758">
                  <c:v>192</c:v>
                </c:pt>
                <c:pt idx="3759">
                  <c:v>192</c:v>
                </c:pt>
                <c:pt idx="3760">
                  <c:v>190</c:v>
                </c:pt>
                <c:pt idx="3761">
                  <c:v>191</c:v>
                </c:pt>
                <c:pt idx="3762">
                  <c:v>192</c:v>
                </c:pt>
                <c:pt idx="3763">
                  <c:v>191</c:v>
                </c:pt>
                <c:pt idx="3764">
                  <c:v>191</c:v>
                </c:pt>
                <c:pt idx="3765">
                  <c:v>191</c:v>
                </c:pt>
                <c:pt idx="3766">
                  <c:v>192</c:v>
                </c:pt>
                <c:pt idx="3767">
                  <c:v>191</c:v>
                </c:pt>
                <c:pt idx="3768">
                  <c:v>191</c:v>
                </c:pt>
                <c:pt idx="3769">
                  <c:v>191</c:v>
                </c:pt>
                <c:pt idx="3770">
                  <c:v>190</c:v>
                </c:pt>
                <c:pt idx="3771">
                  <c:v>190</c:v>
                </c:pt>
                <c:pt idx="3772">
                  <c:v>190</c:v>
                </c:pt>
                <c:pt idx="3773">
                  <c:v>191</c:v>
                </c:pt>
                <c:pt idx="3774">
                  <c:v>191</c:v>
                </c:pt>
                <c:pt idx="3775">
                  <c:v>191</c:v>
                </c:pt>
                <c:pt idx="3776">
                  <c:v>193</c:v>
                </c:pt>
                <c:pt idx="3777">
                  <c:v>193</c:v>
                </c:pt>
                <c:pt idx="3778">
                  <c:v>193</c:v>
                </c:pt>
                <c:pt idx="3779">
                  <c:v>192</c:v>
                </c:pt>
                <c:pt idx="3780">
                  <c:v>191</c:v>
                </c:pt>
                <c:pt idx="3781">
                  <c:v>191</c:v>
                </c:pt>
                <c:pt idx="3782">
                  <c:v>191</c:v>
                </c:pt>
                <c:pt idx="3783">
                  <c:v>190</c:v>
                </c:pt>
                <c:pt idx="3784">
                  <c:v>193</c:v>
                </c:pt>
                <c:pt idx="3785">
                  <c:v>194</c:v>
                </c:pt>
                <c:pt idx="3786">
                  <c:v>194</c:v>
                </c:pt>
                <c:pt idx="3787">
                  <c:v>194</c:v>
                </c:pt>
                <c:pt idx="3788">
                  <c:v>194</c:v>
                </c:pt>
                <c:pt idx="3789">
                  <c:v>194</c:v>
                </c:pt>
                <c:pt idx="3790">
                  <c:v>195</c:v>
                </c:pt>
                <c:pt idx="3791">
                  <c:v>194</c:v>
                </c:pt>
                <c:pt idx="3792">
                  <c:v>194</c:v>
                </c:pt>
                <c:pt idx="3793">
                  <c:v>194</c:v>
                </c:pt>
                <c:pt idx="3794">
                  <c:v>198</c:v>
                </c:pt>
                <c:pt idx="3795">
                  <c:v>195</c:v>
                </c:pt>
                <c:pt idx="3796">
                  <c:v>195</c:v>
                </c:pt>
                <c:pt idx="3797">
                  <c:v>195</c:v>
                </c:pt>
                <c:pt idx="3798">
                  <c:v>194</c:v>
                </c:pt>
                <c:pt idx="3799">
                  <c:v>194</c:v>
                </c:pt>
                <c:pt idx="3800">
                  <c:v>194</c:v>
                </c:pt>
                <c:pt idx="3801">
                  <c:v>194</c:v>
                </c:pt>
                <c:pt idx="3802">
                  <c:v>194</c:v>
                </c:pt>
                <c:pt idx="3803">
                  <c:v>194</c:v>
                </c:pt>
                <c:pt idx="3804">
                  <c:v>194</c:v>
                </c:pt>
                <c:pt idx="3805">
                  <c:v>194</c:v>
                </c:pt>
                <c:pt idx="3806">
                  <c:v>192</c:v>
                </c:pt>
                <c:pt idx="3807">
                  <c:v>192</c:v>
                </c:pt>
                <c:pt idx="3808">
                  <c:v>192</c:v>
                </c:pt>
                <c:pt idx="3809">
                  <c:v>192</c:v>
                </c:pt>
                <c:pt idx="3810">
                  <c:v>192</c:v>
                </c:pt>
                <c:pt idx="3811">
                  <c:v>192</c:v>
                </c:pt>
                <c:pt idx="3812">
                  <c:v>194</c:v>
                </c:pt>
                <c:pt idx="3813">
                  <c:v>194</c:v>
                </c:pt>
                <c:pt idx="3814">
                  <c:v>194</c:v>
                </c:pt>
                <c:pt idx="3815">
                  <c:v>193</c:v>
                </c:pt>
                <c:pt idx="3816">
                  <c:v>193</c:v>
                </c:pt>
                <c:pt idx="3817">
                  <c:v>195</c:v>
                </c:pt>
                <c:pt idx="3818">
                  <c:v>195</c:v>
                </c:pt>
                <c:pt idx="3819">
                  <c:v>195</c:v>
                </c:pt>
                <c:pt idx="3820">
                  <c:v>195</c:v>
                </c:pt>
                <c:pt idx="3821">
                  <c:v>195</c:v>
                </c:pt>
                <c:pt idx="3822">
                  <c:v>195</c:v>
                </c:pt>
                <c:pt idx="3823">
                  <c:v>195</c:v>
                </c:pt>
                <c:pt idx="3824">
                  <c:v>196</c:v>
                </c:pt>
                <c:pt idx="3825">
                  <c:v>196</c:v>
                </c:pt>
                <c:pt idx="3826">
                  <c:v>196</c:v>
                </c:pt>
                <c:pt idx="3827">
                  <c:v>196</c:v>
                </c:pt>
                <c:pt idx="3828">
                  <c:v>196</c:v>
                </c:pt>
                <c:pt idx="3829">
                  <c:v>196</c:v>
                </c:pt>
                <c:pt idx="3830">
                  <c:v>196</c:v>
                </c:pt>
                <c:pt idx="3831">
                  <c:v>195</c:v>
                </c:pt>
                <c:pt idx="3832">
                  <c:v>195</c:v>
                </c:pt>
                <c:pt idx="3833">
                  <c:v>194</c:v>
                </c:pt>
                <c:pt idx="3834">
                  <c:v>195</c:v>
                </c:pt>
                <c:pt idx="3835">
                  <c:v>194</c:v>
                </c:pt>
                <c:pt idx="3836">
                  <c:v>194</c:v>
                </c:pt>
                <c:pt idx="3837">
                  <c:v>194</c:v>
                </c:pt>
                <c:pt idx="3838">
                  <c:v>194</c:v>
                </c:pt>
                <c:pt idx="3839">
                  <c:v>194</c:v>
                </c:pt>
                <c:pt idx="3840">
                  <c:v>195</c:v>
                </c:pt>
                <c:pt idx="3841">
                  <c:v>195</c:v>
                </c:pt>
                <c:pt idx="3842">
                  <c:v>194</c:v>
                </c:pt>
                <c:pt idx="3843">
                  <c:v>194</c:v>
                </c:pt>
                <c:pt idx="3844">
                  <c:v>194</c:v>
                </c:pt>
                <c:pt idx="3845">
                  <c:v>194</c:v>
                </c:pt>
                <c:pt idx="3846">
                  <c:v>193</c:v>
                </c:pt>
                <c:pt idx="3847">
                  <c:v>192</c:v>
                </c:pt>
                <c:pt idx="3848">
                  <c:v>191</c:v>
                </c:pt>
                <c:pt idx="3849">
                  <c:v>191</c:v>
                </c:pt>
                <c:pt idx="3850">
                  <c:v>192</c:v>
                </c:pt>
                <c:pt idx="3851">
                  <c:v>192</c:v>
                </c:pt>
                <c:pt idx="3852">
                  <c:v>192</c:v>
                </c:pt>
                <c:pt idx="3853">
                  <c:v>191</c:v>
                </c:pt>
                <c:pt idx="3854">
                  <c:v>191</c:v>
                </c:pt>
                <c:pt idx="3855">
                  <c:v>191</c:v>
                </c:pt>
                <c:pt idx="3856">
                  <c:v>191</c:v>
                </c:pt>
                <c:pt idx="3857">
                  <c:v>191</c:v>
                </c:pt>
                <c:pt idx="3858">
                  <c:v>191</c:v>
                </c:pt>
                <c:pt idx="3859">
                  <c:v>192</c:v>
                </c:pt>
                <c:pt idx="3860">
                  <c:v>193</c:v>
                </c:pt>
                <c:pt idx="3861">
                  <c:v>193</c:v>
                </c:pt>
                <c:pt idx="3862">
                  <c:v>192</c:v>
                </c:pt>
                <c:pt idx="3863">
                  <c:v>192</c:v>
                </c:pt>
                <c:pt idx="3864">
                  <c:v>192</c:v>
                </c:pt>
                <c:pt idx="3865">
                  <c:v>192</c:v>
                </c:pt>
                <c:pt idx="3866">
                  <c:v>192</c:v>
                </c:pt>
                <c:pt idx="3867">
                  <c:v>191</c:v>
                </c:pt>
                <c:pt idx="3868">
                  <c:v>191</c:v>
                </c:pt>
                <c:pt idx="3869">
                  <c:v>191</c:v>
                </c:pt>
                <c:pt idx="3870">
                  <c:v>192</c:v>
                </c:pt>
                <c:pt idx="3871">
                  <c:v>192</c:v>
                </c:pt>
                <c:pt idx="3872">
                  <c:v>192</c:v>
                </c:pt>
                <c:pt idx="3873">
                  <c:v>193</c:v>
                </c:pt>
                <c:pt idx="3874">
                  <c:v>195</c:v>
                </c:pt>
                <c:pt idx="3875">
                  <c:v>195</c:v>
                </c:pt>
                <c:pt idx="3876">
                  <c:v>196</c:v>
                </c:pt>
                <c:pt idx="3877">
                  <c:v>196</c:v>
                </c:pt>
                <c:pt idx="3878">
                  <c:v>196</c:v>
                </c:pt>
                <c:pt idx="3879">
                  <c:v>196</c:v>
                </c:pt>
                <c:pt idx="3880">
                  <c:v>196</c:v>
                </c:pt>
                <c:pt idx="3881">
                  <c:v>196</c:v>
                </c:pt>
                <c:pt idx="3882">
                  <c:v>196</c:v>
                </c:pt>
                <c:pt idx="3883">
                  <c:v>196</c:v>
                </c:pt>
                <c:pt idx="3884">
                  <c:v>196</c:v>
                </c:pt>
                <c:pt idx="3885">
                  <c:v>197</c:v>
                </c:pt>
                <c:pt idx="3886">
                  <c:v>197</c:v>
                </c:pt>
                <c:pt idx="3887">
                  <c:v>197</c:v>
                </c:pt>
                <c:pt idx="3888">
                  <c:v>196</c:v>
                </c:pt>
                <c:pt idx="3889">
                  <c:v>196</c:v>
                </c:pt>
                <c:pt idx="3890">
                  <c:v>196</c:v>
                </c:pt>
                <c:pt idx="3891">
                  <c:v>196</c:v>
                </c:pt>
                <c:pt idx="3892">
                  <c:v>196</c:v>
                </c:pt>
                <c:pt idx="3893">
                  <c:v>196</c:v>
                </c:pt>
                <c:pt idx="3894">
                  <c:v>196</c:v>
                </c:pt>
                <c:pt idx="3895">
                  <c:v>196</c:v>
                </c:pt>
                <c:pt idx="3896">
                  <c:v>196</c:v>
                </c:pt>
                <c:pt idx="3897">
                  <c:v>196</c:v>
                </c:pt>
                <c:pt idx="3898">
                  <c:v>196</c:v>
                </c:pt>
                <c:pt idx="3899">
                  <c:v>196</c:v>
                </c:pt>
                <c:pt idx="3900">
                  <c:v>196</c:v>
                </c:pt>
                <c:pt idx="3901">
                  <c:v>196</c:v>
                </c:pt>
                <c:pt idx="3902">
                  <c:v>196</c:v>
                </c:pt>
                <c:pt idx="3903">
                  <c:v>196</c:v>
                </c:pt>
                <c:pt idx="3904">
                  <c:v>209</c:v>
                </c:pt>
                <c:pt idx="3905">
                  <c:v>208</c:v>
                </c:pt>
                <c:pt idx="3906">
                  <c:v>208</c:v>
                </c:pt>
                <c:pt idx="3907">
                  <c:v>208</c:v>
                </c:pt>
                <c:pt idx="3908">
                  <c:v>208</c:v>
                </c:pt>
                <c:pt idx="3909">
                  <c:v>208</c:v>
                </c:pt>
                <c:pt idx="3910">
                  <c:v>208</c:v>
                </c:pt>
                <c:pt idx="3911">
                  <c:v>207</c:v>
                </c:pt>
                <c:pt idx="3912">
                  <c:v>207</c:v>
                </c:pt>
                <c:pt idx="3913">
                  <c:v>207</c:v>
                </c:pt>
                <c:pt idx="3914">
                  <c:v>207</c:v>
                </c:pt>
                <c:pt idx="3915">
                  <c:v>206</c:v>
                </c:pt>
                <c:pt idx="3916">
                  <c:v>206</c:v>
                </c:pt>
                <c:pt idx="3917">
                  <c:v>205</c:v>
                </c:pt>
                <c:pt idx="3918">
                  <c:v>205</c:v>
                </c:pt>
                <c:pt idx="3919">
                  <c:v>205</c:v>
                </c:pt>
                <c:pt idx="3920">
                  <c:v>204</c:v>
                </c:pt>
                <c:pt idx="3921">
                  <c:v>204</c:v>
                </c:pt>
                <c:pt idx="3922">
                  <c:v>203</c:v>
                </c:pt>
                <c:pt idx="3923">
                  <c:v>203</c:v>
                </c:pt>
                <c:pt idx="3924">
                  <c:v>201</c:v>
                </c:pt>
                <c:pt idx="3925">
                  <c:v>201</c:v>
                </c:pt>
                <c:pt idx="3926">
                  <c:v>200</c:v>
                </c:pt>
                <c:pt idx="3927">
                  <c:v>203</c:v>
                </c:pt>
                <c:pt idx="3928">
                  <c:v>206</c:v>
                </c:pt>
                <c:pt idx="3929">
                  <c:v>204</c:v>
                </c:pt>
                <c:pt idx="3930">
                  <c:v>204</c:v>
                </c:pt>
                <c:pt idx="3931">
                  <c:v>204</c:v>
                </c:pt>
                <c:pt idx="3932">
                  <c:v>204</c:v>
                </c:pt>
                <c:pt idx="3933">
                  <c:v>204</c:v>
                </c:pt>
                <c:pt idx="3934">
                  <c:v>205</c:v>
                </c:pt>
                <c:pt idx="3935">
                  <c:v>205</c:v>
                </c:pt>
                <c:pt idx="3936">
                  <c:v>205</c:v>
                </c:pt>
                <c:pt idx="3937">
                  <c:v>205</c:v>
                </c:pt>
                <c:pt idx="3938">
                  <c:v>205</c:v>
                </c:pt>
                <c:pt idx="3939">
                  <c:v>205</c:v>
                </c:pt>
                <c:pt idx="3940">
                  <c:v>204</c:v>
                </c:pt>
                <c:pt idx="3941">
                  <c:v>204</c:v>
                </c:pt>
                <c:pt idx="3942">
                  <c:v>204</c:v>
                </c:pt>
                <c:pt idx="3943">
                  <c:v>204</c:v>
                </c:pt>
                <c:pt idx="3944">
                  <c:v>205</c:v>
                </c:pt>
                <c:pt idx="3945">
                  <c:v>205</c:v>
                </c:pt>
                <c:pt idx="3946">
                  <c:v>203</c:v>
                </c:pt>
                <c:pt idx="3947">
                  <c:v>202</c:v>
                </c:pt>
                <c:pt idx="3948">
                  <c:v>202</c:v>
                </c:pt>
                <c:pt idx="3949">
                  <c:v>202</c:v>
                </c:pt>
                <c:pt idx="3950">
                  <c:v>203</c:v>
                </c:pt>
                <c:pt idx="3951">
                  <c:v>202</c:v>
                </c:pt>
                <c:pt idx="3952">
                  <c:v>202</c:v>
                </c:pt>
                <c:pt idx="3953">
                  <c:v>202</c:v>
                </c:pt>
                <c:pt idx="3954">
                  <c:v>201</c:v>
                </c:pt>
                <c:pt idx="3955">
                  <c:v>207</c:v>
                </c:pt>
                <c:pt idx="3956">
                  <c:v>208</c:v>
                </c:pt>
                <c:pt idx="3957">
                  <c:v>208</c:v>
                </c:pt>
                <c:pt idx="3958">
                  <c:v>208</c:v>
                </c:pt>
                <c:pt idx="3959">
                  <c:v>206</c:v>
                </c:pt>
                <c:pt idx="3960">
                  <c:v>206</c:v>
                </c:pt>
                <c:pt idx="3961">
                  <c:v>206</c:v>
                </c:pt>
                <c:pt idx="3962">
                  <c:v>206</c:v>
                </c:pt>
                <c:pt idx="3963">
                  <c:v>206</c:v>
                </c:pt>
                <c:pt idx="3964">
                  <c:v>206</c:v>
                </c:pt>
                <c:pt idx="3965">
                  <c:v>207</c:v>
                </c:pt>
                <c:pt idx="3966">
                  <c:v>206</c:v>
                </c:pt>
                <c:pt idx="3967">
                  <c:v>207</c:v>
                </c:pt>
                <c:pt idx="3968">
                  <c:v>207</c:v>
                </c:pt>
                <c:pt idx="3969">
                  <c:v>206</c:v>
                </c:pt>
                <c:pt idx="3970">
                  <c:v>206</c:v>
                </c:pt>
                <c:pt idx="3971">
                  <c:v>207</c:v>
                </c:pt>
                <c:pt idx="3972">
                  <c:v>204</c:v>
                </c:pt>
                <c:pt idx="3973">
                  <c:v>202</c:v>
                </c:pt>
                <c:pt idx="3974">
                  <c:v>202</c:v>
                </c:pt>
                <c:pt idx="3975">
                  <c:v>201</c:v>
                </c:pt>
                <c:pt idx="3976">
                  <c:v>201</c:v>
                </c:pt>
                <c:pt idx="3977">
                  <c:v>201</c:v>
                </c:pt>
                <c:pt idx="3978">
                  <c:v>201</c:v>
                </c:pt>
                <c:pt idx="3979">
                  <c:v>203</c:v>
                </c:pt>
                <c:pt idx="3980">
                  <c:v>203</c:v>
                </c:pt>
                <c:pt idx="3981">
                  <c:v>204</c:v>
                </c:pt>
                <c:pt idx="3982">
                  <c:v>204</c:v>
                </c:pt>
                <c:pt idx="3983">
                  <c:v>204</c:v>
                </c:pt>
                <c:pt idx="3984">
                  <c:v>204</c:v>
                </c:pt>
                <c:pt idx="3985">
                  <c:v>204</c:v>
                </c:pt>
                <c:pt idx="3986">
                  <c:v>203</c:v>
                </c:pt>
                <c:pt idx="3987">
                  <c:v>202</c:v>
                </c:pt>
                <c:pt idx="3988">
                  <c:v>203</c:v>
                </c:pt>
                <c:pt idx="3989">
                  <c:v>201</c:v>
                </c:pt>
                <c:pt idx="3990">
                  <c:v>201</c:v>
                </c:pt>
                <c:pt idx="3991">
                  <c:v>198</c:v>
                </c:pt>
                <c:pt idx="3992">
                  <c:v>197</c:v>
                </c:pt>
                <c:pt idx="3993">
                  <c:v>196</c:v>
                </c:pt>
                <c:pt idx="3994">
                  <c:v>196</c:v>
                </c:pt>
                <c:pt idx="3995">
                  <c:v>195</c:v>
                </c:pt>
                <c:pt idx="3996">
                  <c:v>194</c:v>
                </c:pt>
                <c:pt idx="3997">
                  <c:v>194</c:v>
                </c:pt>
                <c:pt idx="3998">
                  <c:v>194</c:v>
                </c:pt>
                <c:pt idx="3999">
                  <c:v>194</c:v>
                </c:pt>
                <c:pt idx="4000">
                  <c:v>194</c:v>
                </c:pt>
                <c:pt idx="4001">
                  <c:v>194</c:v>
                </c:pt>
                <c:pt idx="4002">
                  <c:v>193</c:v>
                </c:pt>
                <c:pt idx="4003">
                  <c:v>191</c:v>
                </c:pt>
                <c:pt idx="4004">
                  <c:v>191</c:v>
                </c:pt>
                <c:pt idx="4005">
                  <c:v>191</c:v>
                </c:pt>
                <c:pt idx="4006">
                  <c:v>191</c:v>
                </c:pt>
                <c:pt idx="4007">
                  <c:v>191</c:v>
                </c:pt>
                <c:pt idx="4008">
                  <c:v>192</c:v>
                </c:pt>
                <c:pt idx="4009">
                  <c:v>190</c:v>
                </c:pt>
                <c:pt idx="4010">
                  <c:v>188</c:v>
                </c:pt>
                <c:pt idx="4011">
                  <c:v>188</c:v>
                </c:pt>
                <c:pt idx="4012">
                  <c:v>188</c:v>
                </c:pt>
                <c:pt idx="4013">
                  <c:v>188</c:v>
                </c:pt>
                <c:pt idx="4014">
                  <c:v>188</c:v>
                </c:pt>
                <c:pt idx="4015">
                  <c:v>187</c:v>
                </c:pt>
                <c:pt idx="4016">
                  <c:v>187</c:v>
                </c:pt>
                <c:pt idx="4017">
                  <c:v>185</c:v>
                </c:pt>
                <c:pt idx="4018">
                  <c:v>185</c:v>
                </c:pt>
                <c:pt idx="4019">
                  <c:v>185</c:v>
                </c:pt>
                <c:pt idx="4020">
                  <c:v>185</c:v>
                </c:pt>
                <c:pt idx="4021">
                  <c:v>181</c:v>
                </c:pt>
                <c:pt idx="4022">
                  <c:v>180</c:v>
                </c:pt>
                <c:pt idx="4023">
                  <c:v>181</c:v>
                </c:pt>
                <c:pt idx="4024">
                  <c:v>181</c:v>
                </c:pt>
                <c:pt idx="4025">
                  <c:v>181</c:v>
                </c:pt>
                <c:pt idx="4026">
                  <c:v>181</c:v>
                </c:pt>
                <c:pt idx="4027">
                  <c:v>179</c:v>
                </c:pt>
                <c:pt idx="4028">
                  <c:v>179</c:v>
                </c:pt>
                <c:pt idx="4029">
                  <c:v>179</c:v>
                </c:pt>
                <c:pt idx="4030">
                  <c:v>179</c:v>
                </c:pt>
                <c:pt idx="4031">
                  <c:v>179</c:v>
                </c:pt>
                <c:pt idx="4032">
                  <c:v>179</c:v>
                </c:pt>
                <c:pt idx="4033">
                  <c:v>178</c:v>
                </c:pt>
                <c:pt idx="4034">
                  <c:v>178</c:v>
                </c:pt>
                <c:pt idx="4035">
                  <c:v>178</c:v>
                </c:pt>
                <c:pt idx="4036">
                  <c:v>178</c:v>
                </c:pt>
                <c:pt idx="4037">
                  <c:v>177</c:v>
                </c:pt>
                <c:pt idx="4038">
                  <c:v>177</c:v>
                </c:pt>
                <c:pt idx="4039">
                  <c:v>177</c:v>
                </c:pt>
                <c:pt idx="4040">
                  <c:v>177</c:v>
                </c:pt>
                <c:pt idx="4041">
                  <c:v>176</c:v>
                </c:pt>
                <c:pt idx="4042">
                  <c:v>175</c:v>
                </c:pt>
                <c:pt idx="4043">
                  <c:v>175</c:v>
                </c:pt>
                <c:pt idx="4044">
                  <c:v>174</c:v>
                </c:pt>
                <c:pt idx="4045">
                  <c:v>174</c:v>
                </c:pt>
                <c:pt idx="4046">
                  <c:v>174</c:v>
                </c:pt>
                <c:pt idx="4047">
                  <c:v>174</c:v>
                </c:pt>
                <c:pt idx="4048">
                  <c:v>174</c:v>
                </c:pt>
                <c:pt idx="4049">
                  <c:v>174</c:v>
                </c:pt>
                <c:pt idx="4050">
                  <c:v>172</c:v>
                </c:pt>
                <c:pt idx="4051">
                  <c:v>172</c:v>
                </c:pt>
                <c:pt idx="4052">
                  <c:v>172</c:v>
                </c:pt>
                <c:pt idx="4053">
                  <c:v>172</c:v>
                </c:pt>
                <c:pt idx="4054">
                  <c:v>172</c:v>
                </c:pt>
                <c:pt idx="4055">
                  <c:v>172</c:v>
                </c:pt>
                <c:pt idx="4056">
                  <c:v>171</c:v>
                </c:pt>
                <c:pt idx="4057">
                  <c:v>171</c:v>
                </c:pt>
                <c:pt idx="4058">
                  <c:v>169</c:v>
                </c:pt>
                <c:pt idx="4059">
                  <c:v>169</c:v>
                </c:pt>
                <c:pt idx="4060">
                  <c:v>170</c:v>
                </c:pt>
                <c:pt idx="4061">
                  <c:v>169</c:v>
                </c:pt>
                <c:pt idx="4062">
                  <c:v>168</c:v>
                </c:pt>
                <c:pt idx="4063">
                  <c:v>166</c:v>
                </c:pt>
                <c:pt idx="4064">
                  <c:v>166</c:v>
                </c:pt>
                <c:pt idx="4065">
                  <c:v>166</c:v>
                </c:pt>
                <c:pt idx="4066">
                  <c:v>164</c:v>
                </c:pt>
                <c:pt idx="4067">
                  <c:v>163</c:v>
                </c:pt>
                <c:pt idx="4068">
                  <c:v>162</c:v>
                </c:pt>
                <c:pt idx="4069">
                  <c:v>161</c:v>
                </c:pt>
                <c:pt idx="4070">
                  <c:v>160</c:v>
                </c:pt>
                <c:pt idx="4071">
                  <c:v>158</c:v>
                </c:pt>
                <c:pt idx="4072">
                  <c:v>156</c:v>
                </c:pt>
                <c:pt idx="4073">
                  <c:v>155</c:v>
                </c:pt>
                <c:pt idx="4074">
                  <c:v>155</c:v>
                </c:pt>
                <c:pt idx="4075">
                  <c:v>155</c:v>
                </c:pt>
                <c:pt idx="4076">
                  <c:v>154</c:v>
                </c:pt>
                <c:pt idx="4077">
                  <c:v>154</c:v>
                </c:pt>
                <c:pt idx="4078">
                  <c:v>154</c:v>
                </c:pt>
                <c:pt idx="4079">
                  <c:v>153</c:v>
                </c:pt>
                <c:pt idx="4080">
                  <c:v>153</c:v>
                </c:pt>
                <c:pt idx="4081">
                  <c:v>153</c:v>
                </c:pt>
                <c:pt idx="4082">
                  <c:v>153</c:v>
                </c:pt>
                <c:pt idx="4083">
                  <c:v>153</c:v>
                </c:pt>
                <c:pt idx="4084">
                  <c:v>150</c:v>
                </c:pt>
                <c:pt idx="4085">
                  <c:v>148</c:v>
                </c:pt>
                <c:pt idx="4086">
                  <c:v>147</c:v>
                </c:pt>
                <c:pt idx="4087">
                  <c:v>146</c:v>
                </c:pt>
                <c:pt idx="4088">
                  <c:v>145</c:v>
                </c:pt>
                <c:pt idx="4089">
                  <c:v>146</c:v>
                </c:pt>
                <c:pt idx="4090">
                  <c:v>146</c:v>
                </c:pt>
                <c:pt idx="4091">
                  <c:v>145</c:v>
                </c:pt>
                <c:pt idx="4092">
                  <c:v>145</c:v>
                </c:pt>
                <c:pt idx="4093">
                  <c:v>145</c:v>
                </c:pt>
                <c:pt idx="4094">
                  <c:v>145</c:v>
                </c:pt>
                <c:pt idx="4095">
                  <c:v>145</c:v>
                </c:pt>
                <c:pt idx="4096">
                  <c:v>145</c:v>
                </c:pt>
                <c:pt idx="4097">
                  <c:v>143</c:v>
                </c:pt>
                <c:pt idx="4098">
                  <c:v>143</c:v>
                </c:pt>
                <c:pt idx="4099">
                  <c:v>143</c:v>
                </c:pt>
                <c:pt idx="4100">
                  <c:v>139</c:v>
                </c:pt>
                <c:pt idx="4101">
                  <c:v>137</c:v>
                </c:pt>
                <c:pt idx="4102">
                  <c:v>137</c:v>
                </c:pt>
                <c:pt idx="4103">
                  <c:v>137</c:v>
                </c:pt>
                <c:pt idx="4104">
                  <c:v>137</c:v>
                </c:pt>
                <c:pt idx="4105">
                  <c:v>137</c:v>
                </c:pt>
                <c:pt idx="4106">
                  <c:v>138</c:v>
                </c:pt>
                <c:pt idx="4107">
                  <c:v>138</c:v>
                </c:pt>
                <c:pt idx="4108">
                  <c:v>134</c:v>
                </c:pt>
                <c:pt idx="4109">
                  <c:v>133</c:v>
                </c:pt>
                <c:pt idx="4110">
                  <c:v>132</c:v>
                </c:pt>
                <c:pt idx="4111">
                  <c:v>133</c:v>
                </c:pt>
                <c:pt idx="4112">
                  <c:v>133</c:v>
                </c:pt>
                <c:pt idx="4113">
                  <c:v>133</c:v>
                </c:pt>
                <c:pt idx="4114">
                  <c:v>132</c:v>
                </c:pt>
                <c:pt idx="4115">
                  <c:v>130</c:v>
                </c:pt>
                <c:pt idx="4116">
                  <c:v>128</c:v>
                </c:pt>
                <c:pt idx="4117">
                  <c:v>125</c:v>
                </c:pt>
                <c:pt idx="4118">
                  <c:v>125</c:v>
                </c:pt>
                <c:pt idx="4119">
                  <c:v>122</c:v>
                </c:pt>
                <c:pt idx="4120">
                  <c:v>118</c:v>
                </c:pt>
                <c:pt idx="4121">
                  <c:v>115</c:v>
                </c:pt>
                <c:pt idx="4122">
                  <c:v>116</c:v>
                </c:pt>
                <c:pt idx="4123">
                  <c:v>117</c:v>
                </c:pt>
                <c:pt idx="4124">
                  <c:v>117</c:v>
                </c:pt>
                <c:pt idx="4125">
                  <c:v>114</c:v>
                </c:pt>
                <c:pt idx="4126">
                  <c:v>114</c:v>
                </c:pt>
                <c:pt idx="4127">
                  <c:v>114</c:v>
                </c:pt>
                <c:pt idx="4128">
                  <c:v>112</c:v>
                </c:pt>
                <c:pt idx="4129">
                  <c:v>110</c:v>
                </c:pt>
                <c:pt idx="4130">
                  <c:v>110</c:v>
                </c:pt>
                <c:pt idx="4131">
                  <c:v>110</c:v>
                </c:pt>
                <c:pt idx="4132">
                  <c:v>109</c:v>
                </c:pt>
                <c:pt idx="4133">
                  <c:v>109</c:v>
                </c:pt>
                <c:pt idx="4134">
                  <c:v>109</c:v>
                </c:pt>
                <c:pt idx="4135">
                  <c:v>108</c:v>
                </c:pt>
                <c:pt idx="4136">
                  <c:v>108</c:v>
                </c:pt>
                <c:pt idx="4137">
                  <c:v>108</c:v>
                </c:pt>
                <c:pt idx="4138">
                  <c:v>108</c:v>
                </c:pt>
                <c:pt idx="4139">
                  <c:v>106</c:v>
                </c:pt>
                <c:pt idx="4140">
                  <c:v>106</c:v>
                </c:pt>
                <c:pt idx="4141">
                  <c:v>105</c:v>
                </c:pt>
                <c:pt idx="4142">
                  <c:v>104</c:v>
                </c:pt>
                <c:pt idx="4143">
                  <c:v>104</c:v>
                </c:pt>
                <c:pt idx="4144">
                  <c:v>104</c:v>
                </c:pt>
                <c:pt idx="4145">
                  <c:v>101</c:v>
                </c:pt>
                <c:pt idx="4146">
                  <c:v>98</c:v>
                </c:pt>
                <c:pt idx="4147">
                  <c:v>96</c:v>
                </c:pt>
                <c:pt idx="4148">
                  <c:v>95</c:v>
                </c:pt>
                <c:pt idx="4149">
                  <c:v>95</c:v>
                </c:pt>
                <c:pt idx="4150">
                  <c:v>92</c:v>
                </c:pt>
                <c:pt idx="4151">
                  <c:v>91</c:v>
                </c:pt>
                <c:pt idx="4152">
                  <c:v>89</c:v>
                </c:pt>
                <c:pt idx="4153">
                  <c:v>89</c:v>
                </c:pt>
                <c:pt idx="4154">
                  <c:v>87</c:v>
                </c:pt>
                <c:pt idx="4155">
                  <c:v>87</c:v>
                </c:pt>
                <c:pt idx="4156">
                  <c:v>87</c:v>
                </c:pt>
                <c:pt idx="4157">
                  <c:v>83</c:v>
                </c:pt>
                <c:pt idx="4158">
                  <c:v>83</c:v>
                </c:pt>
                <c:pt idx="4159">
                  <c:v>83</c:v>
                </c:pt>
                <c:pt idx="4160">
                  <c:v>82</c:v>
                </c:pt>
                <c:pt idx="4161">
                  <c:v>79</c:v>
                </c:pt>
                <c:pt idx="4162">
                  <c:v>76</c:v>
                </c:pt>
                <c:pt idx="4163">
                  <c:v>76</c:v>
                </c:pt>
                <c:pt idx="4164">
                  <c:v>76</c:v>
                </c:pt>
                <c:pt idx="4165">
                  <c:v>76</c:v>
                </c:pt>
                <c:pt idx="4166">
                  <c:v>76</c:v>
                </c:pt>
                <c:pt idx="4167">
                  <c:v>71</c:v>
                </c:pt>
                <c:pt idx="4168">
                  <c:v>67</c:v>
                </c:pt>
                <c:pt idx="4169">
                  <c:v>67</c:v>
                </c:pt>
                <c:pt idx="4170">
                  <c:v>66</c:v>
                </c:pt>
                <c:pt idx="4171">
                  <c:v>66</c:v>
                </c:pt>
                <c:pt idx="4172">
                  <c:v>66</c:v>
                </c:pt>
                <c:pt idx="4173">
                  <c:v>66</c:v>
                </c:pt>
                <c:pt idx="4174">
                  <c:v>66</c:v>
                </c:pt>
                <c:pt idx="4175">
                  <c:v>66</c:v>
                </c:pt>
                <c:pt idx="4176">
                  <c:v>62</c:v>
                </c:pt>
                <c:pt idx="4177">
                  <c:v>56</c:v>
                </c:pt>
                <c:pt idx="4178">
                  <c:v>48</c:v>
                </c:pt>
                <c:pt idx="4179">
                  <c:v>47</c:v>
                </c:pt>
                <c:pt idx="4180">
                  <c:v>43</c:v>
                </c:pt>
                <c:pt idx="4181">
                  <c:v>38</c:v>
                </c:pt>
                <c:pt idx="4182">
                  <c:v>38</c:v>
                </c:pt>
                <c:pt idx="4183">
                  <c:v>37</c:v>
                </c:pt>
                <c:pt idx="4184">
                  <c:v>34</c:v>
                </c:pt>
                <c:pt idx="4185">
                  <c:v>33</c:v>
                </c:pt>
                <c:pt idx="4186">
                  <c:v>27</c:v>
                </c:pt>
                <c:pt idx="4187">
                  <c:v>26</c:v>
                </c:pt>
                <c:pt idx="4188">
                  <c:v>26</c:v>
                </c:pt>
                <c:pt idx="4189">
                  <c:v>25</c:v>
                </c:pt>
                <c:pt idx="4190">
                  <c:v>21</c:v>
                </c:pt>
                <c:pt idx="4191">
                  <c:v>19</c:v>
                </c:pt>
                <c:pt idx="4192">
                  <c:v>15</c:v>
                </c:pt>
                <c:pt idx="4193">
                  <c:v>12</c:v>
                </c:pt>
                <c:pt idx="4194">
                  <c:v>9</c:v>
                </c:pt>
                <c:pt idx="4195">
                  <c:v>9</c:v>
                </c:pt>
                <c:pt idx="4196">
                  <c:v>9</c:v>
                </c:pt>
                <c:pt idx="4197">
                  <c:v>9</c:v>
                </c:pt>
                <c:pt idx="4198">
                  <c:v>6</c:v>
                </c:pt>
                <c:pt idx="4199">
                  <c:v>2</c:v>
                </c:pt>
                <c:pt idx="4200">
                  <c:v>1</c:v>
                </c:pt>
                <c:pt idx="4201">
                  <c:v>1</c:v>
                </c:pt>
                <c:pt idx="4202">
                  <c:v>1</c:v>
                </c:pt>
              </c:numCache>
            </c:numRef>
          </c:val>
          <c:smooth val="0"/>
          <c:extLst>
            <c:ext xmlns:c16="http://schemas.microsoft.com/office/drawing/2014/chart" uri="{C3380CC4-5D6E-409C-BE32-E72D297353CC}">
              <c16:uniqueId val="{0000000D-6294-42B4-AF5D-FAD33E072343}"/>
            </c:ext>
          </c:extLst>
        </c:ser>
        <c:ser>
          <c:idx val="14"/>
          <c:order val="14"/>
          <c:tx>
            <c:strRef>
              <c:f>ActiveGroupsNumberPerMemberTop2!$P$1</c:f>
              <c:strCache>
                <c:ptCount val="1"/>
                <c:pt idx="0">
                  <c:v>195425500</c:v>
                </c:pt>
              </c:strCache>
            </c:strRef>
          </c:tx>
          <c:spPr>
            <a:ln w="28575" cap="rnd">
              <a:solidFill>
                <a:schemeClr val="accent5">
                  <a:lumMod val="60000"/>
                  <a:lumOff val="4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ActiveGroupsNumberPerMemberTop2!$P$2:$P$4205</c:f>
              <c:numCache>
                <c:formatCode>General</c:formatCode>
                <c:ptCount val="4204"/>
                <c:pt idx="3477">
                  <c:v>0</c:v>
                </c:pt>
                <c:pt idx="3478">
                  <c:v>5</c:v>
                </c:pt>
                <c:pt idx="3479">
                  <c:v>5</c:v>
                </c:pt>
                <c:pt idx="3480">
                  <c:v>5</c:v>
                </c:pt>
                <c:pt idx="3481">
                  <c:v>5</c:v>
                </c:pt>
                <c:pt idx="3482">
                  <c:v>5</c:v>
                </c:pt>
                <c:pt idx="3483">
                  <c:v>5</c:v>
                </c:pt>
                <c:pt idx="3484">
                  <c:v>5</c:v>
                </c:pt>
                <c:pt idx="3485">
                  <c:v>5</c:v>
                </c:pt>
                <c:pt idx="3486">
                  <c:v>5</c:v>
                </c:pt>
                <c:pt idx="3487">
                  <c:v>5</c:v>
                </c:pt>
                <c:pt idx="3488">
                  <c:v>5</c:v>
                </c:pt>
                <c:pt idx="3489">
                  <c:v>5</c:v>
                </c:pt>
                <c:pt idx="3490">
                  <c:v>5</c:v>
                </c:pt>
                <c:pt idx="3491">
                  <c:v>5</c:v>
                </c:pt>
                <c:pt idx="3492">
                  <c:v>5</c:v>
                </c:pt>
                <c:pt idx="3493">
                  <c:v>5</c:v>
                </c:pt>
                <c:pt idx="3494">
                  <c:v>5</c:v>
                </c:pt>
                <c:pt idx="3495">
                  <c:v>5</c:v>
                </c:pt>
                <c:pt idx="3496">
                  <c:v>5</c:v>
                </c:pt>
                <c:pt idx="3497">
                  <c:v>5</c:v>
                </c:pt>
                <c:pt idx="3498">
                  <c:v>5</c:v>
                </c:pt>
                <c:pt idx="3499">
                  <c:v>5</c:v>
                </c:pt>
                <c:pt idx="3500">
                  <c:v>5</c:v>
                </c:pt>
                <c:pt idx="3501">
                  <c:v>5</c:v>
                </c:pt>
                <c:pt idx="3502">
                  <c:v>5</c:v>
                </c:pt>
                <c:pt idx="3503">
                  <c:v>5</c:v>
                </c:pt>
                <c:pt idx="3504">
                  <c:v>5</c:v>
                </c:pt>
                <c:pt idx="3505">
                  <c:v>5</c:v>
                </c:pt>
                <c:pt idx="3506">
                  <c:v>5</c:v>
                </c:pt>
                <c:pt idx="3507">
                  <c:v>5</c:v>
                </c:pt>
                <c:pt idx="3508">
                  <c:v>5</c:v>
                </c:pt>
                <c:pt idx="3509">
                  <c:v>5</c:v>
                </c:pt>
                <c:pt idx="3510">
                  <c:v>5</c:v>
                </c:pt>
                <c:pt idx="3511">
                  <c:v>5</c:v>
                </c:pt>
                <c:pt idx="3512">
                  <c:v>5</c:v>
                </c:pt>
                <c:pt idx="3513">
                  <c:v>5</c:v>
                </c:pt>
                <c:pt idx="3514">
                  <c:v>5</c:v>
                </c:pt>
                <c:pt idx="3515">
                  <c:v>5</c:v>
                </c:pt>
                <c:pt idx="3516">
                  <c:v>5</c:v>
                </c:pt>
                <c:pt idx="3517">
                  <c:v>5</c:v>
                </c:pt>
                <c:pt idx="3518">
                  <c:v>5</c:v>
                </c:pt>
                <c:pt idx="3519">
                  <c:v>5</c:v>
                </c:pt>
                <c:pt idx="3520">
                  <c:v>5</c:v>
                </c:pt>
                <c:pt idx="3521">
                  <c:v>5</c:v>
                </c:pt>
                <c:pt idx="3522">
                  <c:v>5</c:v>
                </c:pt>
                <c:pt idx="3523">
                  <c:v>5</c:v>
                </c:pt>
                <c:pt idx="3524">
                  <c:v>5</c:v>
                </c:pt>
                <c:pt idx="3525">
                  <c:v>5</c:v>
                </c:pt>
                <c:pt idx="3526">
                  <c:v>5</c:v>
                </c:pt>
                <c:pt idx="3527">
                  <c:v>5</c:v>
                </c:pt>
                <c:pt idx="3528">
                  <c:v>5</c:v>
                </c:pt>
                <c:pt idx="3529">
                  <c:v>5</c:v>
                </c:pt>
                <c:pt idx="3530">
                  <c:v>5</c:v>
                </c:pt>
                <c:pt idx="3531">
                  <c:v>5</c:v>
                </c:pt>
                <c:pt idx="3532">
                  <c:v>5</c:v>
                </c:pt>
                <c:pt idx="3533">
                  <c:v>12</c:v>
                </c:pt>
                <c:pt idx="3534">
                  <c:v>14</c:v>
                </c:pt>
                <c:pt idx="3535">
                  <c:v>14</c:v>
                </c:pt>
                <c:pt idx="3536">
                  <c:v>14</c:v>
                </c:pt>
                <c:pt idx="3537">
                  <c:v>14</c:v>
                </c:pt>
                <c:pt idx="3538">
                  <c:v>14</c:v>
                </c:pt>
                <c:pt idx="3539">
                  <c:v>14</c:v>
                </c:pt>
                <c:pt idx="3540">
                  <c:v>14</c:v>
                </c:pt>
                <c:pt idx="3541">
                  <c:v>14</c:v>
                </c:pt>
                <c:pt idx="3542">
                  <c:v>14</c:v>
                </c:pt>
                <c:pt idx="3543">
                  <c:v>14</c:v>
                </c:pt>
                <c:pt idx="3544">
                  <c:v>14</c:v>
                </c:pt>
                <c:pt idx="3545">
                  <c:v>15</c:v>
                </c:pt>
                <c:pt idx="3546">
                  <c:v>15</c:v>
                </c:pt>
                <c:pt idx="3547">
                  <c:v>15</c:v>
                </c:pt>
                <c:pt idx="3548">
                  <c:v>15</c:v>
                </c:pt>
                <c:pt idx="3549">
                  <c:v>15</c:v>
                </c:pt>
                <c:pt idx="3550">
                  <c:v>15</c:v>
                </c:pt>
                <c:pt idx="3551">
                  <c:v>15</c:v>
                </c:pt>
                <c:pt idx="3552">
                  <c:v>15</c:v>
                </c:pt>
                <c:pt idx="3553">
                  <c:v>15</c:v>
                </c:pt>
                <c:pt idx="3554">
                  <c:v>15</c:v>
                </c:pt>
                <c:pt idx="3555">
                  <c:v>16</c:v>
                </c:pt>
                <c:pt idx="3556">
                  <c:v>16</c:v>
                </c:pt>
                <c:pt idx="3557">
                  <c:v>16</c:v>
                </c:pt>
                <c:pt idx="3558">
                  <c:v>16</c:v>
                </c:pt>
                <c:pt idx="3559">
                  <c:v>16</c:v>
                </c:pt>
                <c:pt idx="3560">
                  <c:v>16</c:v>
                </c:pt>
                <c:pt idx="3561">
                  <c:v>16</c:v>
                </c:pt>
                <c:pt idx="3562">
                  <c:v>17</c:v>
                </c:pt>
                <c:pt idx="3563">
                  <c:v>17</c:v>
                </c:pt>
                <c:pt idx="3564">
                  <c:v>18</c:v>
                </c:pt>
                <c:pt idx="3565">
                  <c:v>18</c:v>
                </c:pt>
                <c:pt idx="3566">
                  <c:v>18</c:v>
                </c:pt>
                <c:pt idx="3567">
                  <c:v>18</c:v>
                </c:pt>
                <c:pt idx="3568">
                  <c:v>18</c:v>
                </c:pt>
                <c:pt idx="3569">
                  <c:v>18</c:v>
                </c:pt>
                <c:pt idx="3570">
                  <c:v>18</c:v>
                </c:pt>
                <c:pt idx="3571">
                  <c:v>18</c:v>
                </c:pt>
                <c:pt idx="3572">
                  <c:v>18</c:v>
                </c:pt>
                <c:pt idx="3573">
                  <c:v>18</c:v>
                </c:pt>
                <c:pt idx="3574">
                  <c:v>19</c:v>
                </c:pt>
                <c:pt idx="3575">
                  <c:v>19</c:v>
                </c:pt>
                <c:pt idx="3576">
                  <c:v>19</c:v>
                </c:pt>
                <c:pt idx="3577">
                  <c:v>19</c:v>
                </c:pt>
                <c:pt idx="3578">
                  <c:v>19</c:v>
                </c:pt>
                <c:pt idx="3579">
                  <c:v>19</c:v>
                </c:pt>
                <c:pt idx="3580">
                  <c:v>19</c:v>
                </c:pt>
                <c:pt idx="3581">
                  <c:v>19</c:v>
                </c:pt>
                <c:pt idx="3582">
                  <c:v>19</c:v>
                </c:pt>
                <c:pt idx="3583">
                  <c:v>19</c:v>
                </c:pt>
                <c:pt idx="3584">
                  <c:v>19</c:v>
                </c:pt>
                <c:pt idx="3585">
                  <c:v>30</c:v>
                </c:pt>
                <c:pt idx="3586">
                  <c:v>30</c:v>
                </c:pt>
                <c:pt idx="3587">
                  <c:v>30</c:v>
                </c:pt>
                <c:pt idx="3588">
                  <c:v>30</c:v>
                </c:pt>
                <c:pt idx="3589">
                  <c:v>30</c:v>
                </c:pt>
                <c:pt idx="3590">
                  <c:v>30</c:v>
                </c:pt>
                <c:pt idx="3591">
                  <c:v>30</c:v>
                </c:pt>
                <c:pt idx="3592">
                  <c:v>49</c:v>
                </c:pt>
                <c:pt idx="3593">
                  <c:v>50</c:v>
                </c:pt>
                <c:pt idx="3594">
                  <c:v>51</c:v>
                </c:pt>
                <c:pt idx="3595">
                  <c:v>82</c:v>
                </c:pt>
                <c:pt idx="3596">
                  <c:v>87</c:v>
                </c:pt>
                <c:pt idx="3597">
                  <c:v>87</c:v>
                </c:pt>
                <c:pt idx="3598">
                  <c:v>188</c:v>
                </c:pt>
                <c:pt idx="3599">
                  <c:v>189</c:v>
                </c:pt>
                <c:pt idx="3600">
                  <c:v>190</c:v>
                </c:pt>
                <c:pt idx="3601">
                  <c:v>191</c:v>
                </c:pt>
                <c:pt idx="3602">
                  <c:v>191</c:v>
                </c:pt>
                <c:pt idx="3603">
                  <c:v>192</c:v>
                </c:pt>
                <c:pt idx="3604">
                  <c:v>192</c:v>
                </c:pt>
                <c:pt idx="3605">
                  <c:v>193</c:v>
                </c:pt>
                <c:pt idx="3606">
                  <c:v>193</c:v>
                </c:pt>
                <c:pt idx="3607">
                  <c:v>194</c:v>
                </c:pt>
                <c:pt idx="3608">
                  <c:v>194</c:v>
                </c:pt>
                <c:pt idx="3609">
                  <c:v>194</c:v>
                </c:pt>
                <c:pt idx="3610">
                  <c:v>195</c:v>
                </c:pt>
                <c:pt idx="3611">
                  <c:v>195</c:v>
                </c:pt>
                <c:pt idx="3612">
                  <c:v>195</c:v>
                </c:pt>
                <c:pt idx="3613">
                  <c:v>195</c:v>
                </c:pt>
                <c:pt idx="3614">
                  <c:v>195</c:v>
                </c:pt>
                <c:pt idx="3615">
                  <c:v>89</c:v>
                </c:pt>
                <c:pt idx="3616">
                  <c:v>89</c:v>
                </c:pt>
                <c:pt idx="3617">
                  <c:v>89</c:v>
                </c:pt>
                <c:pt idx="3618">
                  <c:v>88</c:v>
                </c:pt>
                <c:pt idx="3619">
                  <c:v>88</c:v>
                </c:pt>
                <c:pt idx="3620">
                  <c:v>88</c:v>
                </c:pt>
                <c:pt idx="3621">
                  <c:v>89</c:v>
                </c:pt>
                <c:pt idx="3622">
                  <c:v>89</c:v>
                </c:pt>
                <c:pt idx="3623">
                  <c:v>89</c:v>
                </c:pt>
                <c:pt idx="3624">
                  <c:v>89</c:v>
                </c:pt>
                <c:pt idx="3625">
                  <c:v>89</c:v>
                </c:pt>
                <c:pt idx="3626">
                  <c:v>89</c:v>
                </c:pt>
                <c:pt idx="3627">
                  <c:v>89</c:v>
                </c:pt>
                <c:pt idx="3628">
                  <c:v>89</c:v>
                </c:pt>
                <c:pt idx="3629">
                  <c:v>88</c:v>
                </c:pt>
                <c:pt idx="3630">
                  <c:v>86</c:v>
                </c:pt>
                <c:pt idx="3631">
                  <c:v>86</c:v>
                </c:pt>
                <c:pt idx="3632">
                  <c:v>85</c:v>
                </c:pt>
                <c:pt idx="3633">
                  <c:v>85</c:v>
                </c:pt>
                <c:pt idx="3634">
                  <c:v>86</c:v>
                </c:pt>
                <c:pt idx="3635">
                  <c:v>86</c:v>
                </c:pt>
                <c:pt idx="3636">
                  <c:v>86</c:v>
                </c:pt>
                <c:pt idx="3637">
                  <c:v>86</c:v>
                </c:pt>
                <c:pt idx="3638">
                  <c:v>86</c:v>
                </c:pt>
                <c:pt idx="3639">
                  <c:v>85</c:v>
                </c:pt>
                <c:pt idx="3640">
                  <c:v>85</c:v>
                </c:pt>
                <c:pt idx="3641">
                  <c:v>85</c:v>
                </c:pt>
                <c:pt idx="3642">
                  <c:v>85</c:v>
                </c:pt>
                <c:pt idx="3643">
                  <c:v>85</c:v>
                </c:pt>
                <c:pt idx="3644">
                  <c:v>85</c:v>
                </c:pt>
                <c:pt idx="3645">
                  <c:v>85</c:v>
                </c:pt>
                <c:pt idx="3646">
                  <c:v>85</c:v>
                </c:pt>
                <c:pt idx="3647">
                  <c:v>85</c:v>
                </c:pt>
                <c:pt idx="3648">
                  <c:v>85</c:v>
                </c:pt>
                <c:pt idx="3649">
                  <c:v>85</c:v>
                </c:pt>
                <c:pt idx="3650">
                  <c:v>84</c:v>
                </c:pt>
                <c:pt idx="3651">
                  <c:v>84</c:v>
                </c:pt>
                <c:pt idx="3652">
                  <c:v>84</c:v>
                </c:pt>
                <c:pt idx="3653">
                  <c:v>84</c:v>
                </c:pt>
                <c:pt idx="3654">
                  <c:v>84</c:v>
                </c:pt>
                <c:pt idx="3655">
                  <c:v>84</c:v>
                </c:pt>
                <c:pt idx="3656">
                  <c:v>84</c:v>
                </c:pt>
                <c:pt idx="3657">
                  <c:v>84</c:v>
                </c:pt>
                <c:pt idx="3658">
                  <c:v>87</c:v>
                </c:pt>
                <c:pt idx="3659">
                  <c:v>87</c:v>
                </c:pt>
                <c:pt idx="3660">
                  <c:v>62</c:v>
                </c:pt>
                <c:pt idx="3661">
                  <c:v>62</c:v>
                </c:pt>
                <c:pt idx="3662">
                  <c:v>63</c:v>
                </c:pt>
                <c:pt idx="3663">
                  <c:v>62</c:v>
                </c:pt>
                <c:pt idx="3664">
                  <c:v>61</c:v>
                </c:pt>
                <c:pt idx="3665">
                  <c:v>60</c:v>
                </c:pt>
                <c:pt idx="3666">
                  <c:v>60</c:v>
                </c:pt>
                <c:pt idx="3667">
                  <c:v>60</c:v>
                </c:pt>
                <c:pt idx="3668">
                  <c:v>60</c:v>
                </c:pt>
                <c:pt idx="3669">
                  <c:v>61</c:v>
                </c:pt>
                <c:pt idx="3670">
                  <c:v>61</c:v>
                </c:pt>
                <c:pt idx="3671">
                  <c:v>61</c:v>
                </c:pt>
                <c:pt idx="3672">
                  <c:v>60</c:v>
                </c:pt>
                <c:pt idx="3673">
                  <c:v>60</c:v>
                </c:pt>
                <c:pt idx="3674">
                  <c:v>60</c:v>
                </c:pt>
                <c:pt idx="3675">
                  <c:v>59</c:v>
                </c:pt>
                <c:pt idx="3676">
                  <c:v>59</c:v>
                </c:pt>
                <c:pt idx="3677">
                  <c:v>59</c:v>
                </c:pt>
                <c:pt idx="3678">
                  <c:v>59</c:v>
                </c:pt>
                <c:pt idx="3679">
                  <c:v>59</c:v>
                </c:pt>
                <c:pt idx="3680">
                  <c:v>58</c:v>
                </c:pt>
                <c:pt idx="3681">
                  <c:v>58</c:v>
                </c:pt>
                <c:pt idx="3682">
                  <c:v>58</c:v>
                </c:pt>
                <c:pt idx="3683">
                  <c:v>58</c:v>
                </c:pt>
                <c:pt idx="3684">
                  <c:v>58</c:v>
                </c:pt>
                <c:pt idx="3685">
                  <c:v>58</c:v>
                </c:pt>
                <c:pt idx="3686">
                  <c:v>58</c:v>
                </c:pt>
                <c:pt idx="3687">
                  <c:v>58</c:v>
                </c:pt>
                <c:pt idx="3688">
                  <c:v>58</c:v>
                </c:pt>
                <c:pt idx="3689">
                  <c:v>58</c:v>
                </c:pt>
                <c:pt idx="3690">
                  <c:v>58</c:v>
                </c:pt>
                <c:pt idx="3691">
                  <c:v>58</c:v>
                </c:pt>
                <c:pt idx="3692">
                  <c:v>58</c:v>
                </c:pt>
                <c:pt idx="3693">
                  <c:v>58</c:v>
                </c:pt>
                <c:pt idx="3694">
                  <c:v>58</c:v>
                </c:pt>
                <c:pt idx="3695">
                  <c:v>58</c:v>
                </c:pt>
                <c:pt idx="3696">
                  <c:v>60</c:v>
                </c:pt>
                <c:pt idx="3697">
                  <c:v>59</c:v>
                </c:pt>
                <c:pt idx="3698">
                  <c:v>59</c:v>
                </c:pt>
                <c:pt idx="3699">
                  <c:v>59</c:v>
                </c:pt>
                <c:pt idx="3700">
                  <c:v>58</c:v>
                </c:pt>
                <c:pt idx="3701">
                  <c:v>58</c:v>
                </c:pt>
                <c:pt idx="3702">
                  <c:v>58</c:v>
                </c:pt>
                <c:pt idx="3703">
                  <c:v>58</c:v>
                </c:pt>
                <c:pt idx="3704">
                  <c:v>58</c:v>
                </c:pt>
                <c:pt idx="3705">
                  <c:v>58</c:v>
                </c:pt>
                <c:pt idx="3706">
                  <c:v>57</c:v>
                </c:pt>
                <c:pt idx="3707">
                  <c:v>57</c:v>
                </c:pt>
                <c:pt idx="3708">
                  <c:v>56</c:v>
                </c:pt>
                <c:pt idx="3709">
                  <c:v>56</c:v>
                </c:pt>
                <c:pt idx="3710">
                  <c:v>56</c:v>
                </c:pt>
                <c:pt idx="3711">
                  <c:v>56</c:v>
                </c:pt>
                <c:pt idx="3712">
                  <c:v>56</c:v>
                </c:pt>
                <c:pt idx="3713">
                  <c:v>56</c:v>
                </c:pt>
                <c:pt idx="3714">
                  <c:v>56</c:v>
                </c:pt>
                <c:pt idx="3715">
                  <c:v>56</c:v>
                </c:pt>
                <c:pt idx="3716">
                  <c:v>55</c:v>
                </c:pt>
                <c:pt idx="3717">
                  <c:v>55</c:v>
                </c:pt>
                <c:pt idx="3718">
                  <c:v>56</c:v>
                </c:pt>
                <c:pt idx="3719">
                  <c:v>56</c:v>
                </c:pt>
                <c:pt idx="3720">
                  <c:v>56</c:v>
                </c:pt>
                <c:pt idx="3721">
                  <c:v>56</c:v>
                </c:pt>
                <c:pt idx="3722">
                  <c:v>55</c:v>
                </c:pt>
                <c:pt idx="3723">
                  <c:v>53</c:v>
                </c:pt>
                <c:pt idx="3724">
                  <c:v>52</c:v>
                </c:pt>
                <c:pt idx="3725">
                  <c:v>52</c:v>
                </c:pt>
                <c:pt idx="3726">
                  <c:v>52</c:v>
                </c:pt>
                <c:pt idx="3727">
                  <c:v>52</c:v>
                </c:pt>
                <c:pt idx="3728">
                  <c:v>52</c:v>
                </c:pt>
                <c:pt idx="3729">
                  <c:v>52</c:v>
                </c:pt>
                <c:pt idx="3730">
                  <c:v>52</c:v>
                </c:pt>
                <c:pt idx="3731">
                  <c:v>52</c:v>
                </c:pt>
                <c:pt idx="3732">
                  <c:v>52</c:v>
                </c:pt>
                <c:pt idx="3733">
                  <c:v>53</c:v>
                </c:pt>
                <c:pt idx="3734">
                  <c:v>53</c:v>
                </c:pt>
                <c:pt idx="3735">
                  <c:v>53</c:v>
                </c:pt>
                <c:pt idx="3736">
                  <c:v>53</c:v>
                </c:pt>
                <c:pt idx="3737">
                  <c:v>53</c:v>
                </c:pt>
                <c:pt idx="3738">
                  <c:v>53</c:v>
                </c:pt>
                <c:pt idx="3739">
                  <c:v>53</c:v>
                </c:pt>
                <c:pt idx="3740">
                  <c:v>53</c:v>
                </c:pt>
                <c:pt idx="3741">
                  <c:v>53</c:v>
                </c:pt>
                <c:pt idx="3742">
                  <c:v>53</c:v>
                </c:pt>
                <c:pt idx="3743">
                  <c:v>51</c:v>
                </c:pt>
                <c:pt idx="3744">
                  <c:v>51</c:v>
                </c:pt>
                <c:pt idx="3745">
                  <c:v>51</c:v>
                </c:pt>
                <c:pt idx="3746">
                  <c:v>51</c:v>
                </c:pt>
                <c:pt idx="3747">
                  <c:v>51</c:v>
                </c:pt>
                <c:pt idx="3748">
                  <c:v>51</c:v>
                </c:pt>
                <c:pt idx="3749">
                  <c:v>51</c:v>
                </c:pt>
                <c:pt idx="3750">
                  <c:v>51</c:v>
                </c:pt>
                <c:pt idx="3751">
                  <c:v>51</c:v>
                </c:pt>
                <c:pt idx="3752">
                  <c:v>51</c:v>
                </c:pt>
                <c:pt idx="3753">
                  <c:v>51</c:v>
                </c:pt>
                <c:pt idx="3754">
                  <c:v>51</c:v>
                </c:pt>
                <c:pt idx="3755">
                  <c:v>52</c:v>
                </c:pt>
                <c:pt idx="3756">
                  <c:v>52</c:v>
                </c:pt>
                <c:pt idx="3757">
                  <c:v>52</c:v>
                </c:pt>
                <c:pt idx="3758">
                  <c:v>51</c:v>
                </c:pt>
                <c:pt idx="3759">
                  <c:v>51</c:v>
                </c:pt>
                <c:pt idx="3760">
                  <c:v>51</c:v>
                </c:pt>
                <c:pt idx="3761">
                  <c:v>51</c:v>
                </c:pt>
                <c:pt idx="3762">
                  <c:v>51</c:v>
                </c:pt>
                <c:pt idx="3763">
                  <c:v>51</c:v>
                </c:pt>
                <c:pt idx="3764">
                  <c:v>51</c:v>
                </c:pt>
                <c:pt idx="3765">
                  <c:v>51</c:v>
                </c:pt>
                <c:pt idx="3766">
                  <c:v>52</c:v>
                </c:pt>
                <c:pt idx="3767">
                  <c:v>52</c:v>
                </c:pt>
                <c:pt idx="3768">
                  <c:v>53</c:v>
                </c:pt>
                <c:pt idx="3769">
                  <c:v>53</c:v>
                </c:pt>
                <c:pt idx="3770">
                  <c:v>51</c:v>
                </c:pt>
                <c:pt idx="3771">
                  <c:v>50</c:v>
                </c:pt>
                <c:pt idx="3772">
                  <c:v>50</c:v>
                </c:pt>
                <c:pt idx="3773">
                  <c:v>50</c:v>
                </c:pt>
                <c:pt idx="3774">
                  <c:v>50</c:v>
                </c:pt>
                <c:pt idx="3775">
                  <c:v>51</c:v>
                </c:pt>
                <c:pt idx="3776">
                  <c:v>51</c:v>
                </c:pt>
                <c:pt idx="3777">
                  <c:v>51</c:v>
                </c:pt>
                <c:pt idx="3778">
                  <c:v>51</c:v>
                </c:pt>
                <c:pt idx="3779">
                  <c:v>51</c:v>
                </c:pt>
                <c:pt idx="3780">
                  <c:v>51</c:v>
                </c:pt>
                <c:pt idx="3781">
                  <c:v>51</c:v>
                </c:pt>
                <c:pt idx="3782">
                  <c:v>51</c:v>
                </c:pt>
                <c:pt idx="3783">
                  <c:v>51</c:v>
                </c:pt>
                <c:pt idx="3784">
                  <c:v>51</c:v>
                </c:pt>
                <c:pt idx="3785">
                  <c:v>50</c:v>
                </c:pt>
                <c:pt idx="3786">
                  <c:v>50</c:v>
                </c:pt>
                <c:pt idx="3787">
                  <c:v>51</c:v>
                </c:pt>
                <c:pt idx="3788">
                  <c:v>50</c:v>
                </c:pt>
                <c:pt idx="3789">
                  <c:v>50</c:v>
                </c:pt>
                <c:pt idx="3790">
                  <c:v>49</c:v>
                </c:pt>
                <c:pt idx="3791">
                  <c:v>49</c:v>
                </c:pt>
                <c:pt idx="3792">
                  <c:v>49</c:v>
                </c:pt>
                <c:pt idx="3793">
                  <c:v>49</c:v>
                </c:pt>
                <c:pt idx="3794">
                  <c:v>47</c:v>
                </c:pt>
                <c:pt idx="3795">
                  <c:v>47</c:v>
                </c:pt>
                <c:pt idx="3796">
                  <c:v>47</c:v>
                </c:pt>
                <c:pt idx="3797">
                  <c:v>45</c:v>
                </c:pt>
                <c:pt idx="3798">
                  <c:v>45</c:v>
                </c:pt>
                <c:pt idx="3799">
                  <c:v>45</c:v>
                </c:pt>
                <c:pt idx="3800">
                  <c:v>45</c:v>
                </c:pt>
                <c:pt idx="3801">
                  <c:v>45</c:v>
                </c:pt>
                <c:pt idx="3802">
                  <c:v>45</c:v>
                </c:pt>
                <c:pt idx="3803">
                  <c:v>45</c:v>
                </c:pt>
                <c:pt idx="3804">
                  <c:v>46</c:v>
                </c:pt>
                <c:pt idx="3805">
                  <c:v>46</c:v>
                </c:pt>
                <c:pt idx="3806">
                  <c:v>46</c:v>
                </c:pt>
                <c:pt idx="3807">
                  <c:v>45</c:v>
                </c:pt>
                <c:pt idx="3808">
                  <c:v>45</c:v>
                </c:pt>
                <c:pt idx="3809">
                  <c:v>45</c:v>
                </c:pt>
                <c:pt idx="3810">
                  <c:v>45</c:v>
                </c:pt>
                <c:pt idx="3811">
                  <c:v>45</c:v>
                </c:pt>
                <c:pt idx="3812">
                  <c:v>46</c:v>
                </c:pt>
                <c:pt idx="3813">
                  <c:v>46</c:v>
                </c:pt>
                <c:pt idx="3814">
                  <c:v>46</c:v>
                </c:pt>
                <c:pt idx="3815">
                  <c:v>47</c:v>
                </c:pt>
                <c:pt idx="3816">
                  <c:v>47</c:v>
                </c:pt>
                <c:pt idx="3817">
                  <c:v>47</c:v>
                </c:pt>
                <c:pt idx="3818">
                  <c:v>47</c:v>
                </c:pt>
                <c:pt idx="3819">
                  <c:v>47</c:v>
                </c:pt>
                <c:pt idx="3820">
                  <c:v>47</c:v>
                </c:pt>
                <c:pt idx="3821">
                  <c:v>47</c:v>
                </c:pt>
                <c:pt idx="3822">
                  <c:v>47</c:v>
                </c:pt>
                <c:pt idx="3823">
                  <c:v>48</c:v>
                </c:pt>
                <c:pt idx="3824">
                  <c:v>48</c:v>
                </c:pt>
                <c:pt idx="3825">
                  <c:v>48</c:v>
                </c:pt>
                <c:pt idx="3826">
                  <c:v>48</c:v>
                </c:pt>
                <c:pt idx="3827">
                  <c:v>48</c:v>
                </c:pt>
                <c:pt idx="3828">
                  <c:v>48</c:v>
                </c:pt>
                <c:pt idx="3829">
                  <c:v>48</c:v>
                </c:pt>
                <c:pt idx="3830">
                  <c:v>47</c:v>
                </c:pt>
                <c:pt idx="3831">
                  <c:v>47</c:v>
                </c:pt>
                <c:pt idx="3832">
                  <c:v>47</c:v>
                </c:pt>
                <c:pt idx="3833">
                  <c:v>47</c:v>
                </c:pt>
                <c:pt idx="3834">
                  <c:v>47</c:v>
                </c:pt>
                <c:pt idx="3835">
                  <c:v>47</c:v>
                </c:pt>
                <c:pt idx="3836">
                  <c:v>47</c:v>
                </c:pt>
                <c:pt idx="3837">
                  <c:v>47</c:v>
                </c:pt>
                <c:pt idx="3838">
                  <c:v>48</c:v>
                </c:pt>
                <c:pt idx="3839">
                  <c:v>49</c:v>
                </c:pt>
                <c:pt idx="3840">
                  <c:v>50</c:v>
                </c:pt>
                <c:pt idx="3841">
                  <c:v>50</c:v>
                </c:pt>
                <c:pt idx="3842">
                  <c:v>49</c:v>
                </c:pt>
                <c:pt idx="3843">
                  <c:v>49</c:v>
                </c:pt>
                <c:pt idx="3844">
                  <c:v>49</c:v>
                </c:pt>
                <c:pt idx="3845">
                  <c:v>48</c:v>
                </c:pt>
                <c:pt idx="3846">
                  <c:v>48</c:v>
                </c:pt>
                <c:pt idx="3847">
                  <c:v>49</c:v>
                </c:pt>
                <c:pt idx="3848">
                  <c:v>50</c:v>
                </c:pt>
                <c:pt idx="3849">
                  <c:v>50</c:v>
                </c:pt>
                <c:pt idx="3850">
                  <c:v>50</c:v>
                </c:pt>
                <c:pt idx="3851">
                  <c:v>49</c:v>
                </c:pt>
                <c:pt idx="3852">
                  <c:v>49</c:v>
                </c:pt>
                <c:pt idx="3853">
                  <c:v>48</c:v>
                </c:pt>
                <c:pt idx="3854">
                  <c:v>48</c:v>
                </c:pt>
                <c:pt idx="3855">
                  <c:v>48</c:v>
                </c:pt>
                <c:pt idx="3856">
                  <c:v>48</c:v>
                </c:pt>
                <c:pt idx="3857">
                  <c:v>48</c:v>
                </c:pt>
                <c:pt idx="3858">
                  <c:v>48</c:v>
                </c:pt>
                <c:pt idx="3859">
                  <c:v>48</c:v>
                </c:pt>
                <c:pt idx="3860">
                  <c:v>48</c:v>
                </c:pt>
                <c:pt idx="3861">
                  <c:v>48</c:v>
                </c:pt>
                <c:pt idx="3862">
                  <c:v>48</c:v>
                </c:pt>
                <c:pt idx="3863">
                  <c:v>48</c:v>
                </c:pt>
                <c:pt idx="3864">
                  <c:v>48</c:v>
                </c:pt>
                <c:pt idx="3865">
                  <c:v>48</c:v>
                </c:pt>
                <c:pt idx="3866">
                  <c:v>48</c:v>
                </c:pt>
                <c:pt idx="3867">
                  <c:v>48</c:v>
                </c:pt>
                <c:pt idx="3868">
                  <c:v>48</c:v>
                </c:pt>
                <c:pt idx="3869">
                  <c:v>48</c:v>
                </c:pt>
                <c:pt idx="3870">
                  <c:v>48</c:v>
                </c:pt>
                <c:pt idx="3871">
                  <c:v>48</c:v>
                </c:pt>
                <c:pt idx="3872">
                  <c:v>48</c:v>
                </c:pt>
                <c:pt idx="3873">
                  <c:v>48</c:v>
                </c:pt>
                <c:pt idx="3874">
                  <c:v>48</c:v>
                </c:pt>
                <c:pt idx="3875">
                  <c:v>48</c:v>
                </c:pt>
                <c:pt idx="3876">
                  <c:v>48</c:v>
                </c:pt>
                <c:pt idx="3877">
                  <c:v>48</c:v>
                </c:pt>
                <c:pt idx="3878">
                  <c:v>48</c:v>
                </c:pt>
                <c:pt idx="3879">
                  <c:v>48</c:v>
                </c:pt>
                <c:pt idx="3880">
                  <c:v>49</c:v>
                </c:pt>
                <c:pt idx="3881">
                  <c:v>49</c:v>
                </c:pt>
                <c:pt idx="3882">
                  <c:v>49</c:v>
                </c:pt>
                <c:pt idx="3883">
                  <c:v>48</c:v>
                </c:pt>
                <c:pt idx="3884">
                  <c:v>48</c:v>
                </c:pt>
                <c:pt idx="3885">
                  <c:v>48</c:v>
                </c:pt>
                <c:pt idx="3886">
                  <c:v>48</c:v>
                </c:pt>
                <c:pt idx="3887">
                  <c:v>48</c:v>
                </c:pt>
                <c:pt idx="3888">
                  <c:v>48</c:v>
                </c:pt>
                <c:pt idx="3889">
                  <c:v>48</c:v>
                </c:pt>
                <c:pt idx="3890">
                  <c:v>48</c:v>
                </c:pt>
                <c:pt idx="3891">
                  <c:v>49</c:v>
                </c:pt>
                <c:pt idx="3892">
                  <c:v>49</c:v>
                </c:pt>
                <c:pt idx="3893">
                  <c:v>49</c:v>
                </c:pt>
                <c:pt idx="3894">
                  <c:v>51</c:v>
                </c:pt>
                <c:pt idx="3895">
                  <c:v>51</c:v>
                </c:pt>
                <c:pt idx="3896">
                  <c:v>51</c:v>
                </c:pt>
                <c:pt idx="3897">
                  <c:v>51</c:v>
                </c:pt>
                <c:pt idx="3898">
                  <c:v>51</c:v>
                </c:pt>
                <c:pt idx="3899">
                  <c:v>51</c:v>
                </c:pt>
                <c:pt idx="3900">
                  <c:v>51</c:v>
                </c:pt>
                <c:pt idx="3901">
                  <c:v>51</c:v>
                </c:pt>
                <c:pt idx="3902">
                  <c:v>51</c:v>
                </c:pt>
                <c:pt idx="3903">
                  <c:v>53</c:v>
                </c:pt>
                <c:pt idx="3904">
                  <c:v>53</c:v>
                </c:pt>
                <c:pt idx="3905">
                  <c:v>53</c:v>
                </c:pt>
                <c:pt idx="3906">
                  <c:v>53</c:v>
                </c:pt>
                <c:pt idx="3907">
                  <c:v>53</c:v>
                </c:pt>
                <c:pt idx="3908">
                  <c:v>53</c:v>
                </c:pt>
                <c:pt idx="3909">
                  <c:v>53</c:v>
                </c:pt>
                <c:pt idx="3910">
                  <c:v>53</c:v>
                </c:pt>
                <c:pt idx="3911">
                  <c:v>54</c:v>
                </c:pt>
                <c:pt idx="3912">
                  <c:v>55</c:v>
                </c:pt>
                <c:pt idx="3913">
                  <c:v>55</c:v>
                </c:pt>
                <c:pt idx="3914">
                  <c:v>54</c:v>
                </c:pt>
                <c:pt idx="3915">
                  <c:v>54</c:v>
                </c:pt>
                <c:pt idx="3916">
                  <c:v>50</c:v>
                </c:pt>
                <c:pt idx="3917">
                  <c:v>51</c:v>
                </c:pt>
                <c:pt idx="3918">
                  <c:v>52</c:v>
                </c:pt>
                <c:pt idx="3919">
                  <c:v>44</c:v>
                </c:pt>
                <c:pt idx="3920">
                  <c:v>44</c:v>
                </c:pt>
                <c:pt idx="3921">
                  <c:v>44</c:v>
                </c:pt>
                <c:pt idx="3922">
                  <c:v>44</c:v>
                </c:pt>
                <c:pt idx="3923">
                  <c:v>44</c:v>
                </c:pt>
                <c:pt idx="3924">
                  <c:v>42</c:v>
                </c:pt>
                <c:pt idx="3925">
                  <c:v>42</c:v>
                </c:pt>
                <c:pt idx="3926">
                  <c:v>42</c:v>
                </c:pt>
                <c:pt idx="3927">
                  <c:v>42</c:v>
                </c:pt>
                <c:pt idx="3928">
                  <c:v>42</c:v>
                </c:pt>
                <c:pt idx="3929">
                  <c:v>42</c:v>
                </c:pt>
                <c:pt idx="3930">
                  <c:v>42</c:v>
                </c:pt>
                <c:pt idx="3931">
                  <c:v>42</c:v>
                </c:pt>
                <c:pt idx="3932">
                  <c:v>42</c:v>
                </c:pt>
                <c:pt idx="3933">
                  <c:v>42</c:v>
                </c:pt>
                <c:pt idx="3934">
                  <c:v>42</c:v>
                </c:pt>
                <c:pt idx="3935">
                  <c:v>42</c:v>
                </c:pt>
                <c:pt idx="3936">
                  <c:v>42</c:v>
                </c:pt>
                <c:pt idx="3937">
                  <c:v>42</c:v>
                </c:pt>
                <c:pt idx="3938">
                  <c:v>42</c:v>
                </c:pt>
                <c:pt idx="3939">
                  <c:v>42</c:v>
                </c:pt>
                <c:pt idx="3940">
                  <c:v>42</c:v>
                </c:pt>
                <c:pt idx="3941">
                  <c:v>42</c:v>
                </c:pt>
                <c:pt idx="3942">
                  <c:v>42</c:v>
                </c:pt>
                <c:pt idx="3943">
                  <c:v>42</c:v>
                </c:pt>
                <c:pt idx="3944">
                  <c:v>43</c:v>
                </c:pt>
                <c:pt idx="3945">
                  <c:v>43</c:v>
                </c:pt>
                <c:pt idx="3946">
                  <c:v>43</c:v>
                </c:pt>
                <c:pt idx="3947">
                  <c:v>43</c:v>
                </c:pt>
                <c:pt idx="3948">
                  <c:v>43</c:v>
                </c:pt>
                <c:pt idx="3949">
                  <c:v>43</c:v>
                </c:pt>
                <c:pt idx="3950">
                  <c:v>43</c:v>
                </c:pt>
                <c:pt idx="3951">
                  <c:v>43</c:v>
                </c:pt>
                <c:pt idx="3952">
                  <c:v>44</c:v>
                </c:pt>
                <c:pt idx="3953">
                  <c:v>44</c:v>
                </c:pt>
                <c:pt idx="3954">
                  <c:v>44</c:v>
                </c:pt>
                <c:pt idx="3955">
                  <c:v>44</c:v>
                </c:pt>
                <c:pt idx="3956">
                  <c:v>44</c:v>
                </c:pt>
                <c:pt idx="3957">
                  <c:v>44</c:v>
                </c:pt>
                <c:pt idx="3958">
                  <c:v>44</c:v>
                </c:pt>
                <c:pt idx="3959">
                  <c:v>44</c:v>
                </c:pt>
                <c:pt idx="3960">
                  <c:v>44</c:v>
                </c:pt>
                <c:pt idx="3961">
                  <c:v>44</c:v>
                </c:pt>
                <c:pt idx="3962">
                  <c:v>44</c:v>
                </c:pt>
                <c:pt idx="3963">
                  <c:v>44</c:v>
                </c:pt>
                <c:pt idx="3964">
                  <c:v>44</c:v>
                </c:pt>
                <c:pt idx="3965">
                  <c:v>44</c:v>
                </c:pt>
                <c:pt idx="3966">
                  <c:v>44</c:v>
                </c:pt>
                <c:pt idx="3967">
                  <c:v>44</c:v>
                </c:pt>
                <c:pt idx="3968">
                  <c:v>44</c:v>
                </c:pt>
                <c:pt idx="3969">
                  <c:v>44</c:v>
                </c:pt>
                <c:pt idx="3970">
                  <c:v>45</c:v>
                </c:pt>
                <c:pt idx="3971">
                  <c:v>45</c:v>
                </c:pt>
                <c:pt idx="3972">
                  <c:v>45</c:v>
                </c:pt>
                <c:pt idx="3973">
                  <c:v>45</c:v>
                </c:pt>
                <c:pt idx="3974">
                  <c:v>45</c:v>
                </c:pt>
                <c:pt idx="3975">
                  <c:v>45</c:v>
                </c:pt>
                <c:pt idx="3976">
                  <c:v>45</c:v>
                </c:pt>
                <c:pt idx="3977">
                  <c:v>45</c:v>
                </c:pt>
                <c:pt idx="3978">
                  <c:v>45</c:v>
                </c:pt>
                <c:pt idx="3979">
                  <c:v>44</c:v>
                </c:pt>
                <c:pt idx="3980">
                  <c:v>44</c:v>
                </c:pt>
                <c:pt idx="3981">
                  <c:v>44</c:v>
                </c:pt>
                <c:pt idx="3982">
                  <c:v>44</c:v>
                </c:pt>
                <c:pt idx="3983">
                  <c:v>44</c:v>
                </c:pt>
                <c:pt idx="3984">
                  <c:v>44</c:v>
                </c:pt>
                <c:pt idx="3985">
                  <c:v>44</c:v>
                </c:pt>
                <c:pt idx="3986">
                  <c:v>44</c:v>
                </c:pt>
                <c:pt idx="3987">
                  <c:v>44</c:v>
                </c:pt>
                <c:pt idx="3988">
                  <c:v>44</c:v>
                </c:pt>
                <c:pt idx="3989">
                  <c:v>44</c:v>
                </c:pt>
                <c:pt idx="3990">
                  <c:v>44</c:v>
                </c:pt>
                <c:pt idx="3991">
                  <c:v>44</c:v>
                </c:pt>
                <c:pt idx="3992">
                  <c:v>44</c:v>
                </c:pt>
                <c:pt idx="3993">
                  <c:v>44</c:v>
                </c:pt>
                <c:pt idx="3994">
                  <c:v>44</c:v>
                </c:pt>
                <c:pt idx="3995">
                  <c:v>44</c:v>
                </c:pt>
                <c:pt idx="3996">
                  <c:v>44</c:v>
                </c:pt>
                <c:pt idx="3997">
                  <c:v>44</c:v>
                </c:pt>
                <c:pt idx="3998">
                  <c:v>44</c:v>
                </c:pt>
                <c:pt idx="3999">
                  <c:v>44</c:v>
                </c:pt>
                <c:pt idx="4000">
                  <c:v>44</c:v>
                </c:pt>
                <c:pt idx="4001">
                  <c:v>44</c:v>
                </c:pt>
                <c:pt idx="4002">
                  <c:v>44</c:v>
                </c:pt>
                <c:pt idx="4003">
                  <c:v>44</c:v>
                </c:pt>
                <c:pt idx="4004">
                  <c:v>44</c:v>
                </c:pt>
                <c:pt idx="4005">
                  <c:v>44</c:v>
                </c:pt>
                <c:pt idx="4006">
                  <c:v>44</c:v>
                </c:pt>
                <c:pt idx="4007">
                  <c:v>44</c:v>
                </c:pt>
                <c:pt idx="4008">
                  <c:v>44</c:v>
                </c:pt>
                <c:pt idx="4009">
                  <c:v>44</c:v>
                </c:pt>
                <c:pt idx="4010">
                  <c:v>44</c:v>
                </c:pt>
                <c:pt idx="4011">
                  <c:v>44</c:v>
                </c:pt>
                <c:pt idx="4012">
                  <c:v>44</c:v>
                </c:pt>
                <c:pt idx="4013">
                  <c:v>44</c:v>
                </c:pt>
                <c:pt idx="4014">
                  <c:v>44</c:v>
                </c:pt>
                <c:pt idx="4015">
                  <c:v>43</c:v>
                </c:pt>
                <c:pt idx="4016">
                  <c:v>43</c:v>
                </c:pt>
                <c:pt idx="4017">
                  <c:v>43</c:v>
                </c:pt>
                <c:pt idx="4018">
                  <c:v>43</c:v>
                </c:pt>
                <c:pt idx="4019">
                  <c:v>43</c:v>
                </c:pt>
                <c:pt idx="4020">
                  <c:v>43</c:v>
                </c:pt>
                <c:pt idx="4021">
                  <c:v>43</c:v>
                </c:pt>
                <c:pt idx="4022">
                  <c:v>43</c:v>
                </c:pt>
                <c:pt idx="4023">
                  <c:v>43</c:v>
                </c:pt>
                <c:pt idx="4024">
                  <c:v>43</c:v>
                </c:pt>
                <c:pt idx="4025">
                  <c:v>43</c:v>
                </c:pt>
                <c:pt idx="4026">
                  <c:v>43</c:v>
                </c:pt>
                <c:pt idx="4027">
                  <c:v>43</c:v>
                </c:pt>
                <c:pt idx="4028">
                  <c:v>43</c:v>
                </c:pt>
                <c:pt idx="4029">
                  <c:v>43</c:v>
                </c:pt>
                <c:pt idx="4030">
                  <c:v>43</c:v>
                </c:pt>
                <c:pt idx="4031">
                  <c:v>43</c:v>
                </c:pt>
                <c:pt idx="4032">
                  <c:v>43</c:v>
                </c:pt>
                <c:pt idx="4033">
                  <c:v>43</c:v>
                </c:pt>
                <c:pt idx="4034">
                  <c:v>43</c:v>
                </c:pt>
                <c:pt idx="4035">
                  <c:v>43</c:v>
                </c:pt>
                <c:pt idx="4036">
                  <c:v>43</c:v>
                </c:pt>
                <c:pt idx="4037">
                  <c:v>43</c:v>
                </c:pt>
                <c:pt idx="4038">
                  <c:v>43</c:v>
                </c:pt>
                <c:pt idx="4039">
                  <c:v>43</c:v>
                </c:pt>
                <c:pt idx="4040">
                  <c:v>43</c:v>
                </c:pt>
                <c:pt idx="4041">
                  <c:v>43</c:v>
                </c:pt>
                <c:pt idx="4042">
                  <c:v>43</c:v>
                </c:pt>
                <c:pt idx="4043">
                  <c:v>43</c:v>
                </c:pt>
                <c:pt idx="4044">
                  <c:v>43</c:v>
                </c:pt>
                <c:pt idx="4045">
                  <c:v>43</c:v>
                </c:pt>
                <c:pt idx="4046">
                  <c:v>43</c:v>
                </c:pt>
                <c:pt idx="4047">
                  <c:v>43</c:v>
                </c:pt>
                <c:pt idx="4048">
                  <c:v>43</c:v>
                </c:pt>
                <c:pt idx="4049">
                  <c:v>43</c:v>
                </c:pt>
                <c:pt idx="4050">
                  <c:v>43</c:v>
                </c:pt>
                <c:pt idx="4051">
                  <c:v>43</c:v>
                </c:pt>
                <c:pt idx="4052">
                  <c:v>43</c:v>
                </c:pt>
                <c:pt idx="4053">
                  <c:v>43</c:v>
                </c:pt>
                <c:pt idx="4054">
                  <c:v>43</c:v>
                </c:pt>
                <c:pt idx="4055">
                  <c:v>43</c:v>
                </c:pt>
                <c:pt idx="4056">
                  <c:v>43</c:v>
                </c:pt>
                <c:pt idx="4057">
                  <c:v>43</c:v>
                </c:pt>
                <c:pt idx="4058">
                  <c:v>43</c:v>
                </c:pt>
                <c:pt idx="4059">
                  <c:v>43</c:v>
                </c:pt>
                <c:pt idx="4060">
                  <c:v>43</c:v>
                </c:pt>
                <c:pt idx="4061">
                  <c:v>43</c:v>
                </c:pt>
                <c:pt idx="4062">
                  <c:v>43</c:v>
                </c:pt>
                <c:pt idx="4063">
                  <c:v>44</c:v>
                </c:pt>
                <c:pt idx="4064">
                  <c:v>42</c:v>
                </c:pt>
                <c:pt idx="4065">
                  <c:v>41</c:v>
                </c:pt>
                <c:pt idx="4066">
                  <c:v>41</c:v>
                </c:pt>
                <c:pt idx="4067">
                  <c:v>41</c:v>
                </c:pt>
                <c:pt idx="4068">
                  <c:v>41</c:v>
                </c:pt>
                <c:pt idx="4069">
                  <c:v>41</c:v>
                </c:pt>
                <c:pt idx="4070">
                  <c:v>42</c:v>
                </c:pt>
                <c:pt idx="4071">
                  <c:v>42</c:v>
                </c:pt>
                <c:pt idx="4072">
                  <c:v>42</c:v>
                </c:pt>
                <c:pt idx="4073">
                  <c:v>42</c:v>
                </c:pt>
                <c:pt idx="4074">
                  <c:v>42</c:v>
                </c:pt>
                <c:pt idx="4075">
                  <c:v>42</c:v>
                </c:pt>
                <c:pt idx="4076">
                  <c:v>42</c:v>
                </c:pt>
                <c:pt idx="4077">
                  <c:v>42</c:v>
                </c:pt>
                <c:pt idx="4078">
                  <c:v>42</c:v>
                </c:pt>
                <c:pt idx="4079">
                  <c:v>41</c:v>
                </c:pt>
                <c:pt idx="4080">
                  <c:v>41</c:v>
                </c:pt>
                <c:pt idx="4081">
                  <c:v>41</c:v>
                </c:pt>
                <c:pt idx="4082">
                  <c:v>41</c:v>
                </c:pt>
                <c:pt idx="4083">
                  <c:v>40</c:v>
                </c:pt>
                <c:pt idx="4084">
                  <c:v>40</c:v>
                </c:pt>
                <c:pt idx="4085">
                  <c:v>40</c:v>
                </c:pt>
                <c:pt idx="4086">
                  <c:v>40</c:v>
                </c:pt>
                <c:pt idx="4087">
                  <c:v>42</c:v>
                </c:pt>
                <c:pt idx="4088">
                  <c:v>42</c:v>
                </c:pt>
                <c:pt idx="4089">
                  <c:v>42</c:v>
                </c:pt>
                <c:pt idx="4090">
                  <c:v>42</c:v>
                </c:pt>
                <c:pt idx="4091">
                  <c:v>42</c:v>
                </c:pt>
                <c:pt idx="4092">
                  <c:v>41</c:v>
                </c:pt>
                <c:pt idx="4093">
                  <c:v>41</c:v>
                </c:pt>
                <c:pt idx="4094">
                  <c:v>41</c:v>
                </c:pt>
                <c:pt idx="4095">
                  <c:v>40</c:v>
                </c:pt>
                <c:pt idx="4096">
                  <c:v>40</c:v>
                </c:pt>
                <c:pt idx="4097">
                  <c:v>40</c:v>
                </c:pt>
                <c:pt idx="4098">
                  <c:v>40</c:v>
                </c:pt>
                <c:pt idx="4099">
                  <c:v>40</c:v>
                </c:pt>
                <c:pt idx="4100">
                  <c:v>40</c:v>
                </c:pt>
                <c:pt idx="4101">
                  <c:v>40</c:v>
                </c:pt>
                <c:pt idx="4102">
                  <c:v>40</c:v>
                </c:pt>
                <c:pt idx="4103">
                  <c:v>40</c:v>
                </c:pt>
                <c:pt idx="4104">
                  <c:v>40</c:v>
                </c:pt>
                <c:pt idx="4105">
                  <c:v>39</c:v>
                </c:pt>
                <c:pt idx="4106">
                  <c:v>36</c:v>
                </c:pt>
                <c:pt idx="4107">
                  <c:v>36</c:v>
                </c:pt>
                <c:pt idx="4108">
                  <c:v>36</c:v>
                </c:pt>
                <c:pt idx="4109">
                  <c:v>36</c:v>
                </c:pt>
                <c:pt idx="4110">
                  <c:v>33</c:v>
                </c:pt>
                <c:pt idx="4111">
                  <c:v>33</c:v>
                </c:pt>
                <c:pt idx="4112">
                  <c:v>34</c:v>
                </c:pt>
                <c:pt idx="4113">
                  <c:v>35</c:v>
                </c:pt>
                <c:pt idx="4114">
                  <c:v>33</c:v>
                </c:pt>
                <c:pt idx="4115">
                  <c:v>33</c:v>
                </c:pt>
                <c:pt idx="4116">
                  <c:v>33</c:v>
                </c:pt>
                <c:pt idx="4117">
                  <c:v>33</c:v>
                </c:pt>
                <c:pt idx="4118">
                  <c:v>32</c:v>
                </c:pt>
                <c:pt idx="4119">
                  <c:v>32</c:v>
                </c:pt>
                <c:pt idx="4120">
                  <c:v>32</c:v>
                </c:pt>
                <c:pt idx="4121">
                  <c:v>32</c:v>
                </c:pt>
                <c:pt idx="4122">
                  <c:v>31</c:v>
                </c:pt>
                <c:pt idx="4123">
                  <c:v>31</c:v>
                </c:pt>
                <c:pt idx="4124">
                  <c:v>31</c:v>
                </c:pt>
                <c:pt idx="4125">
                  <c:v>31</c:v>
                </c:pt>
                <c:pt idx="4126">
                  <c:v>31</c:v>
                </c:pt>
                <c:pt idx="4127">
                  <c:v>31</c:v>
                </c:pt>
                <c:pt idx="4128">
                  <c:v>30</c:v>
                </c:pt>
                <c:pt idx="4129">
                  <c:v>29</c:v>
                </c:pt>
                <c:pt idx="4130">
                  <c:v>29</c:v>
                </c:pt>
                <c:pt idx="4131">
                  <c:v>29</c:v>
                </c:pt>
                <c:pt idx="4132">
                  <c:v>26</c:v>
                </c:pt>
                <c:pt idx="4133">
                  <c:v>26</c:v>
                </c:pt>
                <c:pt idx="4134">
                  <c:v>27</c:v>
                </c:pt>
                <c:pt idx="4135">
                  <c:v>27</c:v>
                </c:pt>
                <c:pt idx="4136">
                  <c:v>26</c:v>
                </c:pt>
                <c:pt idx="4137">
                  <c:v>26</c:v>
                </c:pt>
                <c:pt idx="4138">
                  <c:v>26</c:v>
                </c:pt>
                <c:pt idx="4139">
                  <c:v>26</c:v>
                </c:pt>
                <c:pt idx="4140">
                  <c:v>26</c:v>
                </c:pt>
                <c:pt idx="4141">
                  <c:v>26</c:v>
                </c:pt>
                <c:pt idx="4142">
                  <c:v>26</c:v>
                </c:pt>
                <c:pt idx="4143">
                  <c:v>26</c:v>
                </c:pt>
                <c:pt idx="4144">
                  <c:v>26</c:v>
                </c:pt>
                <c:pt idx="4145">
                  <c:v>23</c:v>
                </c:pt>
                <c:pt idx="4146">
                  <c:v>23</c:v>
                </c:pt>
                <c:pt idx="4147">
                  <c:v>23</c:v>
                </c:pt>
                <c:pt idx="4148">
                  <c:v>23</c:v>
                </c:pt>
                <c:pt idx="4149">
                  <c:v>23</c:v>
                </c:pt>
                <c:pt idx="4150">
                  <c:v>22</c:v>
                </c:pt>
                <c:pt idx="4151">
                  <c:v>22</c:v>
                </c:pt>
                <c:pt idx="4152">
                  <c:v>20</c:v>
                </c:pt>
                <c:pt idx="4153">
                  <c:v>18</c:v>
                </c:pt>
                <c:pt idx="4154">
                  <c:v>18</c:v>
                </c:pt>
                <c:pt idx="4155">
                  <c:v>18</c:v>
                </c:pt>
                <c:pt idx="4156">
                  <c:v>18</c:v>
                </c:pt>
                <c:pt idx="4157">
                  <c:v>18</c:v>
                </c:pt>
                <c:pt idx="4158">
                  <c:v>18</c:v>
                </c:pt>
                <c:pt idx="4159">
                  <c:v>18</c:v>
                </c:pt>
                <c:pt idx="4160">
                  <c:v>17</c:v>
                </c:pt>
                <c:pt idx="4161">
                  <c:v>17</c:v>
                </c:pt>
                <c:pt idx="4162">
                  <c:v>17</c:v>
                </c:pt>
                <c:pt idx="4163">
                  <c:v>17</c:v>
                </c:pt>
                <c:pt idx="4164">
                  <c:v>17</c:v>
                </c:pt>
                <c:pt idx="4165">
                  <c:v>16</c:v>
                </c:pt>
                <c:pt idx="4166">
                  <c:v>15</c:v>
                </c:pt>
                <c:pt idx="4167">
                  <c:v>14</c:v>
                </c:pt>
                <c:pt idx="4168">
                  <c:v>13</c:v>
                </c:pt>
                <c:pt idx="4169">
                  <c:v>14</c:v>
                </c:pt>
                <c:pt idx="4170">
                  <c:v>12</c:v>
                </c:pt>
                <c:pt idx="4171">
                  <c:v>12</c:v>
                </c:pt>
                <c:pt idx="4172">
                  <c:v>12</c:v>
                </c:pt>
                <c:pt idx="4173">
                  <c:v>11</c:v>
                </c:pt>
                <c:pt idx="4174">
                  <c:v>11</c:v>
                </c:pt>
                <c:pt idx="4175">
                  <c:v>10</c:v>
                </c:pt>
                <c:pt idx="4176">
                  <c:v>10</c:v>
                </c:pt>
                <c:pt idx="4177">
                  <c:v>9</c:v>
                </c:pt>
                <c:pt idx="4178">
                  <c:v>9</c:v>
                </c:pt>
                <c:pt idx="4179">
                  <c:v>8</c:v>
                </c:pt>
                <c:pt idx="4180">
                  <c:v>6</c:v>
                </c:pt>
                <c:pt idx="4181">
                  <c:v>6</c:v>
                </c:pt>
                <c:pt idx="4182">
                  <c:v>5</c:v>
                </c:pt>
                <c:pt idx="4183">
                  <c:v>5</c:v>
                </c:pt>
                <c:pt idx="4184">
                  <c:v>5</c:v>
                </c:pt>
                <c:pt idx="4185">
                  <c:v>5</c:v>
                </c:pt>
                <c:pt idx="4186">
                  <c:v>5</c:v>
                </c:pt>
                <c:pt idx="4187">
                  <c:v>5</c:v>
                </c:pt>
                <c:pt idx="4188">
                  <c:v>5</c:v>
                </c:pt>
                <c:pt idx="4189">
                  <c:v>6</c:v>
                </c:pt>
                <c:pt idx="4190">
                  <c:v>5</c:v>
                </c:pt>
                <c:pt idx="4191">
                  <c:v>5</c:v>
                </c:pt>
                <c:pt idx="4192">
                  <c:v>5</c:v>
                </c:pt>
                <c:pt idx="4193">
                  <c:v>5</c:v>
                </c:pt>
                <c:pt idx="4194">
                  <c:v>7</c:v>
                </c:pt>
                <c:pt idx="4195">
                  <c:v>6</c:v>
                </c:pt>
                <c:pt idx="4196">
                  <c:v>4</c:v>
                </c:pt>
                <c:pt idx="4197">
                  <c:v>4</c:v>
                </c:pt>
                <c:pt idx="4198">
                  <c:v>4</c:v>
                </c:pt>
                <c:pt idx="4199">
                  <c:v>4</c:v>
                </c:pt>
                <c:pt idx="4200">
                  <c:v>2</c:v>
                </c:pt>
                <c:pt idx="4201">
                  <c:v>1</c:v>
                </c:pt>
                <c:pt idx="4202">
                  <c:v>1</c:v>
                </c:pt>
              </c:numCache>
            </c:numRef>
          </c:val>
          <c:smooth val="0"/>
          <c:extLst>
            <c:ext xmlns:c16="http://schemas.microsoft.com/office/drawing/2014/chart" uri="{C3380CC4-5D6E-409C-BE32-E72D297353CC}">
              <c16:uniqueId val="{0000000E-6294-42B4-AF5D-FAD33E072343}"/>
            </c:ext>
          </c:extLst>
        </c:ser>
        <c:ser>
          <c:idx val="15"/>
          <c:order val="15"/>
          <c:tx>
            <c:strRef>
              <c:f>ActiveGroupsNumberPerMemberTop2!$Q$1</c:f>
              <c:strCache>
                <c:ptCount val="1"/>
                <c:pt idx="0">
                  <c:v>199992649</c:v>
                </c:pt>
              </c:strCache>
            </c:strRef>
          </c:tx>
          <c:spPr>
            <a:ln w="28575" cap="rnd">
              <a:solidFill>
                <a:schemeClr val="accent1">
                  <a:lumMod val="5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ActiveGroupsNumberPerMemberTop2!$Q$2:$Q$4205</c:f>
              <c:numCache>
                <c:formatCode>General</c:formatCode>
                <c:ptCount val="4204"/>
                <c:pt idx="3574">
                  <c:v>0</c:v>
                </c:pt>
                <c:pt idx="3575">
                  <c:v>1</c:v>
                </c:pt>
                <c:pt idx="3576">
                  <c:v>1</c:v>
                </c:pt>
                <c:pt idx="3577">
                  <c:v>1</c:v>
                </c:pt>
                <c:pt idx="3578">
                  <c:v>1</c:v>
                </c:pt>
                <c:pt idx="3579">
                  <c:v>1</c:v>
                </c:pt>
                <c:pt idx="3580">
                  <c:v>1</c:v>
                </c:pt>
                <c:pt idx="3581">
                  <c:v>1</c:v>
                </c:pt>
                <c:pt idx="3582">
                  <c:v>1</c:v>
                </c:pt>
                <c:pt idx="3583">
                  <c:v>1</c:v>
                </c:pt>
                <c:pt idx="3584">
                  <c:v>1</c:v>
                </c:pt>
                <c:pt idx="3585">
                  <c:v>2</c:v>
                </c:pt>
                <c:pt idx="3586">
                  <c:v>2</c:v>
                </c:pt>
                <c:pt idx="3587">
                  <c:v>4</c:v>
                </c:pt>
                <c:pt idx="3588">
                  <c:v>6</c:v>
                </c:pt>
                <c:pt idx="3589">
                  <c:v>7</c:v>
                </c:pt>
                <c:pt idx="3590">
                  <c:v>7</c:v>
                </c:pt>
                <c:pt idx="3591">
                  <c:v>7</c:v>
                </c:pt>
                <c:pt idx="3592">
                  <c:v>7</c:v>
                </c:pt>
                <c:pt idx="3593">
                  <c:v>8</c:v>
                </c:pt>
                <c:pt idx="3594">
                  <c:v>10</c:v>
                </c:pt>
                <c:pt idx="3595">
                  <c:v>12</c:v>
                </c:pt>
                <c:pt idx="3596">
                  <c:v>14</c:v>
                </c:pt>
                <c:pt idx="3597">
                  <c:v>14</c:v>
                </c:pt>
                <c:pt idx="3598">
                  <c:v>14</c:v>
                </c:pt>
                <c:pt idx="3599">
                  <c:v>15</c:v>
                </c:pt>
                <c:pt idx="3600">
                  <c:v>16</c:v>
                </c:pt>
                <c:pt idx="3601">
                  <c:v>2</c:v>
                </c:pt>
                <c:pt idx="3602">
                  <c:v>2</c:v>
                </c:pt>
                <c:pt idx="3603">
                  <c:v>2</c:v>
                </c:pt>
                <c:pt idx="3604">
                  <c:v>2</c:v>
                </c:pt>
                <c:pt idx="3605">
                  <c:v>2</c:v>
                </c:pt>
                <c:pt idx="3606">
                  <c:v>2</c:v>
                </c:pt>
                <c:pt idx="3607">
                  <c:v>2</c:v>
                </c:pt>
                <c:pt idx="3608">
                  <c:v>2</c:v>
                </c:pt>
                <c:pt idx="3609">
                  <c:v>2</c:v>
                </c:pt>
                <c:pt idx="3610">
                  <c:v>2</c:v>
                </c:pt>
                <c:pt idx="3611">
                  <c:v>2</c:v>
                </c:pt>
                <c:pt idx="3612">
                  <c:v>2</c:v>
                </c:pt>
                <c:pt idx="3613">
                  <c:v>2</c:v>
                </c:pt>
                <c:pt idx="3614">
                  <c:v>2</c:v>
                </c:pt>
                <c:pt idx="3615">
                  <c:v>2</c:v>
                </c:pt>
                <c:pt idx="3616">
                  <c:v>2</c:v>
                </c:pt>
                <c:pt idx="3617">
                  <c:v>2</c:v>
                </c:pt>
                <c:pt idx="3618">
                  <c:v>2</c:v>
                </c:pt>
                <c:pt idx="3619">
                  <c:v>2</c:v>
                </c:pt>
                <c:pt idx="3620">
                  <c:v>1</c:v>
                </c:pt>
                <c:pt idx="3621">
                  <c:v>1</c:v>
                </c:pt>
                <c:pt idx="3622">
                  <c:v>1</c:v>
                </c:pt>
                <c:pt idx="3623">
                  <c:v>1</c:v>
                </c:pt>
                <c:pt idx="3624">
                  <c:v>1</c:v>
                </c:pt>
                <c:pt idx="3625">
                  <c:v>1</c:v>
                </c:pt>
                <c:pt idx="3626">
                  <c:v>1</c:v>
                </c:pt>
                <c:pt idx="3627">
                  <c:v>1</c:v>
                </c:pt>
                <c:pt idx="3628">
                  <c:v>1</c:v>
                </c:pt>
                <c:pt idx="3629">
                  <c:v>1</c:v>
                </c:pt>
                <c:pt idx="3630">
                  <c:v>1</c:v>
                </c:pt>
                <c:pt idx="3631">
                  <c:v>1</c:v>
                </c:pt>
                <c:pt idx="3632">
                  <c:v>1</c:v>
                </c:pt>
                <c:pt idx="3633">
                  <c:v>1</c:v>
                </c:pt>
                <c:pt idx="3634">
                  <c:v>1</c:v>
                </c:pt>
                <c:pt idx="3635">
                  <c:v>1</c:v>
                </c:pt>
                <c:pt idx="3636">
                  <c:v>1</c:v>
                </c:pt>
                <c:pt idx="3637">
                  <c:v>0</c:v>
                </c:pt>
                <c:pt idx="3638">
                  <c:v>0</c:v>
                </c:pt>
                <c:pt idx="3639">
                  <c:v>0</c:v>
                </c:pt>
                <c:pt idx="3640">
                  <c:v>0</c:v>
                </c:pt>
                <c:pt idx="3641">
                  <c:v>0</c:v>
                </c:pt>
                <c:pt idx="3642">
                  <c:v>0</c:v>
                </c:pt>
                <c:pt idx="3643">
                  <c:v>0</c:v>
                </c:pt>
                <c:pt idx="3644">
                  <c:v>0</c:v>
                </c:pt>
                <c:pt idx="3645">
                  <c:v>0</c:v>
                </c:pt>
                <c:pt idx="3646">
                  <c:v>0</c:v>
                </c:pt>
                <c:pt idx="3647">
                  <c:v>0</c:v>
                </c:pt>
                <c:pt idx="3648">
                  <c:v>0</c:v>
                </c:pt>
                <c:pt idx="3649">
                  <c:v>0</c:v>
                </c:pt>
                <c:pt idx="3650">
                  <c:v>0</c:v>
                </c:pt>
                <c:pt idx="3651">
                  <c:v>2</c:v>
                </c:pt>
                <c:pt idx="3652">
                  <c:v>0</c:v>
                </c:pt>
                <c:pt idx="3653">
                  <c:v>0</c:v>
                </c:pt>
                <c:pt idx="3654">
                  <c:v>0</c:v>
                </c:pt>
                <c:pt idx="3655">
                  <c:v>0</c:v>
                </c:pt>
                <c:pt idx="3656">
                  <c:v>1</c:v>
                </c:pt>
                <c:pt idx="3657">
                  <c:v>1</c:v>
                </c:pt>
                <c:pt idx="3658">
                  <c:v>0</c:v>
                </c:pt>
                <c:pt idx="3659">
                  <c:v>0</c:v>
                </c:pt>
                <c:pt idx="3660">
                  <c:v>0</c:v>
                </c:pt>
                <c:pt idx="3661">
                  <c:v>0</c:v>
                </c:pt>
                <c:pt idx="3662">
                  <c:v>0</c:v>
                </c:pt>
                <c:pt idx="3663">
                  <c:v>0</c:v>
                </c:pt>
                <c:pt idx="3664">
                  <c:v>1</c:v>
                </c:pt>
                <c:pt idx="3665">
                  <c:v>0</c:v>
                </c:pt>
                <c:pt idx="3666">
                  <c:v>0</c:v>
                </c:pt>
                <c:pt idx="3667">
                  <c:v>0</c:v>
                </c:pt>
                <c:pt idx="3668">
                  <c:v>0</c:v>
                </c:pt>
                <c:pt idx="3669">
                  <c:v>0</c:v>
                </c:pt>
                <c:pt idx="3670">
                  <c:v>0</c:v>
                </c:pt>
                <c:pt idx="3671">
                  <c:v>0</c:v>
                </c:pt>
                <c:pt idx="3672">
                  <c:v>0</c:v>
                </c:pt>
                <c:pt idx="3673">
                  <c:v>0</c:v>
                </c:pt>
                <c:pt idx="3674">
                  <c:v>0</c:v>
                </c:pt>
                <c:pt idx="3675">
                  <c:v>0</c:v>
                </c:pt>
                <c:pt idx="3676">
                  <c:v>0</c:v>
                </c:pt>
                <c:pt idx="3677">
                  <c:v>0</c:v>
                </c:pt>
                <c:pt idx="3678">
                  <c:v>0</c:v>
                </c:pt>
                <c:pt idx="3679">
                  <c:v>0</c:v>
                </c:pt>
                <c:pt idx="3680">
                  <c:v>0</c:v>
                </c:pt>
                <c:pt idx="3681">
                  <c:v>0</c:v>
                </c:pt>
                <c:pt idx="3682">
                  <c:v>0</c:v>
                </c:pt>
                <c:pt idx="3683">
                  <c:v>0</c:v>
                </c:pt>
                <c:pt idx="3684">
                  <c:v>0</c:v>
                </c:pt>
                <c:pt idx="3685">
                  <c:v>0</c:v>
                </c:pt>
                <c:pt idx="3686">
                  <c:v>0</c:v>
                </c:pt>
                <c:pt idx="3687">
                  <c:v>0</c:v>
                </c:pt>
                <c:pt idx="3688">
                  <c:v>0</c:v>
                </c:pt>
                <c:pt idx="3689">
                  <c:v>0</c:v>
                </c:pt>
                <c:pt idx="3690">
                  <c:v>0</c:v>
                </c:pt>
                <c:pt idx="3691">
                  <c:v>0</c:v>
                </c:pt>
                <c:pt idx="3692">
                  <c:v>0</c:v>
                </c:pt>
                <c:pt idx="3693">
                  <c:v>0</c:v>
                </c:pt>
                <c:pt idx="3694">
                  <c:v>0</c:v>
                </c:pt>
                <c:pt idx="3695">
                  <c:v>0</c:v>
                </c:pt>
                <c:pt idx="3696">
                  <c:v>0</c:v>
                </c:pt>
                <c:pt idx="3697">
                  <c:v>0</c:v>
                </c:pt>
                <c:pt idx="3698">
                  <c:v>0</c:v>
                </c:pt>
                <c:pt idx="3699">
                  <c:v>0</c:v>
                </c:pt>
                <c:pt idx="3700">
                  <c:v>0</c:v>
                </c:pt>
                <c:pt idx="3701">
                  <c:v>0</c:v>
                </c:pt>
                <c:pt idx="3702">
                  <c:v>0</c:v>
                </c:pt>
                <c:pt idx="3703">
                  <c:v>0</c:v>
                </c:pt>
                <c:pt idx="3704">
                  <c:v>0</c:v>
                </c:pt>
                <c:pt idx="3705">
                  <c:v>0</c:v>
                </c:pt>
                <c:pt idx="3706">
                  <c:v>0</c:v>
                </c:pt>
                <c:pt idx="3707">
                  <c:v>0</c:v>
                </c:pt>
                <c:pt idx="3708">
                  <c:v>0</c:v>
                </c:pt>
                <c:pt idx="3709">
                  <c:v>0</c:v>
                </c:pt>
                <c:pt idx="3710">
                  <c:v>0</c:v>
                </c:pt>
                <c:pt idx="3711">
                  <c:v>0</c:v>
                </c:pt>
                <c:pt idx="3712">
                  <c:v>0</c:v>
                </c:pt>
                <c:pt idx="3713">
                  <c:v>0</c:v>
                </c:pt>
                <c:pt idx="3714">
                  <c:v>0</c:v>
                </c:pt>
                <c:pt idx="3715">
                  <c:v>0</c:v>
                </c:pt>
                <c:pt idx="3716">
                  <c:v>0</c:v>
                </c:pt>
                <c:pt idx="3717">
                  <c:v>0</c:v>
                </c:pt>
                <c:pt idx="3718">
                  <c:v>0</c:v>
                </c:pt>
                <c:pt idx="3719">
                  <c:v>0</c:v>
                </c:pt>
                <c:pt idx="3720">
                  <c:v>0</c:v>
                </c:pt>
                <c:pt idx="3721">
                  <c:v>0</c:v>
                </c:pt>
                <c:pt idx="3722">
                  <c:v>0</c:v>
                </c:pt>
                <c:pt idx="3723">
                  <c:v>0</c:v>
                </c:pt>
                <c:pt idx="3724">
                  <c:v>0</c:v>
                </c:pt>
                <c:pt idx="3725">
                  <c:v>0</c:v>
                </c:pt>
                <c:pt idx="3726">
                  <c:v>0</c:v>
                </c:pt>
                <c:pt idx="3727">
                  <c:v>0</c:v>
                </c:pt>
                <c:pt idx="3728">
                  <c:v>1</c:v>
                </c:pt>
                <c:pt idx="3729">
                  <c:v>0</c:v>
                </c:pt>
                <c:pt idx="3730">
                  <c:v>0</c:v>
                </c:pt>
                <c:pt idx="3731">
                  <c:v>0</c:v>
                </c:pt>
                <c:pt idx="3732">
                  <c:v>0</c:v>
                </c:pt>
                <c:pt idx="3733">
                  <c:v>0</c:v>
                </c:pt>
                <c:pt idx="3734">
                  <c:v>0</c:v>
                </c:pt>
                <c:pt idx="3735">
                  <c:v>0</c:v>
                </c:pt>
                <c:pt idx="3736">
                  <c:v>0</c:v>
                </c:pt>
                <c:pt idx="3737">
                  <c:v>0</c:v>
                </c:pt>
                <c:pt idx="3738">
                  <c:v>0</c:v>
                </c:pt>
                <c:pt idx="3739">
                  <c:v>0</c:v>
                </c:pt>
                <c:pt idx="3740">
                  <c:v>0</c:v>
                </c:pt>
                <c:pt idx="3741">
                  <c:v>0</c:v>
                </c:pt>
              </c:numCache>
            </c:numRef>
          </c:val>
          <c:smooth val="0"/>
          <c:extLst>
            <c:ext xmlns:c16="http://schemas.microsoft.com/office/drawing/2014/chart" uri="{C3380CC4-5D6E-409C-BE32-E72D297353CC}">
              <c16:uniqueId val="{0000000F-6294-42B4-AF5D-FAD33E072343}"/>
            </c:ext>
          </c:extLst>
        </c:ser>
        <c:ser>
          <c:idx val="16"/>
          <c:order val="16"/>
          <c:tx>
            <c:strRef>
              <c:f>ActiveGroupsNumberPerMemberTop2!$R$1</c:f>
              <c:strCache>
                <c:ptCount val="1"/>
                <c:pt idx="0">
                  <c:v>115329562</c:v>
                </c:pt>
              </c:strCache>
            </c:strRef>
          </c:tx>
          <c:spPr>
            <a:ln w="28575" cap="rnd">
              <a:solidFill>
                <a:schemeClr val="accent3">
                  <a:lumMod val="5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ActiveGroupsNumberPerMemberTop2!$R$2:$R$4205</c:f>
              <c:numCache>
                <c:formatCode>General</c:formatCode>
                <c:ptCount val="4204"/>
                <c:pt idx="3630">
                  <c:v>0</c:v>
                </c:pt>
                <c:pt idx="3631">
                  <c:v>1</c:v>
                </c:pt>
                <c:pt idx="3632">
                  <c:v>1</c:v>
                </c:pt>
                <c:pt idx="3633">
                  <c:v>1</c:v>
                </c:pt>
                <c:pt idx="3634">
                  <c:v>1</c:v>
                </c:pt>
                <c:pt idx="3635">
                  <c:v>1</c:v>
                </c:pt>
                <c:pt idx="3636">
                  <c:v>1</c:v>
                </c:pt>
                <c:pt idx="3637">
                  <c:v>1</c:v>
                </c:pt>
                <c:pt idx="3638">
                  <c:v>1</c:v>
                </c:pt>
                <c:pt idx="3639">
                  <c:v>1</c:v>
                </c:pt>
                <c:pt idx="3640">
                  <c:v>1</c:v>
                </c:pt>
                <c:pt idx="3641">
                  <c:v>1</c:v>
                </c:pt>
                <c:pt idx="3642">
                  <c:v>1</c:v>
                </c:pt>
                <c:pt idx="3643">
                  <c:v>1</c:v>
                </c:pt>
                <c:pt idx="3644">
                  <c:v>1</c:v>
                </c:pt>
                <c:pt idx="3645">
                  <c:v>1</c:v>
                </c:pt>
                <c:pt idx="3646">
                  <c:v>1</c:v>
                </c:pt>
                <c:pt idx="3647">
                  <c:v>1</c:v>
                </c:pt>
                <c:pt idx="3648">
                  <c:v>1</c:v>
                </c:pt>
                <c:pt idx="3649">
                  <c:v>1</c:v>
                </c:pt>
                <c:pt idx="3650">
                  <c:v>1</c:v>
                </c:pt>
                <c:pt idx="3651">
                  <c:v>1</c:v>
                </c:pt>
                <c:pt idx="3652">
                  <c:v>1</c:v>
                </c:pt>
                <c:pt idx="3653">
                  <c:v>1</c:v>
                </c:pt>
                <c:pt idx="3654">
                  <c:v>1</c:v>
                </c:pt>
                <c:pt idx="3655">
                  <c:v>1</c:v>
                </c:pt>
                <c:pt idx="3656">
                  <c:v>1</c:v>
                </c:pt>
                <c:pt idx="3657">
                  <c:v>1</c:v>
                </c:pt>
                <c:pt idx="3658">
                  <c:v>1</c:v>
                </c:pt>
                <c:pt idx="3659">
                  <c:v>1</c:v>
                </c:pt>
                <c:pt idx="3660">
                  <c:v>1</c:v>
                </c:pt>
                <c:pt idx="3661">
                  <c:v>1</c:v>
                </c:pt>
                <c:pt idx="3662">
                  <c:v>1</c:v>
                </c:pt>
                <c:pt idx="3663">
                  <c:v>1</c:v>
                </c:pt>
                <c:pt idx="3664">
                  <c:v>1</c:v>
                </c:pt>
                <c:pt idx="3665">
                  <c:v>1</c:v>
                </c:pt>
                <c:pt idx="3666">
                  <c:v>1</c:v>
                </c:pt>
                <c:pt idx="3667">
                  <c:v>1</c:v>
                </c:pt>
                <c:pt idx="3668">
                  <c:v>1</c:v>
                </c:pt>
                <c:pt idx="3669">
                  <c:v>1</c:v>
                </c:pt>
                <c:pt idx="3670">
                  <c:v>1</c:v>
                </c:pt>
                <c:pt idx="3671">
                  <c:v>1</c:v>
                </c:pt>
                <c:pt idx="3672">
                  <c:v>1</c:v>
                </c:pt>
                <c:pt idx="3673">
                  <c:v>1</c:v>
                </c:pt>
                <c:pt idx="3674">
                  <c:v>1</c:v>
                </c:pt>
                <c:pt idx="3675">
                  <c:v>1</c:v>
                </c:pt>
                <c:pt idx="3676">
                  <c:v>1</c:v>
                </c:pt>
                <c:pt idx="3677">
                  <c:v>1</c:v>
                </c:pt>
                <c:pt idx="3678">
                  <c:v>1</c:v>
                </c:pt>
                <c:pt idx="3679">
                  <c:v>1</c:v>
                </c:pt>
                <c:pt idx="3680">
                  <c:v>1</c:v>
                </c:pt>
                <c:pt idx="3681">
                  <c:v>1</c:v>
                </c:pt>
                <c:pt idx="3682">
                  <c:v>1</c:v>
                </c:pt>
                <c:pt idx="3683">
                  <c:v>1</c:v>
                </c:pt>
                <c:pt idx="3684">
                  <c:v>1</c:v>
                </c:pt>
                <c:pt idx="3685">
                  <c:v>1</c:v>
                </c:pt>
                <c:pt idx="3686">
                  <c:v>1</c:v>
                </c:pt>
                <c:pt idx="3687">
                  <c:v>1</c:v>
                </c:pt>
                <c:pt idx="3688">
                  <c:v>2</c:v>
                </c:pt>
                <c:pt idx="3689">
                  <c:v>2</c:v>
                </c:pt>
                <c:pt idx="3690">
                  <c:v>2</c:v>
                </c:pt>
                <c:pt idx="3691">
                  <c:v>2</c:v>
                </c:pt>
                <c:pt idx="3692">
                  <c:v>2</c:v>
                </c:pt>
                <c:pt idx="3693">
                  <c:v>2</c:v>
                </c:pt>
                <c:pt idx="3694">
                  <c:v>2</c:v>
                </c:pt>
                <c:pt idx="3695">
                  <c:v>2</c:v>
                </c:pt>
                <c:pt idx="3696">
                  <c:v>5</c:v>
                </c:pt>
                <c:pt idx="3697">
                  <c:v>5</c:v>
                </c:pt>
                <c:pt idx="3698">
                  <c:v>5</c:v>
                </c:pt>
                <c:pt idx="3699">
                  <c:v>5</c:v>
                </c:pt>
                <c:pt idx="3700">
                  <c:v>5</c:v>
                </c:pt>
                <c:pt idx="3701">
                  <c:v>13</c:v>
                </c:pt>
                <c:pt idx="3702">
                  <c:v>13</c:v>
                </c:pt>
                <c:pt idx="3703">
                  <c:v>22</c:v>
                </c:pt>
                <c:pt idx="3704">
                  <c:v>32</c:v>
                </c:pt>
                <c:pt idx="3705">
                  <c:v>32</c:v>
                </c:pt>
                <c:pt idx="3706">
                  <c:v>32</c:v>
                </c:pt>
                <c:pt idx="3707">
                  <c:v>32</c:v>
                </c:pt>
                <c:pt idx="3708">
                  <c:v>32</c:v>
                </c:pt>
                <c:pt idx="3709">
                  <c:v>32</c:v>
                </c:pt>
                <c:pt idx="3710">
                  <c:v>38</c:v>
                </c:pt>
                <c:pt idx="3711">
                  <c:v>38</c:v>
                </c:pt>
                <c:pt idx="3712">
                  <c:v>38</c:v>
                </c:pt>
                <c:pt idx="3713">
                  <c:v>39</c:v>
                </c:pt>
                <c:pt idx="3714">
                  <c:v>39</c:v>
                </c:pt>
                <c:pt idx="3715">
                  <c:v>39</c:v>
                </c:pt>
                <c:pt idx="3716">
                  <c:v>39</c:v>
                </c:pt>
                <c:pt idx="3717">
                  <c:v>39</c:v>
                </c:pt>
                <c:pt idx="3718">
                  <c:v>39</c:v>
                </c:pt>
                <c:pt idx="3719">
                  <c:v>47</c:v>
                </c:pt>
                <c:pt idx="3720">
                  <c:v>46</c:v>
                </c:pt>
                <c:pt idx="3721">
                  <c:v>46</c:v>
                </c:pt>
                <c:pt idx="3722">
                  <c:v>46</c:v>
                </c:pt>
                <c:pt idx="3723">
                  <c:v>51</c:v>
                </c:pt>
                <c:pt idx="3724">
                  <c:v>52</c:v>
                </c:pt>
                <c:pt idx="3725">
                  <c:v>54</c:v>
                </c:pt>
                <c:pt idx="3726">
                  <c:v>60</c:v>
                </c:pt>
                <c:pt idx="3727">
                  <c:v>60</c:v>
                </c:pt>
                <c:pt idx="3728">
                  <c:v>66</c:v>
                </c:pt>
                <c:pt idx="3729">
                  <c:v>65</c:v>
                </c:pt>
                <c:pt idx="3730">
                  <c:v>64</c:v>
                </c:pt>
                <c:pt idx="3731">
                  <c:v>66</c:v>
                </c:pt>
                <c:pt idx="3732">
                  <c:v>66</c:v>
                </c:pt>
                <c:pt idx="3733">
                  <c:v>66</c:v>
                </c:pt>
                <c:pt idx="3734">
                  <c:v>66</c:v>
                </c:pt>
                <c:pt idx="3735">
                  <c:v>66</c:v>
                </c:pt>
                <c:pt idx="3736">
                  <c:v>65</c:v>
                </c:pt>
                <c:pt idx="3737">
                  <c:v>66</c:v>
                </c:pt>
                <c:pt idx="3738">
                  <c:v>67</c:v>
                </c:pt>
                <c:pt idx="3739">
                  <c:v>67</c:v>
                </c:pt>
                <c:pt idx="3740">
                  <c:v>67</c:v>
                </c:pt>
                <c:pt idx="3741">
                  <c:v>66</c:v>
                </c:pt>
                <c:pt idx="3742">
                  <c:v>66</c:v>
                </c:pt>
                <c:pt idx="3743">
                  <c:v>64</c:v>
                </c:pt>
                <c:pt idx="3744">
                  <c:v>56</c:v>
                </c:pt>
                <c:pt idx="3745">
                  <c:v>54</c:v>
                </c:pt>
                <c:pt idx="3746">
                  <c:v>54</c:v>
                </c:pt>
                <c:pt idx="3747">
                  <c:v>54</c:v>
                </c:pt>
                <c:pt idx="3748">
                  <c:v>53</c:v>
                </c:pt>
                <c:pt idx="3749">
                  <c:v>52</c:v>
                </c:pt>
                <c:pt idx="3750">
                  <c:v>52</c:v>
                </c:pt>
                <c:pt idx="3751">
                  <c:v>51</c:v>
                </c:pt>
                <c:pt idx="3752">
                  <c:v>51</c:v>
                </c:pt>
                <c:pt idx="3753">
                  <c:v>51</c:v>
                </c:pt>
                <c:pt idx="3754">
                  <c:v>52</c:v>
                </c:pt>
                <c:pt idx="3755">
                  <c:v>49</c:v>
                </c:pt>
                <c:pt idx="3756">
                  <c:v>50</c:v>
                </c:pt>
                <c:pt idx="3757">
                  <c:v>51</c:v>
                </c:pt>
                <c:pt idx="3758">
                  <c:v>51</c:v>
                </c:pt>
                <c:pt idx="3759">
                  <c:v>51</c:v>
                </c:pt>
                <c:pt idx="3760">
                  <c:v>51</c:v>
                </c:pt>
                <c:pt idx="3761">
                  <c:v>50</c:v>
                </c:pt>
                <c:pt idx="3762">
                  <c:v>50</c:v>
                </c:pt>
                <c:pt idx="3763">
                  <c:v>50</c:v>
                </c:pt>
                <c:pt idx="3764">
                  <c:v>50</c:v>
                </c:pt>
                <c:pt idx="3765">
                  <c:v>50</c:v>
                </c:pt>
                <c:pt idx="3766">
                  <c:v>50</c:v>
                </c:pt>
                <c:pt idx="3767">
                  <c:v>50</c:v>
                </c:pt>
                <c:pt idx="3768">
                  <c:v>49</c:v>
                </c:pt>
                <c:pt idx="3769">
                  <c:v>49</c:v>
                </c:pt>
                <c:pt idx="3770">
                  <c:v>47</c:v>
                </c:pt>
                <c:pt idx="3771">
                  <c:v>47</c:v>
                </c:pt>
                <c:pt idx="3772">
                  <c:v>47</c:v>
                </c:pt>
                <c:pt idx="3773">
                  <c:v>47</c:v>
                </c:pt>
                <c:pt idx="3774">
                  <c:v>47</c:v>
                </c:pt>
                <c:pt idx="3775">
                  <c:v>47</c:v>
                </c:pt>
                <c:pt idx="3776">
                  <c:v>47</c:v>
                </c:pt>
                <c:pt idx="3777">
                  <c:v>47</c:v>
                </c:pt>
                <c:pt idx="3778">
                  <c:v>47</c:v>
                </c:pt>
                <c:pt idx="3779">
                  <c:v>48</c:v>
                </c:pt>
                <c:pt idx="3780">
                  <c:v>48</c:v>
                </c:pt>
                <c:pt idx="3781">
                  <c:v>48</c:v>
                </c:pt>
                <c:pt idx="3782">
                  <c:v>48</c:v>
                </c:pt>
                <c:pt idx="3783">
                  <c:v>49</c:v>
                </c:pt>
                <c:pt idx="3784">
                  <c:v>49</c:v>
                </c:pt>
                <c:pt idx="3785">
                  <c:v>49</c:v>
                </c:pt>
                <c:pt idx="3786">
                  <c:v>49</c:v>
                </c:pt>
                <c:pt idx="3787">
                  <c:v>49</c:v>
                </c:pt>
                <c:pt idx="3788">
                  <c:v>49</c:v>
                </c:pt>
                <c:pt idx="3789">
                  <c:v>49</c:v>
                </c:pt>
                <c:pt idx="3790">
                  <c:v>49</c:v>
                </c:pt>
                <c:pt idx="3791">
                  <c:v>49</c:v>
                </c:pt>
                <c:pt idx="3792">
                  <c:v>49</c:v>
                </c:pt>
                <c:pt idx="3793">
                  <c:v>49</c:v>
                </c:pt>
                <c:pt idx="3794">
                  <c:v>49</c:v>
                </c:pt>
                <c:pt idx="3795">
                  <c:v>49</c:v>
                </c:pt>
                <c:pt idx="3796">
                  <c:v>49</c:v>
                </c:pt>
                <c:pt idx="3797">
                  <c:v>49</c:v>
                </c:pt>
                <c:pt idx="3798">
                  <c:v>50</c:v>
                </c:pt>
                <c:pt idx="3799">
                  <c:v>50</c:v>
                </c:pt>
                <c:pt idx="3800">
                  <c:v>50</c:v>
                </c:pt>
                <c:pt idx="3801">
                  <c:v>50</c:v>
                </c:pt>
                <c:pt idx="3802">
                  <c:v>50</c:v>
                </c:pt>
                <c:pt idx="3803">
                  <c:v>50</c:v>
                </c:pt>
                <c:pt idx="3804">
                  <c:v>50</c:v>
                </c:pt>
                <c:pt idx="3805">
                  <c:v>50</c:v>
                </c:pt>
                <c:pt idx="3806">
                  <c:v>50</c:v>
                </c:pt>
                <c:pt idx="3807">
                  <c:v>50</c:v>
                </c:pt>
                <c:pt idx="3808">
                  <c:v>50</c:v>
                </c:pt>
                <c:pt idx="3809">
                  <c:v>50</c:v>
                </c:pt>
                <c:pt idx="3810">
                  <c:v>50</c:v>
                </c:pt>
                <c:pt idx="3811">
                  <c:v>50</c:v>
                </c:pt>
                <c:pt idx="3812">
                  <c:v>50</c:v>
                </c:pt>
                <c:pt idx="3813">
                  <c:v>50</c:v>
                </c:pt>
                <c:pt idx="3814">
                  <c:v>51</c:v>
                </c:pt>
                <c:pt idx="3815">
                  <c:v>51</c:v>
                </c:pt>
                <c:pt idx="3816">
                  <c:v>51</c:v>
                </c:pt>
                <c:pt idx="3817">
                  <c:v>51</c:v>
                </c:pt>
                <c:pt idx="3818">
                  <c:v>51</c:v>
                </c:pt>
                <c:pt idx="3819">
                  <c:v>51</c:v>
                </c:pt>
                <c:pt idx="3820">
                  <c:v>51</c:v>
                </c:pt>
                <c:pt idx="3821">
                  <c:v>51</c:v>
                </c:pt>
                <c:pt idx="3822">
                  <c:v>51</c:v>
                </c:pt>
                <c:pt idx="3823">
                  <c:v>51</c:v>
                </c:pt>
                <c:pt idx="3824">
                  <c:v>51</c:v>
                </c:pt>
                <c:pt idx="3825">
                  <c:v>51</c:v>
                </c:pt>
                <c:pt idx="3826">
                  <c:v>51</c:v>
                </c:pt>
                <c:pt idx="3827">
                  <c:v>51</c:v>
                </c:pt>
                <c:pt idx="3828">
                  <c:v>51</c:v>
                </c:pt>
                <c:pt idx="3829">
                  <c:v>51</c:v>
                </c:pt>
                <c:pt idx="3830">
                  <c:v>51</c:v>
                </c:pt>
                <c:pt idx="3831">
                  <c:v>51</c:v>
                </c:pt>
                <c:pt idx="3832">
                  <c:v>51</c:v>
                </c:pt>
                <c:pt idx="3833">
                  <c:v>51</c:v>
                </c:pt>
                <c:pt idx="3834">
                  <c:v>51</c:v>
                </c:pt>
                <c:pt idx="3835">
                  <c:v>51</c:v>
                </c:pt>
                <c:pt idx="3836">
                  <c:v>51</c:v>
                </c:pt>
                <c:pt idx="3837">
                  <c:v>50</c:v>
                </c:pt>
                <c:pt idx="3838">
                  <c:v>50</c:v>
                </c:pt>
                <c:pt idx="3839">
                  <c:v>51</c:v>
                </c:pt>
                <c:pt idx="3840">
                  <c:v>51</c:v>
                </c:pt>
                <c:pt idx="3841">
                  <c:v>52</c:v>
                </c:pt>
                <c:pt idx="3842">
                  <c:v>53</c:v>
                </c:pt>
                <c:pt idx="3843">
                  <c:v>53</c:v>
                </c:pt>
                <c:pt idx="3844">
                  <c:v>53</c:v>
                </c:pt>
                <c:pt idx="3845">
                  <c:v>53</c:v>
                </c:pt>
                <c:pt idx="3846">
                  <c:v>53</c:v>
                </c:pt>
                <c:pt idx="3847">
                  <c:v>53</c:v>
                </c:pt>
                <c:pt idx="3848">
                  <c:v>53</c:v>
                </c:pt>
                <c:pt idx="3849">
                  <c:v>54</c:v>
                </c:pt>
                <c:pt idx="3850">
                  <c:v>54</c:v>
                </c:pt>
                <c:pt idx="3851">
                  <c:v>54</c:v>
                </c:pt>
                <c:pt idx="3852">
                  <c:v>54</c:v>
                </c:pt>
                <c:pt idx="3853">
                  <c:v>55</c:v>
                </c:pt>
                <c:pt idx="3854">
                  <c:v>55</c:v>
                </c:pt>
                <c:pt idx="3855">
                  <c:v>55</c:v>
                </c:pt>
                <c:pt idx="3856">
                  <c:v>55</c:v>
                </c:pt>
                <c:pt idx="3857">
                  <c:v>55</c:v>
                </c:pt>
                <c:pt idx="3858">
                  <c:v>55</c:v>
                </c:pt>
                <c:pt idx="3859">
                  <c:v>55</c:v>
                </c:pt>
                <c:pt idx="3860">
                  <c:v>53</c:v>
                </c:pt>
                <c:pt idx="3861">
                  <c:v>53</c:v>
                </c:pt>
                <c:pt idx="3862">
                  <c:v>53</c:v>
                </c:pt>
                <c:pt idx="3863">
                  <c:v>51</c:v>
                </c:pt>
                <c:pt idx="3864">
                  <c:v>51</c:v>
                </c:pt>
                <c:pt idx="3865">
                  <c:v>51</c:v>
                </c:pt>
                <c:pt idx="3866">
                  <c:v>52</c:v>
                </c:pt>
                <c:pt idx="3867">
                  <c:v>52</c:v>
                </c:pt>
                <c:pt idx="3868">
                  <c:v>50</c:v>
                </c:pt>
                <c:pt idx="3869">
                  <c:v>49</c:v>
                </c:pt>
                <c:pt idx="3870">
                  <c:v>52</c:v>
                </c:pt>
                <c:pt idx="3871">
                  <c:v>51</c:v>
                </c:pt>
                <c:pt idx="3872">
                  <c:v>52</c:v>
                </c:pt>
                <c:pt idx="3873">
                  <c:v>51</c:v>
                </c:pt>
                <c:pt idx="3874">
                  <c:v>50</c:v>
                </c:pt>
                <c:pt idx="3875">
                  <c:v>45</c:v>
                </c:pt>
                <c:pt idx="3876">
                  <c:v>45</c:v>
                </c:pt>
                <c:pt idx="3877">
                  <c:v>44</c:v>
                </c:pt>
                <c:pt idx="3878">
                  <c:v>44</c:v>
                </c:pt>
                <c:pt idx="3879">
                  <c:v>44</c:v>
                </c:pt>
                <c:pt idx="3880">
                  <c:v>44</c:v>
                </c:pt>
                <c:pt idx="3881">
                  <c:v>44</c:v>
                </c:pt>
                <c:pt idx="3882">
                  <c:v>44</c:v>
                </c:pt>
                <c:pt idx="3883">
                  <c:v>44</c:v>
                </c:pt>
                <c:pt idx="3884">
                  <c:v>44</c:v>
                </c:pt>
                <c:pt idx="3885">
                  <c:v>43</c:v>
                </c:pt>
                <c:pt idx="3886">
                  <c:v>44</c:v>
                </c:pt>
                <c:pt idx="3887">
                  <c:v>44</c:v>
                </c:pt>
                <c:pt idx="3888">
                  <c:v>44</c:v>
                </c:pt>
                <c:pt idx="3889">
                  <c:v>44</c:v>
                </c:pt>
                <c:pt idx="3890">
                  <c:v>44</c:v>
                </c:pt>
                <c:pt idx="3891">
                  <c:v>44</c:v>
                </c:pt>
                <c:pt idx="3892">
                  <c:v>44</c:v>
                </c:pt>
                <c:pt idx="3893">
                  <c:v>44</c:v>
                </c:pt>
                <c:pt idx="3894">
                  <c:v>44</c:v>
                </c:pt>
                <c:pt idx="3895">
                  <c:v>44</c:v>
                </c:pt>
                <c:pt idx="3896">
                  <c:v>44</c:v>
                </c:pt>
                <c:pt idx="3897">
                  <c:v>43</c:v>
                </c:pt>
                <c:pt idx="3898">
                  <c:v>43</c:v>
                </c:pt>
                <c:pt idx="3899">
                  <c:v>42</c:v>
                </c:pt>
                <c:pt idx="3900">
                  <c:v>42</c:v>
                </c:pt>
                <c:pt idx="3901">
                  <c:v>42</c:v>
                </c:pt>
                <c:pt idx="3902">
                  <c:v>42</c:v>
                </c:pt>
                <c:pt idx="3903">
                  <c:v>42</c:v>
                </c:pt>
                <c:pt idx="3904">
                  <c:v>42</c:v>
                </c:pt>
                <c:pt idx="3905">
                  <c:v>42</c:v>
                </c:pt>
                <c:pt idx="3906">
                  <c:v>42</c:v>
                </c:pt>
                <c:pt idx="3907">
                  <c:v>42</c:v>
                </c:pt>
                <c:pt idx="3908">
                  <c:v>42</c:v>
                </c:pt>
                <c:pt idx="3909">
                  <c:v>42</c:v>
                </c:pt>
                <c:pt idx="3910">
                  <c:v>41</c:v>
                </c:pt>
                <c:pt idx="3911">
                  <c:v>41</c:v>
                </c:pt>
                <c:pt idx="3912">
                  <c:v>40</c:v>
                </c:pt>
                <c:pt idx="3913">
                  <c:v>38</c:v>
                </c:pt>
                <c:pt idx="3914">
                  <c:v>38</c:v>
                </c:pt>
                <c:pt idx="3915">
                  <c:v>39</c:v>
                </c:pt>
                <c:pt idx="3916">
                  <c:v>40</c:v>
                </c:pt>
                <c:pt idx="3917">
                  <c:v>40</c:v>
                </c:pt>
                <c:pt idx="3918">
                  <c:v>39</c:v>
                </c:pt>
                <c:pt idx="3919">
                  <c:v>37</c:v>
                </c:pt>
                <c:pt idx="3920">
                  <c:v>37</c:v>
                </c:pt>
                <c:pt idx="3921">
                  <c:v>36</c:v>
                </c:pt>
                <c:pt idx="3922">
                  <c:v>36</c:v>
                </c:pt>
                <c:pt idx="3923">
                  <c:v>36</c:v>
                </c:pt>
                <c:pt idx="3924">
                  <c:v>34</c:v>
                </c:pt>
                <c:pt idx="3925">
                  <c:v>34</c:v>
                </c:pt>
                <c:pt idx="3926">
                  <c:v>35</c:v>
                </c:pt>
                <c:pt idx="3927">
                  <c:v>35</c:v>
                </c:pt>
                <c:pt idx="3928">
                  <c:v>36</c:v>
                </c:pt>
                <c:pt idx="3929">
                  <c:v>36</c:v>
                </c:pt>
                <c:pt idx="3930">
                  <c:v>36</c:v>
                </c:pt>
                <c:pt idx="3931">
                  <c:v>37</c:v>
                </c:pt>
                <c:pt idx="3932">
                  <c:v>37</c:v>
                </c:pt>
                <c:pt idx="3933">
                  <c:v>37</c:v>
                </c:pt>
                <c:pt idx="3934">
                  <c:v>37</c:v>
                </c:pt>
                <c:pt idx="3935">
                  <c:v>37</c:v>
                </c:pt>
                <c:pt idx="3936">
                  <c:v>37</c:v>
                </c:pt>
                <c:pt idx="3937">
                  <c:v>37</c:v>
                </c:pt>
                <c:pt idx="3938">
                  <c:v>38</c:v>
                </c:pt>
                <c:pt idx="3939">
                  <c:v>36</c:v>
                </c:pt>
                <c:pt idx="3940">
                  <c:v>36</c:v>
                </c:pt>
                <c:pt idx="3941">
                  <c:v>36</c:v>
                </c:pt>
                <c:pt idx="3942">
                  <c:v>36</c:v>
                </c:pt>
                <c:pt idx="3943">
                  <c:v>35</c:v>
                </c:pt>
                <c:pt idx="3944">
                  <c:v>35</c:v>
                </c:pt>
                <c:pt idx="3945">
                  <c:v>35</c:v>
                </c:pt>
                <c:pt idx="3946">
                  <c:v>35</c:v>
                </c:pt>
                <c:pt idx="3947">
                  <c:v>35</c:v>
                </c:pt>
                <c:pt idx="3948">
                  <c:v>35</c:v>
                </c:pt>
                <c:pt idx="3949">
                  <c:v>35</c:v>
                </c:pt>
                <c:pt idx="3950">
                  <c:v>35</c:v>
                </c:pt>
                <c:pt idx="3951">
                  <c:v>35</c:v>
                </c:pt>
                <c:pt idx="3952">
                  <c:v>35</c:v>
                </c:pt>
                <c:pt idx="3953">
                  <c:v>35</c:v>
                </c:pt>
                <c:pt idx="3954">
                  <c:v>34</c:v>
                </c:pt>
                <c:pt idx="3955">
                  <c:v>34</c:v>
                </c:pt>
                <c:pt idx="3956">
                  <c:v>34</c:v>
                </c:pt>
                <c:pt idx="3957">
                  <c:v>34</c:v>
                </c:pt>
                <c:pt idx="3958">
                  <c:v>34</c:v>
                </c:pt>
                <c:pt idx="3959">
                  <c:v>34</c:v>
                </c:pt>
                <c:pt idx="3960">
                  <c:v>34</c:v>
                </c:pt>
                <c:pt idx="3961">
                  <c:v>34</c:v>
                </c:pt>
                <c:pt idx="3962">
                  <c:v>34</c:v>
                </c:pt>
                <c:pt idx="3963">
                  <c:v>34</c:v>
                </c:pt>
                <c:pt idx="3964">
                  <c:v>34</c:v>
                </c:pt>
                <c:pt idx="3965">
                  <c:v>34</c:v>
                </c:pt>
                <c:pt idx="3966">
                  <c:v>35</c:v>
                </c:pt>
                <c:pt idx="3967">
                  <c:v>35</c:v>
                </c:pt>
                <c:pt idx="3968">
                  <c:v>30</c:v>
                </c:pt>
                <c:pt idx="3969">
                  <c:v>30</c:v>
                </c:pt>
                <c:pt idx="3970">
                  <c:v>30</c:v>
                </c:pt>
                <c:pt idx="3971">
                  <c:v>31</c:v>
                </c:pt>
                <c:pt idx="3972">
                  <c:v>33</c:v>
                </c:pt>
                <c:pt idx="3973">
                  <c:v>31</c:v>
                </c:pt>
                <c:pt idx="3974">
                  <c:v>23</c:v>
                </c:pt>
                <c:pt idx="3975">
                  <c:v>22</c:v>
                </c:pt>
                <c:pt idx="3976">
                  <c:v>22</c:v>
                </c:pt>
                <c:pt idx="3977">
                  <c:v>22</c:v>
                </c:pt>
                <c:pt idx="3978">
                  <c:v>21</c:v>
                </c:pt>
                <c:pt idx="3979">
                  <c:v>21</c:v>
                </c:pt>
                <c:pt idx="3980">
                  <c:v>21</c:v>
                </c:pt>
                <c:pt idx="3981">
                  <c:v>21</c:v>
                </c:pt>
                <c:pt idx="3982">
                  <c:v>21</c:v>
                </c:pt>
                <c:pt idx="3983">
                  <c:v>21</c:v>
                </c:pt>
                <c:pt idx="3984">
                  <c:v>19</c:v>
                </c:pt>
                <c:pt idx="3985">
                  <c:v>19</c:v>
                </c:pt>
                <c:pt idx="3986">
                  <c:v>18</c:v>
                </c:pt>
                <c:pt idx="3987">
                  <c:v>18</c:v>
                </c:pt>
                <c:pt idx="3988">
                  <c:v>18</c:v>
                </c:pt>
                <c:pt idx="3989">
                  <c:v>18</c:v>
                </c:pt>
                <c:pt idx="3990">
                  <c:v>18</c:v>
                </c:pt>
                <c:pt idx="3991">
                  <c:v>18</c:v>
                </c:pt>
                <c:pt idx="3992">
                  <c:v>18</c:v>
                </c:pt>
                <c:pt idx="3993">
                  <c:v>18</c:v>
                </c:pt>
                <c:pt idx="3994">
                  <c:v>18</c:v>
                </c:pt>
                <c:pt idx="3995">
                  <c:v>18</c:v>
                </c:pt>
                <c:pt idx="3996">
                  <c:v>18</c:v>
                </c:pt>
                <c:pt idx="3997">
                  <c:v>18</c:v>
                </c:pt>
                <c:pt idx="3998">
                  <c:v>18</c:v>
                </c:pt>
                <c:pt idx="3999">
                  <c:v>18</c:v>
                </c:pt>
                <c:pt idx="4000">
                  <c:v>18</c:v>
                </c:pt>
                <c:pt idx="4001">
                  <c:v>18</c:v>
                </c:pt>
                <c:pt idx="4002">
                  <c:v>18</c:v>
                </c:pt>
                <c:pt idx="4003">
                  <c:v>18</c:v>
                </c:pt>
                <c:pt idx="4004">
                  <c:v>18</c:v>
                </c:pt>
                <c:pt idx="4005">
                  <c:v>18</c:v>
                </c:pt>
                <c:pt idx="4006">
                  <c:v>18</c:v>
                </c:pt>
                <c:pt idx="4007">
                  <c:v>18</c:v>
                </c:pt>
                <c:pt idx="4008">
                  <c:v>18</c:v>
                </c:pt>
                <c:pt idx="4009">
                  <c:v>18</c:v>
                </c:pt>
                <c:pt idx="4010">
                  <c:v>18</c:v>
                </c:pt>
                <c:pt idx="4011">
                  <c:v>18</c:v>
                </c:pt>
                <c:pt idx="4012">
                  <c:v>18</c:v>
                </c:pt>
                <c:pt idx="4013">
                  <c:v>18</c:v>
                </c:pt>
                <c:pt idx="4014">
                  <c:v>18</c:v>
                </c:pt>
                <c:pt idx="4015">
                  <c:v>18</c:v>
                </c:pt>
                <c:pt idx="4016">
                  <c:v>18</c:v>
                </c:pt>
                <c:pt idx="4017">
                  <c:v>18</c:v>
                </c:pt>
                <c:pt idx="4018">
                  <c:v>18</c:v>
                </c:pt>
                <c:pt idx="4019">
                  <c:v>18</c:v>
                </c:pt>
                <c:pt idx="4020">
                  <c:v>18</c:v>
                </c:pt>
                <c:pt idx="4021">
                  <c:v>18</c:v>
                </c:pt>
                <c:pt idx="4022">
                  <c:v>18</c:v>
                </c:pt>
                <c:pt idx="4023">
                  <c:v>18</c:v>
                </c:pt>
                <c:pt idx="4024">
                  <c:v>18</c:v>
                </c:pt>
                <c:pt idx="4025">
                  <c:v>18</c:v>
                </c:pt>
                <c:pt idx="4026">
                  <c:v>18</c:v>
                </c:pt>
                <c:pt idx="4027">
                  <c:v>18</c:v>
                </c:pt>
                <c:pt idx="4028">
                  <c:v>18</c:v>
                </c:pt>
                <c:pt idx="4029">
                  <c:v>18</c:v>
                </c:pt>
                <c:pt idx="4030">
                  <c:v>18</c:v>
                </c:pt>
                <c:pt idx="4031">
                  <c:v>18</c:v>
                </c:pt>
                <c:pt idx="4032">
                  <c:v>18</c:v>
                </c:pt>
                <c:pt idx="4033">
                  <c:v>18</c:v>
                </c:pt>
                <c:pt idx="4034">
                  <c:v>18</c:v>
                </c:pt>
                <c:pt idx="4035">
                  <c:v>18</c:v>
                </c:pt>
                <c:pt idx="4036">
                  <c:v>18</c:v>
                </c:pt>
                <c:pt idx="4037">
                  <c:v>18</c:v>
                </c:pt>
                <c:pt idx="4038">
                  <c:v>18</c:v>
                </c:pt>
                <c:pt idx="4039">
                  <c:v>18</c:v>
                </c:pt>
                <c:pt idx="4040">
                  <c:v>18</c:v>
                </c:pt>
                <c:pt idx="4041">
                  <c:v>18</c:v>
                </c:pt>
                <c:pt idx="4042">
                  <c:v>18</c:v>
                </c:pt>
                <c:pt idx="4043">
                  <c:v>18</c:v>
                </c:pt>
                <c:pt idx="4044">
                  <c:v>18</c:v>
                </c:pt>
                <c:pt idx="4045">
                  <c:v>18</c:v>
                </c:pt>
                <c:pt idx="4046">
                  <c:v>17</c:v>
                </c:pt>
                <c:pt idx="4047">
                  <c:v>17</c:v>
                </c:pt>
                <c:pt idx="4048">
                  <c:v>17</c:v>
                </c:pt>
                <c:pt idx="4049">
                  <c:v>17</c:v>
                </c:pt>
                <c:pt idx="4050">
                  <c:v>17</c:v>
                </c:pt>
                <c:pt idx="4051">
                  <c:v>17</c:v>
                </c:pt>
                <c:pt idx="4052">
                  <c:v>17</c:v>
                </c:pt>
                <c:pt idx="4053">
                  <c:v>17</c:v>
                </c:pt>
                <c:pt idx="4054">
                  <c:v>17</c:v>
                </c:pt>
                <c:pt idx="4055">
                  <c:v>17</c:v>
                </c:pt>
                <c:pt idx="4056">
                  <c:v>17</c:v>
                </c:pt>
                <c:pt idx="4057">
                  <c:v>17</c:v>
                </c:pt>
                <c:pt idx="4058">
                  <c:v>17</c:v>
                </c:pt>
                <c:pt idx="4059">
                  <c:v>17</c:v>
                </c:pt>
                <c:pt idx="4060">
                  <c:v>17</c:v>
                </c:pt>
                <c:pt idx="4061">
                  <c:v>17</c:v>
                </c:pt>
                <c:pt idx="4062">
                  <c:v>17</c:v>
                </c:pt>
                <c:pt idx="4063">
                  <c:v>17</c:v>
                </c:pt>
                <c:pt idx="4064">
                  <c:v>17</c:v>
                </c:pt>
                <c:pt idx="4065">
                  <c:v>17</c:v>
                </c:pt>
                <c:pt idx="4066">
                  <c:v>17</c:v>
                </c:pt>
                <c:pt idx="4067">
                  <c:v>17</c:v>
                </c:pt>
                <c:pt idx="4068">
                  <c:v>17</c:v>
                </c:pt>
                <c:pt idx="4069">
                  <c:v>17</c:v>
                </c:pt>
                <c:pt idx="4070">
                  <c:v>17</c:v>
                </c:pt>
                <c:pt idx="4071">
                  <c:v>17</c:v>
                </c:pt>
                <c:pt idx="4072">
                  <c:v>17</c:v>
                </c:pt>
                <c:pt idx="4073">
                  <c:v>17</c:v>
                </c:pt>
                <c:pt idx="4074">
                  <c:v>17</c:v>
                </c:pt>
                <c:pt idx="4075">
                  <c:v>17</c:v>
                </c:pt>
                <c:pt idx="4076">
                  <c:v>17</c:v>
                </c:pt>
                <c:pt idx="4077">
                  <c:v>13</c:v>
                </c:pt>
                <c:pt idx="4078">
                  <c:v>13</c:v>
                </c:pt>
                <c:pt idx="4079">
                  <c:v>13</c:v>
                </c:pt>
                <c:pt idx="4080">
                  <c:v>13</c:v>
                </c:pt>
                <c:pt idx="4081">
                  <c:v>14</c:v>
                </c:pt>
                <c:pt idx="4082">
                  <c:v>13</c:v>
                </c:pt>
                <c:pt idx="4083">
                  <c:v>12</c:v>
                </c:pt>
                <c:pt idx="4084">
                  <c:v>12</c:v>
                </c:pt>
                <c:pt idx="4085">
                  <c:v>12</c:v>
                </c:pt>
                <c:pt idx="4086">
                  <c:v>12</c:v>
                </c:pt>
                <c:pt idx="4087">
                  <c:v>12</c:v>
                </c:pt>
                <c:pt idx="4088">
                  <c:v>12</c:v>
                </c:pt>
                <c:pt idx="4089">
                  <c:v>12</c:v>
                </c:pt>
                <c:pt idx="4090">
                  <c:v>12</c:v>
                </c:pt>
                <c:pt idx="4091">
                  <c:v>12</c:v>
                </c:pt>
                <c:pt idx="4092">
                  <c:v>12</c:v>
                </c:pt>
                <c:pt idx="4093">
                  <c:v>12</c:v>
                </c:pt>
                <c:pt idx="4094">
                  <c:v>12</c:v>
                </c:pt>
                <c:pt idx="4095">
                  <c:v>12</c:v>
                </c:pt>
                <c:pt idx="4096">
                  <c:v>12</c:v>
                </c:pt>
                <c:pt idx="4097">
                  <c:v>12</c:v>
                </c:pt>
                <c:pt idx="4098">
                  <c:v>12</c:v>
                </c:pt>
                <c:pt idx="4099">
                  <c:v>12</c:v>
                </c:pt>
                <c:pt idx="4100">
                  <c:v>10</c:v>
                </c:pt>
                <c:pt idx="4101">
                  <c:v>10</c:v>
                </c:pt>
                <c:pt idx="4102">
                  <c:v>10</c:v>
                </c:pt>
                <c:pt idx="4103">
                  <c:v>10</c:v>
                </c:pt>
                <c:pt idx="4104">
                  <c:v>10</c:v>
                </c:pt>
                <c:pt idx="4105">
                  <c:v>10</c:v>
                </c:pt>
                <c:pt idx="4106">
                  <c:v>12</c:v>
                </c:pt>
                <c:pt idx="4107">
                  <c:v>12</c:v>
                </c:pt>
                <c:pt idx="4108">
                  <c:v>12</c:v>
                </c:pt>
                <c:pt idx="4109">
                  <c:v>12</c:v>
                </c:pt>
                <c:pt idx="4110">
                  <c:v>12</c:v>
                </c:pt>
                <c:pt idx="4111">
                  <c:v>12</c:v>
                </c:pt>
                <c:pt idx="4112">
                  <c:v>12</c:v>
                </c:pt>
                <c:pt idx="4113">
                  <c:v>11</c:v>
                </c:pt>
                <c:pt idx="4114">
                  <c:v>9</c:v>
                </c:pt>
                <c:pt idx="4115">
                  <c:v>7</c:v>
                </c:pt>
                <c:pt idx="4116">
                  <c:v>7</c:v>
                </c:pt>
                <c:pt idx="4117">
                  <c:v>7</c:v>
                </c:pt>
                <c:pt idx="4118">
                  <c:v>6</c:v>
                </c:pt>
                <c:pt idx="4119">
                  <c:v>6</c:v>
                </c:pt>
                <c:pt idx="4120">
                  <c:v>6</c:v>
                </c:pt>
                <c:pt idx="4121">
                  <c:v>5</c:v>
                </c:pt>
                <c:pt idx="4122">
                  <c:v>5</c:v>
                </c:pt>
                <c:pt idx="4123">
                  <c:v>3</c:v>
                </c:pt>
                <c:pt idx="4124">
                  <c:v>3</c:v>
                </c:pt>
                <c:pt idx="4125">
                  <c:v>3</c:v>
                </c:pt>
                <c:pt idx="4126">
                  <c:v>3</c:v>
                </c:pt>
                <c:pt idx="4127">
                  <c:v>3</c:v>
                </c:pt>
                <c:pt idx="4128">
                  <c:v>3</c:v>
                </c:pt>
                <c:pt idx="4129">
                  <c:v>3</c:v>
                </c:pt>
                <c:pt idx="4130">
                  <c:v>3</c:v>
                </c:pt>
                <c:pt idx="4131">
                  <c:v>3</c:v>
                </c:pt>
                <c:pt idx="4132">
                  <c:v>3</c:v>
                </c:pt>
                <c:pt idx="4133">
                  <c:v>3</c:v>
                </c:pt>
                <c:pt idx="4134">
                  <c:v>3</c:v>
                </c:pt>
                <c:pt idx="4135">
                  <c:v>3</c:v>
                </c:pt>
                <c:pt idx="4136">
                  <c:v>3</c:v>
                </c:pt>
                <c:pt idx="4137">
                  <c:v>3</c:v>
                </c:pt>
                <c:pt idx="4138">
                  <c:v>3</c:v>
                </c:pt>
                <c:pt idx="4139">
                  <c:v>3</c:v>
                </c:pt>
                <c:pt idx="4140">
                  <c:v>3</c:v>
                </c:pt>
                <c:pt idx="4141">
                  <c:v>4</c:v>
                </c:pt>
                <c:pt idx="4142">
                  <c:v>4</c:v>
                </c:pt>
                <c:pt idx="4143">
                  <c:v>4</c:v>
                </c:pt>
                <c:pt idx="4144">
                  <c:v>4</c:v>
                </c:pt>
                <c:pt idx="4145">
                  <c:v>3</c:v>
                </c:pt>
                <c:pt idx="4146">
                  <c:v>3</c:v>
                </c:pt>
                <c:pt idx="4147">
                  <c:v>2</c:v>
                </c:pt>
                <c:pt idx="4148">
                  <c:v>2</c:v>
                </c:pt>
                <c:pt idx="4149">
                  <c:v>2</c:v>
                </c:pt>
                <c:pt idx="4150">
                  <c:v>2</c:v>
                </c:pt>
                <c:pt idx="4151">
                  <c:v>2</c:v>
                </c:pt>
                <c:pt idx="4152">
                  <c:v>2</c:v>
                </c:pt>
                <c:pt idx="4153">
                  <c:v>2</c:v>
                </c:pt>
                <c:pt idx="4154">
                  <c:v>2</c:v>
                </c:pt>
                <c:pt idx="4155">
                  <c:v>2</c:v>
                </c:pt>
                <c:pt idx="4156">
                  <c:v>2</c:v>
                </c:pt>
                <c:pt idx="4157">
                  <c:v>2</c:v>
                </c:pt>
                <c:pt idx="4158">
                  <c:v>2</c:v>
                </c:pt>
                <c:pt idx="4159">
                  <c:v>2</c:v>
                </c:pt>
                <c:pt idx="4160">
                  <c:v>2</c:v>
                </c:pt>
                <c:pt idx="4161">
                  <c:v>2</c:v>
                </c:pt>
                <c:pt idx="4162">
                  <c:v>2</c:v>
                </c:pt>
                <c:pt idx="4163">
                  <c:v>2</c:v>
                </c:pt>
                <c:pt idx="4164">
                  <c:v>2</c:v>
                </c:pt>
                <c:pt idx="4165">
                  <c:v>2</c:v>
                </c:pt>
                <c:pt idx="4166">
                  <c:v>2</c:v>
                </c:pt>
                <c:pt idx="4167">
                  <c:v>2</c:v>
                </c:pt>
                <c:pt idx="4168">
                  <c:v>1</c:v>
                </c:pt>
                <c:pt idx="4169">
                  <c:v>1</c:v>
                </c:pt>
                <c:pt idx="4170">
                  <c:v>1</c:v>
                </c:pt>
                <c:pt idx="4171">
                  <c:v>1</c:v>
                </c:pt>
                <c:pt idx="4172">
                  <c:v>1</c:v>
                </c:pt>
                <c:pt idx="4173">
                  <c:v>1</c:v>
                </c:pt>
                <c:pt idx="4174">
                  <c:v>1</c:v>
                </c:pt>
                <c:pt idx="4175">
                  <c:v>0</c:v>
                </c:pt>
                <c:pt idx="4176">
                  <c:v>0</c:v>
                </c:pt>
                <c:pt idx="4177">
                  <c:v>0</c:v>
                </c:pt>
                <c:pt idx="4178">
                  <c:v>0</c:v>
                </c:pt>
                <c:pt idx="4179">
                  <c:v>0</c:v>
                </c:pt>
                <c:pt idx="4180">
                  <c:v>0</c:v>
                </c:pt>
                <c:pt idx="4181">
                  <c:v>0</c:v>
                </c:pt>
                <c:pt idx="4182">
                  <c:v>0</c:v>
                </c:pt>
                <c:pt idx="4183">
                  <c:v>0</c:v>
                </c:pt>
                <c:pt idx="4184">
                  <c:v>0</c:v>
                </c:pt>
                <c:pt idx="4185">
                  <c:v>0</c:v>
                </c:pt>
                <c:pt idx="4186">
                  <c:v>0</c:v>
                </c:pt>
                <c:pt idx="4187">
                  <c:v>0</c:v>
                </c:pt>
                <c:pt idx="4188">
                  <c:v>0</c:v>
                </c:pt>
                <c:pt idx="4189">
                  <c:v>0</c:v>
                </c:pt>
              </c:numCache>
            </c:numRef>
          </c:val>
          <c:smooth val="0"/>
          <c:extLst>
            <c:ext xmlns:c16="http://schemas.microsoft.com/office/drawing/2014/chart" uri="{C3380CC4-5D6E-409C-BE32-E72D297353CC}">
              <c16:uniqueId val="{00000010-6294-42B4-AF5D-FAD33E072343}"/>
            </c:ext>
          </c:extLst>
        </c:ser>
        <c:ser>
          <c:idx val="17"/>
          <c:order val="17"/>
          <c:tx>
            <c:strRef>
              <c:f>ActiveGroupsNumberPerMemberTop2!$S$1</c:f>
              <c:strCache>
                <c:ptCount val="1"/>
                <c:pt idx="0">
                  <c:v>13526261</c:v>
                </c:pt>
              </c:strCache>
            </c:strRef>
          </c:tx>
          <c:spPr>
            <a:ln w="28575" cap="rnd">
              <a:solidFill>
                <a:schemeClr val="accent5">
                  <a:lumMod val="5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ActiveGroupsNumberPerMemberTop2!$S$2:$S$4205</c:f>
              <c:numCache>
                <c:formatCode>General</c:formatCode>
                <c:ptCount val="4204"/>
                <c:pt idx="3654">
                  <c:v>0</c:v>
                </c:pt>
                <c:pt idx="3655">
                  <c:v>37</c:v>
                </c:pt>
                <c:pt idx="3656">
                  <c:v>36</c:v>
                </c:pt>
                <c:pt idx="3657">
                  <c:v>32</c:v>
                </c:pt>
                <c:pt idx="3658">
                  <c:v>24</c:v>
                </c:pt>
                <c:pt idx="3659">
                  <c:v>22</c:v>
                </c:pt>
                <c:pt idx="3660">
                  <c:v>22</c:v>
                </c:pt>
                <c:pt idx="3661">
                  <c:v>22</c:v>
                </c:pt>
                <c:pt idx="3662">
                  <c:v>22</c:v>
                </c:pt>
                <c:pt idx="3663">
                  <c:v>22</c:v>
                </c:pt>
                <c:pt idx="3664">
                  <c:v>22</c:v>
                </c:pt>
                <c:pt idx="3665">
                  <c:v>22</c:v>
                </c:pt>
                <c:pt idx="3666">
                  <c:v>22</c:v>
                </c:pt>
                <c:pt idx="3667">
                  <c:v>22</c:v>
                </c:pt>
                <c:pt idx="3668">
                  <c:v>20</c:v>
                </c:pt>
                <c:pt idx="3669">
                  <c:v>18</c:v>
                </c:pt>
                <c:pt idx="3670">
                  <c:v>18</c:v>
                </c:pt>
                <c:pt idx="3671">
                  <c:v>18</c:v>
                </c:pt>
                <c:pt idx="3672">
                  <c:v>18</c:v>
                </c:pt>
                <c:pt idx="3673">
                  <c:v>18</c:v>
                </c:pt>
                <c:pt idx="3674">
                  <c:v>18</c:v>
                </c:pt>
                <c:pt idx="3675">
                  <c:v>18</c:v>
                </c:pt>
                <c:pt idx="3676">
                  <c:v>18</c:v>
                </c:pt>
                <c:pt idx="3677">
                  <c:v>17</c:v>
                </c:pt>
                <c:pt idx="3678">
                  <c:v>17</c:v>
                </c:pt>
                <c:pt idx="3679">
                  <c:v>17</c:v>
                </c:pt>
                <c:pt idx="3680">
                  <c:v>17</c:v>
                </c:pt>
                <c:pt idx="3681">
                  <c:v>17</c:v>
                </c:pt>
                <c:pt idx="3682">
                  <c:v>17</c:v>
                </c:pt>
                <c:pt idx="3683">
                  <c:v>17</c:v>
                </c:pt>
                <c:pt idx="3684">
                  <c:v>17</c:v>
                </c:pt>
                <c:pt idx="3685">
                  <c:v>17</c:v>
                </c:pt>
                <c:pt idx="3686">
                  <c:v>17</c:v>
                </c:pt>
                <c:pt idx="3687">
                  <c:v>17</c:v>
                </c:pt>
                <c:pt idx="3688">
                  <c:v>17</c:v>
                </c:pt>
                <c:pt idx="3689">
                  <c:v>17</c:v>
                </c:pt>
                <c:pt idx="3690">
                  <c:v>17</c:v>
                </c:pt>
                <c:pt idx="3691">
                  <c:v>17</c:v>
                </c:pt>
                <c:pt idx="3692">
                  <c:v>17</c:v>
                </c:pt>
                <c:pt idx="3693">
                  <c:v>17</c:v>
                </c:pt>
                <c:pt idx="3694">
                  <c:v>17</c:v>
                </c:pt>
                <c:pt idx="3695">
                  <c:v>17</c:v>
                </c:pt>
                <c:pt idx="3696">
                  <c:v>17</c:v>
                </c:pt>
                <c:pt idx="3697">
                  <c:v>17</c:v>
                </c:pt>
                <c:pt idx="3698">
                  <c:v>17</c:v>
                </c:pt>
                <c:pt idx="3699">
                  <c:v>17</c:v>
                </c:pt>
                <c:pt idx="3700">
                  <c:v>17</c:v>
                </c:pt>
                <c:pt idx="3701">
                  <c:v>16</c:v>
                </c:pt>
                <c:pt idx="3702">
                  <c:v>14</c:v>
                </c:pt>
                <c:pt idx="3703">
                  <c:v>11</c:v>
                </c:pt>
                <c:pt idx="3704">
                  <c:v>11</c:v>
                </c:pt>
                <c:pt idx="3705">
                  <c:v>6</c:v>
                </c:pt>
                <c:pt idx="3706">
                  <c:v>6</c:v>
                </c:pt>
                <c:pt idx="3707">
                  <c:v>6</c:v>
                </c:pt>
                <c:pt idx="3708">
                  <c:v>6</c:v>
                </c:pt>
                <c:pt idx="3709">
                  <c:v>6</c:v>
                </c:pt>
                <c:pt idx="3710">
                  <c:v>6</c:v>
                </c:pt>
                <c:pt idx="3711">
                  <c:v>5</c:v>
                </c:pt>
                <c:pt idx="3712">
                  <c:v>5</c:v>
                </c:pt>
                <c:pt idx="3713">
                  <c:v>5</c:v>
                </c:pt>
                <c:pt idx="3714">
                  <c:v>5</c:v>
                </c:pt>
                <c:pt idx="3715">
                  <c:v>5</c:v>
                </c:pt>
                <c:pt idx="3716">
                  <c:v>5</c:v>
                </c:pt>
                <c:pt idx="3717">
                  <c:v>5</c:v>
                </c:pt>
                <c:pt idx="3718">
                  <c:v>5</c:v>
                </c:pt>
                <c:pt idx="3719">
                  <c:v>5</c:v>
                </c:pt>
                <c:pt idx="3720">
                  <c:v>5</c:v>
                </c:pt>
                <c:pt idx="3721">
                  <c:v>5</c:v>
                </c:pt>
                <c:pt idx="3722">
                  <c:v>5</c:v>
                </c:pt>
                <c:pt idx="3723">
                  <c:v>5</c:v>
                </c:pt>
                <c:pt idx="3724">
                  <c:v>5</c:v>
                </c:pt>
                <c:pt idx="3725">
                  <c:v>5</c:v>
                </c:pt>
                <c:pt idx="3726">
                  <c:v>5</c:v>
                </c:pt>
                <c:pt idx="3727">
                  <c:v>5</c:v>
                </c:pt>
                <c:pt idx="3728">
                  <c:v>5</c:v>
                </c:pt>
                <c:pt idx="3729">
                  <c:v>5</c:v>
                </c:pt>
                <c:pt idx="3730">
                  <c:v>5</c:v>
                </c:pt>
                <c:pt idx="3731">
                  <c:v>5</c:v>
                </c:pt>
                <c:pt idx="3732">
                  <c:v>5</c:v>
                </c:pt>
                <c:pt idx="3733">
                  <c:v>5</c:v>
                </c:pt>
                <c:pt idx="3734">
                  <c:v>5</c:v>
                </c:pt>
                <c:pt idx="3735">
                  <c:v>5</c:v>
                </c:pt>
                <c:pt idx="3736">
                  <c:v>5</c:v>
                </c:pt>
                <c:pt idx="3737">
                  <c:v>5</c:v>
                </c:pt>
                <c:pt idx="3738">
                  <c:v>5</c:v>
                </c:pt>
                <c:pt idx="3739">
                  <c:v>5</c:v>
                </c:pt>
                <c:pt idx="3740">
                  <c:v>5</c:v>
                </c:pt>
                <c:pt idx="3741">
                  <c:v>5</c:v>
                </c:pt>
                <c:pt idx="3742">
                  <c:v>5</c:v>
                </c:pt>
                <c:pt idx="3743">
                  <c:v>5</c:v>
                </c:pt>
                <c:pt idx="3744">
                  <c:v>5</c:v>
                </c:pt>
                <c:pt idx="3745">
                  <c:v>5</c:v>
                </c:pt>
                <c:pt idx="3746">
                  <c:v>5</c:v>
                </c:pt>
                <c:pt idx="3747">
                  <c:v>5</c:v>
                </c:pt>
                <c:pt idx="3748">
                  <c:v>5</c:v>
                </c:pt>
                <c:pt idx="3749">
                  <c:v>5</c:v>
                </c:pt>
                <c:pt idx="3750">
                  <c:v>5</c:v>
                </c:pt>
                <c:pt idx="3751">
                  <c:v>5</c:v>
                </c:pt>
                <c:pt idx="3752">
                  <c:v>5</c:v>
                </c:pt>
                <c:pt idx="3753">
                  <c:v>5</c:v>
                </c:pt>
                <c:pt idx="3754">
                  <c:v>5</c:v>
                </c:pt>
                <c:pt idx="3755">
                  <c:v>5</c:v>
                </c:pt>
                <c:pt idx="3756">
                  <c:v>5</c:v>
                </c:pt>
                <c:pt idx="3757">
                  <c:v>5</c:v>
                </c:pt>
                <c:pt idx="3758">
                  <c:v>5</c:v>
                </c:pt>
                <c:pt idx="3759">
                  <c:v>5</c:v>
                </c:pt>
                <c:pt idx="3760">
                  <c:v>5</c:v>
                </c:pt>
                <c:pt idx="3761">
                  <c:v>5</c:v>
                </c:pt>
                <c:pt idx="3762">
                  <c:v>5</c:v>
                </c:pt>
                <c:pt idx="3763">
                  <c:v>5</c:v>
                </c:pt>
                <c:pt idx="3764">
                  <c:v>5</c:v>
                </c:pt>
                <c:pt idx="3765">
                  <c:v>5</c:v>
                </c:pt>
                <c:pt idx="3766">
                  <c:v>5</c:v>
                </c:pt>
                <c:pt idx="3767">
                  <c:v>5</c:v>
                </c:pt>
                <c:pt idx="3768">
                  <c:v>5</c:v>
                </c:pt>
                <c:pt idx="3769">
                  <c:v>5</c:v>
                </c:pt>
                <c:pt idx="3770">
                  <c:v>5</c:v>
                </c:pt>
                <c:pt idx="3771">
                  <c:v>5</c:v>
                </c:pt>
                <c:pt idx="3772">
                  <c:v>5</c:v>
                </c:pt>
                <c:pt idx="3773">
                  <c:v>5</c:v>
                </c:pt>
                <c:pt idx="3774">
                  <c:v>5</c:v>
                </c:pt>
                <c:pt idx="3775">
                  <c:v>5</c:v>
                </c:pt>
                <c:pt idx="3776">
                  <c:v>5</c:v>
                </c:pt>
                <c:pt idx="3777">
                  <c:v>5</c:v>
                </c:pt>
                <c:pt idx="3778">
                  <c:v>5</c:v>
                </c:pt>
                <c:pt idx="3779">
                  <c:v>5</c:v>
                </c:pt>
                <c:pt idx="3780">
                  <c:v>5</c:v>
                </c:pt>
                <c:pt idx="3781">
                  <c:v>5</c:v>
                </c:pt>
                <c:pt idx="3782">
                  <c:v>5</c:v>
                </c:pt>
                <c:pt idx="3783">
                  <c:v>4</c:v>
                </c:pt>
                <c:pt idx="3784">
                  <c:v>4</c:v>
                </c:pt>
                <c:pt idx="3785">
                  <c:v>4</c:v>
                </c:pt>
                <c:pt idx="3786">
                  <c:v>4</c:v>
                </c:pt>
                <c:pt idx="3787">
                  <c:v>4</c:v>
                </c:pt>
                <c:pt idx="3788">
                  <c:v>4</c:v>
                </c:pt>
                <c:pt idx="3789">
                  <c:v>4</c:v>
                </c:pt>
                <c:pt idx="3790">
                  <c:v>4</c:v>
                </c:pt>
                <c:pt idx="3791">
                  <c:v>4</c:v>
                </c:pt>
                <c:pt idx="3792">
                  <c:v>4</c:v>
                </c:pt>
                <c:pt idx="3793">
                  <c:v>4</c:v>
                </c:pt>
                <c:pt idx="3794">
                  <c:v>4</c:v>
                </c:pt>
                <c:pt idx="3795">
                  <c:v>4</c:v>
                </c:pt>
                <c:pt idx="3796">
                  <c:v>4</c:v>
                </c:pt>
                <c:pt idx="3797">
                  <c:v>4</c:v>
                </c:pt>
                <c:pt idx="3798">
                  <c:v>3</c:v>
                </c:pt>
                <c:pt idx="3799">
                  <c:v>3</c:v>
                </c:pt>
                <c:pt idx="3800">
                  <c:v>3</c:v>
                </c:pt>
                <c:pt idx="3801">
                  <c:v>3</c:v>
                </c:pt>
                <c:pt idx="3802">
                  <c:v>3</c:v>
                </c:pt>
                <c:pt idx="3803">
                  <c:v>3</c:v>
                </c:pt>
                <c:pt idx="3804">
                  <c:v>3</c:v>
                </c:pt>
                <c:pt idx="3805">
                  <c:v>3</c:v>
                </c:pt>
                <c:pt idx="3806">
                  <c:v>3</c:v>
                </c:pt>
                <c:pt idx="3807">
                  <c:v>3</c:v>
                </c:pt>
                <c:pt idx="3808">
                  <c:v>3</c:v>
                </c:pt>
                <c:pt idx="3809">
                  <c:v>3</c:v>
                </c:pt>
                <c:pt idx="3810">
                  <c:v>3</c:v>
                </c:pt>
                <c:pt idx="3811">
                  <c:v>3</c:v>
                </c:pt>
                <c:pt idx="3812">
                  <c:v>3</c:v>
                </c:pt>
                <c:pt idx="3813">
                  <c:v>3</c:v>
                </c:pt>
                <c:pt idx="3814">
                  <c:v>3</c:v>
                </c:pt>
                <c:pt idx="3815">
                  <c:v>3</c:v>
                </c:pt>
                <c:pt idx="3816">
                  <c:v>3</c:v>
                </c:pt>
                <c:pt idx="3817">
                  <c:v>3</c:v>
                </c:pt>
                <c:pt idx="3818">
                  <c:v>3</c:v>
                </c:pt>
                <c:pt idx="3819">
                  <c:v>3</c:v>
                </c:pt>
                <c:pt idx="3820">
                  <c:v>3</c:v>
                </c:pt>
                <c:pt idx="3821">
                  <c:v>3</c:v>
                </c:pt>
                <c:pt idx="3822">
                  <c:v>3</c:v>
                </c:pt>
                <c:pt idx="3823">
                  <c:v>3</c:v>
                </c:pt>
                <c:pt idx="3824">
                  <c:v>3</c:v>
                </c:pt>
                <c:pt idx="3825">
                  <c:v>3</c:v>
                </c:pt>
                <c:pt idx="3826">
                  <c:v>3</c:v>
                </c:pt>
                <c:pt idx="3827">
                  <c:v>3</c:v>
                </c:pt>
                <c:pt idx="3828">
                  <c:v>3</c:v>
                </c:pt>
                <c:pt idx="3829">
                  <c:v>3</c:v>
                </c:pt>
                <c:pt idx="3830">
                  <c:v>3</c:v>
                </c:pt>
                <c:pt idx="3831">
                  <c:v>3</c:v>
                </c:pt>
                <c:pt idx="3832">
                  <c:v>3</c:v>
                </c:pt>
                <c:pt idx="3833">
                  <c:v>3</c:v>
                </c:pt>
                <c:pt idx="3834">
                  <c:v>3</c:v>
                </c:pt>
                <c:pt idx="3835">
                  <c:v>3</c:v>
                </c:pt>
                <c:pt idx="3836">
                  <c:v>3</c:v>
                </c:pt>
                <c:pt idx="3837">
                  <c:v>3</c:v>
                </c:pt>
                <c:pt idx="3838">
                  <c:v>3</c:v>
                </c:pt>
                <c:pt idx="3839">
                  <c:v>3</c:v>
                </c:pt>
                <c:pt idx="3840">
                  <c:v>3</c:v>
                </c:pt>
                <c:pt idx="3841">
                  <c:v>3</c:v>
                </c:pt>
                <c:pt idx="3842">
                  <c:v>3</c:v>
                </c:pt>
                <c:pt idx="3843">
                  <c:v>3</c:v>
                </c:pt>
                <c:pt idx="3844">
                  <c:v>3</c:v>
                </c:pt>
                <c:pt idx="3845">
                  <c:v>3</c:v>
                </c:pt>
                <c:pt idx="3846">
                  <c:v>3</c:v>
                </c:pt>
                <c:pt idx="3847">
                  <c:v>3</c:v>
                </c:pt>
                <c:pt idx="3848">
                  <c:v>3</c:v>
                </c:pt>
                <c:pt idx="3849">
                  <c:v>3</c:v>
                </c:pt>
                <c:pt idx="3850">
                  <c:v>3</c:v>
                </c:pt>
                <c:pt idx="3851">
                  <c:v>3</c:v>
                </c:pt>
                <c:pt idx="3852">
                  <c:v>3</c:v>
                </c:pt>
                <c:pt idx="3853">
                  <c:v>3</c:v>
                </c:pt>
                <c:pt idx="3854">
                  <c:v>3</c:v>
                </c:pt>
                <c:pt idx="3855">
                  <c:v>3</c:v>
                </c:pt>
                <c:pt idx="3856">
                  <c:v>3</c:v>
                </c:pt>
                <c:pt idx="3857">
                  <c:v>3</c:v>
                </c:pt>
                <c:pt idx="3858">
                  <c:v>3</c:v>
                </c:pt>
                <c:pt idx="3859">
                  <c:v>3</c:v>
                </c:pt>
                <c:pt idx="3860">
                  <c:v>3</c:v>
                </c:pt>
                <c:pt idx="3861">
                  <c:v>3</c:v>
                </c:pt>
                <c:pt idx="3862">
                  <c:v>3</c:v>
                </c:pt>
                <c:pt idx="3863">
                  <c:v>3</c:v>
                </c:pt>
                <c:pt idx="3864">
                  <c:v>3</c:v>
                </c:pt>
                <c:pt idx="3865">
                  <c:v>3</c:v>
                </c:pt>
                <c:pt idx="3866">
                  <c:v>3</c:v>
                </c:pt>
                <c:pt idx="3867">
                  <c:v>3</c:v>
                </c:pt>
                <c:pt idx="3868">
                  <c:v>3</c:v>
                </c:pt>
                <c:pt idx="3869">
                  <c:v>3</c:v>
                </c:pt>
                <c:pt idx="3870">
                  <c:v>3</c:v>
                </c:pt>
                <c:pt idx="3871">
                  <c:v>3</c:v>
                </c:pt>
                <c:pt idx="3872">
                  <c:v>3</c:v>
                </c:pt>
                <c:pt idx="3873">
                  <c:v>3</c:v>
                </c:pt>
                <c:pt idx="3874">
                  <c:v>3</c:v>
                </c:pt>
                <c:pt idx="3875">
                  <c:v>3</c:v>
                </c:pt>
                <c:pt idx="3876">
                  <c:v>3</c:v>
                </c:pt>
                <c:pt idx="3877">
                  <c:v>3</c:v>
                </c:pt>
                <c:pt idx="3878">
                  <c:v>3</c:v>
                </c:pt>
                <c:pt idx="3879">
                  <c:v>3</c:v>
                </c:pt>
                <c:pt idx="3880">
                  <c:v>3</c:v>
                </c:pt>
                <c:pt idx="3881">
                  <c:v>3</c:v>
                </c:pt>
                <c:pt idx="3882">
                  <c:v>3</c:v>
                </c:pt>
                <c:pt idx="3883">
                  <c:v>3</c:v>
                </c:pt>
                <c:pt idx="3884">
                  <c:v>3</c:v>
                </c:pt>
                <c:pt idx="3885">
                  <c:v>3</c:v>
                </c:pt>
                <c:pt idx="3886">
                  <c:v>3</c:v>
                </c:pt>
                <c:pt idx="3887">
                  <c:v>3</c:v>
                </c:pt>
                <c:pt idx="3888">
                  <c:v>3</c:v>
                </c:pt>
                <c:pt idx="3889">
                  <c:v>3</c:v>
                </c:pt>
                <c:pt idx="3890">
                  <c:v>3</c:v>
                </c:pt>
                <c:pt idx="3891">
                  <c:v>3</c:v>
                </c:pt>
                <c:pt idx="3892">
                  <c:v>3</c:v>
                </c:pt>
                <c:pt idx="3893">
                  <c:v>3</c:v>
                </c:pt>
                <c:pt idx="3894">
                  <c:v>3</c:v>
                </c:pt>
                <c:pt idx="3895">
                  <c:v>3</c:v>
                </c:pt>
                <c:pt idx="3896">
                  <c:v>3</c:v>
                </c:pt>
                <c:pt idx="3897">
                  <c:v>3</c:v>
                </c:pt>
                <c:pt idx="3898">
                  <c:v>3</c:v>
                </c:pt>
                <c:pt idx="3899">
                  <c:v>3</c:v>
                </c:pt>
                <c:pt idx="3900">
                  <c:v>3</c:v>
                </c:pt>
                <c:pt idx="3901">
                  <c:v>3</c:v>
                </c:pt>
                <c:pt idx="3902">
                  <c:v>3</c:v>
                </c:pt>
                <c:pt idx="3903">
                  <c:v>3</c:v>
                </c:pt>
                <c:pt idx="3904">
                  <c:v>3</c:v>
                </c:pt>
                <c:pt idx="3905">
                  <c:v>3</c:v>
                </c:pt>
                <c:pt idx="3906">
                  <c:v>3</c:v>
                </c:pt>
                <c:pt idx="3907">
                  <c:v>3</c:v>
                </c:pt>
                <c:pt idx="3908">
                  <c:v>3</c:v>
                </c:pt>
                <c:pt idx="3909">
                  <c:v>3</c:v>
                </c:pt>
                <c:pt idx="3910">
                  <c:v>3</c:v>
                </c:pt>
                <c:pt idx="3911">
                  <c:v>3</c:v>
                </c:pt>
                <c:pt idx="3912">
                  <c:v>3</c:v>
                </c:pt>
                <c:pt idx="3913">
                  <c:v>3</c:v>
                </c:pt>
                <c:pt idx="3914">
                  <c:v>3</c:v>
                </c:pt>
                <c:pt idx="3915">
                  <c:v>3</c:v>
                </c:pt>
                <c:pt idx="3916">
                  <c:v>3</c:v>
                </c:pt>
                <c:pt idx="3917">
                  <c:v>3</c:v>
                </c:pt>
                <c:pt idx="3918">
                  <c:v>3</c:v>
                </c:pt>
                <c:pt idx="3919">
                  <c:v>3</c:v>
                </c:pt>
                <c:pt idx="3920">
                  <c:v>3</c:v>
                </c:pt>
                <c:pt idx="3921">
                  <c:v>3</c:v>
                </c:pt>
                <c:pt idx="3922">
                  <c:v>3</c:v>
                </c:pt>
                <c:pt idx="3923">
                  <c:v>3</c:v>
                </c:pt>
                <c:pt idx="3924">
                  <c:v>3</c:v>
                </c:pt>
                <c:pt idx="3925">
                  <c:v>3</c:v>
                </c:pt>
                <c:pt idx="3926">
                  <c:v>3</c:v>
                </c:pt>
                <c:pt idx="3927">
                  <c:v>3</c:v>
                </c:pt>
                <c:pt idx="3928">
                  <c:v>3</c:v>
                </c:pt>
                <c:pt idx="3929">
                  <c:v>3</c:v>
                </c:pt>
                <c:pt idx="3930">
                  <c:v>3</c:v>
                </c:pt>
                <c:pt idx="3931">
                  <c:v>3</c:v>
                </c:pt>
                <c:pt idx="3932">
                  <c:v>3</c:v>
                </c:pt>
                <c:pt idx="3933">
                  <c:v>3</c:v>
                </c:pt>
                <c:pt idx="3934">
                  <c:v>3</c:v>
                </c:pt>
                <c:pt idx="3935">
                  <c:v>3</c:v>
                </c:pt>
                <c:pt idx="3936">
                  <c:v>3</c:v>
                </c:pt>
                <c:pt idx="3937">
                  <c:v>3</c:v>
                </c:pt>
                <c:pt idx="3938">
                  <c:v>3</c:v>
                </c:pt>
                <c:pt idx="3939">
                  <c:v>3</c:v>
                </c:pt>
                <c:pt idx="3940">
                  <c:v>3</c:v>
                </c:pt>
                <c:pt idx="3941">
                  <c:v>3</c:v>
                </c:pt>
                <c:pt idx="3942">
                  <c:v>3</c:v>
                </c:pt>
                <c:pt idx="3943">
                  <c:v>3</c:v>
                </c:pt>
                <c:pt idx="3944">
                  <c:v>3</c:v>
                </c:pt>
                <c:pt idx="3945">
                  <c:v>3</c:v>
                </c:pt>
                <c:pt idx="3946">
                  <c:v>3</c:v>
                </c:pt>
                <c:pt idx="3947">
                  <c:v>3</c:v>
                </c:pt>
                <c:pt idx="3948">
                  <c:v>3</c:v>
                </c:pt>
                <c:pt idx="3949">
                  <c:v>3</c:v>
                </c:pt>
                <c:pt idx="3950">
                  <c:v>3</c:v>
                </c:pt>
                <c:pt idx="3951">
                  <c:v>3</c:v>
                </c:pt>
                <c:pt idx="3952">
                  <c:v>3</c:v>
                </c:pt>
                <c:pt idx="3953">
                  <c:v>3</c:v>
                </c:pt>
                <c:pt idx="3954">
                  <c:v>3</c:v>
                </c:pt>
                <c:pt idx="3955">
                  <c:v>3</c:v>
                </c:pt>
                <c:pt idx="3956">
                  <c:v>3</c:v>
                </c:pt>
                <c:pt idx="3957">
                  <c:v>3</c:v>
                </c:pt>
                <c:pt idx="3958">
                  <c:v>3</c:v>
                </c:pt>
                <c:pt idx="3959">
                  <c:v>3</c:v>
                </c:pt>
                <c:pt idx="3960">
                  <c:v>3</c:v>
                </c:pt>
                <c:pt idx="3961">
                  <c:v>3</c:v>
                </c:pt>
                <c:pt idx="3962">
                  <c:v>3</c:v>
                </c:pt>
                <c:pt idx="3963">
                  <c:v>3</c:v>
                </c:pt>
                <c:pt idx="3964">
                  <c:v>3</c:v>
                </c:pt>
                <c:pt idx="3965">
                  <c:v>3</c:v>
                </c:pt>
                <c:pt idx="3966">
                  <c:v>3</c:v>
                </c:pt>
                <c:pt idx="3967">
                  <c:v>3</c:v>
                </c:pt>
                <c:pt idx="3968">
                  <c:v>3</c:v>
                </c:pt>
                <c:pt idx="3969">
                  <c:v>3</c:v>
                </c:pt>
                <c:pt idx="3970">
                  <c:v>3</c:v>
                </c:pt>
                <c:pt idx="3971">
                  <c:v>3</c:v>
                </c:pt>
                <c:pt idx="3972">
                  <c:v>3</c:v>
                </c:pt>
                <c:pt idx="3973">
                  <c:v>3</c:v>
                </c:pt>
                <c:pt idx="3974">
                  <c:v>3</c:v>
                </c:pt>
                <c:pt idx="3975">
                  <c:v>3</c:v>
                </c:pt>
                <c:pt idx="3976">
                  <c:v>3</c:v>
                </c:pt>
                <c:pt idx="3977">
                  <c:v>3</c:v>
                </c:pt>
                <c:pt idx="3978">
                  <c:v>3</c:v>
                </c:pt>
                <c:pt idx="3979">
                  <c:v>3</c:v>
                </c:pt>
                <c:pt idx="3980">
                  <c:v>3</c:v>
                </c:pt>
                <c:pt idx="3981">
                  <c:v>3</c:v>
                </c:pt>
                <c:pt idx="3982">
                  <c:v>3</c:v>
                </c:pt>
                <c:pt idx="3983">
                  <c:v>3</c:v>
                </c:pt>
                <c:pt idx="3984">
                  <c:v>3</c:v>
                </c:pt>
                <c:pt idx="3985">
                  <c:v>3</c:v>
                </c:pt>
                <c:pt idx="3986">
                  <c:v>3</c:v>
                </c:pt>
                <c:pt idx="3987">
                  <c:v>3</c:v>
                </c:pt>
                <c:pt idx="3988">
                  <c:v>3</c:v>
                </c:pt>
                <c:pt idx="3989">
                  <c:v>3</c:v>
                </c:pt>
                <c:pt idx="3990">
                  <c:v>3</c:v>
                </c:pt>
                <c:pt idx="3991">
                  <c:v>3</c:v>
                </c:pt>
                <c:pt idx="3992">
                  <c:v>3</c:v>
                </c:pt>
                <c:pt idx="3993">
                  <c:v>3</c:v>
                </c:pt>
                <c:pt idx="3994">
                  <c:v>3</c:v>
                </c:pt>
                <c:pt idx="3995">
                  <c:v>3</c:v>
                </c:pt>
                <c:pt idx="3996">
                  <c:v>3</c:v>
                </c:pt>
                <c:pt idx="3997">
                  <c:v>3</c:v>
                </c:pt>
                <c:pt idx="3998">
                  <c:v>3</c:v>
                </c:pt>
                <c:pt idx="3999">
                  <c:v>3</c:v>
                </c:pt>
                <c:pt idx="4000">
                  <c:v>3</c:v>
                </c:pt>
                <c:pt idx="4001">
                  <c:v>3</c:v>
                </c:pt>
                <c:pt idx="4002">
                  <c:v>3</c:v>
                </c:pt>
                <c:pt idx="4003">
                  <c:v>3</c:v>
                </c:pt>
                <c:pt idx="4004">
                  <c:v>3</c:v>
                </c:pt>
                <c:pt idx="4005">
                  <c:v>3</c:v>
                </c:pt>
                <c:pt idx="4006">
                  <c:v>3</c:v>
                </c:pt>
                <c:pt idx="4007">
                  <c:v>3</c:v>
                </c:pt>
                <c:pt idx="4008">
                  <c:v>3</c:v>
                </c:pt>
                <c:pt idx="4009">
                  <c:v>3</c:v>
                </c:pt>
                <c:pt idx="4010">
                  <c:v>3</c:v>
                </c:pt>
                <c:pt idx="4011">
                  <c:v>3</c:v>
                </c:pt>
                <c:pt idx="4012">
                  <c:v>3</c:v>
                </c:pt>
                <c:pt idx="4013">
                  <c:v>3</c:v>
                </c:pt>
                <c:pt idx="4014">
                  <c:v>3</c:v>
                </c:pt>
                <c:pt idx="4015">
                  <c:v>3</c:v>
                </c:pt>
                <c:pt idx="4016">
                  <c:v>3</c:v>
                </c:pt>
                <c:pt idx="4017">
                  <c:v>3</c:v>
                </c:pt>
                <c:pt idx="4018">
                  <c:v>3</c:v>
                </c:pt>
                <c:pt idx="4019">
                  <c:v>3</c:v>
                </c:pt>
                <c:pt idx="4020">
                  <c:v>3</c:v>
                </c:pt>
                <c:pt idx="4021">
                  <c:v>3</c:v>
                </c:pt>
                <c:pt idx="4022">
                  <c:v>3</c:v>
                </c:pt>
                <c:pt idx="4023">
                  <c:v>3</c:v>
                </c:pt>
                <c:pt idx="4024">
                  <c:v>3</c:v>
                </c:pt>
                <c:pt idx="4025">
                  <c:v>3</c:v>
                </c:pt>
                <c:pt idx="4026">
                  <c:v>3</c:v>
                </c:pt>
                <c:pt idx="4027">
                  <c:v>3</c:v>
                </c:pt>
                <c:pt idx="4028">
                  <c:v>3</c:v>
                </c:pt>
                <c:pt idx="4029">
                  <c:v>3</c:v>
                </c:pt>
                <c:pt idx="4030">
                  <c:v>3</c:v>
                </c:pt>
                <c:pt idx="4031">
                  <c:v>3</c:v>
                </c:pt>
                <c:pt idx="4032">
                  <c:v>3</c:v>
                </c:pt>
                <c:pt idx="4033">
                  <c:v>3</c:v>
                </c:pt>
                <c:pt idx="4034">
                  <c:v>3</c:v>
                </c:pt>
                <c:pt idx="4035">
                  <c:v>3</c:v>
                </c:pt>
                <c:pt idx="4036">
                  <c:v>3</c:v>
                </c:pt>
                <c:pt idx="4037">
                  <c:v>3</c:v>
                </c:pt>
                <c:pt idx="4038">
                  <c:v>3</c:v>
                </c:pt>
                <c:pt idx="4039">
                  <c:v>3</c:v>
                </c:pt>
                <c:pt idx="4040">
                  <c:v>3</c:v>
                </c:pt>
                <c:pt idx="4041">
                  <c:v>3</c:v>
                </c:pt>
                <c:pt idx="4042">
                  <c:v>3</c:v>
                </c:pt>
                <c:pt idx="4043">
                  <c:v>3</c:v>
                </c:pt>
                <c:pt idx="4044">
                  <c:v>3</c:v>
                </c:pt>
                <c:pt idx="4045">
                  <c:v>3</c:v>
                </c:pt>
                <c:pt idx="4046">
                  <c:v>3</c:v>
                </c:pt>
                <c:pt idx="4047">
                  <c:v>3</c:v>
                </c:pt>
                <c:pt idx="4048">
                  <c:v>3</c:v>
                </c:pt>
                <c:pt idx="4049">
                  <c:v>3</c:v>
                </c:pt>
                <c:pt idx="4050">
                  <c:v>3</c:v>
                </c:pt>
                <c:pt idx="4051">
                  <c:v>3</c:v>
                </c:pt>
                <c:pt idx="4052">
                  <c:v>3</c:v>
                </c:pt>
                <c:pt idx="4053">
                  <c:v>3</c:v>
                </c:pt>
                <c:pt idx="4054">
                  <c:v>3</c:v>
                </c:pt>
                <c:pt idx="4055">
                  <c:v>3</c:v>
                </c:pt>
                <c:pt idx="4056">
                  <c:v>3</c:v>
                </c:pt>
                <c:pt idx="4057">
                  <c:v>3</c:v>
                </c:pt>
                <c:pt idx="4058">
                  <c:v>3</c:v>
                </c:pt>
                <c:pt idx="4059">
                  <c:v>3</c:v>
                </c:pt>
                <c:pt idx="4060">
                  <c:v>3</c:v>
                </c:pt>
                <c:pt idx="4061">
                  <c:v>3</c:v>
                </c:pt>
                <c:pt idx="4062">
                  <c:v>3</c:v>
                </c:pt>
                <c:pt idx="4063">
                  <c:v>3</c:v>
                </c:pt>
                <c:pt idx="4064">
                  <c:v>3</c:v>
                </c:pt>
                <c:pt idx="4065">
                  <c:v>3</c:v>
                </c:pt>
                <c:pt idx="4066">
                  <c:v>3</c:v>
                </c:pt>
                <c:pt idx="4067">
                  <c:v>3</c:v>
                </c:pt>
                <c:pt idx="4068">
                  <c:v>3</c:v>
                </c:pt>
                <c:pt idx="4069">
                  <c:v>3</c:v>
                </c:pt>
                <c:pt idx="4070">
                  <c:v>3</c:v>
                </c:pt>
                <c:pt idx="4071">
                  <c:v>3</c:v>
                </c:pt>
                <c:pt idx="4072">
                  <c:v>3</c:v>
                </c:pt>
                <c:pt idx="4073">
                  <c:v>3</c:v>
                </c:pt>
                <c:pt idx="4074">
                  <c:v>3</c:v>
                </c:pt>
                <c:pt idx="4075">
                  <c:v>3</c:v>
                </c:pt>
                <c:pt idx="4076">
                  <c:v>3</c:v>
                </c:pt>
                <c:pt idx="4077">
                  <c:v>3</c:v>
                </c:pt>
                <c:pt idx="4078">
                  <c:v>3</c:v>
                </c:pt>
                <c:pt idx="4079">
                  <c:v>3</c:v>
                </c:pt>
                <c:pt idx="4080">
                  <c:v>3</c:v>
                </c:pt>
                <c:pt idx="4081">
                  <c:v>3</c:v>
                </c:pt>
                <c:pt idx="4082">
                  <c:v>3</c:v>
                </c:pt>
                <c:pt idx="4083">
                  <c:v>3</c:v>
                </c:pt>
                <c:pt idx="4084">
                  <c:v>3</c:v>
                </c:pt>
                <c:pt idx="4085">
                  <c:v>3</c:v>
                </c:pt>
                <c:pt idx="4086">
                  <c:v>3</c:v>
                </c:pt>
                <c:pt idx="4087">
                  <c:v>3</c:v>
                </c:pt>
                <c:pt idx="4088">
                  <c:v>3</c:v>
                </c:pt>
                <c:pt idx="4089">
                  <c:v>3</c:v>
                </c:pt>
                <c:pt idx="4090">
                  <c:v>3</c:v>
                </c:pt>
                <c:pt idx="4091">
                  <c:v>3</c:v>
                </c:pt>
                <c:pt idx="4092">
                  <c:v>3</c:v>
                </c:pt>
                <c:pt idx="4093">
                  <c:v>3</c:v>
                </c:pt>
                <c:pt idx="4094">
                  <c:v>3</c:v>
                </c:pt>
                <c:pt idx="4095">
                  <c:v>3</c:v>
                </c:pt>
                <c:pt idx="4096">
                  <c:v>3</c:v>
                </c:pt>
                <c:pt idx="4097">
                  <c:v>3</c:v>
                </c:pt>
                <c:pt idx="4098">
                  <c:v>3</c:v>
                </c:pt>
                <c:pt idx="4099">
                  <c:v>3</c:v>
                </c:pt>
                <c:pt idx="4100">
                  <c:v>3</c:v>
                </c:pt>
                <c:pt idx="4101">
                  <c:v>3</c:v>
                </c:pt>
                <c:pt idx="4102">
                  <c:v>3</c:v>
                </c:pt>
                <c:pt idx="4103">
                  <c:v>3</c:v>
                </c:pt>
                <c:pt idx="4104">
                  <c:v>3</c:v>
                </c:pt>
                <c:pt idx="4105">
                  <c:v>3</c:v>
                </c:pt>
                <c:pt idx="4106">
                  <c:v>3</c:v>
                </c:pt>
                <c:pt idx="4107">
                  <c:v>3</c:v>
                </c:pt>
                <c:pt idx="4108">
                  <c:v>3</c:v>
                </c:pt>
                <c:pt idx="4109">
                  <c:v>3</c:v>
                </c:pt>
                <c:pt idx="4110">
                  <c:v>3</c:v>
                </c:pt>
                <c:pt idx="4111">
                  <c:v>3</c:v>
                </c:pt>
                <c:pt idx="4112">
                  <c:v>3</c:v>
                </c:pt>
                <c:pt idx="4113">
                  <c:v>3</c:v>
                </c:pt>
                <c:pt idx="4114">
                  <c:v>3</c:v>
                </c:pt>
                <c:pt idx="4115">
                  <c:v>3</c:v>
                </c:pt>
                <c:pt idx="4116">
                  <c:v>3</c:v>
                </c:pt>
                <c:pt idx="4117">
                  <c:v>3</c:v>
                </c:pt>
                <c:pt idx="4118">
                  <c:v>3</c:v>
                </c:pt>
                <c:pt idx="4119">
                  <c:v>3</c:v>
                </c:pt>
                <c:pt idx="4120">
                  <c:v>3</c:v>
                </c:pt>
                <c:pt idx="4121">
                  <c:v>3</c:v>
                </c:pt>
                <c:pt idx="4122">
                  <c:v>3</c:v>
                </c:pt>
                <c:pt idx="4123">
                  <c:v>3</c:v>
                </c:pt>
                <c:pt idx="4124">
                  <c:v>3</c:v>
                </c:pt>
                <c:pt idx="4125">
                  <c:v>3</c:v>
                </c:pt>
                <c:pt idx="4126">
                  <c:v>3</c:v>
                </c:pt>
                <c:pt idx="4127">
                  <c:v>2</c:v>
                </c:pt>
                <c:pt idx="4128">
                  <c:v>2</c:v>
                </c:pt>
                <c:pt idx="4129">
                  <c:v>2</c:v>
                </c:pt>
                <c:pt idx="4130">
                  <c:v>2</c:v>
                </c:pt>
                <c:pt idx="4131">
                  <c:v>2</c:v>
                </c:pt>
                <c:pt idx="4132">
                  <c:v>2</c:v>
                </c:pt>
                <c:pt idx="4133">
                  <c:v>2</c:v>
                </c:pt>
                <c:pt idx="4134">
                  <c:v>2</c:v>
                </c:pt>
                <c:pt idx="4135">
                  <c:v>2</c:v>
                </c:pt>
                <c:pt idx="4136">
                  <c:v>2</c:v>
                </c:pt>
                <c:pt idx="4137">
                  <c:v>2</c:v>
                </c:pt>
                <c:pt idx="4138">
                  <c:v>2</c:v>
                </c:pt>
                <c:pt idx="4139">
                  <c:v>2</c:v>
                </c:pt>
                <c:pt idx="4140">
                  <c:v>2</c:v>
                </c:pt>
                <c:pt idx="4141">
                  <c:v>2</c:v>
                </c:pt>
                <c:pt idx="4142">
                  <c:v>2</c:v>
                </c:pt>
                <c:pt idx="4143">
                  <c:v>2</c:v>
                </c:pt>
                <c:pt idx="4144">
                  <c:v>2</c:v>
                </c:pt>
                <c:pt idx="4145">
                  <c:v>2</c:v>
                </c:pt>
                <c:pt idx="4146">
                  <c:v>2</c:v>
                </c:pt>
                <c:pt idx="4147">
                  <c:v>2</c:v>
                </c:pt>
                <c:pt idx="4148">
                  <c:v>2</c:v>
                </c:pt>
                <c:pt idx="4149">
                  <c:v>2</c:v>
                </c:pt>
                <c:pt idx="4150">
                  <c:v>1</c:v>
                </c:pt>
                <c:pt idx="4151">
                  <c:v>1</c:v>
                </c:pt>
                <c:pt idx="4152">
                  <c:v>1</c:v>
                </c:pt>
                <c:pt idx="4153">
                  <c:v>1</c:v>
                </c:pt>
                <c:pt idx="4154">
                  <c:v>1</c:v>
                </c:pt>
                <c:pt idx="4155">
                  <c:v>1</c:v>
                </c:pt>
                <c:pt idx="4156">
                  <c:v>1</c:v>
                </c:pt>
                <c:pt idx="4157">
                  <c:v>1</c:v>
                </c:pt>
                <c:pt idx="4158">
                  <c:v>1</c:v>
                </c:pt>
                <c:pt idx="4159">
                  <c:v>1</c:v>
                </c:pt>
                <c:pt idx="4160">
                  <c:v>1</c:v>
                </c:pt>
                <c:pt idx="4161">
                  <c:v>1</c:v>
                </c:pt>
                <c:pt idx="4162">
                  <c:v>1</c:v>
                </c:pt>
                <c:pt idx="4163">
                  <c:v>1</c:v>
                </c:pt>
                <c:pt idx="4164">
                  <c:v>1</c:v>
                </c:pt>
                <c:pt idx="4165">
                  <c:v>1</c:v>
                </c:pt>
                <c:pt idx="4166">
                  <c:v>1</c:v>
                </c:pt>
                <c:pt idx="4167">
                  <c:v>1</c:v>
                </c:pt>
                <c:pt idx="4168">
                  <c:v>1</c:v>
                </c:pt>
              </c:numCache>
            </c:numRef>
          </c:val>
          <c:smooth val="0"/>
          <c:extLst>
            <c:ext xmlns:c16="http://schemas.microsoft.com/office/drawing/2014/chart" uri="{C3380CC4-5D6E-409C-BE32-E72D297353CC}">
              <c16:uniqueId val="{00000011-6294-42B4-AF5D-FAD33E072343}"/>
            </c:ext>
          </c:extLst>
        </c:ser>
        <c:ser>
          <c:idx val="18"/>
          <c:order val="18"/>
          <c:tx>
            <c:strRef>
              <c:f>ActiveGroupsNumberPerMemberTop2!$T$1</c:f>
              <c:strCache>
                <c:ptCount val="1"/>
                <c:pt idx="0">
                  <c:v>228242091</c:v>
                </c:pt>
              </c:strCache>
            </c:strRef>
          </c:tx>
          <c:spPr>
            <a:ln w="28575" cap="rnd">
              <a:solidFill>
                <a:schemeClr val="accent1">
                  <a:lumMod val="70000"/>
                  <a:lumOff val="3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ActiveGroupsNumberPerMemberTop2!$T$2:$T$4205</c:f>
              <c:numCache>
                <c:formatCode>General</c:formatCode>
                <c:ptCount val="4204"/>
                <c:pt idx="4035">
                  <c:v>0</c:v>
                </c:pt>
              </c:numCache>
            </c:numRef>
          </c:val>
          <c:smooth val="0"/>
          <c:extLst>
            <c:ext xmlns:c16="http://schemas.microsoft.com/office/drawing/2014/chart" uri="{C3380CC4-5D6E-409C-BE32-E72D297353CC}">
              <c16:uniqueId val="{00000012-6294-42B4-AF5D-FAD33E072343}"/>
            </c:ext>
          </c:extLst>
        </c:ser>
        <c:ser>
          <c:idx val="19"/>
          <c:order val="19"/>
          <c:tx>
            <c:strRef>
              <c:f>ActiveGroupsNumberPerMemberTop2!$U$1</c:f>
              <c:strCache>
                <c:ptCount val="1"/>
                <c:pt idx="0">
                  <c:v>234109385</c:v>
                </c:pt>
              </c:strCache>
            </c:strRef>
          </c:tx>
          <c:spPr>
            <a:ln w="28575" cap="rnd">
              <a:solidFill>
                <a:schemeClr val="accent3">
                  <a:lumMod val="70000"/>
                  <a:lumOff val="30000"/>
                </a:schemeClr>
              </a:solidFill>
              <a:round/>
            </a:ln>
            <a:effectLst/>
          </c:spPr>
          <c:marker>
            <c:symbol val="none"/>
          </c:marker>
          <c:cat>
            <c:numRef>
              <c:f>ActiveGroupsNumberPerMemberTop2!$A$2:$A$4205</c:f>
              <c:numCache>
                <c:formatCode>m/d/yyyy</c:formatCode>
                <c:ptCount val="4204"/>
                <c:pt idx="0">
                  <c:v>38844</c:v>
                </c:pt>
                <c:pt idx="1">
                  <c:v>38845</c:v>
                </c:pt>
                <c:pt idx="2">
                  <c:v>38846</c:v>
                </c:pt>
                <c:pt idx="3">
                  <c:v>38847</c:v>
                </c:pt>
                <c:pt idx="4">
                  <c:v>38848</c:v>
                </c:pt>
                <c:pt idx="5">
                  <c:v>38849</c:v>
                </c:pt>
                <c:pt idx="6">
                  <c:v>38850</c:v>
                </c:pt>
                <c:pt idx="7">
                  <c:v>38851</c:v>
                </c:pt>
                <c:pt idx="8">
                  <c:v>38852</c:v>
                </c:pt>
                <c:pt idx="9">
                  <c:v>38853</c:v>
                </c:pt>
                <c:pt idx="10">
                  <c:v>38854</c:v>
                </c:pt>
                <c:pt idx="11">
                  <c:v>38855</c:v>
                </c:pt>
                <c:pt idx="12">
                  <c:v>38856</c:v>
                </c:pt>
                <c:pt idx="13">
                  <c:v>38857</c:v>
                </c:pt>
                <c:pt idx="14">
                  <c:v>38858</c:v>
                </c:pt>
                <c:pt idx="15">
                  <c:v>38859</c:v>
                </c:pt>
                <c:pt idx="16">
                  <c:v>38860</c:v>
                </c:pt>
                <c:pt idx="17">
                  <c:v>38861</c:v>
                </c:pt>
                <c:pt idx="18">
                  <c:v>38862</c:v>
                </c:pt>
                <c:pt idx="19">
                  <c:v>38863</c:v>
                </c:pt>
                <c:pt idx="20">
                  <c:v>38864</c:v>
                </c:pt>
                <c:pt idx="21">
                  <c:v>38865</c:v>
                </c:pt>
                <c:pt idx="22">
                  <c:v>38866</c:v>
                </c:pt>
                <c:pt idx="23">
                  <c:v>38867</c:v>
                </c:pt>
                <c:pt idx="24">
                  <c:v>38868</c:v>
                </c:pt>
                <c:pt idx="25">
                  <c:v>38869</c:v>
                </c:pt>
                <c:pt idx="26">
                  <c:v>38870</c:v>
                </c:pt>
                <c:pt idx="27">
                  <c:v>38871</c:v>
                </c:pt>
                <c:pt idx="28">
                  <c:v>38872</c:v>
                </c:pt>
                <c:pt idx="29">
                  <c:v>38873</c:v>
                </c:pt>
                <c:pt idx="30">
                  <c:v>38874</c:v>
                </c:pt>
                <c:pt idx="31">
                  <c:v>38875</c:v>
                </c:pt>
                <c:pt idx="32">
                  <c:v>38876</c:v>
                </c:pt>
                <c:pt idx="33">
                  <c:v>38877</c:v>
                </c:pt>
                <c:pt idx="34">
                  <c:v>38878</c:v>
                </c:pt>
                <c:pt idx="35">
                  <c:v>38879</c:v>
                </c:pt>
                <c:pt idx="36">
                  <c:v>38880</c:v>
                </c:pt>
                <c:pt idx="37">
                  <c:v>38881</c:v>
                </c:pt>
                <c:pt idx="38">
                  <c:v>38882</c:v>
                </c:pt>
                <c:pt idx="39">
                  <c:v>38883</c:v>
                </c:pt>
                <c:pt idx="40">
                  <c:v>38884</c:v>
                </c:pt>
                <c:pt idx="41">
                  <c:v>38885</c:v>
                </c:pt>
                <c:pt idx="42">
                  <c:v>38886</c:v>
                </c:pt>
                <c:pt idx="43">
                  <c:v>38887</c:v>
                </c:pt>
                <c:pt idx="44">
                  <c:v>38888</c:v>
                </c:pt>
                <c:pt idx="45">
                  <c:v>38889</c:v>
                </c:pt>
                <c:pt idx="46">
                  <c:v>38890</c:v>
                </c:pt>
                <c:pt idx="47">
                  <c:v>38891</c:v>
                </c:pt>
                <c:pt idx="48">
                  <c:v>38892</c:v>
                </c:pt>
                <c:pt idx="49">
                  <c:v>38893</c:v>
                </c:pt>
                <c:pt idx="50">
                  <c:v>38894</c:v>
                </c:pt>
                <c:pt idx="51">
                  <c:v>38895</c:v>
                </c:pt>
                <c:pt idx="52">
                  <c:v>38896</c:v>
                </c:pt>
                <c:pt idx="53">
                  <c:v>38897</c:v>
                </c:pt>
                <c:pt idx="54">
                  <c:v>38898</c:v>
                </c:pt>
                <c:pt idx="55">
                  <c:v>38899</c:v>
                </c:pt>
                <c:pt idx="56">
                  <c:v>38900</c:v>
                </c:pt>
                <c:pt idx="57">
                  <c:v>38901</c:v>
                </c:pt>
                <c:pt idx="58">
                  <c:v>38902</c:v>
                </c:pt>
                <c:pt idx="59">
                  <c:v>38903</c:v>
                </c:pt>
                <c:pt idx="60">
                  <c:v>38904</c:v>
                </c:pt>
                <c:pt idx="61">
                  <c:v>38905</c:v>
                </c:pt>
                <c:pt idx="62">
                  <c:v>38906</c:v>
                </c:pt>
                <c:pt idx="63">
                  <c:v>38907</c:v>
                </c:pt>
                <c:pt idx="64">
                  <c:v>38908</c:v>
                </c:pt>
                <c:pt idx="65">
                  <c:v>38909</c:v>
                </c:pt>
                <c:pt idx="66">
                  <c:v>38910</c:v>
                </c:pt>
                <c:pt idx="67">
                  <c:v>38911</c:v>
                </c:pt>
                <c:pt idx="68">
                  <c:v>38912</c:v>
                </c:pt>
                <c:pt idx="69">
                  <c:v>38913</c:v>
                </c:pt>
                <c:pt idx="70">
                  <c:v>38914</c:v>
                </c:pt>
                <c:pt idx="71">
                  <c:v>38915</c:v>
                </c:pt>
                <c:pt idx="72">
                  <c:v>38916</c:v>
                </c:pt>
                <c:pt idx="73">
                  <c:v>38917</c:v>
                </c:pt>
                <c:pt idx="74">
                  <c:v>38918</c:v>
                </c:pt>
                <c:pt idx="75">
                  <c:v>38919</c:v>
                </c:pt>
                <c:pt idx="76">
                  <c:v>38920</c:v>
                </c:pt>
                <c:pt idx="77">
                  <c:v>38921</c:v>
                </c:pt>
                <c:pt idx="78">
                  <c:v>38922</c:v>
                </c:pt>
                <c:pt idx="79">
                  <c:v>38923</c:v>
                </c:pt>
                <c:pt idx="80">
                  <c:v>38924</c:v>
                </c:pt>
                <c:pt idx="81">
                  <c:v>38925</c:v>
                </c:pt>
                <c:pt idx="82">
                  <c:v>38926</c:v>
                </c:pt>
                <c:pt idx="83">
                  <c:v>38927</c:v>
                </c:pt>
                <c:pt idx="84">
                  <c:v>38928</c:v>
                </c:pt>
                <c:pt idx="85">
                  <c:v>38929</c:v>
                </c:pt>
                <c:pt idx="86">
                  <c:v>38930</c:v>
                </c:pt>
                <c:pt idx="87">
                  <c:v>38931</c:v>
                </c:pt>
                <c:pt idx="88">
                  <c:v>38932</c:v>
                </c:pt>
                <c:pt idx="89">
                  <c:v>38933</c:v>
                </c:pt>
                <c:pt idx="90">
                  <c:v>38934</c:v>
                </c:pt>
                <c:pt idx="91">
                  <c:v>38935</c:v>
                </c:pt>
                <c:pt idx="92">
                  <c:v>38936</c:v>
                </c:pt>
                <c:pt idx="93">
                  <c:v>38937</c:v>
                </c:pt>
                <c:pt idx="94">
                  <c:v>38938</c:v>
                </c:pt>
                <c:pt idx="95">
                  <c:v>38939</c:v>
                </c:pt>
                <c:pt idx="96">
                  <c:v>38940</c:v>
                </c:pt>
                <c:pt idx="97">
                  <c:v>38941</c:v>
                </c:pt>
                <c:pt idx="98">
                  <c:v>38942</c:v>
                </c:pt>
                <c:pt idx="99">
                  <c:v>38943</c:v>
                </c:pt>
                <c:pt idx="100">
                  <c:v>38944</c:v>
                </c:pt>
                <c:pt idx="101">
                  <c:v>38945</c:v>
                </c:pt>
                <c:pt idx="102">
                  <c:v>38946</c:v>
                </c:pt>
                <c:pt idx="103">
                  <c:v>38947</c:v>
                </c:pt>
                <c:pt idx="104">
                  <c:v>38948</c:v>
                </c:pt>
                <c:pt idx="105">
                  <c:v>38949</c:v>
                </c:pt>
                <c:pt idx="106">
                  <c:v>38950</c:v>
                </c:pt>
                <c:pt idx="107">
                  <c:v>38951</c:v>
                </c:pt>
                <c:pt idx="108">
                  <c:v>38952</c:v>
                </c:pt>
                <c:pt idx="109">
                  <c:v>38953</c:v>
                </c:pt>
                <c:pt idx="110">
                  <c:v>38954</c:v>
                </c:pt>
                <c:pt idx="111">
                  <c:v>38955</c:v>
                </c:pt>
                <c:pt idx="112">
                  <c:v>38956</c:v>
                </c:pt>
                <c:pt idx="113">
                  <c:v>38957</c:v>
                </c:pt>
                <c:pt idx="114">
                  <c:v>38958</c:v>
                </c:pt>
                <c:pt idx="115">
                  <c:v>38959</c:v>
                </c:pt>
                <c:pt idx="116">
                  <c:v>38960</c:v>
                </c:pt>
                <c:pt idx="117">
                  <c:v>38961</c:v>
                </c:pt>
                <c:pt idx="118">
                  <c:v>38962</c:v>
                </c:pt>
                <c:pt idx="119">
                  <c:v>38963</c:v>
                </c:pt>
                <c:pt idx="120">
                  <c:v>38964</c:v>
                </c:pt>
                <c:pt idx="121">
                  <c:v>38965</c:v>
                </c:pt>
                <c:pt idx="122">
                  <c:v>38966</c:v>
                </c:pt>
                <c:pt idx="123">
                  <c:v>38967</c:v>
                </c:pt>
                <c:pt idx="124">
                  <c:v>38968</c:v>
                </c:pt>
                <c:pt idx="125">
                  <c:v>38969</c:v>
                </c:pt>
                <c:pt idx="126">
                  <c:v>38970</c:v>
                </c:pt>
                <c:pt idx="127">
                  <c:v>38971</c:v>
                </c:pt>
                <c:pt idx="128">
                  <c:v>38972</c:v>
                </c:pt>
                <c:pt idx="129">
                  <c:v>38973</c:v>
                </c:pt>
                <c:pt idx="130">
                  <c:v>38974</c:v>
                </c:pt>
                <c:pt idx="131">
                  <c:v>38975</c:v>
                </c:pt>
                <c:pt idx="132">
                  <c:v>38976</c:v>
                </c:pt>
                <c:pt idx="133">
                  <c:v>38977</c:v>
                </c:pt>
                <c:pt idx="134">
                  <c:v>38978</c:v>
                </c:pt>
                <c:pt idx="135">
                  <c:v>38979</c:v>
                </c:pt>
                <c:pt idx="136">
                  <c:v>38980</c:v>
                </c:pt>
                <c:pt idx="137">
                  <c:v>38981</c:v>
                </c:pt>
                <c:pt idx="138">
                  <c:v>38982</c:v>
                </c:pt>
                <c:pt idx="139">
                  <c:v>38983</c:v>
                </c:pt>
                <c:pt idx="140">
                  <c:v>38984</c:v>
                </c:pt>
                <c:pt idx="141">
                  <c:v>38985</c:v>
                </c:pt>
                <c:pt idx="142">
                  <c:v>38986</c:v>
                </c:pt>
                <c:pt idx="143">
                  <c:v>38987</c:v>
                </c:pt>
                <c:pt idx="144">
                  <c:v>38988</c:v>
                </c:pt>
                <c:pt idx="145">
                  <c:v>38989</c:v>
                </c:pt>
                <c:pt idx="146">
                  <c:v>38990</c:v>
                </c:pt>
                <c:pt idx="147">
                  <c:v>38991</c:v>
                </c:pt>
                <c:pt idx="148">
                  <c:v>38992</c:v>
                </c:pt>
                <c:pt idx="149">
                  <c:v>38993</c:v>
                </c:pt>
                <c:pt idx="150">
                  <c:v>38994</c:v>
                </c:pt>
                <c:pt idx="151">
                  <c:v>38995</c:v>
                </c:pt>
                <c:pt idx="152">
                  <c:v>38996</c:v>
                </c:pt>
                <c:pt idx="153">
                  <c:v>38997</c:v>
                </c:pt>
                <c:pt idx="154">
                  <c:v>38998</c:v>
                </c:pt>
                <c:pt idx="155">
                  <c:v>38999</c:v>
                </c:pt>
                <c:pt idx="156">
                  <c:v>39000</c:v>
                </c:pt>
                <c:pt idx="157">
                  <c:v>39001</c:v>
                </c:pt>
                <c:pt idx="158">
                  <c:v>39002</c:v>
                </c:pt>
                <c:pt idx="159">
                  <c:v>39003</c:v>
                </c:pt>
                <c:pt idx="160">
                  <c:v>39004</c:v>
                </c:pt>
                <c:pt idx="161">
                  <c:v>39005</c:v>
                </c:pt>
                <c:pt idx="162">
                  <c:v>39006</c:v>
                </c:pt>
                <c:pt idx="163">
                  <c:v>39007</c:v>
                </c:pt>
                <c:pt idx="164">
                  <c:v>39008</c:v>
                </c:pt>
                <c:pt idx="165">
                  <c:v>39009</c:v>
                </c:pt>
                <c:pt idx="166">
                  <c:v>39010</c:v>
                </c:pt>
                <c:pt idx="167">
                  <c:v>39011</c:v>
                </c:pt>
                <c:pt idx="168">
                  <c:v>39012</c:v>
                </c:pt>
                <c:pt idx="169">
                  <c:v>39013</c:v>
                </c:pt>
                <c:pt idx="170">
                  <c:v>39014</c:v>
                </c:pt>
                <c:pt idx="171">
                  <c:v>39015</c:v>
                </c:pt>
                <c:pt idx="172">
                  <c:v>39016</c:v>
                </c:pt>
                <c:pt idx="173">
                  <c:v>39017</c:v>
                </c:pt>
                <c:pt idx="174">
                  <c:v>39018</c:v>
                </c:pt>
                <c:pt idx="175">
                  <c:v>39019</c:v>
                </c:pt>
                <c:pt idx="176">
                  <c:v>39020</c:v>
                </c:pt>
                <c:pt idx="177">
                  <c:v>39021</c:v>
                </c:pt>
                <c:pt idx="178">
                  <c:v>39022</c:v>
                </c:pt>
                <c:pt idx="179">
                  <c:v>39023</c:v>
                </c:pt>
                <c:pt idx="180">
                  <c:v>39024</c:v>
                </c:pt>
                <c:pt idx="181">
                  <c:v>39025</c:v>
                </c:pt>
                <c:pt idx="182">
                  <c:v>39026</c:v>
                </c:pt>
                <c:pt idx="183">
                  <c:v>39027</c:v>
                </c:pt>
                <c:pt idx="184">
                  <c:v>39028</c:v>
                </c:pt>
                <c:pt idx="185">
                  <c:v>39029</c:v>
                </c:pt>
                <c:pt idx="186">
                  <c:v>39030</c:v>
                </c:pt>
                <c:pt idx="187">
                  <c:v>39031</c:v>
                </c:pt>
                <c:pt idx="188">
                  <c:v>39032</c:v>
                </c:pt>
                <c:pt idx="189">
                  <c:v>39033</c:v>
                </c:pt>
                <c:pt idx="190">
                  <c:v>39034</c:v>
                </c:pt>
                <c:pt idx="191">
                  <c:v>39035</c:v>
                </c:pt>
                <c:pt idx="192">
                  <c:v>39036</c:v>
                </c:pt>
                <c:pt idx="193">
                  <c:v>39037</c:v>
                </c:pt>
                <c:pt idx="194">
                  <c:v>39038</c:v>
                </c:pt>
                <c:pt idx="195">
                  <c:v>39039</c:v>
                </c:pt>
                <c:pt idx="196">
                  <c:v>39040</c:v>
                </c:pt>
                <c:pt idx="197">
                  <c:v>39041</c:v>
                </c:pt>
                <c:pt idx="198">
                  <c:v>39042</c:v>
                </c:pt>
                <c:pt idx="199">
                  <c:v>39043</c:v>
                </c:pt>
                <c:pt idx="200">
                  <c:v>39044</c:v>
                </c:pt>
                <c:pt idx="201">
                  <c:v>39045</c:v>
                </c:pt>
                <c:pt idx="202">
                  <c:v>39046</c:v>
                </c:pt>
                <c:pt idx="203">
                  <c:v>39047</c:v>
                </c:pt>
                <c:pt idx="204">
                  <c:v>39048</c:v>
                </c:pt>
                <c:pt idx="205">
                  <c:v>39049</c:v>
                </c:pt>
                <c:pt idx="206">
                  <c:v>39050</c:v>
                </c:pt>
                <c:pt idx="207">
                  <c:v>39051</c:v>
                </c:pt>
                <c:pt idx="208">
                  <c:v>39052</c:v>
                </c:pt>
                <c:pt idx="209">
                  <c:v>39053</c:v>
                </c:pt>
                <c:pt idx="210">
                  <c:v>39054</c:v>
                </c:pt>
                <c:pt idx="211">
                  <c:v>39055</c:v>
                </c:pt>
                <c:pt idx="212">
                  <c:v>39056</c:v>
                </c:pt>
                <c:pt idx="213">
                  <c:v>39057</c:v>
                </c:pt>
                <c:pt idx="214">
                  <c:v>39058</c:v>
                </c:pt>
                <c:pt idx="215">
                  <c:v>39059</c:v>
                </c:pt>
                <c:pt idx="216">
                  <c:v>39060</c:v>
                </c:pt>
                <c:pt idx="217">
                  <c:v>39061</c:v>
                </c:pt>
                <c:pt idx="218">
                  <c:v>39062</c:v>
                </c:pt>
                <c:pt idx="219">
                  <c:v>39063</c:v>
                </c:pt>
                <c:pt idx="220">
                  <c:v>39064</c:v>
                </c:pt>
                <c:pt idx="221">
                  <c:v>39065</c:v>
                </c:pt>
                <c:pt idx="222">
                  <c:v>39066</c:v>
                </c:pt>
                <c:pt idx="223">
                  <c:v>39067</c:v>
                </c:pt>
                <c:pt idx="224">
                  <c:v>39068</c:v>
                </c:pt>
                <c:pt idx="225">
                  <c:v>39069</c:v>
                </c:pt>
                <c:pt idx="226">
                  <c:v>39070</c:v>
                </c:pt>
                <c:pt idx="227">
                  <c:v>39071</c:v>
                </c:pt>
                <c:pt idx="228">
                  <c:v>39072</c:v>
                </c:pt>
                <c:pt idx="229">
                  <c:v>39073</c:v>
                </c:pt>
                <c:pt idx="230">
                  <c:v>39074</c:v>
                </c:pt>
                <c:pt idx="231">
                  <c:v>39075</c:v>
                </c:pt>
                <c:pt idx="232">
                  <c:v>39076</c:v>
                </c:pt>
                <c:pt idx="233">
                  <c:v>39077</c:v>
                </c:pt>
                <c:pt idx="234">
                  <c:v>39078</c:v>
                </c:pt>
                <c:pt idx="235">
                  <c:v>39079</c:v>
                </c:pt>
                <c:pt idx="236">
                  <c:v>39080</c:v>
                </c:pt>
                <c:pt idx="237">
                  <c:v>39081</c:v>
                </c:pt>
                <c:pt idx="238">
                  <c:v>39082</c:v>
                </c:pt>
                <c:pt idx="239">
                  <c:v>39083</c:v>
                </c:pt>
                <c:pt idx="240">
                  <c:v>39084</c:v>
                </c:pt>
                <c:pt idx="241">
                  <c:v>39085</c:v>
                </c:pt>
                <c:pt idx="242">
                  <c:v>39086</c:v>
                </c:pt>
                <c:pt idx="243">
                  <c:v>39087</c:v>
                </c:pt>
                <c:pt idx="244">
                  <c:v>39088</c:v>
                </c:pt>
                <c:pt idx="245">
                  <c:v>39089</c:v>
                </c:pt>
                <c:pt idx="246">
                  <c:v>39090</c:v>
                </c:pt>
                <c:pt idx="247">
                  <c:v>39091</c:v>
                </c:pt>
                <c:pt idx="248">
                  <c:v>39092</c:v>
                </c:pt>
                <c:pt idx="249">
                  <c:v>39093</c:v>
                </c:pt>
                <c:pt idx="250">
                  <c:v>39094</c:v>
                </c:pt>
                <c:pt idx="251">
                  <c:v>39095</c:v>
                </c:pt>
                <c:pt idx="252">
                  <c:v>39096</c:v>
                </c:pt>
                <c:pt idx="253">
                  <c:v>39097</c:v>
                </c:pt>
                <c:pt idx="254">
                  <c:v>39098</c:v>
                </c:pt>
                <c:pt idx="255">
                  <c:v>39099</c:v>
                </c:pt>
                <c:pt idx="256">
                  <c:v>39100</c:v>
                </c:pt>
                <c:pt idx="257">
                  <c:v>39101</c:v>
                </c:pt>
                <c:pt idx="258">
                  <c:v>39102</c:v>
                </c:pt>
                <c:pt idx="259">
                  <c:v>39103</c:v>
                </c:pt>
                <c:pt idx="260">
                  <c:v>39104</c:v>
                </c:pt>
                <c:pt idx="261">
                  <c:v>39105</c:v>
                </c:pt>
                <c:pt idx="262">
                  <c:v>39106</c:v>
                </c:pt>
                <c:pt idx="263">
                  <c:v>39107</c:v>
                </c:pt>
                <c:pt idx="264">
                  <c:v>39108</c:v>
                </c:pt>
                <c:pt idx="265">
                  <c:v>39109</c:v>
                </c:pt>
                <c:pt idx="266">
                  <c:v>39110</c:v>
                </c:pt>
                <c:pt idx="267">
                  <c:v>39111</c:v>
                </c:pt>
                <c:pt idx="268">
                  <c:v>39112</c:v>
                </c:pt>
                <c:pt idx="269">
                  <c:v>39113</c:v>
                </c:pt>
                <c:pt idx="270">
                  <c:v>39114</c:v>
                </c:pt>
                <c:pt idx="271">
                  <c:v>39115</c:v>
                </c:pt>
                <c:pt idx="272">
                  <c:v>39116</c:v>
                </c:pt>
                <c:pt idx="273">
                  <c:v>39117</c:v>
                </c:pt>
                <c:pt idx="274">
                  <c:v>39118</c:v>
                </c:pt>
                <c:pt idx="275">
                  <c:v>39119</c:v>
                </c:pt>
                <c:pt idx="276">
                  <c:v>39120</c:v>
                </c:pt>
                <c:pt idx="277">
                  <c:v>39121</c:v>
                </c:pt>
                <c:pt idx="278">
                  <c:v>39122</c:v>
                </c:pt>
                <c:pt idx="279">
                  <c:v>39123</c:v>
                </c:pt>
                <c:pt idx="280">
                  <c:v>39124</c:v>
                </c:pt>
                <c:pt idx="281">
                  <c:v>39125</c:v>
                </c:pt>
                <c:pt idx="282">
                  <c:v>39126</c:v>
                </c:pt>
                <c:pt idx="283">
                  <c:v>39127</c:v>
                </c:pt>
                <c:pt idx="284">
                  <c:v>39128</c:v>
                </c:pt>
                <c:pt idx="285">
                  <c:v>39129</c:v>
                </c:pt>
                <c:pt idx="286">
                  <c:v>39130</c:v>
                </c:pt>
                <c:pt idx="287">
                  <c:v>39131</c:v>
                </c:pt>
                <c:pt idx="288">
                  <c:v>39132</c:v>
                </c:pt>
                <c:pt idx="289">
                  <c:v>39133</c:v>
                </c:pt>
                <c:pt idx="290">
                  <c:v>39134</c:v>
                </c:pt>
                <c:pt idx="291">
                  <c:v>39135</c:v>
                </c:pt>
                <c:pt idx="292">
                  <c:v>39136</c:v>
                </c:pt>
                <c:pt idx="293">
                  <c:v>39137</c:v>
                </c:pt>
                <c:pt idx="294">
                  <c:v>39138</c:v>
                </c:pt>
                <c:pt idx="295">
                  <c:v>39139</c:v>
                </c:pt>
                <c:pt idx="296">
                  <c:v>39140</c:v>
                </c:pt>
                <c:pt idx="297">
                  <c:v>39141</c:v>
                </c:pt>
                <c:pt idx="298">
                  <c:v>39142</c:v>
                </c:pt>
                <c:pt idx="299">
                  <c:v>39143</c:v>
                </c:pt>
                <c:pt idx="300">
                  <c:v>39144</c:v>
                </c:pt>
                <c:pt idx="301">
                  <c:v>39145</c:v>
                </c:pt>
                <c:pt idx="302">
                  <c:v>39146</c:v>
                </c:pt>
                <c:pt idx="303">
                  <c:v>39147</c:v>
                </c:pt>
                <c:pt idx="304">
                  <c:v>39148</c:v>
                </c:pt>
                <c:pt idx="305">
                  <c:v>39149</c:v>
                </c:pt>
                <c:pt idx="306">
                  <c:v>39150</c:v>
                </c:pt>
                <c:pt idx="307">
                  <c:v>39151</c:v>
                </c:pt>
                <c:pt idx="308">
                  <c:v>39152</c:v>
                </c:pt>
                <c:pt idx="309">
                  <c:v>39153</c:v>
                </c:pt>
                <c:pt idx="310">
                  <c:v>39154</c:v>
                </c:pt>
                <c:pt idx="311">
                  <c:v>39155</c:v>
                </c:pt>
                <c:pt idx="312">
                  <c:v>39156</c:v>
                </c:pt>
                <c:pt idx="313">
                  <c:v>39157</c:v>
                </c:pt>
                <c:pt idx="314">
                  <c:v>39158</c:v>
                </c:pt>
                <c:pt idx="315">
                  <c:v>39159</c:v>
                </c:pt>
                <c:pt idx="316">
                  <c:v>39160</c:v>
                </c:pt>
                <c:pt idx="317">
                  <c:v>39161</c:v>
                </c:pt>
                <c:pt idx="318">
                  <c:v>39162</c:v>
                </c:pt>
                <c:pt idx="319">
                  <c:v>39163</c:v>
                </c:pt>
                <c:pt idx="320">
                  <c:v>39164</c:v>
                </c:pt>
                <c:pt idx="321">
                  <c:v>39165</c:v>
                </c:pt>
                <c:pt idx="322">
                  <c:v>39166</c:v>
                </c:pt>
                <c:pt idx="323">
                  <c:v>39167</c:v>
                </c:pt>
                <c:pt idx="324">
                  <c:v>39168</c:v>
                </c:pt>
                <c:pt idx="325">
                  <c:v>39169</c:v>
                </c:pt>
                <c:pt idx="326">
                  <c:v>39170</c:v>
                </c:pt>
                <c:pt idx="327">
                  <c:v>39171</c:v>
                </c:pt>
                <c:pt idx="328">
                  <c:v>39172</c:v>
                </c:pt>
                <c:pt idx="329">
                  <c:v>39173</c:v>
                </c:pt>
                <c:pt idx="330">
                  <c:v>39174</c:v>
                </c:pt>
                <c:pt idx="331">
                  <c:v>39175</c:v>
                </c:pt>
                <c:pt idx="332">
                  <c:v>39176</c:v>
                </c:pt>
                <c:pt idx="333">
                  <c:v>39177</c:v>
                </c:pt>
                <c:pt idx="334">
                  <c:v>39178</c:v>
                </c:pt>
                <c:pt idx="335">
                  <c:v>39179</c:v>
                </c:pt>
                <c:pt idx="336">
                  <c:v>39180</c:v>
                </c:pt>
                <c:pt idx="337">
                  <c:v>39181</c:v>
                </c:pt>
                <c:pt idx="338">
                  <c:v>39182</c:v>
                </c:pt>
                <c:pt idx="339">
                  <c:v>39183</c:v>
                </c:pt>
                <c:pt idx="340">
                  <c:v>39184</c:v>
                </c:pt>
                <c:pt idx="341">
                  <c:v>39185</c:v>
                </c:pt>
                <c:pt idx="342">
                  <c:v>39186</c:v>
                </c:pt>
                <c:pt idx="343">
                  <c:v>39187</c:v>
                </c:pt>
                <c:pt idx="344">
                  <c:v>39188</c:v>
                </c:pt>
                <c:pt idx="345">
                  <c:v>39189</c:v>
                </c:pt>
                <c:pt idx="346">
                  <c:v>39190</c:v>
                </c:pt>
                <c:pt idx="347">
                  <c:v>39191</c:v>
                </c:pt>
                <c:pt idx="348">
                  <c:v>39192</c:v>
                </c:pt>
                <c:pt idx="349">
                  <c:v>39193</c:v>
                </c:pt>
                <c:pt idx="350">
                  <c:v>39194</c:v>
                </c:pt>
                <c:pt idx="351">
                  <c:v>39195</c:v>
                </c:pt>
                <c:pt idx="352">
                  <c:v>39196</c:v>
                </c:pt>
                <c:pt idx="353">
                  <c:v>39197</c:v>
                </c:pt>
                <c:pt idx="354">
                  <c:v>39198</c:v>
                </c:pt>
                <c:pt idx="355">
                  <c:v>39199</c:v>
                </c:pt>
                <c:pt idx="356">
                  <c:v>39200</c:v>
                </c:pt>
                <c:pt idx="357">
                  <c:v>39201</c:v>
                </c:pt>
                <c:pt idx="358">
                  <c:v>39202</c:v>
                </c:pt>
                <c:pt idx="359">
                  <c:v>39203</c:v>
                </c:pt>
                <c:pt idx="360">
                  <c:v>39204</c:v>
                </c:pt>
                <c:pt idx="361">
                  <c:v>39205</c:v>
                </c:pt>
                <c:pt idx="362">
                  <c:v>39206</c:v>
                </c:pt>
                <c:pt idx="363">
                  <c:v>39207</c:v>
                </c:pt>
                <c:pt idx="364">
                  <c:v>39208</c:v>
                </c:pt>
                <c:pt idx="365">
                  <c:v>39209</c:v>
                </c:pt>
                <c:pt idx="366">
                  <c:v>39210</c:v>
                </c:pt>
                <c:pt idx="367">
                  <c:v>39211</c:v>
                </c:pt>
                <c:pt idx="368">
                  <c:v>39212</c:v>
                </c:pt>
                <c:pt idx="369">
                  <c:v>39213</c:v>
                </c:pt>
                <c:pt idx="370">
                  <c:v>39214</c:v>
                </c:pt>
                <c:pt idx="371">
                  <c:v>39215</c:v>
                </c:pt>
                <c:pt idx="372">
                  <c:v>39216</c:v>
                </c:pt>
                <c:pt idx="373">
                  <c:v>39217</c:v>
                </c:pt>
                <c:pt idx="374">
                  <c:v>39218</c:v>
                </c:pt>
                <c:pt idx="375">
                  <c:v>39219</c:v>
                </c:pt>
                <c:pt idx="376">
                  <c:v>39220</c:v>
                </c:pt>
                <c:pt idx="377">
                  <c:v>39221</c:v>
                </c:pt>
                <c:pt idx="378">
                  <c:v>39222</c:v>
                </c:pt>
                <c:pt idx="379">
                  <c:v>39223</c:v>
                </c:pt>
                <c:pt idx="380">
                  <c:v>39224</c:v>
                </c:pt>
                <c:pt idx="381">
                  <c:v>39225</c:v>
                </c:pt>
                <c:pt idx="382">
                  <c:v>39226</c:v>
                </c:pt>
                <c:pt idx="383">
                  <c:v>39227</c:v>
                </c:pt>
                <c:pt idx="384">
                  <c:v>39228</c:v>
                </c:pt>
                <c:pt idx="385">
                  <c:v>39229</c:v>
                </c:pt>
                <c:pt idx="386">
                  <c:v>39230</c:v>
                </c:pt>
                <c:pt idx="387">
                  <c:v>39231</c:v>
                </c:pt>
                <c:pt idx="388">
                  <c:v>39232</c:v>
                </c:pt>
                <c:pt idx="389">
                  <c:v>39233</c:v>
                </c:pt>
                <c:pt idx="390">
                  <c:v>39234</c:v>
                </c:pt>
                <c:pt idx="391">
                  <c:v>39235</c:v>
                </c:pt>
                <c:pt idx="392">
                  <c:v>39236</c:v>
                </c:pt>
                <c:pt idx="393">
                  <c:v>39237</c:v>
                </c:pt>
                <c:pt idx="394">
                  <c:v>39238</c:v>
                </c:pt>
                <c:pt idx="395">
                  <c:v>39239</c:v>
                </c:pt>
                <c:pt idx="396">
                  <c:v>39240</c:v>
                </c:pt>
                <c:pt idx="397">
                  <c:v>39241</c:v>
                </c:pt>
                <c:pt idx="398">
                  <c:v>39242</c:v>
                </c:pt>
                <c:pt idx="399">
                  <c:v>39243</c:v>
                </c:pt>
                <c:pt idx="400">
                  <c:v>39244</c:v>
                </c:pt>
                <c:pt idx="401">
                  <c:v>39245</c:v>
                </c:pt>
                <c:pt idx="402">
                  <c:v>39246</c:v>
                </c:pt>
                <c:pt idx="403">
                  <c:v>39247</c:v>
                </c:pt>
                <c:pt idx="404">
                  <c:v>39248</c:v>
                </c:pt>
                <c:pt idx="405">
                  <c:v>39249</c:v>
                </c:pt>
                <c:pt idx="406">
                  <c:v>39250</c:v>
                </c:pt>
                <c:pt idx="407">
                  <c:v>39251</c:v>
                </c:pt>
                <c:pt idx="408">
                  <c:v>39252</c:v>
                </c:pt>
                <c:pt idx="409">
                  <c:v>39253</c:v>
                </c:pt>
                <c:pt idx="410">
                  <c:v>39254</c:v>
                </c:pt>
                <c:pt idx="411">
                  <c:v>39255</c:v>
                </c:pt>
                <c:pt idx="412">
                  <c:v>39256</c:v>
                </c:pt>
                <c:pt idx="413">
                  <c:v>39257</c:v>
                </c:pt>
                <c:pt idx="414">
                  <c:v>39258</c:v>
                </c:pt>
                <c:pt idx="415">
                  <c:v>39259</c:v>
                </c:pt>
                <c:pt idx="416">
                  <c:v>39260</c:v>
                </c:pt>
                <c:pt idx="417">
                  <c:v>39261</c:v>
                </c:pt>
                <c:pt idx="418">
                  <c:v>39262</c:v>
                </c:pt>
                <c:pt idx="419">
                  <c:v>39263</c:v>
                </c:pt>
                <c:pt idx="420">
                  <c:v>39264</c:v>
                </c:pt>
                <c:pt idx="421">
                  <c:v>39265</c:v>
                </c:pt>
                <c:pt idx="422">
                  <c:v>39266</c:v>
                </c:pt>
                <c:pt idx="423">
                  <c:v>39267</c:v>
                </c:pt>
                <c:pt idx="424">
                  <c:v>39268</c:v>
                </c:pt>
                <c:pt idx="425">
                  <c:v>39269</c:v>
                </c:pt>
                <c:pt idx="426">
                  <c:v>39270</c:v>
                </c:pt>
                <c:pt idx="427">
                  <c:v>39271</c:v>
                </c:pt>
                <c:pt idx="428">
                  <c:v>39272</c:v>
                </c:pt>
                <c:pt idx="429">
                  <c:v>39273</c:v>
                </c:pt>
                <c:pt idx="430">
                  <c:v>39274</c:v>
                </c:pt>
                <c:pt idx="431">
                  <c:v>39275</c:v>
                </c:pt>
                <c:pt idx="432">
                  <c:v>39276</c:v>
                </c:pt>
                <c:pt idx="433">
                  <c:v>39277</c:v>
                </c:pt>
                <c:pt idx="434">
                  <c:v>39278</c:v>
                </c:pt>
                <c:pt idx="435">
                  <c:v>39279</c:v>
                </c:pt>
                <c:pt idx="436">
                  <c:v>39280</c:v>
                </c:pt>
                <c:pt idx="437">
                  <c:v>39281</c:v>
                </c:pt>
                <c:pt idx="438">
                  <c:v>39282</c:v>
                </c:pt>
                <c:pt idx="439">
                  <c:v>39283</c:v>
                </c:pt>
                <c:pt idx="440">
                  <c:v>39284</c:v>
                </c:pt>
                <c:pt idx="441">
                  <c:v>39285</c:v>
                </c:pt>
                <c:pt idx="442">
                  <c:v>39286</c:v>
                </c:pt>
                <c:pt idx="443">
                  <c:v>39287</c:v>
                </c:pt>
                <c:pt idx="444">
                  <c:v>39288</c:v>
                </c:pt>
                <c:pt idx="445">
                  <c:v>39289</c:v>
                </c:pt>
                <c:pt idx="446">
                  <c:v>39290</c:v>
                </c:pt>
                <c:pt idx="447">
                  <c:v>39291</c:v>
                </c:pt>
                <c:pt idx="448">
                  <c:v>39292</c:v>
                </c:pt>
                <c:pt idx="449">
                  <c:v>39293</c:v>
                </c:pt>
                <c:pt idx="450">
                  <c:v>39294</c:v>
                </c:pt>
                <c:pt idx="451">
                  <c:v>39295</c:v>
                </c:pt>
                <c:pt idx="452">
                  <c:v>39296</c:v>
                </c:pt>
                <c:pt idx="453">
                  <c:v>39297</c:v>
                </c:pt>
                <c:pt idx="454">
                  <c:v>39298</c:v>
                </c:pt>
                <c:pt idx="455">
                  <c:v>39299</c:v>
                </c:pt>
                <c:pt idx="456">
                  <c:v>39300</c:v>
                </c:pt>
                <c:pt idx="457">
                  <c:v>39301</c:v>
                </c:pt>
                <c:pt idx="458">
                  <c:v>39302</c:v>
                </c:pt>
                <c:pt idx="459">
                  <c:v>39303</c:v>
                </c:pt>
                <c:pt idx="460">
                  <c:v>39304</c:v>
                </c:pt>
                <c:pt idx="461">
                  <c:v>39305</c:v>
                </c:pt>
                <c:pt idx="462">
                  <c:v>39306</c:v>
                </c:pt>
                <c:pt idx="463">
                  <c:v>39307</c:v>
                </c:pt>
                <c:pt idx="464">
                  <c:v>39308</c:v>
                </c:pt>
                <c:pt idx="465">
                  <c:v>39309</c:v>
                </c:pt>
                <c:pt idx="466">
                  <c:v>39310</c:v>
                </c:pt>
                <c:pt idx="467">
                  <c:v>39311</c:v>
                </c:pt>
                <c:pt idx="468">
                  <c:v>39312</c:v>
                </c:pt>
                <c:pt idx="469">
                  <c:v>39313</c:v>
                </c:pt>
                <c:pt idx="470">
                  <c:v>39314</c:v>
                </c:pt>
                <c:pt idx="471">
                  <c:v>39315</c:v>
                </c:pt>
                <c:pt idx="472">
                  <c:v>39316</c:v>
                </c:pt>
                <c:pt idx="473">
                  <c:v>39317</c:v>
                </c:pt>
                <c:pt idx="474">
                  <c:v>39318</c:v>
                </c:pt>
                <c:pt idx="475">
                  <c:v>39319</c:v>
                </c:pt>
                <c:pt idx="476">
                  <c:v>39320</c:v>
                </c:pt>
                <c:pt idx="477">
                  <c:v>39321</c:v>
                </c:pt>
                <c:pt idx="478">
                  <c:v>39322</c:v>
                </c:pt>
                <c:pt idx="479">
                  <c:v>39323</c:v>
                </c:pt>
                <c:pt idx="480">
                  <c:v>39324</c:v>
                </c:pt>
                <c:pt idx="481">
                  <c:v>39325</c:v>
                </c:pt>
                <c:pt idx="482">
                  <c:v>39326</c:v>
                </c:pt>
                <c:pt idx="483">
                  <c:v>39327</c:v>
                </c:pt>
                <c:pt idx="484">
                  <c:v>39328</c:v>
                </c:pt>
                <c:pt idx="485">
                  <c:v>39329</c:v>
                </c:pt>
                <c:pt idx="486">
                  <c:v>39330</c:v>
                </c:pt>
                <c:pt idx="487">
                  <c:v>39331</c:v>
                </c:pt>
                <c:pt idx="488">
                  <c:v>39332</c:v>
                </c:pt>
                <c:pt idx="489">
                  <c:v>39333</c:v>
                </c:pt>
                <c:pt idx="490">
                  <c:v>39334</c:v>
                </c:pt>
                <c:pt idx="491">
                  <c:v>39335</c:v>
                </c:pt>
                <c:pt idx="492">
                  <c:v>39336</c:v>
                </c:pt>
                <c:pt idx="493">
                  <c:v>39337</c:v>
                </c:pt>
                <c:pt idx="494">
                  <c:v>39338</c:v>
                </c:pt>
                <c:pt idx="495">
                  <c:v>39339</c:v>
                </c:pt>
                <c:pt idx="496">
                  <c:v>39340</c:v>
                </c:pt>
                <c:pt idx="497">
                  <c:v>39341</c:v>
                </c:pt>
                <c:pt idx="498">
                  <c:v>39342</c:v>
                </c:pt>
                <c:pt idx="499">
                  <c:v>39343</c:v>
                </c:pt>
                <c:pt idx="500">
                  <c:v>39344</c:v>
                </c:pt>
                <c:pt idx="501">
                  <c:v>39345</c:v>
                </c:pt>
                <c:pt idx="502">
                  <c:v>39346</c:v>
                </c:pt>
                <c:pt idx="503">
                  <c:v>39347</c:v>
                </c:pt>
                <c:pt idx="504">
                  <c:v>39348</c:v>
                </c:pt>
                <c:pt idx="505">
                  <c:v>39349</c:v>
                </c:pt>
                <c:pt idx="506">
                  <c:v>39350</c:v>
                </c:pt>
                <c:pt idx="507">
                  <c:v>39351</c:v>
                </c:pt>
                <c:pt idx="508">
                  <c:v>39352</c:v>
                </c:pt>
                <c:pt idx="509">
                  <c:v>39353</c:v>
                </c:pt>
                <c:pt idx="510">
                  <c:v>39354</c:v>
                </c:pt>
                <c:pt idx="511">
                  <c:v>39355</c:v>
                </c:pt>
                <c:pt idx="512">
                  <c:v>39356</c:v>
                </c:pt>
                <c:pt idx="513">
                  <c:v>39357</c:v>
                </c:pt>
                <c:pt idx="514">
                  <c:v>39358</c:v>
                </c:pt>
                <c:pt idx="515">
                  <c:v>39359</c:v>
                </c:pt>
                <c:pt idx="516">
                  <c:v>39360</c:v>
                </c:pt>
                <c:pt idx="517">
                  <c:v>39361</c:v>
                </c:pt>
                <c:pt idx="518">
                  <c:v>39362</c:v>
                </c:pt>
                <c:pt idx="519">
                  <c:v>39363</c:v>
                </c:pt>
                <c:pt idx="520">
                  <c:v>39364</c:v>
                </c:pt>
                <c:pt idx="521">
                  <c:v>39365</c:v>
                </c:pt>
                <c:pt idx="522">
                  <c:v>39366</c:v>
                </c:pt>
                <c:pt idx="523">
                  <c:v>39367</c:v>
                </c:pt>
                <c:pt idx="524">
                  <c:v>39368</c:v>
                </c:pt>
                <c:pt idx="525">
                  <c:v>39369</c:v>
                </c:pt>
                <c:pt idx="526">
                  <c:v>39370</c:v>
                </c:pt>
                <c:pt idx="527">
                  <c:v>39371</c:v>
                </c:pt>
                <c:pt idx="528">
                  <c:v>39372</c:v>
                </c:pt>
                <c:pt idx="529">
                  <c:v>39373</c:v>
                </c:pt>
                <c:pt idx="530">
                  <c:v>39374</c:v>
                </c:pt>
                <c:pt idx="531">
                  <c:v>39375</c:v>
                </c:pt>
                <c:pt idx="532">
                  <c:v>39376</c:v>
                </c:pt>
                <c:pt idx="533">
                  <c:v>39377</c:v>
                </c:pt>
                <c:pt idx="534">
                  <c:v>39378</c:v>
                </c:pt>
                <c:pt idx="535">
                  <c:v>39379</c:v>
                </c:pt>
                <c:pt idx="536">
                  <c:v>39380</c:v>
                </c:pt>
                <c:pt idx="537">
                  <c:v>39381</c:v>
                </c:pt>
                <c:pt idx="538">
                  <c:v>39382</c:v>
                </c:pt>
                <c:pt idx="539">
                  <c:v>39383</c:v>
                </c:pt>
                <c:pt idx="540">
                  <c:v>39384</c:v>
                </c:pt>
                <c:pt idx="541">
                  <c:v>39385</c:v>
                </c:pt>
                <c:pt idx="542">
                  <c:v>39386</c:v>
                </c:pt>
                <c:pt idx="543">
                  <c:v>39387</c:v>
                </c:pt>
                <c:pt idx="544">
                  <c:v>39388</c:v>
                </c:pt>
                <c:pt idx="545">
                  <c:v>39389</c:v>
                </c:pt>
                <c:pt idx="546">
                  <c:v>39390</c:v>
                </c:pt>
                <c:pt idx="547">
                  <c:v>39391</c:v>
                </c:pt>
                <c:pt idx="548">
                  <c:v>39392</c:v>
                </c:pt>
                <c:pt idx="549">
                  <c:v>39393</c:v>
                </c:pt>
                <c:pt idx="550">
                  <c:v>39394</c:v>
                </c:pt>
                <c:pt idx="551">
                  <c:v>39395</c:v>
                </c:pt>
                <c:pt idx="552">
                  <c:v>39396</c:v>
                </c:pt>
                <c:pt idx="553">
                  <c:v>39397</c:v>
                </c:pt>
                <c:pt idx="554">
                  <c:v>39398</c:v>
                </c:pt>
                <c:pt idx="555">
                  <c:v>39399</c:v>
                </c:pt>
                <c:pt idx="556">
                  <c:v>39400</c:v>
                </c:pt>
                <c:pt idx="557">
                  <c:v>39401</c:v>
                </c:pt>
                <c:pt idx="558">
                  <c:v>39402</c:v>
                </c:pt>
                <c:pt idx="559">
                  <c:v>39403</c:v>
                </c:pt>
                <c:pt idx="560">
                  <c:v>39404</c:v>
                </c:pt>
                <c:pt idx="561">
                  <c:v>39405</c:v>
                </c:pt>
                <c:pt idx="562">
                  <c:v>39406</c:v>
                </c:pt>
                <c:pt idx="563">
                  <c:v>39407</c:v>
                </c:pt>
                <c:pt idx="564">
                  <c:v>39408</c:v>
                </c:pt>
                <c:pt idx="565">
                  <c:v>39409</c:v>
                </c:pt>
                <c:pt idx="566">
                  <c:v>39410</c:v>
                </c:pt>
                <c:pt idx="567">
                  <c:v>39411</c:v>
                </c:pt>
                <c:pt idx="568">
                  <c:v>39412</c:v>
                </c:pt>
                <c:pt idx="569">
                  <c:v>39413</c:v>
                </c:pt>
                <c:pt idx="570">
                  <c:v>39414</c:v>
                </c:pt>
                <c:pt idx="571">
                  <c:v>39415</c:v>
                </c:pt>
                <c:pt idx="572">
                  <c:v>39416</c:v>
                </c:pt>
                <c:pt idx="573">
                  <c:v>39417</c:v>
                </c:pt>
                <c:pt idx="574">
                  <c:v>39418</c:v>
                </c:pt>
                <c:pt idx="575">
                  <c:v>39419</c:v>
                </c:pt>
                <c:pt idx="576">
                  <c:v>39420</c:v>
                </c:pt>
                <c:pt idx="577">
                  <c:v>39421</c:v>
                </c:pt>
                <c:pt idx="578">
                  <c:v>39422</c:v>
                </c:pt>
                <c:pt idx="579">
                  <c:v>39423</c:v>
                </c:pt>
                <c:pt idx="580">
                  <c:v>39424</c:v>
                </c:pt>
                <c:pt idx="581">
                  <c:v>39425</c:v>
                </c:pt>
                <c:pt idx="582">
                  <c:v>39426</c:v>
                </c:pt>
                <c:pt idx="583">
                  <c:v>39427</c:v>
                </c:pt>
                <c:pt idx="584">
                  <c:v>39428</c:v>
                </c:pt>
                <c:pt idx="585">
                  <c:v>39429</c:v>
                </c:pt>
                <c:pt idx="586">
                  <c:v>39430</c:v>
                </c:pt>
                <c:pt idx="587">
                  <c:v>39431</c:v>
                </c:pt>
                <c:pt idx="588">
                  <c:v>39432</c:v>
                </c:pt>
                <c:pt idx="589">
                  <c:v>39433</c:v>
                </c:pt>
                <c:pt idx="590">
                  <c:v>39434</c:v>
                </c:pt>
                <c:pt idx="591">
                  <c:v>39435</c:v>
                </c:pt>
                <c:pt idx="592">
                  <c:v>39436</c:v>
                </c:pt>
                <c:pt idx="593">
                  <c:v>39437</c:v>
                </c:pt>
                <c:pt idx="594">
                  <c:v>39438</c:v>
                </c:pt>
                <c:pt idx="595">
                  <c:v>39439</c:v>
                </c:pt>
                <c:pt idx="596">
                  <c:v>39440</c:v>
                </c:pt>
                <c:pt idx="597">
                  <c:v>39441</c:v>
                </c:pt>
                <c:pt idx="598">
                  <c:v>39442</c:v>
                </c:pt>
                <c:pt idx="599">
                  <c:v>39443</c:v>
                </c:pt>
                <c:pt idx="600">
                  <c:v>39444</c:v>
                </c:pt>
                <c:pt idx="601">
                  <c:v>39445</c:v>
                </c:pt>
                <c:pt idx="602">
                  <c:v>39446</c:v>
                </c:pt>
                <c:pt idx="603">
                  <c:v>39447</c:v>
                </c:pt>
                <c:pt idx="604">
                  <c:v>39448</c:v>
                </c:pt>
                <c:pt idx="605">
                  <c:v>39449</c:v>
                </c:pt>
                <c:pt idx="606">
                  <c:v>39450</c:v>
                </c:pt>
                <c:pt idx="607">
                  <c:v>39451</c:v>
                </c:pt>
                <c:pt idx="608">
                  <c:v>39452</c:v>
                </c:pt>
                <c:pt idx="609">
                  <c:v>39453</c:v>
                </c:pt>
                <c:pt idx="610">
                  <c:v>39454</c:v>
                </c:pt>
                <c:pt idx="611">
                  <c:v>39455</c:v>
                </c:pt>
                <c:pt idx="612">
                  <c:v>39456</c:v>
                </c:pt>
                <c:pt idx="613">
                  <c:v>39457</c:v>
                </c:pt>
                <c:pt idx="614">
                  <c:v>39458</c:v>
                </c:pt>
                <c:pt idx="615">
                  <c:v>39459</c:v>
                </c:pt>
                <c:pt idx="616">
                  <c:v>39460</c:v>
                </c:pt>
                <c:pt idx="617">
                  <c:v>39461</c:v>
                </c:pt>
                <c:pt idx="618">
                  <c:v>39462</c:v>
                </c:pt>
                <c:pt idx="619">
                  <c:v>39463</c:v>
                </c:pt>
                <c:pt idx="620">
                  <c:v>39464</c:v>
                </c:pt>
                <c:pt idx="621">
                  <c:v>39465</c:v>
                </c:pt>
                <c:pt idx="622">
                  <c:v>39466</c:v>
                </c:pt>
                <c:pt idx="623">
                  <c:v>39467</c:v>
                </c:pt>
                <c:pt idx="624">
                  <c:v>39468</c:v>
                </c:pt>
                <c:pt idx="625">
                  <c:v>39469</c:v>
                </c:pt>
                <c:pt idx="626">
                  <c:v>39470</c:v>
                </c:pt>
                <c:pt idx="627">
                  <c:v>39471</c:v>
                </c:pt>
                <c:pt idx="628">
                  <c:v>39472</c:v>
                </c:pt>
                <c:pt idx="629">
                  <c:v>39473</c:v>
                </c:pt>
                <c:pt idx="630">
                  <c:v>39474</c:v>
                </c:pt>
                <c:pt idx="631">
                  <c:v>39475</c:v>
                </c:pt>
                <c:pt idx="632">
                  <c:v>39476</c:v>
                </c:pt>
                <c:pt idx="633">
                  <c:v>39477</c:v>
                </c:pt>
                <c:pt idx="634">
                  <c:v>39478</c:v>
                </c:pt>
                <c:pt idx="635">
                  <c:v>39479</c:v>
                </c:pt>
                <c:pt idx="636">
                  <c:v>39480</c:v>
                </c:pt>
                <c:pt idx="637">
                  <c:v>39481</c:v>
                </c:pt>
                <c:pt idx="638">
                  <c:v>39482</c:v>
                </c:pt>
                <c:pt idx="639">
                  <c:v>39483</c:v>
                </c:pt>
                <c:pt idx="640">
                  <c:v>39484</c:v>
                </c:pt>
                <c:pt idx="641">
                  <c:v>39485</c:v>
                </c:pt>
                <c:pt idx="642">
                  <c:v>39486</c:v>
                </c:pt>
                <c:pt idx="643">
                  <c:v>39487</c:v>
                </c:pt>
                <c:pt idx="644">
                  <c:v>39488</c:v>
                </c:pt>
                <c:pt idx="645">
                  <c:v>39489</c:v>
                </c:pt>
                <c:pt idx="646">
                  <c:v>39490</c:v>
                </c:pt>
                <c:pt idx="647">
                  <c:v>39491</c:v>
                </c:pt>
                <c:pt idx="648">
                  <c:v>39492</c:v>
                </c:pt>
                <c:pt idx="649">
                  <c:v>39493</c:v>
                </c:pt>
                <c:pt idx="650">
                  <c:v>39494</c:v>
                </c:pt>
                <c:pt idx="651">
                  <c:v>39495</c:v>
                </c:pt>
                <c:pt idx="652">
                  <c:v>39496</c:v>
                </c:pt>
                <c:pt idx="653">
                  <c:v>39497</c:v>
                </c:pt>
                <c:pt idx="654">
                  <c:v>39498</c:v>
                </c:pt>
                <c:pt idx="655">
                  <c:v>39499</c:v>
                </c:pt>
                <c:pt idx="656">
                  <c:v>39500</c:v>
                </c:pt>
                <c:pt idx="657">
                  <c:v>39501</c:v>
                </c:pt>
                <c:pt idx="658">
                  <c:v>39502</c:v>
                </c:pt>
                <c:pt idx="659">
                  <c:v>39503</c:v>
                </c:pt>
                <c:pt idx="660">
                  <c:v>39504</c:v>
                </c:pt>
                <c:pt idx="661">
                  <c:v>39505</c:v>
                </c:pt>
                <c:pt idx="662">
                  <c:v>39506</c:v>
                </c:pt>
                <c:pt idx="663">
                  <c:v>39507</c:v>
                </c:pt>
                <c:pt idx="664">
                  <c:v>39508</c:v>
                </c:pt>
                <c:pt idx="665">
                  <c:v>39509</c:v>
                </c:pt>
                <c:pt idx="666">
                  <c:v>39510</c:v>
                </c:pt>
                <c:pt idx="667">
                  <c:v>39511</c:v>
                </c:pt>
                <c:pt idx="668">
                  <c:v>39512</c:v>
                </c:pt>
                <c:pt idx="669">
                  <c:v>39513</c:v>
                </c:pt>
                <c:pt idx="670">
                  <c:v>39514</c:v>
                </c:pt>
                <c:pt idx="671">
                  <c:v>39515</c:v>
                </c:pt>
                <c:pt idx="672">
                  <c:v>39516</c:v>
                </c:pt>
                <c:pt idx="673">
                  <c:v>39517</c:v>
                </c:pt>
                <c:pt idx="674">
                  <c:v>39518</c:v>
                </c:pt>
                <c:pt idx="675">
                  <c:v>39519</c:v>
                </c:pt>
                <c:pt idx="676">
                  <c:v>39520</c:v>
                </c:pt>
                <c:pt idx="677">
                  <c:v>39521</c:v>
                </c:pt>
                <c:pt idx="678">
                  <c:v>39522</c:v>
                </c:pt>
                <c:pt idx="679">
                  <c:v>39523</c:v>
                </c:pt>
                <c:pt idx="680">
                  <c:v>39524</c:v>
                </c:pt>
                <c:pt idx="681">
                  <c:v>39525</c:v>
                </c:pt>
                <c:pt idx="682">
                  <c:v>39526</c:v>
                </c:pt>
                <c:pt idx="683">
                  <c:v>39527</c:v>
                </c:pt>
                <c:pt idx="684">
                  <c:v>39528</c:v>
                </c:pt>
                <c:pt idx="685">
                  <c:v>39529</c:v>
                </c:pt>
                <c:pt idx="686">
                  <c:v>39530</c:v>
                </c:pt>
                <c:pt idx="687">
                  <c:v>39531</c:v>
                </c:pt>
                <c:pt idx="688">
                  <c:v>39532</c:v>
                </c:pt>
                <c:pt idx="689">
                  <c:v>39533</c:v>
                </c:pt>
                <c:pt idx="690">
                  <c:v>39534</c:v>
                </c:pt>
                <c:pt idx="691">
                  <c:v>39535</c:v>
                </c:pt>
                <c:pt idx="692">
                  <c:v>39536</c:v>
                </c:pt>
                <c:pt idx="693">
                  <c:v>39537</c:v>
                </c:pt>
                <c:pt idx="694">
                  <c:v>39538</c:v>
                </c:pt>
                <c:pt idx="695">
                  <c:v>39539</c:v>
                </c:pt>
                <c:pt idx="696">
                  <c:v>39540</c:v>
                </c:pt>
                <c:pt idx="697">
                  <c:v>39541</c:v>
                </c:pt>
                <c:pt idx="698">
                  <c:v>39542</c:v>
                </c:pt>
                <c:pt idx="699">
                  <c:v>39543</c:v>
                </c:pt>
                <c:pt idx="700">
                  <c:v>39544</c:v>
                </c:pt>
                <c:pt idx="701">
                  <c:v>39545</c:v>
                </c:pt>
                <c:pt idx="702">
                  <c:v>39546</c:v>
                </c:pt>
                <c:pt idx="703">
                  <c:v>39547</c:v>
                </c:pt>
                <c:pt idx="704">
                  <c:v>39548</c:v>
                </c:pt>
                <c:pt idx="705">
                  <c:v>39549</c:v>
                </c:pt>
                <c:pt idx="706">
                  <c:v>39550</c:v>
                </c:pt>
                <c:pt idx="707">
                  <c:v>39551</c:v>
                </c:pt>
                <c:pt idx="708">
                  <c:v>39552</c:v>
                </c:pt>
                <c:pt idx="709">
                  <c:v>39553</c:v>
                </c:pt>
                <c:pt idx="710">
                  <c:v>39554</c:v>
                </c:pt>
                <c:pt idx="711">
                  <c:v>39555</c:v>
                </c:pt>
                <c:pt idx="712">
                  <c:v>39556</c:v>
                </c:pt>
                <c:pt idx="713">
                  <c:v>39557</c:v>
                </c:pt>
                <c:pt idx="714">
                  <c:v>39558</c:v>
                </c:pt>
                <c:pt idx="715">
                  <c:v>39559</c:v>
                </c:pt>
                <c:pt idx="716">
                  <c:v>39560</c:v>
                </c:pt>
                <c:pt idx="717">
                  <c:v>39561</c:v>
                </c:pt>
                <c:pt idx="718">
                  <c:v>39562</c:v>
                </c:pt>
                <c:pt idx="719">
                  <c:v>39563</c:v>
                </c:pt>
                <c:pt idx="720">
                  <c:v>39564</c:v>
                </c:pt>
                <c:pt idx="721">
                  <c:v>39565</c:v>
                </c:pt>
                <c:pt idx="722">
                  <c:v>39566</c:v>
                </c:pt>
                <c:pt idx="723">
                  <c:v>39567</c:v>
                </c:pt>
                <c:pt idx="724">
                  <c:v>39568</c:v>
                </c:pt>
                <c:pt idx="725">
                  <c:v>39569</c:v>
                </c:pt>
                <c:pt idx="726">
                  <c:v>39570</c:v>
                </c:pt>
                <c:pt idx="727">
                  <c:v>39571</c:v>
                </c:pt>
                <c:pt idx="728">
                  <c:v>39572</c:v>
                </c:pt>
                <c:pt idx="729">
                  <c:v>39573</c:v>
                </c:pt>
                <c:pt idx="730">
                  <c:v>39574</c:v>
                </c:pt>
                <c:pt idx="731">
                  <c:v>39575</c:v>
                </c:pt>
                <c:pt idx="732">
                  <c:v>39576</c:v>
                </c:pt>
                <c:pt idx="733">
                  <c:v>39577</c:v>
                </c:pt>
                <c:pt idx="734">
                  <c:v>39578</c:v>
                </c:pt>
                <c:pt idx="735">
                  <c:v>39579</c:v>
                </c:pt>
                <c:pt idx="736">
                  <c:v>39580</c:v>
                </c:pt>
                <c:pt idx="737">
                  <c:v>39581</c:v>
                </c:pt>
                <c:pt idx="738">
                  <c:v>39582</c:v>
                </c:pt>
                <c:pt idx="739">
                  <c:v>39583</c:v>
                </c:pt>
                <c:pt idx="740">
                  <c:v>39584</c:v>
                </c:pt>
                <c:pt idx="741">
                  <c:v>39585</c:v>
                </c:pt>
                <c:pt idx="742">
                  <c:v>39586</c:v>
                </c:pt>
                <c:pt idx="743">
                  <c:v>39587</c:v>
                </c:pt>
                <c:pt idx="744">
                  <c:v>39588</c:v>
                </c:pt>
                <c:pt idx="745">
                  <c:v>39589</c:v>
                </c:pt>
                <c:pt idx="746">
                  <c:v>39590</c:v>
                </c:pt>
                <c:pt idx="747">
                  <c:v>39591</c:v>
                </c:pt>
                <c:pt idx="748">
                  <c:v>39592</c:v>
                </c:pt>
                <c:pt idx="749">
                  <c:v>39593</c:v>
                </c:pt>
                <c:pt idx="750">
                  <c:v>39594</c:v>
                </c:pt>
                <c:pt idx="751">
                  <c:v>39595</c:v>
                </c:pt>
                <c:pt idx="752">
                  <c:v>39596</c:v>
                </c:pt>
                <c:pt idx="753">
                  <c:v>39597</c:v>
                </c:pt>
                <c:pt idx="754">
                  <c:v>39598</c:v>
                </c:pt>
                <c:pt idx="755">
                  <c:v>39599</c:v>
                </c:pt>
                <c:pt idx="756">
                  <c:v>39600</c:v>
                </c:pt>
                <c:pt idx="757">
                  <c:v>39601</c:v>
                </c:pt>
                <c:pt idx="758">
                  <c:v>39602</c:v>
                </c:pt>
                <c:pt idx="759">
                  <c:v>39603</c:v>
                </c:pt>
                <c:pt idx="760">
                  <c:v>39604</c:v>
                </c:pt>
                <c:pt idx="761">
                  <c:v>39605</c:v>
                </c:pt>
                <c:pt idx="762">
                  <c:v>39606</c:v>
                </c:pt>
                <c:pt idx="763">
                  <c:v>39607</c:v>
                </c:pt>
                <c:pt idx="764">
                  <c:v>39608</c:v>
                </c:pt>
                <c:pt idx="765">
                  <c:v>39609</c:v>
                </c:pt>
                <c:pt idx="766">
                  <c:v>39610</c:v>
                </c:pt>
                <c:pt idx="767">
                  <c:v>39611</c:v>
                </c:pt>
                <c:pt idx="768">
                  <c:v>39612</c:v>
                </c:pt>
                <c:pt idx="769">
                  <c:v>39613</c:v>
                </c:pt>
                <c:pt idx="770">
                  <c:v>39614</c:v>
                </c:pt>
                <c:pt idx="771">
                  <c:v>39615</c:v>
                </c:pt>
                <c:pt idx="772">
                  <c:v>39616</c:v>
                </c:pt>
                <c:pt idx="773">
                  <c:v>39617</c:v>
                </c:pt>
                <c:pt idx="774">
                  <c:v>39618</c:v>
                </c:pt>
                <c:pt idx="775">
                  <c:v>39619</c:v>
                </c:pt>
                <c:pt idx="776">
                  <c:v>39620</c:v>
                </c:pt>
                <c:pt idx="777">
                  <c:v>39621</c:v>
                </c:pt>
                <c:pt idx="778">
                  <c:v>39622</c:v>
                </c:pt>
                <c:pt idx="779">
                  <c:v>39623</c:v>
                </c:pt>
                <c:pt idx="780">
                  <c:v>39624</c:v>
                </c:pt>
                <c:pt idx="781">
                  <c:v>39625</c:v>
                </c:pt>
                <c:pt idx="782">
                  <c:v>39626</c:v>
                </c:pt>
                <c:pt idx="783">
                  <c:v>39627</c:v>
                </c:pt>
                <c:pt idx="784">
                  <c:v>39628</c:v>
                </c:pt>
                <c:pt idx="785">
                  <c:v>39629</c:v>
                </c:pt>
                <c:pt idx="786">
                  <c:v>39630</c:v>
                </c:pt>
                <c:pt idx="787">
                  <c:v>39631</c:v>
                </c:pt>
                <c:pt idx="788">
                  <c:v>39632</c:v>
                </c:pt>
                <c:pt idx="789">
                  <c:v>39633</c:v>
                </c:pt>
                <c:pt idx="790">
                  <c:v>39634</c:v>
                </c:pt>
                <c:pt idx="791">
                  <c:v>39635</c:v>
                </c:pt>
                <c:pt idx="792">
                  <c:v>39636</c:v>
                </c:pt>
                <c:pt idx="793">
                  <c:v>39637</c:v>
                </c:pt>
                <c:pt idx="794">
                  <c:v>39638</c:v>
                </c:pt>
                <c:pt idx="795">
                  <c:v>39639</c:v>
                </c:pt>
                <c:pt idx="796">
                  <c:v>39640</c:v>
                </c:pt>
                <c:pt idx="797">
                  <c:v>39641</c:v>
                </c:pt>
                <c:pt idx="798">
                  <c:v>39642</c:v>
                </c:pt>
                <c:pt idx="799">
                  <c:v>39643</c:v>
                </c:pt>
                <c:pt idx="800">
                  <c:v>39644</c:v>
                </c:pt>
                <c:pt idx="801">
                  <c:v>39645</c:v>
                </c:pt>
                <c:pt idx="802">
                  <c:v>39646</c:v>
                </c:pt>
                <c:pt idx="803">
                  <c:v>39647</c:v>
                </c:pt>
                <c:pt idx="804">
                  <c:v>39648</c:v>
                </c:pt>
                <c:pt idx="805">
                  <c:v>39649</c:v>
                </c:pt>
                <c:pt idx="806">
                  <c:v>39650</c:v>
                </c:pt>
                <c:pt idx="807">
                  <c:v>39651</c:v>
                </c:pt>
                <c:pt idx="808">
                  <c:v>39652</c:v>
                </c:pt>
                <c:pt idx="809">
                  <c:v>39653</c:v>
                </c:pt>
                <c:pt idx="810">
                  <c:v>39654</c:v>
                </c:pt>
                <c:pt idx="811">
                  <c:v>39655</c:v>
                </c:pt>
                <c:pt idx="812">
                  <c:v>39656</c:v>
                </c:pt>
                <c:pt idx="813">
                  <c:v>39657</c:v>
                </c:pt>
                <c:pt idx="814">
                  <c:v>39658</c:v>
                </c:pt>
                <c:pt idx="815">
                  <c:v>39659</c:v>
                </c:pt>
                <c:pt idx="816">
                  <c:v>39660</c:v>
                </c:pt>
                <c:pt idx="817">
                  <c:v>39661</c:v>
                </c:pt>
                <c:pt idx="818">
                  <c:v>39662</c:v>
                </c:pt>
                <c:pt idx="819">
                  <c:v>39663</c:v>
                </c:pt>
                <c:pt idx="820">
                  <c:v>39664</c:v>
                </c:pt>
                <c:pt idx="821">
                  <c:v>39665</c:v>
                </c:pt>
                <c:pt idx="822">
                  <c:v>39666</c:v>
                </c:pt>
                <c:pt idx="823">
                  <c:v>39667</c:v>
                </c:pt>
                <c:pt idx="824">
                  <c:v>39668</c:v>
                </c:pt>
                <c:pt idx="825">
                  <c:v>39669</c:v>
                </c:pt>
                <c:pt idx="826">
                  <c:v>39670</c:v>
                </c:pt>
                <c:pt idx="827">
                  <c:v>39671</c:v>
                </c:pt>
                <c:pt idx="828">
                  <c:v>39672</c:v>
                </c:pt>
                <c:pt idx="829">
                  <c:v>39673</c:v>
                </c:pt>
                <c:pt idx="830">
                  <c:v>39674</c:v>
                </c:pt>
                <c:pt idx="831">
                  <c:v>39675</c:v>
                </c:pt>
                <c:pt idx="832">
                  <c:v>39676</c:v>
                </c:pt>
                <c:pt idx="833">
                  <c:v>39677</c:v>
                </c:pt>
                <c:pt idx="834">
                  <c:v>39678</c:v>
                </c:pt>
                <c:pt idx="835">
                  <c:v>39679</c:v>
                </c:pt>
                <c:pt idx="836">
                  <c:v>39680</c:v>
                </c:pt>
                <c:pt idx="837">
                  <c:v>39681</c:v>
                </c:pt>
                <c:pt idx="838">
                  <c:v>39682</c:v>
                </c:pt>
                <c:pt idx="839">
                  <c:v>39683</c:v>
                </c:pt>
                <c:pt idx="840">
                  <c:v>39684</c:v>
                </c:pt>
                <c:pt idx="841">
                  <c:v>39685</c:v>
                </c:pt>
                <c:pt idx="842">
                  <c:v>39686</c:v>
                </c:pt>
                <c:pt idx="843">
                  <c:v>39687</c:v>
                </c:pt>
                <c:pt idx="844">
                  <c:v>39688</c:v>
                </c:pt>
                <c:pt idx="845">
                  <c:v>39689</c:v>
                </c:pt>
                <c:pt idx="846">
                  <c:v>39690</c:v>
                </c:pt>
                <c:pt idx="847">
                  <c:v>39691</c:v>
                </c:pt>
                <c:pt idx="848">
                  <c:v>39692</c:v>
                </c:pt>
                <c:pt idx="849">
                  <c:v>39693</c:v>
                </c:pt>
                <c:pt idx="850">
                  <c:v>39694</c:v>
                </c:pt>
                <c:pt idx="851">
                  <c:v>39695</c:v>
                </c:pt>
                <c:pt idx="852">
                  <c:v>39696</c:v>
                </c:pt>
                <c:pt idx="853">
                  <c:v>39697</c:v>
                </c:pt>
                <c:pt idx="854">
                  <c:v>39698</c:v>
                </c:pt>
                <c:pt idx="855">
                  <c:v>39699</c:v>
                </c:pt>
                <c:pt idx="856">
                  <c:v>39700</c:v>
                </c:pt>
                <c:pt idx="857">
                  <c:v>39701</c:v>
                </c:pt>
                <c:pt idx="858">
                  <c:v>39702</c:v>
                </c:pt>
                <c:pt idx="859">
                  <c:v>39703</c:v>
                </c:pt>
                <c:pt idx="860">
                  <c:v>39704</c:v>
                </c:pt>
                <c:pt idx="861">
                  <c:v>39705</c:v>
                </c:pt>
                <c:pt idx="862">
                  <c:v>39706</c:v>
                </c:pt>
                <c:pt idx="863">
                  <c:v>39707</c:v>
                </c:pt>
                <c:pt idx="864">
                  <c:v>39708</c:v>
                </c:pt>
                <c:pt idx="865">
                  <c:v>39709</c:v>
                </c:pt>
                <c:pt idx="866">
                  <c:v>39710</c:v>
                </c:pt>
                <c:pt idx="867">
                  <c:v>39711</c:v>
                </c:pt>
                <c:pt idx="868">
                  <c:v>39712</c:v>
                </c:pt>
                <c:pt idx="869">
                  <c:v>39713</c:v>
                </c:pt>
                <c:pt idx="870">
                  <c:v>39714</c:v>
                </c:pt>
                <c:pt idx="871">
                  <c:v>39715</c:v>
                </c:pt>
                <c:pt idx="872">
                  <c:v>39716</c:v>
                </c:pt>
                <c:pt idx="873">
                  <c:v>39717</c:v>
                </c:pt>
                <c:pt idx="874">
                  <c:v>39718</c:v>
                </c:pt>
                <c:pt idx="875">
                  <c:v>39719</c:v>
                </c:pt>
                <c:pt idx="876">
                  <c:v>39720</c:v>
                </c:pt>
                <c:pt idx="877">
                  <c:v>39721</c:v>
                </c:pt>
                <c:pt idx="878">
                  <c:v>39722</c:v>
                </c:pt>
                <c:pt idx="879">
                  <c:v>39723</c:v>
                </c:pt>
                <c:pt idx="880">
                  <c:v>39724</c:v>
                </c:pt>
                <c:pt idx="881">
                  <c:v>39725</c:v>
                </c:pt>
                <c:pt idx="882">
                  <c:v>39726</c:v>
                </c:pt>
                <c:pt idx="883">
                  <c:v>39727</c:v>
                </c:pt>
                <c:pt idx="884">
                  <c:v>39728</c:v>
                </c:pt>
                <c:pt idx="885">
                  <c:v>39729</c:v>
                </c:pt>
                <c:pt idx="886">
                  <c:v>39730</c:v>
                </c:pt>
                <c:pt idx="887">
                  <c:v>39731</c:v>
                </c:pt>
                <c:pt idx="888">
                  <c:v>39732</c:v>
                </c:pt>
                <c:pt idx="889">
                  <c:v>39733</c:v>
                </c:pt>
                <c:pt idx="890">
                  <c:v>39734</c:v>
                </c:pt>
                <c:pt idx="891">
                  <c:v>39735</c:v>
                </c:pt>
                <c:pt idx="892">
                  <c:v>39736</c:v>
                </c:pt>
                <c:pt idx="893">
                  <c:v>39737</c:v>
                </c:pt>
                <c:pt idx="894">
                  <c:v>39738</c:v>
                </c:pt>
                <c:pt idx="895">
                  <c:v>39739</c:v>
                </c:pt>
                <c:pt idx="896">
                  <c:v>39740</c:v>
                </c:pt>
                <c:pt idx="897">
                  <c:v>39741</c:v>
                </c:pt>
                <c:pt idx="898">
                  <c:v>39742</c:v>
                </c:pt>
                <c:pt idx="899">
                  <c:v>39743</c:v>
                </c:pt>
                <c:pt idx="900">
                  <c:v>39744</c:v>
                </c:pt>
                <c:pt idx="901">
                  <c:v>39745</c:v>
                </c:pt>
                <c:pt idx="902">
                  <c:v>39746</c:v>
                </c:pt>
                <c:pt idx="903">
                  <c:v>39747</c:v>
                </c:pt>
                <c:pt idx="904">
                  <c:v>39748</c:v>
                </c:pt>
                <c:pt idx="905">
                  <c:v>39749</c:v>
                </c:pt>
                <c:pt idx="906">
                  <c:v>39750</c:v>
                </c:pt>
                <c:pt idx="907">
                  <c:v>39751</c:v>
                </c:pt>
                <c:pt idx="908">
                  <c:v>39752</c:v>
                </c:pt>
                <c:pt idx="909">
                  <c:v>39753</c:v>
                </c:pt>
                <c:pt idx="910">
                  <c:v>39754</c:v>
                </c:pt>
                <c:pt idx="911">
                  <c:v>39755</c:v>
                </c:pt>
                <c:pt idx="912">
                  <c:v>39756</c:v>
                </c:pt>
                <c:pt idx="913">
                  <c:v>39757</c:v>
                </c:pt>
                <c:pt idx="914">
                  <c:v>39758</c:v>
                </c:pt>
                <c:pt idx="915">
                  <c:v>39759</c:v>
                </c:pt>
                <c:pt idx="916">
                  <c:v>39760</c:v>
                </c:pt>
                <c:pt idx="917">
                  <c:v>39761</c:v>
                </c:pt>
                <c:pt idx="918">
                  <c:v>39762</c:v>
                </c:pt>
                <c:pt idx="919">
                  <c:v>39763</c:v>
                </c:pt>
                <c:pt idx="920">
                  <c:v>39764</c:v>
                </c:pt>
                <c:pt idx="921">
                  <c:v>39765</c:v>
                </c:pt>
                <c:pt idx="922">
                  <c:v>39766</c:v>
                </c:pt>
                <c:pt idx="923">
                  <c:v>39767</c:v>
                </c:pt>
                <c:pt idx="924">
                  <c:v>39768</c:v>
                </c:pt>
                <c:pt idx="925">
                  <c:v>39769</c:v>
                </c:pt>
                <c:pt idx="926">
                  <c:v>39770</c:v>
                </c:pt>
                <c:pt idx="927">
                  <c:v>39771</c:v>
                </c:pt>
                <c:pt idx="928">
                  <c:v>39772</c:v>
                </c:pt>
                <c:pt idx="929">
                  <c:v>39773</c:v>
                </c:pt>
                <c:pt idx="930">
                  <c:v>39774</c:v>
                </c:pt>
                <c:pt idx="931">
                  <c:v>39775</c:v>
                </c:pt>
                <c:pt idx="932">
                  <c:v>39776</c:v>
                </c:pt>
                <c:pt idx="933">
                  <c:v>39777</c:v>
                </c:pt>
                <c:pt idx="934">
                  <c:v>39778</c:v>
                </c:pt>
                <c:pt idx="935">
                  <c:v>39779</c:v>
                </c:pt>
                <c:pt idx="936">
                  <c:v>39780</c:v>
                </c:pt>
                <c:pt idx="937">
                  <c:v>39781</c:v>
                </c:pt>
                <c:pt idx="938">
                  <c:v>39782</c:v>
                </c:pt>
                <c:pt idx="939">
                  <c:v>39783</c:v>
                </c:pt>
                <c:pt idx="940">
                  <c:v>39784</c:v>
                </c:pt>
                <c:pt idx="941">
                  <c:v>39785</c:v>
                </c:pt>
                <c:pt idx="942">
                  <c:v>39786</c:v>
                </c:pt>
                <c:pt idx="943">
                  <c:v>39787</c:v>
                </c:pt>
                <c:pt idx="944">
                  <c:v>39788</c:v>
                </c:pt>
                <c:pt idx="945">
                  <c:v>39789</c:v>
                </c:pt>
                <c:pt idx="946">
                  <c:v>39790</c:v>
                </c:pt>
                <c:pt idx="947">
                  <c:v>39791</c:v>
                </c:pt>
                <c:pt idx="948">
                  <c:v>39792</c:v>
                </c:pt>
                <c:pt idx="949">
                  <c:v>39793</c:v>
                </c:pt>
                <c:pt idx="950">
                  <c:v>39794</c:v>
                </c:pt>
                <c:pt idx="951">
                  <c:v>39795</c:v>
                </c:pt>
                <c:pt idx="952">
                  <c:v>39796</c:v>
                </c:pt>
                <c:pt idx="953">
                  <c:v>39797</c:v>
                </c:pt>
                <c:pt idx="954">
                  <c:v>39798</c:v>
                </c:pt>
                <c:pt idx="955">
                  <c:v>39799</c:v>
                </c:pt>
                <c:pt idx="956">
                  <c:v>39800</c:v>
                </c:pt>
                <c:pt idx="957">
                  <c:v>39801</c:v>
                </c:pt>
                <c:pt idx="958">
                  <c:v>39802</c:v>
                </c:pt>
                <c:pt idx="959">
                  <c:v>39803</c:v>
                </c:pt>
                <c:pt idx="960">
                  <c:v>39804</c:v>
                </c:pt>
                <c:pt idx="961">
                  <c:v>39805</c:v>
                </c:pt>
                <c:pt idx="962">
                  <c:v>39806</c:v>
                </c:pt>
                <c:pt idx="963">
                  <c:v>39807</c:v>
                </c:pt>
                <c:pt idx="964">
                  <c:v>39808</c:v>
                </c:pt>
                <c:pt idx="965">
                  <c:v>39809</c:v>
                </c:pt>
                <c:pt idx="966">
                  <c:v>39810</c:v>
                </c:pt>
                <c:pt idx="967">
                  <c:v>39811</c:v>
                </c:pt>
                <c:pt idx="968">
                  <c:v>39812</c:v>
                </c:pt>
                <c:pt idx="969">
                  <c:v>39813</c:v>
                </c:pt>
                <c:pt idx="970">
                  <c:v>39814</c:v>
                </c:pt>
                <c:pt idx="971">
                  <c:v>39815</c:v>
                </c:pt>
                <c:pt idx="972">
                  <c:v>39816</c:v>
                </c:pt>
                <c:pt idx="973">
                  <c:v>39817</c:v>
                </c:pt>
                <c:pt idx="974">
                  <c:v>39818</c:v>
                </c:pt>
                <c:pt idx="975">
                  <c:v>39819</c:v>
                </c:pt>
                <c:pt idx="976">
                  <c:v>39820</c:v>
                </c:pt>
                <c:pt idx="977">
                  <c:v>39821</c:v>
                </c:pt>
                <c:pt idx="978">
                  <c:v>39822</c:v>
                </c:pt>
                <c:pt idx="979">
                  <c:v>39823</c:v>
                </c:pt>
                <c:pt idx="980">
                  <c:v>39824</c:v>
                </c:pt>
                <c:pt idx="981">
                  <c:v>39825</c:v>
                </c:pt>
                <c:pt idx="982">
                  <c:v>39826</c:v>
                </c:pt>
                <c:pt idx="983">
                  <c:v>39827</c:v>
                </c:pt>
                <c:pt idx="984">
                  <c:v>39828</c:v>
                </c:pt>
                <c:pt idx="985">
                  <c:v>39829</c:v>
                </c:pt>
                <c:pt idx="986">
                  <c:v>39830</c:v>
                </c:pt>
                <c:pt idx="987">
                  <c:v>39831</c:v>
                </c:pt>
                <c:pt idx="988">
                  <c:v>39832</c:v>
                </c:pt>
                <c:pt idx="989">
                  <c:v>39833</c:v>
                </c:pt>
                <c:pt idx="990">
                  <c:v>39834</c:v>
                </c:pt>
                <c:pt idx="991">
                  <c:v>39835</c:v>
                </c:pt>
                <c:pt idx="992">
                  <c:v>39836</c:v>
                </c:pt>
                <c:pt idx="993">
                  <c:v>39837</c:v>
                </c:pt>
                <c:pt idx="994">
                  <c:v>39838</c:v>
                </c:pt>
                <c:pt idx="995">
                  <c:v>39839</c:v>
                </c:pt>
                <c:pt idx="996">
                  <c:v>39840</c:v>
                </c:pt>
                <c:pt idx="997">
                  <c:v>39841</c:v>
                </c:pt>
                <c:pt idx="998">
                  <c:v>39842</c:v>
                </c:pt>
                <c:pt idx="999">
                  <c:v>39843</c:v>
                </c:pt>
                <c:pt idx="1000">
                  <c:v>39844</c:v>
                </c:pt>
                <c:pt idx="1001">
                  <c:v>39845</c:v>
                </c:pt>
                <c:pt idx="1002">
                  <c:v>39846</c:v>
                </c:pt>
                <c:pt idx="1003">
                  <c:v>39847</c:v>
                </c:pt>
                <c:pt idx="1004">
                  <c:v>39848</c:v>
                </c:pt>
                <c:pt idx="1005">
                  <c:v>39849</c:v>
                </c:pt>
                <c:pt idx="1006">
                  <c:v>39850</c:v>
                </c:pt>
                <c:pt idx="1007">
                  <c:v>39851</c:v>
                </c:pt>
                <c:pt idx="1008">
                  <c:v>39852</c:v>
                </c:pt>
                <c:pt idx="1009">
                  <c:v>39853</c:v>
                </c:pt>
                <c:pt idx="1010">
                  <c:v>39854</c:v>
                </c:pt>
                <c:pt idx="1011">
                  <c:v>39855</c:v>
                </c:pt>
                <c:pt idx="1012">
                  <c:v>39856</c:v>
                </c:pt>
                <c:pt idx="1013">
                  <c:v>39857</c:v>
                </c:pt>
                <c:pt idx="1014">
                  <c:v>39858</c:v>
                </c:pt>
                <c:pt idx="1015">
                  <c:v>39859</c:v>
                </c:pt>
                <c:pt idx="1016">
                  <c:v>39860</c:v>
                </c:pt>
                <c:pt idx="1017">
                  <c:v>39861</c:v>
                </c:pt>
                <c:pt idx="1018">
                  <c:v>39862</c:v>
                </c:pt>
                <c:pt idx="1019">
                  <c:v>39863</c:v>
                </c:pt>
                <c:pt idx="1020">
                  <c:v>39864</c:v>
                </c:pt>
                <c:pt idx="1021">
                  <c:v>39865</c:v>
                </c:pt>
                <c:pt idx="1022">
                  <c:v>39866</c:v>
                </c:pt>
                <c:pt idx="1023">
                  <c:v>39867</c:v>
                </c:pt>
                <c:pt idx="1024">
                  <c:v>39868</c:v>
                </c:pt>
                <c:pt idx="1025">
                  <c:v>39869</c:v>
                </c:pt>
                <c:pt idx="1026">
                  <c:v>39870</c:v>
                </c:pt>
                <c:pt idx="1027">
                  <c:v>39871</c:v>
                </c:pt>
                <c:pt idx="1028">
                  <c:v>39872</c:v>
                </c:pt>
                <c:pt idx="1029">
                  <c:v>39873</c:v>
                </c:pt>
                <c:pt idx="1030">
                  <c:v>39874</c:v>
                </c:pt>
                <c:pt idx="1031">
                  <c:v>39875</c:v>
                </c:pt>
                <c:pt idx="1032">
                  <c:v>39876</c:v>
                </c:pt>
                <c:pt idx="1033">
                  <c:v>39877</c:v>
                </c:pt>
                <c:pt idx="1034">
                  <c:v>39878</c:v>
                </c:pt>
                <c:pt idx="1035">
                  <c:v>39879</c:v>
                </c:pt>
                <c:pt idx="1036">
                  <c:v>39880</c:v>
                </c:pt>
                <c:pt idx="1037">
                  <c:v>39881</c:v>
                </c:pt>
                <c:pt idx="1038">
                  <c:v>39882</c:v>
                </c:pt>
                <c:pt idx="1039">
                  <c:v>39883</c:v>
                </c:pt>
                <c:pt idx="1040">
                  <c:v>39884</c:v>
                </c:pt>
                <c:pt idx="1041">
                  <c:v>39885</c:v>
                </c:pt>
                <c:pt idx="1042">
                  <c:v>39886</c:v>
                </c:pt>
                <c:pt idx="1043">
                  <c:v>39887</c:v>
                </c:pt>
                <c:pt idx="1044">
                  <c:v>39888</c:v>
                </c:pt>
                <c:pt idx="1045">
                  <c:v>39889</c:v>
                </c:pt>
                <c:pt idx="1046">
                  <c:v>39890</c:v>
                </c:pt>
                <c:pt idx="1047">
                  <c:v>39891</c:v>
                </c:pt>
                <c:pt idx="1048">
                  <c:v>39892</c:v>
                </c:pt>
                <c:pt idx="1049">
                  <c:v>39893</c:v>
                </c:pt>
                <c:pt idx="1050">
                  <c:v>39894</c:v>
                </c:pt>
                <c:pt idx="1051">
                  <c:v>39895</c:v>
                </c:pt>
                <c:pt idx="1052">
                  <c:v>39896</c:v>
                </c:pt>
                <c:pt idx="1053">
                  <c:v>39897</c:v>
                </c:pt>
                <c:pt idx="1054">
                  <c:v>39898</c:v>
                </c:pt>
                <c:pt idx="1055">
                  <c:v>39899</c:v>
                </c:pt>
                <c:pt idx="1056">
                  <c:v>39900</c:v>
                </c:pt>
                <c:pt idx="1057">
                  <c:v>39901</c:v>
                </c:pt>
                <c:pt idx="1058">
                  <c:v>39902</c:v>
                </c:pt>
                <c:pt idx="1059">
                  <c:v>39903</c:v>
                </c:pt>
                <c:pt idx="1060">
                  <c:v>39904</c:v>
                </c:pt>
                <c:pt idx="1061">
                  <c:v>39905</c:v>
                </c:pt>
                <c:pt idx="1062">
                  <c:v>39906</c:v>
                </c:pt>
                <c:pt idx="1063">
                  <c:v>39907</c:v>
                </c:pt>
                <c:pt idx="1064">
                  <c:v>39908</c:v>
                </c:pt>
                <c:pt idx="1065">
                  <c:v>39909</c:v>
                </c:pt>
                <c:pt idx="1066">
                  <c:v>39910</c:v>
                </c:pt>
                <c:pt idx="1067">
                  <c:v>39911</c:v>
                </c:pt>
                <c:pt idx="1068">
                  <c:v>39912</c:v>
                </c:pt>
                <c:pt idx="1069">
                  <c:v>39913</c:v>
                </c:pt>
                <c:pt idx="1070">
                  <c:v>39914</c:v>
                </c:pt>
                <c:pt idx="1071">
                  <c:v>39915</c:v>
                </c:pt>
                <c:pt idx="1072">
                  <c:v>39916</c:v>
                </c:pt>
                <c:pt idx="1073">
                  <c:v>39917</c:v>
                </c:pt>
                <c:pt idx="1074">
                  <c:v>39918</c:v>
                </c:pt>
                <c:pt idx="1075">
                  <c:v>39919</c:v>
                </c:pt>
                <c:pt idx="1076">
                  <c:v>39920</c:v>
                </c:pt>
                <c:pt idx="1077">
                  <c:v>39921</c:v>
                </c:pt>
                <c:pt idx="1078">
                  <c:v>39922</c:v>
                </c:pt>
                <c:pt idx="1079">
                  <c:v>39923</c:v>
                </c:pt>
                <c:pt idx="1080">
                  <c:v>39924</c:v>
                </c:pt>
                <c:pt idx="1081">
                  <c:v>39925</c:v>
                </c:pt>
                <c:pt idx="1082">
                  <c:v>39926</c:v>
                </c:pt>
                <c:pt idx="1083">
                  <c:v>39927</c:v>
                </c:pt>
                <c:pt idx="1084">
                  <c:v>39928</c:v>
                </c:pt>
                <c:pt idx="1085">
                  <c:v>39929</c:v>
                </c:pt>
                <c:pt idx="1086">
                  <c:v>39930</c:v>
                </c:pt>
                <c:pt idx="1087">
                  <c:v>39931</c:v>
                </c:pt>
                <c:pt idx="1088">
                  <c:v>39932</c:v>
                </c:pt>
                <c:pt idx="1089">
                  <c:v>39933</c:v>
                </c:pt>
                <c:pt idx="1090">
                  <c:v>39934</c:v>
                </c:pt>
                <c:pt idx="1091">
                  <c:v>39935</c:v>
                </c:pt>
                <c:pt idx="1092">
                  <c:v>39936</c:v>
                </c:pt>
                <c:pt idx="1093">
                  <c:v>39937</c:v>
                </c:pt>
                <c:pt idx="1094">
                  <c:v>39938</c:v>
                </c:pt>
                <c:pt idx="1095">
                  <c:v>39939</c:v>
                </c:pt>
                <c:pt idx="1096">
                  <c:v>39940</c:v>
                </c:pt>
                <c:pt idx="1097">
                  <c:v>39941</c:v>
                </c:pt>
                <c:pt idx="1098">
                  <c:v>39942</c:v>
                </c:pt>
                <c:pt idx="1099">
                  <c:v>39943</c:v>
                </c:pt>
                <c:pt idx="1100">
                  <c:v>39944</c:v>
                </c:pt>
                <c:pt idx="1101">
                  <c:v>39945</c:v>
                </c:pt>
                <c:pt idx="1102">
                  <c:v>39946</c:v>
                </c:pt>
                <c:pt idx="1103">
                  <c:v>39947</c:v>
                </c:pt>
                <c:pt idx="1104">
                  <c:v>39948</c:v>
                </c:pt>
                <c:pt idx="1105">
                  <c:v>39949</c:v>
                </c:pt>
                <c:pt idx="1106">
                  <c:v>39950</c:v>
                </c:pt>
                <c:pt idx="1107">
                  <c:v>39951</c:v>
                </c:pt>
                <c:pt idx="1108">
                  <c:v>39952</c:v>
                </c:pt>
                <c:pt idx="1109">
                  <c:v>39953</c:v>
                </c:pt>
                <c:pt idx="1110">
                  <c:v>39954</c:v>
                </c:pt>
                <c:pt idx="1111">
                  <c:v>39955</c:v>
                </c:pt>
                <c:pt idx="1112">
                  <c:v>39956</c:v>
                </c:pt>
                <c:pt idx="1113">
                  <c:v>39957</c:v>
                </c:pt>
                <c:pt idx="1114">
                  <c:v>39958</c:v>
                </c:pt>
                <c:pt idx="1115">
                  <c:v>39959</c:v>
                </c:pt>
                <c:pt idx="1116">
                  <c:v>39960</c:v>
                </c:pt>
                <c:pt idx="1117">
                  <c:v>39961</c:v>
                </c:pt>
                <c:pt idx="1118">
                  <c:v>39962</c:v>
                </c:pt>
                <c:pt idx="1119">
                  <c:v>39963</c:v>
                </c:pt>
                <c:pt idx="1120">
                  <c:v>39964</c:v>
                </c:pt>
                <c:pt idx="1121">
                  <c:v>39965</c:v>
                </c:pt>
                <c:pt idx="1122">
                  <c:v>39966</c:v>
                </c:pt>
                <c:pt idx="1123">
                  <c:v>39967</c:v>
                </c:pt>
                <c:pt idx="1124">
                  <c:v>39968</c:v>
                </c:pt>
                <c:pt idx="1125">
                  <c:v>39969</c:v>
                </c:pt>
                <c:pt idx="1126">
                  <c:v>39970</c:v>
                </c:pt>
                <c:pt idx="1127">
                  <c:v>39971</c:v>
                </c:pt>
                <c:pt idx="1128">
                  <c:v>39972</c:v>
                </c:pt>
                <c:pt idx="1129">
                  <c:v>39973</c:v>
                </c:pt>
                <c:pt idx="1130">
                  <c:v>39974</c:v>
                </c:pt>
                <c:pt idx="1131">
                  <c:v>39975</c:v>
                </c:pt>
                <c:pt idx="1132">
                  <c:v>39976</c:v>
                </c:pt>
                <c:pt idx="1133">
                  <c:v>39977</c:v>
                </c:pt>
                <c:pt idx="1134">
                  <c:v>39978</c:v>
                </c:pt>
                <c:pt idx="1135">
                  <c:v>39979</c:v>
                </c:pt>
                <c:pt idx="1136">
                  <c:v>39980</c:v>
                </c:pt>
                <c:pt idx="1137">
                  <c:v>39981</c:v>
                </c:pt>
                <c:pt idx="1138">
                  <c:v>39982</c:v>
                </c:pt>
                <c:pt idx="1139">
                  <c:v>39983</c:v>
                </c:pt>
                <c:pt idx="1140">
                  <c:v>39984</c:v>
                </c:pt>
                <c:pt idx="1141">
                  <c:v>39985</c:v>
                </c:pt>
                <c:pt idx="1142">
                  <c:v>39986</c:v>
                </c:pt>
                <c:pt idx="1143">
                  <c:v>39987</c:v>
                </c:pt>
                <c:pt idx="1144">
                  <c:v>39988</c:v>
                </c:pt>
                <c:pt idx="1145">
                  <c:v>39989</c:v>
                </c:pt>
                <c:pt idx="1146">
                  <c:v>39990</c:v>
                </c:pt>
                <c:pt idx="1147">
                  <c:v>39991</c:v>
                </c:pt>
                <c:pt idx="1148">
                  <c:v>39992</c:v>
                </c:pt>
                <c:pt idx="1149">
                  <c:v>39993</c:v>
                </c:pt>
                <c:pt idx="1150">
                  <c:v>39994</c:v>
                </c:pt>
                <c:pt idx="1151">
                  <c:v>39995</c:v>
                </c:pt>
                <c:pt idx="1152">
                  <c:v>39996</c:v>
                </c:pt>
                <c:pt idx="1153">
                  <c:v>39997</c:v>
                </c:pt>
                <c:pt idx="1154">
                  <c:v>39998</c:v>
                </c:pt>
                <c:pt idx="1155">
                  <c:v>39999</c:v>
                </c:pt>
                <c:pt idx="1156">
                  <c:v>40000</c:v>
                </c:pt>
                <c:pt idx="1157">
                  <c:v>40001</c:v>
                </c:pt>
                <c:pt idx="1158">
                  <c:v>40002</c:v>
                </c:pt>
                <c:pt idx="1159">
                  <c:v>40003</c:v>
                </c:pt>
                <c:pt idx="1160">
                  <c:v>40004</c:v>
                </c:pt>
                <c:pt idx="1161">
                  <c:v>40005</c:v>
                </c:pt>
                <c:pt idx="1162">
                  <c:v>40006</c:v>
                </c:pt>
                <c:pt idx="1163">
                  <c:v>40007</c:v>
                </c:pt>
                <c:pt idx="1164">
                  <c:v>40008</c:v>
                </c:pt>
                <c:pt idx="1165">
                  <c:v>40009</c:v>
                </c:pt>
                <c:pt idx="1166">
                  <c:v>40010</c:v>
                </c:pt>
                <c:pt idx="1167">
                  <c:v>40011</c:v>
                </c:pt>
                <c:pt idx="1168">
                  <c:v>40012</c:v>
                </c:pt>
                <c:pt idx="1169">
                  <c:v>40013</c:v>
                </c:pt>
                <c:pt idx="1170">
                  <c:v>40014</c:v>
                </c:pt>
                <c:pt idx="1171">
                  <c:v>40015</c:v>
                </c:pt>
                <c:pt idx="1172">
                  <c:v>40016</c:v>
                </c:pt>
                <c:pt idx="1173">
                  <c:v>40017</c:v>
                </c:pt>
                <c:pt idx="1174">
                  <c:v>40018</c:v>
                </c:pt>
                <c:pt idx="1175">
                  <c:v>40019</c:v>
                </c:pt>
                <c:pt idx="1176">
                  <c:v>40020</c:v>
                </c:pt>
                <c:pt idx="1177">
                  <c:v>40021</c:v>
                </c:pt>
                <c:pt idx="1178">
                  <c:v>40022</c:v>
                </c:pt>
                <c:pt idx="1179">
                  <c:v>40023</c:v>
                </c:pt>
                <c:pt idx="1180">
                  <c:v>40024</c:v>
                </c:pt>
                <c:pt idx="1181">
                  <c:v>40025</c:v>
                </c:pt>
                <c:pt idx="1182">
                  <c:v>40026</c:v>
                </c:pt>
                <c:pt idx="1183">
                  <c:v>40027</c:v>
                </c:pt>
                <c:pt idx="1184">
                  <c:v>40028</c:v>
                </c:pt>
                <c:pt idx="1185">
                  <c:v>40029</c:v>
                </c:pt>
                <c:pt idx="1186">
                  <c:v>40030</c:v>
                </c:pt>
                <c:pt idx="1187">
                  <c:v>40031</c:v>
                </c:pt>
                <c:pt idx="1188">
                  <c:v>40032</c:v>
                </c:pt>
                <c:pt idx="1189">
                  <c:v>40033</c:v>
                </c:pt>
                <c:pt idx="1190">
                  <c:v>40034</c:v>
                </c:pt>
                <c:pt idx="1191">
                  <c:v>40035</c:v>
                </c:pt>
                <c:pt idx="1192">
                  <c:v>40036</c:v>
                </c:pt>
                <c:pt idx="1193">
                  <c:v>40037</c:v>
                </c:pt>
                <c:pt idx="1194">
                  <c:v>40038</c:v>
                </c:pt>
                <c:pt idx="1195">
                  <c:v>40039</c:v>
                </c:pt>
                <c:pt idx="1196">
                  <c:v>40040</c:v>
                </c:pt>
                <c:pt idx="1197">
                  <c:v>40041</c:v>
                </c:pt>
                <c:pt idx="1198">
                  <c:v>40042</c:v>
                </c:pt>
                <c:pt idx="1199">
                  <c:v>40043</c:v>
                </c:pt>
                <c:pt idx="1200">
                  <c:v>40044</c:v>
                </c:pt>
                <c:pt idx="1201">
                  <c:v>40045</c:v>
                </c:pt>
                <c:pt idx="1202">
                  <c:v>40046</c:v>
                </c:pt>
                <c:pt idx="1203">
                  <c:v>40047</c:v>
                </c:pt>
                <c:pt idx="1204">
                  <c:v>40048</c:v>
                </c:pt>
                <c:pt idx="1205">
                  <c:v>40049</c:v>
                </c:pt>
                <c:pt idx="1206">
                  <c:v>40050</c:v>
                </c:pt>
                <c:pt idx="1207">
                  <c:v>40051</c:v>
                </c:pt>
                <c:pt idx="1208">
                  <c:v>40052</c:v>
                </c:pt>
                <c:pt idx="1209">
                  <c:v>40053</c:v>
                </c:pt>
                <c:pt idx="1210">
                  <c:v>40054</c:v>
                </c:pt>
                <c:pt idx="1211">
                  <c:v>40055</c:v>
                </c:pt>
                <c:pt idx="1212">
                  <c:v>40056</c:v>
                </c:pt>
                <c:pt idx="1213">
                  <c:v>40057</c:v>
                </c:pt>
                <c:pt idx="1214">
                  <c:v>40058</c:v>
                </c:pt>
                <c:pt idx="1215">
                  <c:v>40059</c:v>
                </c:pt>
                <c:pt idx="1216">
                  <c:v>40060</c:v>
                </c:pt>
                <c:pt idx="1217">
                  <c:v>40061</c:v>
                </c:pt>
                <c:pt idx="1218">
                  <c:v>40062</c:v>
                </c:pt>
                <c:pt idx="1219">
                  <c:v>40063</c:v>
                </c:pt>
                <c:pt idx="1220">
                  <c:v>40064</c:v>
                </c:pt>
                <c:pt idx="1221">
                  <c:v>40065</c:v>
                </c:pt>
                <c:pt idx="1222">
                  <c:v>40066</c:v>
                </c:pt>
                <c:pt idx="1223">
                  <c:v>40067</c:v>
                </c:pt>
                <c:pt idx="1224">
                  <c:v>40068</c:v>
                </c:pt>
                <c:pt idx="1225">
                  <c:v>40069</c:v>
                </c:pt>
                <c:pt idx="1226">
                  <c:v>40070</c:v>
                </c:pt>
                <c:pt idx="1227">
                  <c:v>40071</c:v>
                </c:pt>
                <c:pt idx="1228">
                  <c:v>40072</c:v>
                </c:pt>
                <c:pt idx="1229">
                  <c:v>40073</c:v>
                </c:pt>
                <c:pt idx="1230">
                  <c:v>40074</c:v>
                </c:pt>
                <c:pt idx="1231">
                  <c:v>40075</c:v>
                </c:pt>
                <c:pt idx="1232">
                  <c:v>40076</c:v>
                </c:pt>
                <c:pt idx="1233">
                  <c:v>40077</c:v>
                </c:pt>
                <c:pt idx="1234">
                  <c:v>40078</c:v>
                </c:pt>
                <c:pt idx="1235">
                  <c:v>40079</c:v>
                </c:pt>
                <c:pt idx="1236">
                  <c:v>40080</c:v>
                </c:pt>
                <c:pt idx="1237">
                  <c:v>40081</c:v>
                </c:pt>
                <c:pt idx="1238">
                  <c:v>40082</c:v>
                </c:pt>
                <c:pt idx="1239">
                  <c:v>40083</c:v>
                </c:pt>
                <c:pt idx="1240">
                  <c:v>40084</c:v>
                </c:pt>
                <c:pt idx="1241">
                  <c:v>40085</c:v>
                </c:pt>
                <c:pt idx="1242">
                  <c:v>40086</c:v>
                </c:pt>
                <c:pt idx="1243">
                  <c:v>40087</c:v>
                </c:pt>
                <c:pt idx="1244">
                  <c:v>40088</c:v>
                </c:pt>
                <c:pt idx="1245">
                  <c:v>40089</c:v>
                </c:pt>
                <c:pt idx="1246">
                  <c:v>40090</c:v>
                </c:pt>
                <c:pt idx="1247">
                  <c:v>40091</c:v>
                </c:pt>
                <c:pt idx="1248">
                  <c:v>40092</c:v>
                </c:pt>
                <c:pt idx="1249">
                  <c:v>40093</c:v>
                </c:pt>
                <c:pt idx="1250">
                  <c:v>40094</c:v>
                </c:pt>
                <c:pt idx="1251">
                  <c:v>40095</c:v>
                </c:pt>
                <c:pt idx="1252">
                  <c:v>40096</c:v>
                </c:pt>
                <c:pt idx="1253">
                  <c:v>40097</c:v>
                </c:pt>
                <c:pt idx="1254">
                  <c:v>40098</c:v>
                </c:pt>
                <c:pt idx="1255">
                  <c:v>40099</c:v>
                </c:pt>
                <c:pt idx="1256">
                  <c:v>40100</c:v>
                </c:pt>
                <c:pt idx="1257">
                  <c:v>40101</c:v>
                </c:pt>
                <c:pt idx="1258">
                  <c:v>40102</c:v>
                </c:pt>
                <c:pt idx="1259">
                  <c:v>40103</c:v>
                </c:pt>
                <c:pt idx="1260">
                  <c:v>40104</c:v>
                </c:pt>
                <c:pt idx="1261">
                  <c:v>40105</c:v>
                </c:pt>
                <c:pt idx="1262">
                  <c:v>40106</c:v>
                </c:pt>
                <c:pt idx="1263">
                  <c:v>40107</c:v>
                </c:pt>
                <c:pt idx="1264">
                  <c:v>40108</c:v>
                </c:pt>
                <c:pt idx="1265">
                  <c:v>40109</c:v>
                </c:pt>
                <c:pt idx="1266">
                  <c:v>40110</c:v>
                </c:pt>
                <c:pt idx="1267">
                  <c:v>40111</c:v>
                </c:pt>
                <c:pt idx="1268">
                  <c:v>40112</c:v>
                </c:pt>
                <c:pt idx="1269">
                  <c:v>40113</c:v>
                </c:pt>
                <c:pt idx="1270">
                  <c:v>40114</c:v>
                </c:pt>
                <c:pt idx="1271">
                  <c:v>40115</c:v>
                </c:pt>
                <c:pt idx="1272">
                  <c:v>40116</c:v>
                </c:pt>
                <c:pt idx="1273">
                  <c:v>40117</c:v>
                </c:pt>
                <c:pt idx="1274">
                  <c:v>40118</c:v>
                </c:pt>
                <c:pt idx="1275">
                  <c:v>40119</c:v>
                </c:pt>
                <c:pt idx="1276">
                  <c:v>40120</c:v>
                </c:pt>
                <c:pt idx="1277">
                  <c:v>40121</c:v>
                </c:pt>
                <c:pt idx="1278">
                  <c:v>40122</c:v>
                </c:pt>
                <c:pt idx="1279">
                  <c:v>40123</c:v>
                </c:pt>
                <c:pt idx="1280">
                  <c:v>40124</c:v>
                </c:pt>
                <c:pt idx="1281">
                  <c:v>40125</c:v>
                </c:pt>
                <c:pt idx="1282">
                  <c:v>40126</c:v>
                </c:pt>
                <c:pt idx="1283">
                  <c:v>40127</c:v>
                </c:pt>
                <c:pt idx="1284">
                  <c:v>40128</c:v>
                </c:pt>
                <c:pt idx="1285">
                  <c:v>40129</c:v>
                </c:pt>
                <c:pt idx="1286">
                  <c:v>40130</c:v>
                </c:pt>
                <c:pt idx="1287">
                  <c:v>40131</c:v>
                </c:pt>
                <c:pt idx="1288">
                  <c:v>40132</c:v>
                </c:pt>
                <c:pt idx="1289">
                  <c:v>40133</c:v>
                </c:pt>
                <c:pt idx="1290">
                  <c:v>40134</c:v>
                </c:pt>
                <c:pt idx="1291">
                  <c:v>40135</c:v>
                </c:pt>
                <c:pt idx="1292">
                  <c:v>40136</c:v>
                </c:pt>
                <c:pt idx="1293">
                  <c:v>40137</c:v>
                </c:pt>
                <c:pt idx="1294">
                  <c:v>40138</c:v>
                </c:pt>
                <c:pt idx="1295">
                  <c:v>40139</c:v>
                </c:pt>
                <c:pt idx="1296">
                  <c:v>40140</c:v>
                </c:pt>
                <c:pt idx="1297">
                  <c:v>40141</c:v>
                </c:pt>
                <c:pt idx="1298">
                  <c:v>40142</c:v>
                </c:pt>
                <c:pt idx="1299">
                  <c:v>40143</c:v>
                </c:pt>
                <c:pt idx="1300">
                  <c:v>40144</c:v>
                </c:pt>
                <c:pt idx="1301">
                  <c:v>40145</c:v>
                </c:pt>
                <c:pt idx="1302">
                  <c:v>40146</c:v>
                </c:pt>
                <c:pt idx="1303">
                  <c:v>40147</c:v>
                </c:pt>
                <c:pt idx="1304">
                  <c:v>40148</c:v>
                </c:pt>
                <c:pt idx="1305">
                  <c:v>40149</c:v>
                </c:pt>
                <c:pt idx="1306">
                  <c:v>40150</c:v>
                </c:pt>
                <c:pt idx="1307">
                  <c:v>40151</c:v>
                </c:pt>
                <c:pt idx="1308">
                  <c:v>40152</c:v>
                </c:pt>
                <c:pt idx="1309">
                  <c:v>40153</c:v>
                </c:pt>
                <c:pt idx="1310">
                  <c:v>40154</c:v>
                </c:pt>
                <c:pt idx="1311">
                  <c:v>40155</c:v>
                </c:pt>
                <c:pt idx="1312">
                  <c:v>40156</c:v>
                </c:pt>
                <c:pt idx="1313">
                  <c:v>40157</c:v>
                </c:pt>
                <c:pt idx="1314">
                  <c:v>40158</c:v>
                </c:pt>
                <c:pt idx="1315">
                  <c:v>40159</c:v>
                </c:pt>
                <c:pt idx="1316">
                  <c:v>40160</c:v>
                </c:pt>
                <c:pt idx="1317">
                  <c:v>40161</c:v>
                </c:pt>
                <c:pt idx="1318">
                  <c:v>40162</c:v>
                </c:pt>
                <c:pt idx="1319">
                  <c:v>40163</c:v>
                </c:pt>
                <c:pt idx="1320">
                  <c:v>40164</c:v>
                </c:pt>
                <c:pt idx="1321">
                  <c:v>40165</c:v>
                </c:pt>
                <c:pt idx="1322">
                  <c:v>40166</c:v>
                </c:pt>
                <c:pt idx="1323">
                  <c:v>40167</c:v>
                </c:pt>
                <c:pt idx="1324">
                  <c:v>40168</c:v>
                </c:pt>
                <c:pt idx="1325">
                  <c:v>40169</c:v>
                </c:pt>
                <c:pt idx="1326">
                  <c:v>40170</c:v>
                </c:pt>
                <c:pt idx="1327">
                  <c:v>40171</c:v>
                </c:pt>
                <c:pt idx="1328">
                  <c:v>40172</c:v>
                </c:pt>
                <c:pt idx="1329">
                  <c:v>40173</c:v>
                </c:pt>
                <c:pt idx="1330">
                  <c:v>40174</c:v>
                </c:pt>
                <c:pt idx="1331">
                  <c:v>40175</c:v>
                </c:pt>
                <c:pt idx="1332">
                  <c:v>40176</c:v>
                </c:pt>
                <c:pt idx="1333">
                  <c:v>40177</c:v>
                </c:pt>
                <c:pt idx="1334">
                  <c:v>40178</c:v>
                </c:pt>
                <c:pt idx="1335">
                  <c:v>40179</c:v>
                </c:pt>
                <c:pt idx="1336">
                  <c:v>40180</c:v>
                </c:pt>
                <c:pt idx="1337">
                  <c:v>40181</c:v>
                </c:pt>
                <c:pt idx="1338">
                  <c:v>40182</c:v>
                </c:pt>
                <c:pt idx="1339">
                  <c:v>40183</c:v>
                </c:pt>
                <c:pt idx="1340">
                  <c:v>40184</c:v>
                </c:pt>
                <c:pt idx="1341">
                  <c:v>40185</c:v>
                </c:pt>
                <c:pt idx="1342">
                  <c:v>40186</c:v>
                </c:pt>
                <c:pt idx="1343">
                  <c:v>40187</c:v>
                </c:pt>
                <c:pt idx="1344">
                  <c:v>40188</c:v>
                </c:pt>
                <c:pt idx="1345">
                  <c:v>40189</c:v>
                </c:pt>
                <c:pt idx="1346">
                  <c:v>40190</c:v>
                </c:pt>
                <c:pt idx="1347">
                  <c:v>40191</c:v>
                </c:pt>
                <c:pt idx="1348">
                  <c:v>40192</c:v>
                </c:pt>
                <c:pt idx="1349">
                  <c:v>40193</c:v>
                </c:pt>
                <c:pt idx="1350">
                  <c:v>40194</c:v>
                </c:pt>
                <c:pt idx="1351">
                  <c:v>40195</c:v>
                </c:pt>
                <c:pt idx="1352">
                  <c:v>40196</c:v>
                </c:pt>
                <c:pt idx="1353">
                  <c:v>40197</c:v>
                </c:pt>
                <c:pt idx="1354">
                  <c:v>40198</c:v>
                </c:pt>
                <c:pt idx="1355">
                  <c:v>40199</c:v>
                </c:pt>
                <c:pt idx="1356">
                  <c:v>40200</c:v>
                </c:pt>
                <c:pt idx="1357">
                  <c:v>40201</c:v>
                </c:pt>
                <c:pt idx="1358">
                  <c:v>40202</c:v>
                </c:pt>
                <c:pt idx="1359">
                  <c:v>40203</c:v>
                </c:pt>
                <c:pt idx="1360">
                  <c:v>40204</c:v>
                </c:pt>
                <c:pt idx="1361">
                  <c:v>40205</c:v>
                </c:pt>
                <c:pt idx="1362">
                  <c:v>40206</c:v>
                </c:pt>
                <c:pt idx="1363">
                  <c:v>40207</c:v>
                </c:pt>
                <c:pt idx="1364">
                  <c:v>40208</c:v>
                </c:pt>
                <c:pt idx="1365">
                  <c:v>40209</c:v>
                </c:pt>
                <c:pt idx="1366">
                  <c:v>40210</c:v>
                </c:pt>
                <c:pt idx="1367">
                  <c:v>40211</c:v>
                </c:pt>
                <c:pt idx="1368">
                  <c:v>40212</c:v>
                </c:pt>
                <c:pt idx="1369">
                  <c:v>40213</c:v>
                </c:pt>
                <c:pt idx="1370">
                  <c:v>40214</c:v>
                </c:pt>
                <c:pt idx="1371">
                  <c:v>40215</c:v>
                </c:pt>
                <c:pt idx="1372">
                  <c:v>40216</c:v>
                </c:pt>
                <c:pt idx="1373">
                  <c:v>40217</c:v>
                </c:pt>
                <c:pt idx="1374">
                  <c:v>40218</c:v>
                </c:pt>
                <c:pt idx="1375">
                  <c:v>40219</c:v>
                </c:pt>
                <c:pt idx="1376">
                  <c:v>40220</c:v>
                </c:pt>
                <c:pt idx="1377">
                  <c:v>40221</c:v>
                </c:pt>
                <c:pt idx="1378">
                  <c:v>40222</c:v>
                </c:pt>
                <c:pt idx="1379">
                  <c:v>40223</c:v>
                </c:pt>
                <c:pt idx="1380">
                  <c:v>40224</c:v>
                </c:pt>
                <c:pt idx="1381">
                  <c:v>40225</c:v>
                </c:pt>
                <c:pt idx="1382">
                  <c:v>40226</c:v>
                </c:pt>
                <c:pt idx="1383">
                  <c:v>40227</c:v>
                </c:pt>
                <c:pt idx="1384">
                  <c:v>40228</c:v>
                </c:pt>
                <c:pt idx="1385">
                  <c:v>40229</c:v>
                </c:pt>
                <c:pt idx="1386">
                  <c:v>40230</c:v>
                </c:pt>
                <c:pt idx="1387">
                  <c:v>40231</c:v>
                </c:pt>
                <c:pt idx="1388">
                  <c:v>40232</c:v>
                </c:pt>
                <c:pt idx="1389">
                  <c:v>40233</c:v>
                </c:pt>
                <c:pt idx="1390">
                  <c:v>40234</c:v>
                </c:pt>
                <c:pt idx="1391">
                  <c:v>40235</c:v>
                </c:pt>
                <c:pt idx="1392">
                  <c:v>40236</c:v>
                </c:pt>
                <c:pt idx="1393">
                  <c:v>40237</c:v>
                </c:pt>
                <c:pt idx="1394">
                  <c:v>40238</c:v>
                </c:pt>
                <c:pt idx="1395">
                  <c:v>40239</c:v>
                </c:pt>
                <c:pt idx="1396">
                  <c:v>40240</c:v>
                </c:pt>
                <c:pt idx="1397">
                  <c:v>40241</c:v>
                </c:pt>
                <c:pt idx="1398">
                  <c:v>40242</c:v>
                </c:pt>
                <c:pt idx="1399">
                  <c:v>40243</c:v>
                </c:pt>
                <c:pt idx="1400">
                  <c:v>40244</c:v>
                </c:pt>
                <c:pt idx="1401">
                  <c:v>40245</c:v>
                </c:pt>
                <c:pt idx="1402">
                  <c:v>40246</c:v>
                </c:pt>
                <c:pt idx="1403">
                  <c:v>40247</c:v>
                </c:pt>
                <c:pt idx="1404">
                  <c:v>40248</c:v>
                </c:pt>
                <c:pt idx="1405">
                  <c:v>40249</c:v>
                </c:pt>
                <c:pt idx="1406">
                  <c:v>40250</c:v>
                </c:pt>
                <c:pt idx="1407">
                  <c:v>40251</c:v>
                </c:pt>
                <c:pt idx="1408">
                  <c:v>40252</c:v>
                </c:pt>
                <c:pt idx="1409">
                  <c:v>40253</c:v>
                </c:pt>
                <c:pt idx="1410">
                  <c:v>40254</c:v>
                </c:pt>
                <c:pt idx="1411">
                  <c:v>40255</c:v>
                </c:pt>
                <c:pt idx="1412">
                  <c:v>40256</c:v>
                </c:pt>
                <c:pt idx="1413">
                  <c:v>40257</c:v>
                </c:pt>
                <c:pt idx="1414">
                  <c:v>40258</c:v>
                </c:pt>
                <c:pt idx="1415">
                  <c:v>40259</c:v>
                </c:pt>
                <c:pt idx="1416">
                  <c:v>40260</c:v>
                </c:pt>
                <c:pt idx="1417">
                  <c:v>40261</c:v>
                </c:pt>
                <c:pt idx="1418">
                  <c:v>40262</c:v>
                </c:pt>
                <c:pt idx="1419">
                  <c:v>40263</c:v>
                </c:pt>
                <c:pt idx="1420">
                  <c:v>40264</c:v>
                </c:pt>
                <c:pt idx="1421">
                  <c:v>40265</c:v>
                </c:pt>
                <c:pt idx="1422">
                  <c:v>40266</c:v>
                </c:pt>
                <c:pt idx="1423">
                  <c:v>40267</c:v>
                </c:pt>
                <c:pt idx="1424">
                  <c:v>40268</c:v>
                </c:pt>
                <c:pt idx="1425">
                  <c:v>40269</c:v>
                </c:pt>
                <c:pt idx="1426">
                  <c:v>40270</c:v>
                </c:pt>
                <c:pt idx="1427">
                  <c:v>40271</c:v>
                </c:pt>
                <c:pt idx="1428">
                  <c:v>40272</c:v>
                </c:pt>
                <c:pt idx="1429">
                  <c:v>40273</c:v>
                </c:pt>
                <c:pt idx="1430">
                  <c:v>40274</c:v>
                </c:pt>
                <c:pt idx="1431">
                  <c:v>40275</c:v>
                </c:pt>
                <c:pt idx="1432">
                  <c:v>40276</c:v>
                </c:pt>
                <c:pt idx="1433">
                  <c:v>40277</c:v>
                </c:pt>
                <c:pt idx="1434">
                  <c:v>40278</c:v>
                </c:pt>
                <c:pt idx="1435">
                  <c:v>40279</c:v>
                </c:pt>
                <c:pt idx="1436">
                  <c:v>40280</c:v>
                </c:pt>
                <c:pt idx="1437">
                  <c:v>40281</c:v>
                </c:pt>
                <c:pt idx="1438">
                  <c:v>40282</c:v>
                </c:pt>
                <c:pt idx="1439">
                  <c:v>40283</c:v>
                </c:pt>
                <c:pt idx="1440">
                  <c:v>40284</c:v>
                </c:pt>
                <c:pt idx="1441">
                  <c:v>40285</c:v>
                </c:pt>
                <c:pt idx="1442">
                  <c:v>40286</c:v>
                </c:pt>
                <c:pt idx="1443">
                  <c:v>40287</c:v>
                </c:pt>
                <c:pt idx="1444">
                  <c:v>40288</c:v>
                </c:pt>
                <c:pt idx="1445">
                  <c:v>40289</c:v>
                </c:pt>
                <c:pt idx="1446">
                  <c:v>40290</c:v>
                </c:pt>
                <c:pt idx="1447">
                  <c:v>40291</c:v>
                </c:pt>
                <c:pt idx="1448">
                  <c:v>40292</c:v>
                </c:pt>
                <c:pt idx="1449">
                  <c:v>40293</c:v>
                </c:pt>
                <c:pt idx="1450">
                  <c:v>40294</c:v>
                </c:pt>
                <c:pt idx="1451">
                  <c:v>40295</c:v>
                </c:pt>
                <c:pt idx="1452">
                  <c:v>40296</c:v>
                </c:pt>
                <c:pt idx="1453">
                  <c:v>40297</c:v>
                </c:pt>
                <c:pt idx="1454">
                  <c:v>40298</c:v>
                </c:pt>
                <c:pt idx="1455">
                  <c:v>40299</c:v>
                </c:pt>
                <c:pt idx="1456">
                  <c:v>40300</c:v>
                </c:pt>
                <c:pt idx="1457">
                  <c:v>40301</c:v>
                </c:pt>
                <c:pt idx="1458">
                  <c:v>40302</c:v>
                </c:pt>
                <c:pt idx="1459">
                  <c:v>40303</c:v>
                </c:pt>
                <c:pt idx="1460">
                  <c:v>40304</c:v>
                </c:pt>
                <c:pt idx="1461">
                  <c:v>40305</c:v>
                </c:pt>
                <c:pt idx="1462">
                  <c:v>40306</c:v>
                </c:pt>
                <c:pt idx="1463">
                  <c:v>40307</c:v>
                </c:pt>
                <c:pt idx="1464">
                  <c:v>40308</c:v>
                </c:pt>
                <c:pt idx="1465">
                  <c:v>40309</c:v>
                </c:pt>
                <c:pt idx="1466">
                  <c:v>40310</c:v>
                </c:pt>
                <c:pt idx="1467">
                  <c:v>40311</c:v>
                </c:pt>
                <c:pt idx="1468">
                  <c:v>40312</c:v>
                </c:pt>
                <c:pt idx="1469">
                  <c:v>40313</c:v>
                </c:pt>
                <c:pt idx="1470">
                  <c:v>40314</c:v>
                </c:pt>
                <c:pt idx="1471">
                  <c:v>40315</c:v>
                </c:pt>
                <c:pt idx="1472">
                  <c:v>40316</c:v>
                </c:pt>
                <c:pt idx="1473">
                  <c:v>40317</c:v>
                </c:pt>
                <c:pt idx="1474">
                  <c:v>40318</c:v>
                </c:pt>
                <c:pt idx="1475">
                  <c:v>40319</c:v>
                </c:pt>
                <c:pt idx="1476">
                  <c:v>40320</c:v>
                </c:pt>
                <c:pt idx="1477">
                  <c:v>40321</c:v>
                </c:pt>
                <c:pt idx="1478">
                  <c:v>40322</c:v>
                </c:pt>
                <c:pt idx="1479">
                  <c:v>40323</c:v>
                </c:pt>
                <c:pt idx="1480">
                  <c:v>40324</c:v>
                </c:pt>
                <c:pt idx="1481">
                  <c:v>40325</c:v>
                </c:pt>
                <c:pt idx="1482">
                  <c:v>40326</c:v>
                </c:pt>
                <c:pt idx="1483">
                  <c:v>40327</c:v>
                </c:pt>
                <c:pt idx="1484">
                  <c:v>40328</c:v>
                </c:pt>
                <c:pt idx="1485">
                  <c:v>40329</c:v>
                </c:pt>
                <c:pt idx="1486">
                  <c:v>40330</c:v>
                </c:pt>
                <c:pt idx="1487">
                  <c:v>40331</c:v>
                </c:pt>
                <c:pt idx="1488">
                  <c:v>40332</c:v>
                </c:pt>
                <c:pt idx="1489">
                  <c:v>40333</c:v>
                </c:pt>
                <c:pt idx="1490">
                  <c:v>40334</c:v>
                </c:pt>
                <c:pt idx="1491">
                  <c:v>40335</c:v>
                </c:pt>
                <c:pt idx="1492">
                  <c:v>40336</c:v>
                </c:pt>
                <c:pt idx="1493">
                  <c:v>40337</c:v>
                </c:pt>
                <c:pt idx="1494">
                  <c:v>40338</c:v>
                </c:pt>
                <c:pt idx="1495">
                  <c:v>40339</c:v>
                </c:pt>
                <c:pt idx="1496">
                  <c:v>40340</c:v>
                </c:pt>
                <c:pt idx="1497">
                  <c:v>40341</c:v>
                </c:pt>
                <c:pt idx="1498">
                  <c:v>40342</c:v>
                </c:pt>
                <c:pt idx="1499">
                  <c:v>40343</c:v>
                </c:pt>
                <c:pt idx="1500">
                  <c:v>40344</c:v>
                </c:pt>
                <c:pt idx="1501">
                  <c:v>40345</c:v>
                </c:pt>
                <c:pt idx="1502">
                  <c:v>40346</c:v>
                </c:pt>
                <c:pt idx="1503">
                  <c:v>40347</c:v>
                </c:pt>
                <c:pt idx="1504">
                  <c:v>40348</c:v>
                </c:pt>
                <c:pt idx="1505">
                  <c:v>40349</c:v>
                </c:pt>
                <c:pt idx="1506">
                  <c:v>40350</c:v>
                </c:pt>
                <c:pt idx="1507">
                  <c:v>40351</c:v>
                </c:pt>
                <c:pt idx="1508">
                  <c:v>40352</c:v>
                </c:pt>
                <c:pt idx="1509">
                  <c:v>40353</c:v>
                </c:pt>
                <c:pt idx="1510">
                  <c:v>40354</c:v>
                </c:pt>
                <c:pt idx="1511">
                  <c:v>40355</c:v>
                </c:pt>
                <c:pt idx="1512">
                  <c:v>40356</c:v>
                </c:pt>
                <c:pt idx="1513">
                  <c:v>40357</c:v>
                </c:pt>
                <c:pt idx="1514">
                  <c:v>40358</c:v>
                </c:pt>
                <c:pt idx="1515">
                  <c:v>40359</c:v>
                </c:pt>
                <c:pt idx="1516">
                  <c:v>40360</c:v>
                </c:pt>
                <c:pt idx="1517">
                  <c:v>40361</c:v>
                </c:pt>
                <c:pt idx="1518">
                  <c:v>40362</c:v>
                </c:pt>
                <c:pt idx="1519">
                  <c:v>40363</c:v>
                </c:pt>
                <c:pt idx="1520">
                  <c:v>40364</c:v>
                </c:pt>
                <c:pt idx="1521">
                  <c:v>40365</c:v>
                </c:pt>
                <c:pt idx="1522">
                  <c:v>40366</c:v>
                </c:pt>
                <c:pt idx="1523">
                  <c:v>40367</c:v>
                </c:pt>
                <c:pt idx="1524">
                  <c:v>40368</c:v>
                </c:pt>
                <c:pt idx="1525">
                  <c:v>40369</c:v>
                </c:pt>
                <c:pt idx="1526">
                  <c:v>40370</c:v>
                </c:pt>
                <c:pt idx="1527">
                  <c:v>40371</c:v>
                </c:pt>
                <c:pt idx="1528">
                  <c:v>40372</c:v>
                </c:pt>
                <c:pt idx="1529">
                  <c:v>40373</c:v>
                </c:pt>
                <c:pt idx="1530">
                  <c:v>40374</c:v>
                </c:pt>
                <c:pt idx="1531">
                  <c:v>40375</c:v>
                </c:pt>
                <c:pt idx="1532">
                  <c:v>40376</c:v>
                </c:pt>
                <c:pt idx="1533">
                  <c:v>40377</c:v>
                </c:pt>
                <c:pt idx="1534">
                  <c:v>40378</c:v>
                </c:pt>
                <c:pt idx="1535">
                  <c:v>40379</c:v>
                </c:pt>
                <c:pt idx="1536">
                  <c:v>40380</c:v>
                </c:pt>
                <c:pt idx="1537">
                  <c:v>40381</c:v>
                </c:pt>
                <c:pt idx="1538">
                  <c:v>40382</c:v>
                </c:pt>
                <c:pt idx="1539">
                  <c:v>40383</c:v>
                </c:pt>
                <c:pt idx="1540">
                  <c:v>40384</c:v>
                </c:pt>
                <c:pt idx="1541">
                  <c:v>40385</c:v>
                </c:pt>
                <c:pt idx="1542">
                  <c:v>40386</c:v>
                </c:pt>
                <c:pt idx="1543">
                  <c:v>40387</c:v>
                </c:pt>
                <c:pt idx="1544">
                  <c:v>40388</c:v>
                </c:pt>
                <c:pt idx="1545">
                  <c:v>40389</c:v>
                </c:pt>
                <c:pt idx="1546">
                  <c:v>40390</c:v>
                </c:pt>
                <c:pt idx="1547">
                  <c:v>40391</c:v>
                </c:pt>
                <c:pt idx="1548">
                  <c:v>40392</c:v>
                </c:pt>
                <c:pt idx="1549">
                  <c:v>40393</c:v>
                </c:pt>
                <c:pt idx="1550">
                  <c:v>40394</c:v>
                </c:pt>
                <c:pt idx="1551">
                  <c:v>40395</c:v>
                </c:pt>
                <c:pt idx="1552">
                  <c:v>40396</c:v>
                </c:pt>
                <c:pt idx="1553">
                  <c:v>40397</c:v>
                </c:pt>
                <c:pt idx="1554">
                  <c:v>40398</c:v>
                </c:pt>
                <c:pt idx="1555">
                  <c:v>40399</c:v>
                </c:pt>
                <c:pt idx="1556">
                  <c:v>40400</c:v>
                </c:pt>
                <c:pt idx="1557">
                  <c:v>40401</c:v>
                </c:pt>
                <c:pt idx="1558">
                  <c:v>40402</c:v>
                </c:pt>
                <c:pt idx="1559">
                  <c:v>40403</c:v>
                </c:pt>
                <c:pt idx="1560">
                  <c:v>40404</c:v>
                </c:pt>
                <c:pt idx="1561">
                  <c:v>40405</c:v>
                </c:pt>
                <c:pt idx="1562">
                  <c:v>40406</c:v>
                </c:pt>
                <c:pt idx="1563">
                  <c:v>40407</c:v>
                </c:pt>
                <c:pt idx="1564">
                  <c:v>40408</c:v>
                </c:pt>
                <c:pt idx="1565">
                  <c:v>40409</c:v>
                </c:pt>
                <c:pt idx="1566">
                  <c:v>40410</c:v>
                </c:pt>
                <c:pt idx="1567">
                  <c:v>40411</c:v>
                </c:pt>
                <c:pt idx="1568">
                  <c:v>40412</c:v>
                </c:pt>
                <c:pt idx="1569">
                  <c:v>40413</c:v>
                </c:pt>
                <c:pt idx="1570">
                  <c:v>40414</c:v>
                </c:pt>
                <c:pt idx="1571">
                  <c:v>40415</c:v>
                </c:pt>
                <c:pt idx="1572">
                  <c:v>40416</c:v>
                </c:pt>
                <c:pt idx="1573">
                  <c:v>40417</c:v>
                </c:pt>
                <c:pt idx="1574">
                  <c:v>40418</c:v>
                </c:pt>
                <c:pt idx="1575">
                  <c:v>40419</c:v>
                </c:pt>
                <c:pt idx="1576">
                  <c:v>40420</c:v>
                </c:pt>
                <c:pt idx="1577">
                  <c:v>40421</c:v>
                </c:pt>
                <c:pt idx="1578">
                  <c:v>40422</c:v>
                </c:pt>
                <c:pt idx="1579">
                  <c:v>40423</c:v>
                </c:pt>
                <c:pt idx="1580">
                  <c:v>40424</c:v>
                </c:pt>
                <c:pt idx="1581">
                  <c:v>40425</c:v>
                </c:pt>
                <c:pt idx="1582">
                  <c:v>40426</c:v>
                </c:pt>
                <c:pt idx="1583">
                  <c:v>40427</c:v>
                </c:pt>
                <c:pt idx="1584">
                  <c:v>40428</c:v>
                </c:pt>
                <c:pt idx="1585">
                  <c:v>40429</c:v>
                </c:pt>
                <c:pt idx="1586">
                  <c:v>40430</c:v>
                </c:pt>
                <c:pt idx="1587">
                  <c:v>40431</c:v>
                </c:pt>
                <c:pt idx="1588">
                  <c:v>40432</c:v>
                </c:pt>
                <c:pt idx="1589">
                  <c:v>40433</c:v>
                </c:pt>
                <c:pt idx="1590">
                  <c:v>40434</c:v>
                </c:pt>
                <c:pt idx="1591">
                  <c:v>40435</c:v>
                </c:pt>
                <c:pt idx="1592">
                  <c:v>40436</c:v>
                </c:pt>
                <c:pt idx="1593">
                  <c:v>40437</c:v>
                </c:pt>
                <c:pt idx="1594">
                  <c:v>40438</c:v>
                </c:pt>
                <c:pt idx="1595">
                  <c:v>40439</c:v>
                </c:pt>
                <c:pt idx="1596">
                  <c:v>40440</c:v>
                </c:pt>
                <c:pt idx="1597">
                  <c:v>40441</c:v>
                </c:pt>
                <c:pt idx="1598">
                  <c:v>40442</c:v>
                </c:pt>
                <c:pt idx="1599">
                  <c:v>40443</c:v>
                </c:pt>
                <c:pt idx="1600">
                  <c:v>40444</c:v>
                </c:pt>
                <c:pt idx="1601">
                  <c:v>40445</c:v>
                </c:pt>
                <c:pt idx="1602">
                  <c:v>40446</c:v>
                </c:pt>
                <c:pt idx="1603">
                  <c:v>40447</c:v>
                </c:pt>
                <c:pt idx="1604">
                  <c:v>40448</c:v>
                </c:pt>
                <c:pt idx="1605">
                  <c:v>40449</c:v>
                </c:pt>
                <c:pt idx="1606">
                  <c:v>40450</c:v>
                </c:pt>
                <c:pt idx="1607">
                  <c:v>40451</c:v>
                </c:pt>
                <c:pt idx="1608">
                  <c:v>40452</c:v>
                </c:pt>
                <c:pt idx="1609">
                  <c:v>40453</c:v>
                </c:pt>
                <c:pt idx="1610">
                  <c:v>40454</c:v>
                </c:pt>
                <c:pt idx="1611">
                  <c:v>40455</c:v>
                </c:pt>
                <c:pt idx="1612">
                  <c:v>40456</c:v>
                </c:pt>
                <c:pt idx="1613">
                  <c:v>40457</c:v>
                </c:pt>
                <c:pt idx="1614">
                  <c:v>40458</c:v>
                </c:pt>
                <c:pt idx="1615">
                  <c:v>40459</c:v>
                </c:pt>
                <c:pt idx="1616">
                  <c:v>40460</c:v>
                </c:pt>
                <c:pt idx="1617">
                  <c:v>40461</c:v>
                </c:pt>
                <c:pt idx="1618">
                  <c:v>40462</c:v>
                </c:pt>
                <c:pt idx="1619">
                  <c:v>40463</c:v>
                </c:pt>
                <c:pt idx="1620">
                  <c:v>40464</c:v>
                </c:pt>
                <c:pt idx="1621">
                  <c:v>40465</c:v>
                </c:pt>
                <c:pt idx="1622">
                  <c:v>40466</c:v>
                </c:pt>
                <c:pt idx="1623">
                  <c:v>40467</c:v>
                </c:pt>
                <c:pt idx="1624">
                  <c:v>40468</c:v>
                </c:pt>
                <c:pt idx="1625">
                  <c:v>40469</c:v>
                </c:pt>
                <c:pt idx="1626">
                  <c:v>40470</c:v>
                </c:pt>
                <c:pt idx="1627">
                  <c:v>40471</c:v>
                </c:pt>
                <c:pt idx="1628">
                  <c:v>40472</c:v>
                </c:pt>
                <c:pt idx="1629">
                  <c:v>40473</c:v>
                </c:pt>
                <c:pt idx="1630">
                  <c:v>40474</c:v>
                </c:pt>
                <c:pt idx="1631">
                  <c:v>40475</c:v>
                </c:pt>
                <c:pt idx="1632">
                  <c:v>40476</c:v>
                </c:pt>
                <c:pt idx="1633">
                  <c:v>40477</c:v>
                </c:pt>
                <c:pt idx="1634">
                  <c:v>40478</c:v>
                </c:pt>
                <c:pt idx="1635">
                  <c:v>40479</c:v>
                </c:pt>
                <c:pt idx="1636">
                  <c:v>40480</c:v>
                </c:pt>
                <c:pt idx="1637">
                  <c:v>40481</c:v>
                </c:pt>
                <c:pt idx="1638">
                  <c:v>40482</c:v>
                </c:pt>
                <c:pt idx="1639">
                  <c:v>40483</c:v>
                </c:pt>
                <c:pt idx="1640">
                  <c:v>40484</c:v>
                </c:pt>
                <c:pt idx="1641">
                  <c:v>40485</c:v>
                </c:pt>
                <c:pt idx="1642">
                  <c:v>40486</c:v>
                </c:pt>
                <c:pt idx="1643">
                  <c:v>40487</c:v>
                </c:pt>
                <c:pt idx="1644">
                  <c:v>40488</c:v>
                </c:pt>
                <c:pt idx="1645">
                  <c:v>40489</c:v>
                </c:pt>
                <c:pt idx="1646">
                  <c:v>40490</c:v>
                </c:pt>
                <c:pt idx="1647">
                  <c:v>40491</c:v>
                </c:pt>
                <c:pt idx="1648">
                  <c:v>40492</c:v>
                </c:pt>
                <c:pt idx="1649">
                  <c:v>40493</c:v>
                </c:pt>
                <c:pt idx="1650">
                  <c:v>40494</c:v>
                </c:pt>
                <c:pt idx="1651">
                  <c:v>40495</c:v>
                </c:pt>
                <c:pt idx="1652">
                  <c:v>40496</c:v>
                </c:pt>
                <c:pt idx="1653">
                  <c:v>40497</c:v>
                </c:pt>
                <c:pt idx="1654">
                  <c:v>40498</c:v>
                </c:pt>
                <c:pt idx="1655">
                  <c:v>40499</c:v>
                </c:pt>
                <c:pt idx="1656">
                  <c:v>40500</c:v>
                </c:pt>
                <c:pt idx="1657">
                  <c:v>40501</c:v>
                </c:pt>
                <c:pt idx="1658">
                  <c:v>40502</c:v>
                </c:pt>
                <c:pt idx="1659">
                  <c:v>40503</c:v>
                </c:pt>
                <c:pt idx="1660">
                  <c:v>40504</c:v>
                </c:pt>
                <c:pt idx="1661">
                  <c:v>40505</c:v>
                </c:pt>
                <c:pt idx="1662">
                  <c:v>40506</c:v>
                </c:pt>
                <c:pt idx="1663">
                  <c:v>40507</c:v>
                </c:pt>
                <c:pt idx="1664">
                  <c:v>40508</c:v>
                </c:pt>
                <c:pt idx="1665">
                  <c:v>40509</c:v>
                </c:pt>
                <c:pt idx="1666">
                  <c:v>40510</c:v>
                </c:pt>
                <c:pt idx="1667">
                  <c:v>40511</c:v>
                </c:pt>
                <c:pt idx="1668">
                  <c:v>40512</c:v>
                </c:pt>
                <c:pt idx="1669">
                  <c:v>40513</c:v>
                </c:pt>
                <c:pt idx="1670">
                  <c:v>40514</c:v>
                </c:pt>
                <c:pt idx="1671">
                  <c:v>40515</c:v>
                </c:pt>
                <c:pt idx="1672">
                  <c:v>40516</c:v>
                </c:pt>
                <c:pt idx="1673">
                  <c:v>40517</c:v>
                </c:pt>
                <c:pt idx="1674">
                  <c:v>40518</c:v>
                </c:pt>
                <c:pt idx="1675">
                  <c:v>40519</c:v>
                </c:pt>
                <c:pt idx="1676">
                  <c:v>40520</c:v>
                </c:pt>
                <c:pt idx="1677">
                  <c:v>40521</c:v>
                </c:pt>
                <c:pt idx="1678">
                  <c:v>40522</c:v>
                </c:pt>
                <c:pt idx="1679">
                  <c:v>40523</c:v>
                </c:pt>
                <c:pt idx="1680">
                  <c:v>40524</c:v>
                </c:pt>
                <c:pt idx="1681">
                  <c:v>40525</c:v>
                </c:pt>
                <c:pt idx="1682">
                  <c:v>40526</c:v>
                </c:pt>
                <c:pt idx="1683">
                  <c:v>40527</c:v>
                </c:pt>
                <c:pt idx="1684">
                  <c:v>40528</c:v>
                </c:pt>
                <c:pt idx="1685">
                  <c:v>40529</c:v>
                </c:pt>
                <c:pt idx="1686">
                  <c:v>40530</c:v>
                </c:pt>
                <c:pt idx="1687">
                  <c:v>40531</c:v>
                </c:pt>
                <c:pt idx="1688">
                  <c:v>40532</c:v>
                </c:pt>
                <c:pt idx="1689">
                  <c:v>40533</c:v>
                </c:pt>
                <c:pt idx="1690">
                  <c:v>40534</c:v>
                </c:pt>
                <c:pt idx="1691">
                  <c:v>40535</c:v>
                </c:pt>
                <c:pt idx="1692">
                  <c:v>40536</c:v>
                </c:pt>
                <c:pt idx="1693">
                  <c:v>40537</c:v>
                </c:pt>
                <c:pt idx="1694">
                  <c:v>40538</c:v>
                </c:pt>
                <c:pt idx="1695">
                  <c:v>40539</c:v>
                </c:pt>
                <c:pt idx="1696">
                  <c:v>40540</c:v>
                </c:pt>
                <c:pt idx="1697">
                  <c:v>40541</c:v>
                </c:pt>
                <c:pt idx="1698">
                  <c:v>40542</c:v>
                </c:pt>
                <c:pt idx="1699">
                  <c:v>40543</c:v>
                </c:pt>
                <c:pt idx="1700">
                  <c:v>40544</c:v>
                </c:pt>
                <c:pt idx="1701">
                  <c:v>40545</c:v>
                </c:pt>
                <c:pt idx="1702">
                  <c:v>40546</c:v>
                </c:pt>
                <c:pt idx="1703">
                  <c:v>40547</c:v>
                </c:pt>
                <c:pt idx="1704">
                  <c:v>40548</c:v>
                </c:pt>
                <c:pt idx="1705">
                  <c:v>40549</c:v>
                </c:pt>
                <c:pt idx="1706">
                  <c:v>40550</c:v>
                </c:pt>
                <c:pt idx="1707">
                  <c:v>40551</c:v>
                </c:pt>
                <c:pt idx="1708">
                  <c:v>40552</c:v>
                </c:pt>
                <c:pt idx="1709">
                  <c:v>40553</c:v>
                </c:pt>
                <c:pt idx="1710">
                  <c:v>40554</c:v>
                </c:pt>
                <c:pt idx="1711">
                  <c:v>40555</c:v>
                </c:pt>
                <c:pt idx="1712">
                  <c:v>40556</c:v>
                </c:pt>
                <c:pt idx="1713">
                  <c:v>40557</c:v>
                </c:pt>
                <c:pt idx="1714">
                  <c:v>40558</c:v>
                </c:pt>
                <c:pt idx="1715">
                  <c:v>40559</c:v>
                </c:pt>
                <c:pt idx="1716">
                  <c:v>40560</c:v>
                </c:pt>
                <c:pt idx="1717">
                  <c:v>40561</c:v>
                </c:pt>
                <c:pt idx="1718">
                  <c:v>40562</c:v>
                </c:pt>
                <c:pt idx="1719">
                  <c:v>40563</c:v>
                </c:pt>
                <c:pt idx="1720">
                  <c:v>40564</c:v>
                </c:pt>
                <c:pt idx="1721">
                  <c:v>40565</c:v>
                </c:pt>
                <c:pt idx="1722">
                  <c:v>40566</c:v>
                </c:pt>
                <c:pt idx="1723">
                  <c:v>40567</c:v>
                </c:pt>
                <c:pt idx="1724">
                  <c:v>40568</c:v>
                </c:pt>
                <c:pt idx="1725">
                  <c:v>40569</c:v>
                </c:pt>
                <c:pt idx="1726">
                  <c:v>40570</c:v>
                </c:pt>
                <c:pt idx="1727">
                  <c:v>40571</c:v>
                </c:pt>
                <c:pt idx="1728">
                  <c:v>40572</c:v>
                </c:pt>
                <c:pt idx="1729">
                  <c:v>40573</c:v>
                </c:pt>
                <c:pt idx="1730">
                  <c:v>40574</c:v>
                </c:pt>
                <c:pt idx="1731">
                  <c:v>40575</c:v>
                </c:pt>
                <c:pt idx="1732">
                  <c:v>40576</c:v>
                </c:pt>
                <c:pt idx="1733">
                  <c:v>40577</c:v>
                </c:pt>
                <c:pt idx="1734">
                  <c:v>40578</c:v>
                </c:pt>
                <c:pt idx="1735">
                  <c:v>40579</c:v>
                </c:pt>
                <c:pt idx="1736">
                  <c:v>40580</c:v>
                </c:pt>
                <c:pt idx="1737">
                  <c:v>40581</c:v>
                </c:pt>
                <c:pt idx="1738">
                  <c:v>40582</c:v>
                </c:pt>
                <c:pt idx="1739">
                  <c:v>40583</c:v>
                </c:pt>
                <c:pt idx="1740">
                  <c:v>40584</c:v>
                </c:pt>
                <c:pt idx="1741">
                  <c:v>40585</c:v>
                </c:pt>
                <c:pt idx="1742">
                  <c:v>40586</c:v>
                </c:pt>
                <c:pt idx="1743">
                  <c:v>40587</c:v>
                </c:pt>
                <c:pt idx="1744">
                  <c:v>40588</c:v>
                </c:pt>
                <c:pt idx="1745">
                  <c:v>40589</c:v>
                </c:pt>
                <c:pt idx="1746">
                  <c:v>40590</c:v>
                </c:pt>
                <c:pt idx="1747">
                  <c:v>40591</c:v>
                </c:pt>
                <c:pt idx="1748">
                  <c:v>40592</c:v>
                </c:pt>
                <c:pt idx="1749">
                  <c:v>40593</c:v>
                </c:pt>
                <c:pt idx="1750">
                  <c:v>40594</c:v>
                </c:pt>
                <c:pt idx="1751">
                  <c:v>40595</c:v>
                </c:pt>
                <c:pt idx="1752">
                  <c:v>40596</c:v>
                </c:pt>
                <c:pt idx="1753">
                  <c:v>40597</c:v>
                </c:pt>
                <c:pt idx="1754">
                  <c:v>40598</c:v>
                </c:pt>
                <c:pt idx="1755">
                  <c:v>40599</c:v>
                </c:pt>
                <c:pt idx="1756">
                  <c:v>40600</c:v>
                </c:pt>
                <c:pt idx="1757">
                  <c:v>40601</c:v>
                </c:pt>
                <c:pt idx="1758">
                  <c:v>40602</c:v>
                </c:pt>
                <c:pt idx="1759">
                  <c:v>40603</c:v>
                </c:pt>
                <c:pt idx="1760">
                  <c:v>40604</c:v>
                </c:pt>
                <c:pt idx="1761">
                  <c:v>40605</c:v>
                </c:pt>
                <c:pt idx="1762">
                  <c:v>40606</c:v>
                </c:pt>
                <c:pt idx="1763">
                  <c:v>40607</c:v>
                </c:pt>
                <c:pt idx="1764">
                  <c:v>40608</c:v>
                </c:pt>
                <c:pt idx="1765">
                  <c:v>40609</c:v>
                </c:pt>
                <c:pt idx="1766">
                  <c:v>40610</c:v>
                </c:pt>
                <c:pt idx="1767">
                  <c:v>40611</c:v>
                </c:pt>
                <c:pt idx="1768">
                  <c:v>40612</c:v>
                </c:pt>
                <c:pt idx="1769">
                  <c:v>40613</c:v>
                </c:pt>
                <c:pt idx="1770">
                  <c:v>40614</c:v>
                </c:pt>
                <c:pt idx="1771">
                  <c:v>40615</c:v>
                </c:pt>
                <c:pt idx="1772">
                  <c:v>40616</c:v>
                </c:pt>
                <c:pt idx="1773">
                  <c:v>40617</c:v>
                </c:pt>
                <c:pt idx="1774">
                  <c:v>40618</c:v>
                </c:pt>
                <c:pt idx="1775">
                  <c:v>40619</c:v>
                </c:pt>
                <c:pt idx="1776">
                  <c:v>40620</c:v>
                </c:pt>
                <c:pt idx="1777">
                  <c:v>40621</c:v>
                </c:pt>
                <c:pt idx="1778">
                  <c:v>40622</c:v>
                </c:pt>
                <c:pt idx="1779">
                  <c:v>40623</c:v>
                </c:pt>
                <c:pt idx="1780">
                  <c:v>40624</c:v>
                </c:pt>
                <c:pt idx="1781">
                  <c:v>40625</c:v>
                </c:pt>
                <c:pt idx="1782">
                  <c:v>40626</c:v>
                </c:pt>
                <c:pt idx="1783">
                  <c:v>40627</c:v>
                </c:pt>
                <c:pt idx="1784">
                  <c:v>40628</c:v>
                </c:pt>
                <c:pt idx="1785">
                  <c:v>40629</c:v>
                </c:pt>
                <c:pt idx="1786">
                  <c:v>40630</c:v>
                </c:pt>
                <c:pt idx="1787">
                  <c:v>40631</c:v>
                </c:pt>
                <c:pt idx="1788">
                  <c:v>40632</c:v>
                </c:pt>
                <c:pt idx="1789">
                  <c:v>40633</c:v>
                </c:pt>
                <c:pt idx="1790">
                  <c:v>40634</c:v>
                </c:pt>
                <c:pt idx="1791">
                  <c:v>40635</c:v>
                </c:pt>
                <c:pt idx="1792">
                  <c:v>40636</c:v>
                </c:pt>
                <c:pt idx="1793">
                  <c:v>40637</c:v>
                </c:pt>
                <c:pt idx="1794">
                  <c:v>40638</c:v>
                </c:pt>
                <c:pt idx="1795">
                  <c:v>40639</c:v>
                </c:pt>
                <c:pt idx="1796">
                  <c:v>40640</c:v>
                </c:pt>
                <c:pt idx="1797">
                  <c:v>40641</c:v>
                </c:pt>
                <c:pt idx="1798">
                  <c:v>40642</c:v>
                </c:pt>
                <c:pt idx="1799">
                  <c:v>40643</c:v>
                </c:pt>
                <c:pt idx="1800">
                  <c:v>40644</c:v>
                </c:pt>
                <c:pt idx="1801">
                  <c:v>40645</c:v>
                </c:pt>
                <c:pt idx="1802">
                  <c:v>40646</c:v>
                </c:pt>
                <c:pt idx="1803">
                  <c:v>40647</c:v>
                </c:pt>
                <c:pt idx="1804">
                  <c:v>40648</c:v>
                </c:pt>
                <c:pt idx="1805">
                  <c:v>40649</c:v>
                </c:pt>
                <c:pt idx="1806">
                  <c:v>40650</c:v>
                </c:pt>
                <c:pt idx="1807">
                  <c:v>40651</c:v>
                </c:pt>
                <c:pt idx="1808">
                  <c:v>40652</c:v>
                </c:pt>
                <c:pt idx="1809">
                  <c:v>40653</c:v>
                </c:pt>
                <c:pt idx="1810">
                  <c:v>40654</c:v>
                </c:pt>
                <c:pt idx="1811">
                  <c:v>40655</c:v>
                </c:pt>
                <c:pt idx="1812">
                  <c:v>40656</c:v>
                </c:pt>
                <c:pt idx="1813">
                  <c:v>40657</c:v>
                </c:pt>
                <c:pt idx="1814">
                  <c:v>40658</c:v>
                </c:pt>
                <c:pt idx="1815">
                  <c:v>40659</c:v>
                </c:pt>
                <c:pt idx="1816">
                  <c:v>40660</c:v>
                </c:pt>
                <c:pt idx="1817">
                  <c:v>40661</c:v>
                </c:pt>
                <c:pt idx="1818">
                  <c:v>40662</c:v>
                </c:pt>
                <c:pt idx="1819">
                  <c:v>40663</c:v>
                </c:pt>
                <c:pt idx="1820">
                  <c:v>40664</c:v>
                </c:pt>
                <c:pt idx="1821">
                  <c:v>40665</c:v>
                </c:pt>
                <c:pt idx="1822">
                  <c:v>40666</c:v>
                </c:pt>
                <c:pt idx="1823">
                  <c:v>40667</c:v>
                </c:pt>
                <c:pt idx="1824">
                  <c:v>40668</c:v>
                </c:pt>
                <c:pt idx="1825">
                  <c:v>40669</c:v>
                </c:pt>
                <c:pt idx="1826">
                  <c:v>40670</c:v>
                </c:pt>
                <c:pt idx="1827">
                  <c:v>40671</c:v>
                </c:pt>
                <c:pt idx="1828">
                  <c:v>40672</c:v>
                </c:pt>
                <c:pt idx="1829">
                  <c:v>40673</c:v>
                </c:pt>
                <c:pt idx="1830">
                  <c:v>40674</c:v>
                </c:pt>
                <c:pt idx="1831">
                  <c:v>40675</c:v>
                </c:pt>
                <c:pt idx="1832">
                  <c:v>40676</c:v>
                </c:pt>
                <c:pt idx="1833">
                  <c:v>40677</c:v>
                </c:pt>
                <c:pt idx="1834">
                  <c:v>40678</c:v>
                </c:pt>
                <c:pt idx="1835">
                  <c:v>40679</c:v>
                </c:pt>
                <c:pt idx="1836">
                  <c:v>40680</c:v>
                </c:pt>
                <c:pt idx="1837">
                  <c:v>40681</c:v>
                </c:pt>
                <c:pt idx="1838">
                  <c:v>40682</c:v>
                </c:pt>
                <c:pt idx="1839">
                  <c:v>40683</c:v>
                </c:pt>
                <c:pt idx="1840">
                  <c:v>40684</c:v>
                </c:pt>
                <c:pt idx="1841">
                  <c:v>40685</c:v>
                </c:pt>
                <c:pt idx="1842">
                  <c:v>40686</c:v>
                </c:pt>
                <c:pt idx="1843">
                  <c:v>40687</c:v>
                </c:pt>
                <c:pt idx="1844">
                  <c:v>40688</c:v>
                </c:pt>
                <c:pt idx="1845">
                  <c:v>40689</c:v>
                </c:pt>
                <c:pt idx="1846">
                  <c:v>40690</c:v>
                </c:pt>
                <c:pt idx="1847">
                  <c:v>40691</c:v>
                </c:pt>
                <c:pt idx="1848">
                  <c:v>40692</c:v>
                </c:pt>
                <c:pt idx="1849">
                  <c:v>40693</c:v>
                </c:pt>
                <c:pt idx="1850">
                  <c:v>40694</c:v>
                </c:pt>
                <c:pt idx="1851">
                  <c:v>40695</c:v>
                </c:pt>
                <c:pt idx="1852">
                  <c:v>40696</c:v>
                </c:pt>
                <c:pt idx="1853">
                  <c:v>40697</c:v>
                </c:pt>
                <c:pt idx="1854">
                  <c:v>40698</c:v>
                </c:pt>
                <c:pt idx="1855">
                  <c:v>40699</c:v>
                </c:pt>
                <c:pt idx="1856">
                  <c:v>40700</c:v>
                </c:pt>
                <c:pt idx="1857">
                  <c:v>40701</c:v>
                </c:pt>
                <c:pt idx="1858">
                  <c:v>40702</c:v>
                </c:pt>
                <c:pt idx="1859">
                  <c:v>40703</c:v>
                </c:pt>
                <c:pt idx="1860">
                  <c:v>40704</c:v>
                </c:pt>
                <c:pt idx="1861">
                  <c:v>40705</c:v>
                </c:pt>
                <c:pt idx="1862">
                  <c:v>40706</c:v>
                </c:pt>
                <c:pt idx="1863">
                  <c:v>40707</c:v>
                </c:pt>
                <c:pt idx="1864">
                  <c:v>40708</c:v>
                </c:pt>
                <c:pt idx="1865">
                  <c:v>40709</c:v>
                </c:pt>
                <c:pt idx="1866">
                  <c:v>40710</c:v>
                </c:pt>
                <c:pt idx="1867">
                  <c:v>40711</c:v>
                </c:pt>
                <c:pt idx="1868">
                  <c:v>40712</c:v>
                </c:pt>
                <c:pt idx="1869">
                  <c:v>40713</c:v>
                </c:pt>
                <c:pt idx="1870">
                  <c:v>40714</c:v>
                </c:pt>
                <c:pt idx="1871">
                  <c:v>40715</c:v>
                </c:pt>
                <c:pt idx="1872">
                  <c:v>40716</c:v>
                </c:pt>
                <c:pt idx="1873">
                  <c:v>40717</c:v>
                </c:pt>
                <c:pt idx="1874">
                  <c:v>40718</c:v>
                </c:pt>
                <c:pt idx="1875">
                  <c:v>40719</c:v>
                </c:pt>
                <c:pt idx="1876">
                  <c:v>40720</c:v>
                </c:pt>
                <c:pt idx="1877">
                  <c:v>40721</c:v>
                </c:pt>
                <c:pt idx="1878">
                  <c:v>40722</c:v>
                </c:pt>
                <c:pt idx="1879">
                  <c:v>40723</c:v>
                </c:pt>
                <c:pt idx="1880">
                  <c:v>40724</c:v>
                </c:pt>
                <c:pt idx="1881">
                  <c:v>40725</c:v>
                </c:pt>
                <c:pt idx="1882">
                  <c:v>40726</c:v>
                </c:pt>
                <c:pt idx="1883">
                  <c:v>40727</c:v>
                </c:pt>
                <c:pt idx="1884">
                  <c:v>40728</c:v>
                </c:pt>
                <c:pt idx="1885">
                  <c:v>40729</c:v>
                </c:pt>
                <c:pt idx="1886">
                  <c:v>40730</c:v>
                </c:pt>
                <c:pt idx="1887">
                  <c:v>40731</c:v>
                </c:pt>
                <c:pt idx="1888">
                  <c:v>40732</c:v>
                </c:pt>
                <c:pt idx="1889">
                  <c:v>40733</c:v>
                </c:pt>
                <c:pt idx="1890">
                  <c:v>40734</c:v>
                </c:pt>
                <c:pt idx="1891">
                  <c:v>40735</c:v>
                </c:pt>
                <c:pt idx="1892">
                  <c:v>40736</c:v>
                </c:pt>
                <c:pt idx="1893">
                  <c:v>40737</c:v>
                </c:pt>
                <c:pt idx="1894">
                  <c:v>40738</c:v>
                </c:pt>
                <c:pt idx="1895">
                  <c:v>40739</c:v>
                </c:pt>
                <c:pt idx="1896">
                  <c:v>40740</c:v>
                </c:pt>
                <c:pt idx="1897">
                  <c:v>40741</c:v>
                </c:pt>
                <c:pt idx="1898">
                  <c:v>40742</c:v>
                </c:pt>
                <c:pt idx="1899">
                  <c:v>40743</c:v>
                </c:pt>
                <c:pt idx="1900">
                  <c:v>40744</c:v>
                </c:pt>
                <c:pt idx="1901">
                  <c:v>40745</c:v>
                </c:pt>
                <c:pt idx="1902">
                  <c:v>40746</c:v>
                </c:pt>
                <c:pt idx="1903">
                  <c:v>40747</c:v>
                </c:pt>
                <c:pt idx="1904">
                  <c:v>40748</c:v>
                </c:pt>
                <c:pt idx="1905">
                  <c:v>40749</c:v>
                </c:pt>
                <c:pt idx="1906">
                  <c:v>40750</c:v>
                </c:pt>
                <c:pt idx="1907">
                  <c:v>40751</c:v>
                </c:pt>
                <c:pt idx="1908">
                  <c:v>40752</c:v>
                </c:pt>
                <c:pt idx="1909">
                  <c:v>40753</c:v>
                </c:pt>
                <c:pt idx="1910">
                  <c:v>40754</c:v>
                </c:pt>
                <c:pt idx="1911">
                  <c:v>40755</c:v>
                </c:pt>
                <c:pt idx="1912">
                  <c:v>40756</c:v>
                </c:pt>
                <c:pt idx="1913">
                  <c:v>40757</c:v>
                </c:pt>
                <c:pt idx="1914">
                  <c:v>40758</c:v>
                </c:pt>
                <c:pt idx="1915">
                  <c:v>40759</c:v>
                </c:pt>
                <c:pt idx="1916">
                  <c:v>40760</c:v>
                </c:pt>
                <c:pt idx="1917">
                  <c:v>40761</c:v>
                </c:pt>
                <c:pt idx="1918">
                  <c:v>40762</c:v>
                </c:pt>
                <c:pt idx="1919">
                  <c:v>40763</c:v>
                </c:pt>
                <c:pt idx="1920">
                  <c:v>40764</c:v>
                </c:pt>
                <c:pt idx="1921">
                  <c:v>40765</c:v>
                </c:pt>
                <c:pt idx="1922">
                  <c:v>40766</c:v>
                </c:pt>
                <c:pt idx="1923">
                  <c:v>40767</c:v>
                </c:pt>
                <c:pt idx="1924">
                  <c:v>40768</c:v>
                </c:pt>
                <c:pt idx="1925">
                  <c:v>40769</c:v>
                </c:pt>
                <c:pt idx="1926">
                  <c:v>40770</c:v>
                </c:pt>
                <c:pt idx="1927">
                  <c:v>40771</c:v>
                </c:pt>
                <c:pt idx="1928">
                  <c:v>40772</c:v>
                </c:pt>
                <c:pt idx="1929">
                  <c:v>40773</c:v>
                </c:pt>
                <c:pt idx="1930">
                  <c:v>40774</c:v>
                </c:pt>
                <c:pt idx="1931">
                  <c:v>40775</c:v>
                </c:pt>
                <c:pt idx="1932">
                  <c:v>40776</c:v>
                </c:pt>
                <c:pt idx="1933">
                  <c:v>40777</c:v>
                </c:pt>
                <c:pt idx="1934">
                  <c:v>40778</c:v>
                </c:pt>
                <c:pt idx="1935">
                  <c:v>40779</c:v>
                </c:pt>
                <c:pt idx="1936">
                  <c:v>40780</c:v>
                </c:pt>
                <c:pt idx="1937">
                  <c:v>40781</c:v>
                </c:pt>
                <c:pt idx="1938">
                  <c:v>40782</c:v>
                </c:pt>
                <c:pt idx="1939">
                  <c:v>40783</c:v>
                </c:pt>
                <c:pt idx="1940">
                  <c:v>40784</c:v>
                </c:pt>
                <c:pt idx="1941">
                  <c:v>40785</c:v>
                </c:pt>
                <c:pt idx="1942">
                  <c:v>40786</c:v>
                </c:pt>
                <c:pt idx="1943">
                  <c:v>40787</c:v>
                </c:pt>
                <c:pt idx="1944">
                  <c:v>40788</c:v>
                </c:pt>
                <c:pt idx="1945">
                  <c:v>40789</c:v>
                </c:pt>
                <c:pt idx="1946">
                  <c:v>40790</c:v>
                </c:pt>
                <c:pt idx="1947">
                  <c:v>40791</c:v>
                </c:pt>
                <c:pt idx="1948">
                  <c:v>40792</c:v>
                </c:pt>
                <c:pt idx="1949">
                  <c:v>40793</c:v>
                </c:pt>
                <c:pt idx="1950">
                  <c:v>40794</c:v>
                </c:pt>
                <c:pt idx="1951">
                  <c:v>40795</c:v>
                </c:pt>
                <c:pt idx="1952">
                  <c:v>40796</c:v>
                </c:pt>
                <c:pt idx="1953">
                  <c:v>40797</c:v>
                </c:pt>
                <c:pt idx="1954">
                  <c:v>40798</c:v>
                </c:pt>
                <c:pt idx="1955">
                  <c:v>40799</c:v>
                </c:pt>
                <c:pt idx="1956">
                  <c:v>40800</c:v>
                </c:pt>
                <c:pt idx="1957">
                  <c:v>40801</c:v>
                </c:pt>
                <c:pt idx="1958">
                  <c:v>40802</c:v>
                </c:pt>
                <c:pt idx="1959">
                  <c:v>40803</c:v>
                </c:pt>
                <c:pt idx="1960">
                  <c:v>40804</c:v>
                </c:pt>
                <c:pt idx="1961">
                  <c:v>40805</c:v>
                </c:pt>
                <c:pt idx="1962">
                  <c:v>40806</c:v>
                </c:pt>
                <c:pt idx="1963">
                  <c:v>40807</c:v>
                </c:pt>
                <c:pt idx="1964">
                  <c:v>40808</c:v>
                </c:pt>
                <c:pt idx="1965">
                  <c:v>40809</c:v>
                </c:pt>
                <c:pt idx="1966">
                  <c:v>40810</c:v>
                </c:pt>
                <c:pt idx="1967">
                  <c:v>40811</c:v>
                </c:pt>
                <c:pt idx="1968">
                  <c:v>40812</c:v>
                </c:pt>
                <c:pt idx="1969">
                  <c:v>40813</c:v>
                </c:pt>
                <c:pt idx="1970">
                  <c:v>40814</c:v>
                </c:pt>
                <c:pt idx="1971">
                  <c:v>40815</c:v>
                </c:pt>
                <c:pt idx="1972">
                  <c:v>40816</c:v>
                </c:pt>
                <c:pt idx="1973">
                  <c:v>40817</c:v>
                </c:pt>
                <c:pt idx="1974">
                  <c:v>40818</c:v>
                </c:pt>
                <c:pt idx="1975">
                  <c:v>40819</c:v>
                </c:pt>
                <c:pt idx="1976">
                  <c:v>40820</c:v>
                </c:pt>
                <c:pt idx="1977">
                  <c:v>40821</c:v>
                </c:pt>
                <c:pt idx="1978">
                  <c:v>40822</c:v>
                </c:pt>
                <c:pt idx="1979">
                  <c:v>40823</c:v>
                </c:pt>
                <c:pt idx="1980">
                  <c:v>40824</c:v>
                </c:pt>
                <c:pt idx="1981">
                  <c:v>40825</c:v>
                </c:pt>
                <c:pt idx="1982">
                  <c:v>40826</c:v>
                </c:pt>
                <c:pt idx="1983">
                  <c:v>40827</c:v>
                </c:pt>
                <c:pt idx="1984">
                  <c:v>40828</c:v>
                </c:pt>
                <c:pt idx="1985">
                  <c:v>40829</c:v>
                </c:pt>
                <c:pt idx="1986">
                  <c:v>40830</c:v>
                </c:pt>
                <c:pt idx="1987">
                  <c:v>40831</c:v>
                </c:pt>
                <c:pt idx="1988">
                  <c:v>40832</c:v>
                </c:pt>
                <c:pt idx="1989">
                  <c:v>40833</c:v>
                </c:pt>
                <c:pt idx="1990">
                  <c:v>40834</c:v>
                </c:pt>
                <c:pt idx="1991">
                  <c:v>40835</c:v>
                </c:pt>
                <c:pt idx="1992">
                  <c:v>40836</c:v>
                </c:pt>
                <c:pt idx="1993">
                  <c:v>40837</c:v>
                </c:pt>
                <c:pt idx="1994">
                  <c:v>40838</c:v>
                </c:pt>
                <c:pt idx="1995">
                  <c:v>40839</c:v>
                </c:pt>
                <c:pt idx="1996">
                  <c:v>40840</c:v>
                </c:pt>
                <c:pt idx="1997">
                  <c:v>40841</c:v>
                </c:pt>
                <c:pt idx="1998">
                  <c:v>40842</c:v>
                </c:pt>
                <c:pt idx="1999">
                  <c:v>40843</c:v>
                </c:pt>
                <c:pt idx="2000">
                  <c:v>40844</c:v>
                </c:pt>
                <c:pt idx="2001">
                  <c:v>40845</c:v>
                </c:pt>
                <c:pt idx="2002">
                  <c:v>40846</c:v>
                </c:pt>
                <c:pt idx="2003">
                  <c:v>40847</c:v>
                </c:pt>
                <c:pt idx="2004">
                  <c:v>40848</c:v>
                </c:pt>
                <c:pt idx="2005">
                  <c:v>40849</c:v>
                </c:pt>
                <c:pt idx="2006">
                  <c:v>40850</c:v>
                </c:pt>
                <c:pt idx="2007">
                  <c:v>40851</c:v>
                </c:pt>
                <c:pt idx="2008">
                  <c:v>40852</c:v>
                </c:pt>
                <c:pt idx="2009">
                  <c:v>40853</c:v>
                </c:pt>
                <c:pt idx="2010">
                  <c:v>40854</c:v>
                </c:pt>
                <c:pt idx="2011">
                  <c:v>40855</c:v>
                </c:pt>
                <c:pt idx="2012">
                  <c:v>40856</c:v>
                </c:pt>
                <c:pt idx="2013">
                  <c:v>40857</c:v>
                </c:pt>
                <c:pt idx="2014">
                  <c:v>40858</c:v>
                </c:pt>
                <c:pt idx="2015">
                  <c:v>40859</c:v>
                </c:pt>
                <c:pt idx="2016">
                  <c:v>40860</c:v>
                </c:pt>
                <c:pt idx="2017">
                  <c:v>40861</c:v>
                </c:pt>
                <c:pt idx="2018">
                  <c:v>40862</c:v>
                </c:pt>
                <c:pt idx="2019">
                  <c:v>40863</c:v>
                </c:pt>
                <c:pt idx="2020">
                  <c:v>40864</c:v>
                </c:pt>
                <c:pt idx="2021">
                  <c:v>40865</c:v>
                </c:pt>
                <c:pt idx="2022">
                  <c:v>40866</c:v>
                </c:pt>
                <c:pt idx="2023">
                  <c:v>40867</c:v>
                </c:pt>
                <c:pt idx="2024">
                  <c:v>40868</c:v>
                </c:pt>
                <c:pt idx="2025">
                  <c:v>40869</c:v>
                </c:pt>
                <c:pt idx="2026">
                  <c:v>40870</c:v>
                </c:pt>
                <c:pt idx="2027">
                  <c:v>40871</c:v>
                </c:pt>
                <c:pt idx="2028">
                  <c:v>40872</c:v>
                </c:pt>
                <c:pt idx="2029">
                  <c:v>40873</c:v>
                </c:pt>
                <c:pt idx="2030">
                  <c:v>40874</c:v>
                </c:pt>
                <c:pt idx="2031">
                  <c:v>40875</c:v>
                </c:pt>
                <c:pt idx="2032">
                  <c:v>40876</c:v>
                </c:pt>
                <c:pt idx="2033">
                  <c:v>40877</c:v>
                </c:pt>
                <c:pt idx="2034">
                  <c:v>40878</c:v>
                </c:pt>
                <c:pt idx="2035">
                  <c:v>40879</c:v>
                </c:pt>
                <c:pt idx="2036">
                  <c:v>40880</c:v>
                </c:pt>
                <c:pt idx="2037">
                  <c:v>40881</c:v>
                </c:pt>
                <c:pt idx="2038">
                  <c:v>40882</c:v>
                </c:pt>
                <c:pt idx="2039">
                  <c:v>40883</c:v>
                </c:pt>
                <c:pt idx="2040">
                  <c:v>40884</c:v>
                </c:pt>
                <c:pt idx="2041">
                  <c:v>40885</c:v>
                </c:pt>
                <c:pt idx="2042">
                  <c:v>40886</c:v>
                </c:pt>
                <c:pt idx="2043">
                  <c:v>40887</c:v>
                </c:pt>
                <c:pt idx="2044">
                  <c:v>40888</c:v>
                </c:pt>
                <c:pt idx="2045">
                  <c:v>40889</c:v>
                </c:pt>
                <c:pt idx="2046">
                  <c:v>40890</c:v>
                </c:pt>
                <c:pt idx="2047">
                  <c:v>40891</c:v>
                </c:pt>
                <c:pt idx="2048">
                  <c:v>40892</c:v>
                </c:pt>
                <c:pt idx="2049">
                  <c:v>40893</c:v>
                </c:pt>
                <c:pt idx="2050">
                  <c:v>40894</c:v>
                </c:pt>
                <c:pt idx="2051">
                  <c:v>40895</c:v>
                </c:pt>
                <c:pt idx="2052">
                  <c:v>40896</c:v>
                </c:pt>
                <c:pt idx="2053">
                  <c:v>40897</c:v>
                </c:pt>
                <c:pt idx="2054">
                  <c:v>40898</c:v>
                </c:pt>
                <c:pt idx="2055">
                  <c:v>40899</c:v>
                </c:pt>
                <c:pt idx="2056">
                  <c:v>40900</c:v>
                </c:pt>
                <c:pt idx="2057">
                  <c:v>40901</c:v>
                </c:pt>
                <c:pt idx="2058">
                  <c:v>40902</c:v>
                </c:pt>
                <c:pt idx="2059">
                  <c:v>40903</c:v>
                </c:pt>
                <c:pt idx="2060">
                  <c:v>40904</c:v>
                </c:pt>
                <c:pt idx="2061">
                  <c:v>40905</c:v>
                </c:pt>
                <c:pt idx="2062">
                  <c:v>40906</c:v>
                </c:pt>
                <c:pt idx="2063">
                  <c:v>40907</c:v>
                </c:pt>
                <c:pt idx="2064">
                  <c:v>40908</c:v>
                </c:pt>
                <c:pt idx="2065">
                  <c:v>40909</c:v>
                </c:pt>
                <c:pt idx="2066">
                  <c:v>40910</c:v>
                </c:pt>
                <c:pt idx="2067">
                  <c:v>40911</c:v>
                </c:pt>
                <c:pt idx="2068">
                  <c:v>40912</c:v>
                </c:pt>
                <c:pt idx="2069">
                  <c:v>40913</c:v>
                </c:pt>
                <c:pt idx="2070">
                  <c:v>40914</c:v>
                </c:pt>
                <c:pt idx="2071">
                  <c:v>40915</c:v>
                </c:pt>
                <c:pt idx="2072">
                  <c:v>40916</c:v>
                </c:pt>
                <c:pt idx="2073">
                  <c:v>40917</c:v>
                </c:pt>
                <c:pt idx="2074">
                  <c:v>40918</c:v>
                </c:pt>
                <c:pt idx="2075">
                  <c:v>40919</c:v>
                </c:pt>
                <c:pt idx="2076">
                  <c:v>40920</c:v>
                </c:pt>
                <c:pt idx="2077">
                  <c:v>40921</c:v>
                </c:pt>
                <c:pt idx="2078">
                  <c:v>40922</c:v>
                </c:pt>
                <c:pt idx="2079">
                  <c:v>40923</c:v>
                </c:pt>
                <c:pt idx="2080">
                  <c:v>40924</c:v>
                </c:pt>
                <c:pt idx="2081">
                  <c:v>40925</c:v>
                </c:pt>
                <c:pt idx="2082">
                  <c:v>40926</c:v>
                </c:pt>
                <c:pt idx="2083">
                  <c:v>40927</c:v>
                </c:pt>
                <c:pt idx="2084">
                  <c:v>40928</c:v>
                </c:pt>
                <c:pt idx="2085">
                  <c:v>40929</c:v>
                </c:pt>
                <c:pt idx="2086">
                  <c:v>40930</c:v>
                </c:pt>
                <c:pt idx="2087">
                  <c:v>40931</c:v>
                </c:pt>
                <c:pt idx="2088">
                  <c:v>40932</c:v>
                </c:pt>
                <c:pt idx="2089">
                  <c:v>40933</c:v>
                </c:pt>
                <c:pt idx="2090">
                  <c:v>40934</c:v>
                </c:pt>
                <c:pt idx="2091">
                  <c:v>40935</c:v>
                </c:pt>
                <c:pt idx="2092">
                  <c:v>40936</c:v>
                </c:pt>
                <c:pt idx="2093">
                  <c:v>40937</c:v>
                </c:pt>
                <c:pt idx="2094">
                  <c:v>40938</c:v>
                </c:pt>
                <c:pt idx="2095">
                  <c:v>40939</c:v>
                </c:pt>
                <c:pt idx="2096">
                  <c:v>40940</c:v>
                </c:pt>
                <c:pt idx="2097">
                  <c:v>40941</c:v>
                </c:pt>
                <c:pt idx="2098">
                  <c:v>40942</c:v>
                </c:pt>
                <c:pt idx="2099">
                  <c:v>40943</c:v>
                </c:pt>
                <c:pt idx="2100">
                  <c:v>40944</c:v>
                </c:pt>
                <c:pt idx="2101">
                  <c:v>40945</c:v>
                </c:pt>
                <c:pt idx="2102">
                  <c:v>40946</c:v>
                </c:pt>
                <c:pt idx="2103">
                  <c:v>40947</c:v>
                </c:pt>
                <c:pt idx="2104">
                  <c:v>40948</c:v>
                </c:pt>
                <c:pt idx="2105">
                  <c:v>40949</c:v>
                </c:pt>
                <c:pt idx="2106">
                  <c:v>40950</c:v>
                </c:pt>
                <c:pt idx="2107">
                  <c:v>40951</c:v>
                </c:pt>
                <c:pt idx="2108">
                  <c:v>40952</c:v>
                </c:pt>
                <c:pt idx="2109">
                  <c:v>40953</c:v>
                </c:pt>
                <c:pt idx="2110">
                  <c:v>40954</c:v>
                </c:pt>
                <c:pt idx="2111">
                  <c:v>40955</c:v>
                </c:pt>
                <c:pt idx="2112">
                  <c:v>40956</c:v>
                </c:pt>
                <c:pt idx="2113">
                  <c:v>40957</c:v>
                </c:pt>
                <c:pt idx="2114">
                  <c:v>40958</c:v>
                </c:pt>
                <c:pt idx="2115">
                  <c:v>40959</c:v>
                </c:pt>
                <c:pt idx="2116">
                  <c:v>40960</c:v>
                </c:pt>
                <c:pt idx="2117">
                  <c:v>40961</c:v>
                </c:pt>
                <c:pt idx="2118">
                  <c:v>40962</c:v>
                </c:pt>
                <c:pt idx="2119">
                  <c:v>40963</c:v>
                </c:pt>
                <c:pt idx="2120">
                  <c:v>40964</c:v>
                </c:pt>
                <c:pt idx="2121">
                  <c:v>40965</c:v>
                </c:pt>
                <c:pt idx="2122">
                  <c:v>40966</c:v>
                </c:pt>
                <c:pt idx="2123">
                  <c:v>40967</c:v>
                </c:pt>
                <c:pt idx="2124">
                  <c:v>40968</c:v>
                </c:pt>
                <c:pt idx="2125">
                  <c:v>40969</c:v>
                </c:pt>
                <c:pt idx="2126">
                  <c:v>40970</c:v>
                </c:pt>
                <c:pt idx="2127">
                  <c:v>40971</c:v>
                </c:pt>
                <c:pt idx="2128">
                  <c:v>40972</c:v>
                </c:pt>
                <c:pt idx="2129">
                  <c:v>40973</c:v>
                </c:pt>
                <c:pt idx="2130">
                  <c:v>40974</c:v>
                </c:pt>
                <c:pt idx="2131">
                  <c:v>40975</c:v>
                </c:pt>
                <c:pt idx="2132">
                  <c:v>40976</c:v>
                </c:pt>
                <c:pt idx="2133">
                  <c:v>40977</c:v>
                </c:pt>
                <c:pt idx="2134">
                  <c:v>40978</c:v>
                </c:pt>
                <c:pt idx="2135">
                  <c:v>40979</c:v>
                </c:pt>
                <c:pt idx="2136">
                  <c:v>40980</c:v>
                </c:pt>
                <c:pt idx="2137">
                  <c:v>40981</c:v>
                </c:pt>
                <c:pt idx="2138">
                  <c:v>40982</c:v>
                </c:pt>
                <c:pt idx="2139">
                  <c:v>40983</c:v>
                </c:pt>
                <c:pt idx="2140">
                  <c:v>40984</c:v>
                </c:pt>
                <c:pt idx="2141">
                  <c:v>40985</c:v>
                </c:pt>
                <c:pt idx="2142">
                  <c:v>40986</c:v>
                </c:pt>
                <c:pt idx="2143">
                  <c:v>40987</c:v>
                </c:pt>
                <c:pt idx="2144">
                  <c:v>40988</c:v>
                </c:pt>
                <c:pt idx="2145">
                  <c:v>40989</c:v>
                </c:pt>
                <c:pt idx="2146">
                  <c:v>40990</c:v>
                </c:pt>
                <c:pt idx="2147">
                  <c:v>40991</c:v>
                </c:pt>
                <c:pt idx="2148">
                  <c:v>40992</c:v>
                </c:pt>
                <c:pt idx="2149">
                  <c:v>40993</c:v>
                </c:pt>
                <c:pt idx="2150">
                  <c:v>40994</c:v>
                </c:pt>
                <c:pt idx="2151">
                  <c:v>40995</c:v>
                </c:pt>
                <c:pt idx="2152">
                  <c:v>40996</c:v>
                </c:pt>
                <c:pt idx="2153">
                  <c:v>40997</c:v>
                </c:pt>
                <c:pt idx="2154">
                  <c:v>40998</c:v>
                </c:pt>
                <c:pt idx="2155">
                  <c:v>40999</c:v>
                </c:pt>
                <c:pt idx="2156">
                  <c:v>41000</c:v>
                </c:pt>
                <c:pt idx="2157">
                  <c:v>41001</c:v>
                </c:pt>
                <c:pt idx="2158">
                  <c:v>41002</c:v>
                </c:pt>
                <c:pt idx="2159">
                  <c:v>41003</c:v>
                </c:pt>
                <c:pt idx="2160">
                  <c:v>41004</c:v>
                </c:pt>
                <c:pt idx="2161">
                  <c:v>41005</c:v>
                </c:pt>
                <c:pt idx="2162">
                  <c:v>41006</c:v>
                </c:pt>
                <c:pt idx="2163">
                  <c:v>41007</c:v>
                </c:pt>
                <c:pt idx="2164">
                  <c:v>41008</c:v>
                </c:pt>
                <c:pt idx="2165">
                  <c:v>41009</c:v>
                </c:pt>
                <c:pt idx="2166">
                  <c:v>41010</c:v>
                </c:pt>
                <c:pt idx="2167">
                  <c:v>41011</c:v>
                </c:pt>
                <c:pt idx="2168">
                  <c:v>41012</c:v>
                </c:pt>
                <c:pt idx="2169">
                  <c:v>41013</c:v>
                </c:pt>
                <c:pt idx="2170">
                  <c:v>41014</c:v>
                </c:pt>
                <c:pt idx="2171">
                  <c:v>41015</c:v>
                </c:pt>
                <c:pt idx="2172">
                  <c:v>41016</c:v>
                </c:pt>
                <c:pt idx="2173">
                  <c:v>41017</c:v>
                </c:pt>
                <c:pt idx="2174">
                  <c:v>41018</c:v>
                </c:pt>
                <c:pt idx="2175">
                  <c:v>41019</c:v>
                </c:pt>
                <c:pt idx="2176">
                  <c:v>41020</c:v>
                </c:pt>
                <c:pt idx="2177">
                  <c:v>41021</c:v>
                </c:pt>
                <c:pt idx="2178">
                  <c:v>41022</c:v>
                </c:pt>
                <c:pt idx="2179">
                  <c:v>41023</c:v>
                </c:pt>
                <c:pt idx="2180">
                  <c:v>41024</c:v>
                </c:pt>
                <c:pt idx="2181">
                  <c:v>41025</c:v>
                </c:pt>
                <c:pt idx="2182">
                  <c:v>41026</c:v>
                </c:pt>
                <c:pt idx="2183">
                  <c:v>41027</c:v>
                </c:pt>
                <c:pt idx="2184">
                  <c:v>41028</c:v>
                </c:pt>
                <c:pt idx="2185">
                  <c:v>41029</c:v>
                </c:pt>
                <c:pt idx="2186">
                  <c:v>41030</c:v>
                </c:pt>
                <c:pt idx="2187">
                  <c:v>41031</c:v>
                </c:pt>
                <c:pt idx="2188">
                  <c:v>41032</c:v>
                </c:pt>
                <c:pt idx="2189">
                  <c:v>41033</c:v>
                </c:pt>
                <c:pt idx="2190">
                  <c:v>41034</c:v>
                </c:pt>
                <c:pt idx="2191">
                  <c:v>41035</c:v>
                </c:pt>
                <c:pt idx="2192">
                  <c:v>41036</c:v>
                </c:pt>
                <c:pt idx="2193">
                  <c:v>41037</c:v>
                </c:pt>
                <c:pt idx="2194">
                  <c:v>41038</c:v>
                </c:pt>
                <c:pt idx="2195">
                  <c:v>41039</c:v>
                </c:pt>
                <c:pt idx="2196">
                  <c:v>41040</c:v>
                </c:pt>
                <c:pt idx="2197">
                  <c:v>41041</c:v>
                </c:pt>
                <c:pt idx="2198">
                  <c:v>41042</c:v>
                </c:pt>
                <c:pt idx="2199">
                  <c:v>41043</c:v>
                </c:pt>
                <c:pt idx="2200">
                  <c:v>41044</c:v>
                </c:pt>
                <c:pt idx="2201">
                  <c:v>41045</c:v>
                </c:pt>
                <c:pt idx="2202">
                  <c:v>41046</c:v>
                </c:pt>
                <c:pt idx="2203">
                  <c:v>41047</c:v>
                </c:pt>
                <c:pt idx="2204">
                  <c:v>41048</c:v>
                </c:pt>
                <c:pt idx="2205">
                  <c:v>41049</c:v>
                </c:pt>
                <c:pt idx="2206">
                  <c:v>41050</c:v>
                </c:pt>
                <c:pt idx="2207">
                  <c:v>41051</c:v>
                </c:pt>
                <c:pt idx="2208">
                  <c:v>41052</c:v>
                </c:pt>
                <c:pt idx="2209">
                  <c:v>41053</c:v>
                </c:pt>
                <c:pt idx="2210">
                  <c:v>41054</c:v>
                </c:pt>
                <c:pt idx="2211">
                  <c:v>41055</c:v>
                </c:pt>
                <c:pt idx="2212">
                  <c:v>41056</c:v>
                </c:pt>
                <c:pt idx="2213">
                  <c:v>41057</c:v>
                </c:pt>
                <c:pt idx="2214">
                  <c:v>41058</c:v>
                </c:pt>
                <c:pt idx="2215">
                  <c:v>41059</c:v>
                </c:pt>
                <c:pt idx="2216">
                  <c:v>41060</c:v>
                </c:pt>
                <c:pt idx="2217">
                  <c:v>41061</c:v>
                </c:pt>
                <c:pt idx="2218">
                  <c:v>41062</c:v>
                </c:pt>
                <c:pt idx="2219">
                  <c:v>41063</c:v>
                </c:pt>
                <c:pt idx="2220">
                  <c:v>41064</c:v>
                </c:pt>
                <c:pt idx="2221">
                  <c:v>41065</c:v>
                </c:pt>
                <c:pt idx="2222">
                  <c:v>41066</c:v>
                </c:pt>
                <c:pt idx="2223">
                  <c:v>41067</c:v>
                </c:pt>
                <c:pt idx="2224">
                  <c:v>41068</c:v>
                </c:pt>
                <c:pt idx="2225">
                  <c:v>41069</c:v>
                </c:pt>
                <c:pt idx="2226">
                  <c:v>41070</c:v>
                </c:pt>
                <c:pt idx="2227">
                  <c:v>41071</c:v>
                </c:pt>
                <c:pt idx="2228">
                  <c:v>41072</c:v>
                </c:pt>
                <c:pt idx="2229">
                  <c:v>41073</c:v>
                </c:pt>
                <c:pt idx="2230">
                  <c:v>41074</c:v>
                </c:pt>
                <c:pt idx="2231">
                  <c:v>41075</c:v>
                </c:pt>
                <c:pt idx="2232">
                  <c:v>41076</c:v>
                </c:pt>
                <c:pt idx="2233">
                  <c:v>41077</c:v>
                </c:pt>
                <c:pt idx="2234">
                  <c:v>41078</c:v>
                </c:pt>
                <c:pt idx="2235">
                  <c:v>41079</c:v>
                </c:pt>
                <c:pt idx="2236">
                  <c:v>41080</c:v>
                </c:pt>
                <c:pt idx="2237">
                  <c:v>41081</c:v>
                </c:pt>
                <c:pt idx="2238">
                  <c:v>41082</c:v>
                </c:pt>
                <c:pt idx="2239">
                  <c:v>41083</c:v>
                </c:pt>
                <c:pt idx="2240">
                  <c:v>41084</c:v>
                </c:pt>
                <c:pt idx="2241">
                  <c:v>41085</c:v>
                </c:pt>
                <c:pt idx="2242">
                  <c:v>41086</c:v>
                </c:pt>
                <c:pt idx="2243">
                  <c:v>41087</c:v>
                </c:pt>
                <c:pt idx="2244">
                  <c:v>41088</c:v>
                </c:pt>
                <c:pt idx="2245">
                  <c:v>41089</c:v>
                </c:pt>
                <c:pt idx="2246">
                  <c:v>41090</c:v>
                </c:pt>
                <c:pt idx="2247">
                  <c:v>41091</c:v>
                </c:pt>
                <c:pt idx="2248">
                  <c:v>41092</c:v>
                </c:pt>
                <c:pt idx="2249">
                  <c:v>41093</c:v>
                </c:pt>
                <c:pt idx="2250">
                  <c:v>41094</c:v>
                </c:pt>
                <c:pt idx="2251">
                  <c:v>41095</c:v>
                </c:pt>
                <c:pt idx="2252">
                  <c:v>41096</c:v>
                </c:pt>
                <c:pt idx="2253">
                  <c:v>41097</c:v>
                </c:pt>
                <c:pt idx="2254">
                  <c:v>41098</c:v>
                </c:pt>
                <c:pt idx="2255">
                  <c:v>41099</c:v>
                </c:pt>
                <c:pt idx="2256">
                  <c:v>41100</c:v>
                </c:pt>
                <c:pt idx="2257">
                  <c:v>41101</c:v>
                </c:pt>
                <c:pt idx="2258">
                  <c:v>41102</c:v>
                </c:pt>
                <c:pt idx="2259">
                  <c:v>41103</c:v>
                </c:pt>
                <c:pt idx="2260">
                  <c:v>41104</c:v>
                </c:pt>
                <c:pt idx="2261">
                  <c:v>41105</c:v>
                </c:pt>
                <c:pt idx="2262">
                  <c:v>41106</c:v>
                </c:pt>
                <c:pt idx="2263">
                  <c:v>41107</c:v>
                </c:pt>
                <c:pt idx="2264">
                  <c:v>41108</c:v>
                </c:pt>
                <c:pt idx="2265">
                  <c:v>41109</c:v>
                </c:pt>
                <c:pt idx="2266">
                  <c:v>41110</c:v>
                </c:pt>
                <c:pt idx="2267">
                  <c:v>41111</c:v>
                </c:pt>
                <c:pt idx="2268">
                  <c:v>41112</c:v>
                </c:pt>
                <c:pt idx="2269">
                  <c:v>41113</c:v>
                </c:pt>
                <c:pt idx="2270">
                  <c:v>41114</c:v>
                </c:pt>
                <c:pt idx="2271">
                  <c:v>41115</c:v>
                </c:pt>
                <c:pt idx="2272">
                  <c:v>41116</c:v>
                </c:pt>
                <c:pt idx="2273">
                  <c:v>41117</c:v>
                </c:pt>
                <c:pt idx="2274">
                  <c:v>41118</c:v>
                </c:pt>
                <c:pt idx="2275">
                  <c:v>41119</c:v>
                </c:pt>
                <c:pt idx="2276">
                  <c:v>41120</c:v>
                </c:pt>
                <c:pt idx="2277">
                  <c:v>41121</c:v>
                </c:pt>
                <c:pt idx="2278">
                  <c:v>41122</c:v>
                </c:pt>
                <c:pt idx="2279">
                  <c:v>41123</c:v>
                </c:pt>
                <c:pt idx="2280">
                  <c:v>41124</c:v>
                </c:pt>
                <c:pt idx="2281">
                  <c:v>41125</c:v>
                </c:pt>
                <c:pt idx="2282">
                  <c:v>41126</c:v>
                </c:pt>
                <c:pt idx="2283">
                  <c:v>41127</c:v>
                </c:pt>
                <c:pt idx="2284">
                  <c:v>41128</c:v>
                </c:pt>
                <c:pt idx="2285">
                  <c:v>41129</c:v>
                </c:pt>
                <c:pt idx="2286">
                  <c:v>41130</c:v>
                </c:pt>
                <c:pt idx="2287">
                  <c:v>41131</c:v>
                </c:pt>
                <c:pt idx="2288">
                  <c:v>41132</c:v>
                </c:pt>
                <c:pt idx="2289">
                  <c:v>41133</c:v>
                </c:pt>
                <c:pt idx="2290">
                  <c:v>41134</c:v>
                </c:pt>
                <c:pt idx="2291">
                  <c:v>41135</c:v>
                </c:pt>
                <c:pt idx="2292">
                  <c:v>41136</c:v>
                </c:pt>
                <c:pt idx="2293">
                  <c:v>41137</c:v>
                </c:pt>
                <c:pt idx="2294">
                  <c:v>41138</c:v>
                </c:pt>
                <c:pt idx="2295">
                  <c:v>41139</c:v>
                </c:pt>
                <c:pt idx="2296">
                  <c:v>41140</c:v>
                </c:pt>
                <c:pt idx="2297">
                  <c:v>41141</c:v>
                </c:pt>
                <c:pt idx="2298">
                  <c:v>41142</c:v>
                </c:pt>
                <c:pt idx="2299">
                  <c:v>41143</c:v>
                </c:pt>
                <c:pt idx="2300">
                  <c:v>41144</c:v>
                </c:pt>
                <c:pt idx="2301">
                  <c:v>41145</c:v>
                </c:pt>
                <c:pt idx="2302">
                  <c:v>41146</c:v>
                </c:pt>
                <c:pt idx="2303">
                  <c:v>41147</c:v>
                </c:pt>
                <c:pt idx="2304">
                  <c:v>41148</c:v>
                </c:pt>
                <c:pt idx="2305">
                  <c:v>41149</c:v>
                </c:pt>
                <c:pt idx="2306">
                  <c:v>41150</c:v>
                </c:pt>
                <c:pt idx="2307">
                  <c:v>41151</c:v>
                </c:pt>
                <c:pt idx="2308">
                  <c:v>41152</c:v>
                </c:pt>
                <c:pt idx="2309">
                  <c:v>41153</c:v>
                </c:pt>
                <c:pt idx="2310">
                  <c:v>41154</c:v>
                </c:pt>
                <c:pt idx="2311">
                  <c:v>41155</c:v>
                </c:pt>
                <c:pt idx="2312">
                  <c:v>41156</c:v>
                </c:pt>
                <c:pt idx="2313">
                  <c:v>41157</c:v>
                </c:pt>
                <c:pt idx="2314">
                  <c:v>41158</c:v>
                </c:pt>
                <c:pt idx="2315">
                  <c:v>41159</c:v>
                </c:pt>
                <c:pt idx="2316">
                  <c:v>41160</c:v>
                </c:pt>
                <c:pt idx="2317">
                  <c:v>41161</c:v>
                </c:pt>
                <c:pt idx="2318">
                  <c:v>41162</c:v>
                </c:pt>
                <c:pt idx="2319">
                  <c:v>41163</c:v>
                </c:pt>
                <c:pt idx="2320">
                  <c:v>41164</c:v>
                </c:pt>
                <c:pt idx="2321">
                  <c:v>41165</c:v>
                </c:pt>
                <c:pt idx="2322">
                  <c:v>41166</c:v>
                </c:pt>
                <c:pt idx="2323">
                  <c:v>41167</c:v>
                </c:pt>
                <c:pt idx="2324">
                  <c:v>41168</c:v>
                </c:pt>
                <c:pt idx="2325">
                  <c:v>41169</c:v>
                </c:pt>
                <c:pt idx="2326">
                  <c:v>41170</c:v>
                </c:pt>
                <c:pt idx="2327">
                  <c:v>41171</c:v>
                </c:pt>
                <c:pt idx="2328">
                  <c:v>41172</c:v>
                </c:pt>
                <c:pt idx="2329">
                  <c:v>41173</c:v>
                </c:pt>
                <c:pt idx="2330">
                  <c:v>41174</c:v>
                </c:pt>
                <c:pt idx="2331">
                  <c:v>41175</c:v>
                </c:pt>
                <c:pt idx="2332">
                  <c:v>41176</c:v>
                </c:pt>
                <c:pt idx="2333">
                  <c:v>41177</c:v>
                </c:pt>
                <c:pt idx="2334">
                  <c:v>41178</c:v>
                </c:pt>
                <c:pt idx="2335">
                  <c:v>41179</c:v>
                </c:pt>
                <c:pt idx="2336">
                  <c:v>41180</c:v>
                </c:pt>
                <c:pt idx="2337">
                  <c:v>41181</c:v>
                </c:pt>
                <c:pt idx="2338">
                  <c:v>41182</c:v>
                </c:pt>
                <c:pt idx="2339">
                  <c:v>41183</c:v>
                </c:pt>
                <c:pt idx="2340">
                  <c:v>41184</c:v>
                </c:pt>
                <c:pt idx="2341">
                  <c:v>41185</c:v>
                </c:pt>
                <c:pt idx="2342">
                  <c:v>41186</c:v>
                </c:pt>
                <c:pt idx="2343">
                  <c:v>41187</c:v>
                </c:pt>
                <c:pt idx="2344">
                  <c:v>41188</c:v>
                </c:pt>
                <c:pt idx="2345">
                  <c:v>41189</c:v>
                </c:pt>
                <c:pt idx="2346">
                  <c:v>41190</c:v>
                </c:pt>
                <c:pt idx="2347">
                  <c:v>41191</c:v>
                </c:pt>
                <c:pt idx="2348">
                  <c:v>41192</c:v>
                </c:pt>
                <c:pt idx="2349">
                  <c:v>41193</c:v>
                </c:pt>
                <c:pt idx="2350">
                  <c:v>41194</c:v>
                </c:pt>
                <c:pt idx="2351">
                  <c:v>41195</c:v>
                </c:pt>
                <c:pt idx="2352">
                  <c:v>41196</c:v>
                </c:pt>
                <c:pt idx="2353">
                  <c:v>41197</c:v>
                </c:pt>
                <c:pt idx="2354">
                  <c:v>41198</c:v>
                </c:pt>
                <c:pt idx="2355">
                  <c:v>41199</c:v>
                </c:pt>
                <c:pt idx="2356">
                  <c:v>41200</c:v>
                </c:pt>
                <c:pt idx="2357">
                  <c:v>41201</c:v>
                </c:pt>
                <c:pt idx="2358">
                  <c:v>41202</c:v>
                </c:pt>
                <c:pt idx="2359">
                  <c:v>41203</c:v>
                </c:pt>
                <c:pt idx="2360">
                  <c:v>41204</c:v>
                </c:pt>
                <c:pt idx="2361">
                  <c:v>41205</c:v>
                </c:pt>
                <c:pt idx="2362">
                  <c:v>41206</c:v>
                </c:pt>
                <c:pt idx="2363">
                  <c:v>41207</c:v>
                </c:pt>
                <c:pt idx="2364">
                  <c:v>41208</c:v>
                </c:pt>
                <c:pt idx="2365">
                  <c:v>41209</c:v>
                </c:pt>
                <c:pt idx="2366">
                  <c:v>41210</c:v>
                </c:pt>
                <c:pt idx="2367">
                  <c:v>41211</c:v>
                </c:pt>
                <c:pt idx="2368">
                  <c:v>41212</c:v>
                </c:pt>
                <c:pt idx="2369">
                  <c:v>41213</c:v>
                </c:pt>
                <c:pt idx="2370">
                  <c:v>41214</c:v>
                </c:pt>
                <c:pt idx="2371">
                  <c:v>41215</c:v>
                </c:pt>
                <c:pt idx="2372">
                  <c:v>41216</c:v>
                </c:pt>
                <c:pt idx="2373">
                  <c:v>41217</c:v>
                </c:pt>
                <c:pt idx="2374">
                  <c:v>41218</c:v>
                </c:pt>
                <c:pt idx="2375">
                  <c:v>41219</c:v>
                </c:pt>
                <c:pt idx="2376">
                  <c:v>41220</c:v>
                </c:pt>
                <c:pt idx="2377">
                  <c:v>41221</c:v>
                </c:pt>
                <c:pt idx="2378">
                  <c:v>41222</c:v>
                </c:pt>
                <c:pt idx="2379">
                  <c:v>41223</c:v>
                </c:pt>
                <c:pt idx="2380">
                  <c:v>41224</c:v>
                </c:pt>
                <c:pt idx="2381">
                  <c:v>41225</c:v>
                </c:pt>
                <c:pt idx="2382">
                  <c:v>41226</c:v>
                </c:pt>
                <c:pt idx="2383">
                  <c:v>41227</c:v>
                </c:pt>
                <c:pt idx="2384">
                  <c:v>41228</c:v>
                </c:pt>
                <c:pt idx="2385">
                  <c:v>41229</c:v>
                </c:pt>
                <c:pt idx="2386">
                  <c:v>41230</c:v>
                </c:pt>
                <c:pt idx="2387">
                  <c:v>41231</c:v>
                </c:pt>
                <c:pt idx="2388">
                  <c:v>41232</c:v>
                </c:pt>
                <c:pt idx="2389">
                  <c:v>41233</c:v>
                </c:pt>
                <c:pt idx="2390">
                  <c:v>41234</c:v>
                </c:pt>
                <c:pt idx="2391">
                  <c:v>41235</c:v>
                </c:pt>
                <c:pt idx="2392">
                  <c:v>41236</c:v>
                </c:pt>
                <c:pt idx="2393">
                  <c:v>41237</c:v>
                </c:pt>
                <c:pt idx="2394">
                  <c:v>41238</c:v>
                </c:pt>
                <c:pt idx="2395">
                  <c:v>41239</c:v>
                </c:pt>
                <c:pt idx="2396">
                  <c:v>41240</c:v>
                </c:pt>
                <c:pt idx="2397">
                  <c:v>41241</c:v>
                </c:pt>
                <c:pt idx="2398">
                  <c:v>41242</c:v>
                </c:pt>
                <c:pt idx="2399">
                  <c:v>41243</c:v>
                </c:pt>
                <c:pt idx="2400">
                  <c:v>41244</c:v>
                </c:pt>
                <c:pt idx="2401">
                  <c:v>41245</c:v>
                </c:pt>
                <c:pt idx="2402">
                  <c:v>41246</c:v>
                </c:pt>
                <c:pt idx="2403">
                  <c:v>41247</c:v>
                </c:pt>
                <c:pt idx="2404">
                  <c:v>41248</c:v>
                </c:pt>
                <c:pt idx="2405">
                  <c:v>41249</c:v>
                </c:pt>
                <c:pt idx="2406">
                  <c:v>41250</c:v>
                </c:pt>
                <c:pt idx="2407">
                  <c:v>41251</c:v>
                </c:pt>
                <c:pt idx="2408">
                  <c:v>41252</c:v>
                </c:pt>
                <c:pt idx="2409">
                  <c:v>41253</c:v>
                </c:pt>
                <c:pt idx="2410">
                  <c:v>41254</c:v>
                </c:pt>
                <c:pt idx="2411">
                  <c:v>41255</c:v>
                </c:pt>
                <c:pt idx="2412">
                  <c:v>41256</c:v>
                </c:pt>
                <c:pt idx="2413">
                  <c:v>41257</c:v>
                </c:pt>
                <c:pt idx="2414">
                  <c:v>41258</c:v>
                </c:pt>
                <c:pt idx="2415">
                  <c:v>41259</c:v>
                </c:pt>
                <c:pt idx="2416">
                  <c:v>41260</c:v>
                </c:pt>
                <c:pt idx="2417">
                  <c:v>41261</c:v>
                </c:pt>
                <c:pt idx="2418">
                  <c:v>41262</c:v>
                </c:pt>
                <c:pt idx="2419">
                  <c:v>41263</c:v>
                </c:pt>
                <c:pt idx="2420">
                  <c:v>41264</c:v>
                </c:pt>
                <c:pt idx="2421">
                  <c:v>41265</c:v>
                </c:pt>
                <c:pt idx="2422">
                  <c:v>41266</c:v>
                </c:pt>
                <c:pt idx="2423">
                  <c:v>41267</c:v>
                </c:pt>
                <c:pt idx="2424">
                  <c:v>41268</c:v>
                </c:pt>
                <c:pt idx="2425">
                  <c:v>41269</c:v>
                </c:pt>
                <c:pt idx="2426">
                  <c:v>41270</c:v>
                </c:pt>
                <c:pt idx="2427">
                  <c:v>41271</c:v>
                </c:pt>
                <c:pt idx="2428">
                  <c:v>41272</c:v>
                </c:pt>
                <c:pt idx="2429">
                  <c:v>41273</c:v>
                </c:pt>
                <c:pt idx="2430">
                  <c:v>41274</c:v>
                </c:pt>
                <c:pt idx="2431">
                  <c:v>41275</c:v>
                </c:pt>
                <c:pt idx="2432">
                  <c:v>41276</c:v>
                </c:pt>
                <c:pt idx="2433">
                  <c:v>41277</c:v>
                </c:pt>
                <c:pt idx="2434">
                  <c:v>41278</c:v>
                </c:pt>
                <c:pt idx="2435">
                  <c:v>41279</c:v>
                </c:pt>
                <c:pt idx="2436">
                  <c:v>41280</c:v>
                </c:pt>
                <c:pt idx="2437">
                  <c:v>41281</c:v>
                </c:pt>
                <c:pt idx="2438">
                  <c:v>41282</c:v>
                </c:pt>
                <c:pt idx="2439">
                  <c:v>41283</c:v>
                </c:pt>
                <c:pt idx="2440">
                  <c:v>41284</c:v>
                </c:pt>
                <c:pt idx="2441">
                  <c:v>41285</c:v>
                </c:pt>
                <c:pt idx="2442">
                  <c:v>41286</c:v>
                </c:pt>
                <c:pt idx="2443">
                  <c:v>41287</c:v>
                </c:pt>
                <c:pt idx="2444">
                  <c:v>41288</c:v>
                </c:pt>
                <c:pt idx="2445">
                  <c:v>41289</c:v>
                </c:pt>
                <c:pt idx="2446">
                  <c:v>41290</c:v>
                </c:pt>
                <c:pt idx="2447">
                  <c:v>41291</c:v>
                </c:pt>
                <c:pt idx="2448">
                  <c:v>41292</c:v>
                </c:pt>
                <c:pt idx="2449">
                  <c:v>41293</c:v>
                </c:pt>
                <c:pt idx="2450">
                  <c:v>41294</c:v>
                </c:pt>
                <c:pt idx="2451">
                  <c:v>41295</c:v>
                </c:pt>
                <c:pt idx="2452">
                  <c:v>41296</c:v>
                </c:pt>
                <c:pt idx="2453">
                  <c:v>41297</c:v>
                </c:pt>
                <c:pt idx="2454">
                  <c:v>41298</c:v>
                </c:pt>
                <c:pt idx="2455">
                  <c:v>41299</c:v>
                </c:pt>
                <c:pt idx="2456">
                  <c:v>41300</c:v>
                </c:pt>
                <c:pt idx="2457">
                  <c:v>41301</c:v>
                </c:pt>
                <c:pt idx="2458">
                  <c:v>41302</c:v>
                </c:pt>
                <c:pt idx="2459">
                  <c:v>41303</c:v>
                </c:pt>
                <c:pt idx="2460">
                  <c:v>41304</c:v>
                </c:pt>
                <c:pt idx="2461">
                  <c:v>41305</c:v>
                </c:pt>
                <c:pt idx="2462">
                  <c:v>41306</c:v>
                </c:pt>
                <c:pt idx="2463">
                  <c:v>41307</c:v>
                </c:pt>
                <c:pt idx="2464">
                  <c:v>41308</c:v>
                </c:pt>
                <c:pt idx="2465">
                  <c:v>41309</c:v>
                </c:pt>
                <c:pt idx="2466">
                  <c:v>41310</c:v>
                </c:pt>
                <c:pt idx="2467">
                  <c:v>41311</c:v>
                </c:pt>
                <c:pt idx="2468">
                  <c:v>41312</c:v>
                </c:pt>
                <c:pt idx="2469">
                  <c:v>41313</c:v>
                </c:pt>
                <c:pt idx="2470">
                  <c:v>41314</c:v>
                </c:pt>
                <c:pt idx="2471">
                  <c:v>41315</c:v>
                </c:pt>
                <c:pt idx="2472">
                  <c:v>41316</c:v>
                </c:pt>
                <c:pt idx="2473">
                  <c:v>41317</c:v>
                </c:pt>
                <c:pt idx="2474">
                  <c:v>41318</c:v>
                </c:pt>
                <c:pt idx="2475">
                  <c:v>41319</c:v>
                </c:pt>
                <c:pt idx="2476">
                  <c:v>41320</c:v>
                </c:pt>
                <c:pt idx="2477">
                  <c:v>41321</c:v>
                </c:pt>
                <c:pt idx="2478">
                  <c:v>41322</c:v>
                </c:pt>
                <c:pt idx="2479">
                  <c:v>41323</c:v>
                </c:pt>
                <c:pt idx="2480">
                  <c:v>41324</c:v>
                </c:pt>
                <c:pt idx="2481">
                  <c:v>41325</c:v>
                </c:pt>
                <c:pt idx="2482">
                  <c:v>41326</c:v>
                </c:pt>
                <c:pt idx="2483">
                  <c:v>41327</c:v>
                </c:pt>
                <c:pt idx="2484">
                  <c:v>41328</c:v>
                </c:pt>
                <c:pt idx="2485">
                  <c:v>41329</c:v>
                </c:pt>
                <c:pt idx="2486">
                  <c:v>41330</c:v>
                </c:pt>
                <c:pt idx="2487">
                  <c:v>41331</c:v>
                </c:pt>
                <c:pt idx="2488">
                  <c:v>41332</c:v>
                </c:pt>
                <c:pt idx="2489">
                  <c:v>41333</c:v>
                </c:pt>
                <c:pt idx="2490">
                  <c:v>41334</c:v>
                </c:pt>
                <c:pt idx="2491">
                  <c:v>41335</c:v>
                </c:pt>
                <c:pt idx="2492">
                  <c:v>41336</c:v>
                </c:pt>
                <c:pt idx="2493">
                  <c:v>41337</c:v>
                </c:pt>
                <c:pt idx="2494">
                  <c:v>41338</c:v>
                </c:pt>
                <c:pt idx="2495">
                  <c:v>41339</c:v>
                </c:pt>
                <c:pt idx="2496">
                  <c:v>41340</c:v>
                </c:pt>
                <c:pt idx="2497">
                  <c:v>41341</c:v>
                </c:pt>
                <c:pt idx="2498">
                  <c:v>41342</c:v>
                </c:pt>
                <c:pt idx="2499">
                  <c:v>41343</c:v>
                </c:pt>
                <c:pt idx="2500">
                  <c:v>41344</c:v>
                </c:pt>
                <c:pt idx="2501">
                  <c:v>41345</c:v>
                </c:pt>
                <c:pt idx="2502">
                  <c:v>41346</c:v>
                </c:pt>
                <c:pt idx="2503">
                  <c:v>41347</c:v>
                </c:pt>
                <c:pt idx="2504">
                  <c:v>41348</c:v>
                </c:pt>
                <c:pt idx="2505">
                  <c:v>41349</c:v>
                </c:pt>
                <c:pt idx="2506">
                  <c:v>41350</c:v>
                </c:pt>
                <c:pt idx="2507">
                  <c:v>41351</c:v>
                </c:pt>
                <c:pt idx="2508">
                  <c:v>41352</c:v>
                </c:pt>
                <c:pt idx="2509">
                  <c:v>41353</c:v>
                </c:pt>
                <c:pt idx="2510">
                  <c:v>41354</c:v>
                </c:pt>
                <c:pt idx="2511">
                  <c:v>41355</c:v>
                </c:pt>
                <c:pt idx="2512">
                  <c:v>41356</c:v>
                </c:pt>
                <c:pt idx="2513">
                  <c:v>41357</c:v>
                </c:pt>
                <c:pt idx="2514">
                  <c:v>41358</c:v>
                </c:pt>
                <c:pt idx="2515">
                  <c:v>41359</c:v>
                </c:pt>
                <c:pt idx="2516">
                  <c:v>41360</c:v>
                </c:pt>
                <c:pt idx="2517">
                  <c:v>41361</c:v>
                </c:pt>
                <c:pt idx="2518">
                  <c:v>41362</c:v>
                </c:pt>
                <c:pt idx="2519">
                  <c:v>41363</c:v>
                </c:pt>
                <c:pt idx="2520">
                  <c:v>41364</c:v>
                </c:pt>
                <c:pt idx="2521">
                  <c:v>41365</c:v>
                </c:pt>
                <c:pt idx="2522">
                  <c:v>41366</c:v>
                </c:pt>
                <c:pt idx="2523">
                  <c:v>41367</c:v>
                </c:pt>
                <c:pt idx="2524">
                  <c:v>41368</c:v>
                </c:pt>
                <c:pt idx="2525">
                  <c:v>41369</c:v>
                </c:pt>
                <c:pt idx="2526">
                  <c:v>41370</c:v>
                </c:pt>
                <c:pt idx="2527">
                  <c:v>41371</c:v>
                </c:pt>
                <c:pt idx="2528">
                  <c:v>41372</c:v>
                </c:pt>
                <c:pt idx="2529">
                  <c:v>41373</c:v>
                </c:pt>
                <c:pt idx="2530">
                  <c:v>41374</c:v>
                </c:pt>
                <c:pt idx="2531">
                  <c:v>41375</c:v>
                </c:pt>
                <c:pt idx="2532">
                  <c:v>41376</c:v>
                </c:pt>
                <c:pt idx="2533">
                  <c:v>41377</c:v>
                </c:pt>
                <c:pt idx="2534">
                  <c:v>41378</c:v>
                </c:pt>
                <c:pt idx="2535">
                  <c:v>41379</c:v>
                </c:pt>
                <c:pt idx="2536">
                  <c:v>41380</c:v>
                </c:pt>
                <c:pt idx="2537">
                  <c:v>41381</c:v>
                </c:pt>
                <c:pt idx="2538">
                  <c:v>41382</c:v>
                </c:pt>
                <c:pt idx="2539">
                  <c:v>41383</c:v>
                </c:pt>
                <c:pt idx="2540">
                  <c:v>41384</c:v>
                </c:pt>
                <c:pt idx="2541">
                  <c:v>41385</c:v>
                </c:pt>
                <c:pt idx="2542">
                  <c:v>41386</c:v>
                </c:pt>
                <c:pt idx="2543">
                  <c:v>41387</c:v>
                </c:pt>
                <c:pt idx="2544">
                  <c:v>41388</c:v>
                </c:pt>
                <c:pt idx="2545">
                  <c:v>41389</c:v>
                </c:pt>
                <c:pt idx="2546">
                  <c:v>41390</c:v>
                </c:pt>
                <c:pt idx="2547">
                  <c:v>41391</c:v>
                </c:pt>
                <c:pt idx="2548">
                  <c:v>41392</c:v>
                </c:pt>
                <c:pt idx="2549">
                  <c:v>41393</c:v>
                </c:pt>
                <c:pt idx="2550">
                  <c:v>41394</c:v>
                </c:pt>
                <c:pt idx="2551">
                  <c:v>41395</c:v>
                </c:pt>
                <c:pt idx="2552">
                  <c:v>41396</c:v>
                </c:pt>
                <c:pt idx="2553">
                  <c:v>41397</c:v>
                </c:pt>
                <c:pt idx="2554">
                  <c:v>41398</c:v>
                </c:pt>
                <c:pt idx="2555">
                  <c:v>41399</c:v>
                </c:pt>
                <c:pt idx="2556">
                  <c:v>41400</c:v>
                </c:pt>
                <c:pt idx="2557">
                  <c:v>41401</c:v>
                </c:pt>
                <c:pt idx="2558">
                  <c:v>41402</c:v>
                </c:pt>
                <c:pt idx="2559">
                  <c:v>41403</c:v>
                </c:pt>
                <c:pt idx="2560">
                  <c:v>41404</c:v>
                </c:pt>
                <c:pt idx="2561">
                  <c:v>41405</c:v>
                </c:pt>
                <c:pt idx="2562">
                  <c:v>41406</c:v>
                </c:pt>
                <c:pt idx="2563">
                  <c:v>41407</c:v>
                </c:pt>
                <c:pt idx="2564">
                  <c:v>41408</c:v>
                </c:pt>
                <c:pt idx="2565">
                  <c:v>41409</c:v>
                </c:pt>
                <c:pt idx="2566">
                  <c:v>41410</c:v>
                </c:pt>
                <c:pt idx="2567">
                  <c:v>41411</c:v>
                </c:pt>
                <c:pt idx="2568">
                  <c:v>41412</c:v>
                </c:pt>
                <c:pt idx="2569">
                  <c:v>41413</c:v>
                </c:pt>
                <c:pt idx="2570">
                  <c:v>41414</c:v>
                </c:pt>
                <c:pt idx="2571">
                  <c:v>41415</c:v>
                </c:pt>
                <c:pt idx="2572">
                  <c:v>41416</c:v>
                </c:pt>
                <c:pt idx="2573">
                  <c:v>41417</c:v>
                </c:pt>
                <c:pt idx="2574">
                  <c:v>41418</c:v>
                </c:pt>
                <c:pt idx="2575">
                  <c:v>41419</c:v>
                </c:pt>
                <c:pt idx="2576">
                  <c:v>41420</c:v>
                </c:pt>
                <c:pt idx="2577">
                  <c:v>41421</c:v>
                </c:pt>
                <c:pt idx="2578">
                  <c:v>41422</c:v>
                </c:pt>
                <c:pt idx="2579">
                  <c:v>41423</c:v>
                </c:pt>
                <c:pt idx="2580">
                  <c:v>41424</c:v>
                </c:pt>
                <c:pt idx="2581">
                  <c:v>41425</c:v>
                </c:pt>
                <c:pt idx="2582">
                  <c:v>41426</c:v>
                </c:pt>
                <c:pt idx="2583">
                  <c:v>41427</c:v>
                </c:pt>
                <c:pt idx="2584">
                  <c:v>41428</c:v>
                </c:pt>
                <c:pt idx="2585">
                  <c:v>41429</c:v>
                </c:pt>
                <c:pt idx="2586">
                  <c:v>41430</c:v>
                </c:pt>
                <c:pt idx="2587">
                  <c:v>41431</c:v>
                </c:pt>
                <c:pt idx="2588">
                  <c:v>41432</c:v>
                </c:pt>
                <c:pt idx="2589">
                  <c:v>41433</c:v>
                </c:pt>
                <c:pt idx="2590">
                  <c:v>41434</c:v>
                </c:pt>
                <c:pt idx="2591">
                  <c:v>41435</c:v>
                </c:pt>
                <c:pt idx="2592">
                  <c:v>41436</c:v>
                </c:pt>
                <c:pt idx="2593">
                  <c:v>41437</c:v>
                </c:pt>
                <c:pt idx="2594">
                  <c:v>41438</c:v>
                </c:pt>
                <c:pt idx="2595">
                  <c:v>41439</c:v>
                </c:pt>
                <c:pt idx="2596">
                  <c:v>41440</c:v>
                </c:pt>
                <c:pt idx="2597">
                  <c:v>41441</c:v>
                </c:pt>
                <c:pt idx="2598">
                  <c:v>41442</c:v>
                </c:pt>
                <c:pt idx="2599">
                  <c:v>41443</c:v>
                </c:pt>
                <c:pt idx="2600">
                  <c:v>41444</c:v>
                </c:pt>
                <c:pt idx="2601">
                  <c:v>41445</c:v>
                </c:pt>
                <c:pt idx="2602">
                  <c:v>41446</c:v>
                </c:pt>
                <c:pt idx="2603">
                  <c:v>41447</c:v>
                </c:pt>
                <c:pt idx="2604">
                  <c:v>41448</c:v>
                </c:pt>
                <c:pt idx="2605">
                  <c:v>41449</c:v>
                </c:pt>
                <c:pt idx="2606">
                  <c:v>41450</c:v>
                </c:pt>
                <c:pt idx="2607">
                  <c:v>41451</c:v>
                </c:pt>
                <c:pt idx="2608">
                  <c:v>41452</c:v>
                </c:pt>
                <c:pt idx="2609">
                  <c:v>41453</c:v>
                </c:pt>
                <c:pt idx="2610">
                  <c:v>41454</c:v>
                </c:pt>
                <c:pt idx="2611">
                  <c:v>41455</c:v>
                </c:pt>
                <c:pt idx="2612">
                  <c:v>41456</c:v>
                </c:pt>
                <c:pt idx="2613">
                  <c:v>41457</c:v>
                </c:pt>
                <c:pt idx="2614">
                  <c:v>41458</c:v>
                </c:pt>
                <c:pt idx="2615">
                  <c:v>41459</c:v>
                </c:pt>
                <c:pt idx="2616">
                  <c:v>41460</c:v>
                </c:pt>
                <c:pt idx="2617">
                  <c:v>41461</c:v>
                </c:pt>
                <c:pt idx="2618">
                  <c:v>41462</c:v>
                </c:pt>
                <c:pt idx="2619">
                  <c:v>41463</c:v>
                </c:pt>
                <c:pt idx="2620">
                  <c:v>41464</c:v>
                </c:pt>
                <c:pt idx="2621">
                  <c:v>41465</c:v>
                </c:pt>
                <c:pt idx="2622">
                  <c:v>41466</c:v>
                </c:pt>
                <c:pt idx="2623">
                  <c:v>41467</c:v>
                </c:pt>
                <c:pt idx="2624">
                  <c:v>41468</c:v>
                </c:pt>
                <c:pt idx="2625">
                  <c:v>41469</c:v>
                </c:pt>
                <c:pt idx="2626">
                  <c:v>41470</c:v>
                </c:pt>
                <c:pt idx="2627">
                  <c:v>41471</c:v>
                </c:pt>
                <c:pt idx="2628">
                  <c:v>41472</c:v>
                </c:pt>
                <c:pt idx="2629">
                  <c:v>41473</c:v>
                </c:pt>
                <c:pt idx="2630">
                  <c:v>41474</c:v>
                </c:pt>
                <c:pt idx="2631">
                  <c:v>41475</c:v>
                </c:pt>
                <c:pt idx="2632">
                  <c:v>41476</c:v>
                </c:pt>
                <c:pt idx="2633">
                  <c:v>41477</c:v>
                </c:pt>
                <c:pt idx="2634">
                  <c:v>41478</c:v>
                </c:pt>
                <c:pt idx="2635">
                  <c:v>41479</c:v>
                </c:pt>
                <c:pt idx="2636">
                  <c:v>41480</c:v>
                </c:pt>
                <c:pt idx="2637">
                  <c:v>41481</c:v>
                </c:pt>
                <c:pt idx="2638">
                  <c:v>41482</c:v>
                </c:pt>
                <c:pt idx="2639">
                  <c:v>41483</c:v>
                </c:pt>
                <c:pt idx="2640">
                  <c:v>41484</c:v>
                </c:pt>
                <c:pt idx="2641">
                  <c:v>41485</c:v>
                </c:pt>
                <c:pt idx="2642">
                  <c:v>41486</c:v>
                </c:pt>
                <c:pt idx="2643">
                  <c:v>41487</c:v>
                </c:pt>
                <c:pt idx="2644">
                  <c:v>41488</c:v>
                </c:pt>
                <c:pt idx="2645">
                  <c:v>41489</c:v>
                </c:pt>
                <c:pt idx="2646">
                  <c:v>41490</c:v>
                </c:pt>
                <c:pt idx="2647">
                  <c:v>41491</c:v>
                </c:pt>
                <c:pt idx="2648">
                  <c:v>41492</c:v>
                </c:pt>
                <c:pt idx="2649">
                  <c:v>41493</c:v>
                </c:pt>
                <c:pt idx="2650">
                  <c:v>41494</c:v>
                </c:pt>
                <c:pt idx="2651">
                  <c:v>41495</c:v>
                </c:pt>
                <c:pt idx="2652">
                  <c:v>41496</c:v>
                </c:pt>
                <c:pt idx="2653">
                  <c:v>41497</c:v>
                </c:pt>
                <c:pt idx="2654">
                  <c:v>41498</c:v>
                </c:pt>
                <c:pt idx="2655">
                  <c:v>41499</c:v>
                </c:pt>
                <c:pt idx="2656">
                  <c:v>41500</c:v>
                </c:pt>
                <c:pt idx="2657">
                  <c:v>41501</c:v>
                </c:pt>
                <c:pt idx="2658">
                  <c:v>41502</c:v>
                </c:pt>
                <c:pt idx="2659">
                  <c:v>41503</c:v>
                </c:pt>
                <c:pt idx="2660">
                  <c:v>41504</c:v>
                </c:pt>
                <c:pt idx="2661">
                  <c:v>41505</c:v>
                </c:pt>
                <c:pt idx="2662">
                  <c:v>41506</c:v>
                </c:pt>
                <c:pt idx="2663">
                  <c:v>41507</c:v>
                </c:pt>
                <c:pt idx="2664">
                  <c:v>41508</c:v>
                </c:pt>
                <c:pt idx="2665">
                  <c:v>41509</c:v>
                </c:pt>
                <c:pt idx="2666">
                  <c:v>41510</c:v>
                </c:pt>
                <c:pt idx="2667">
                  <c:v>41511</c:v>
                </c:pt>
                <c:pt idx="2668">
                  <c:v>41512</c:v>
                </c:pt>
                <c:pt idx="2669">
                  <c:v>41513</c:v>
                </c:pt>
                <c:pt idx="2670">
                  <c:v>41514</c:v>
                </c:pt>
                <c:pt idx="2671">
                  <c:v>41515</c:v>
                </c:pt>
                <c:pt idx="2672">
                  <c:v>41516</c:v>
                </c:pt>
                <c:pt idx="2673">
                  <c:v>41517</c:v>
                </c:pt>
                <c:pt idx="2674">
                  <c:v>41518</c:v>
                </c:pt>
                <c:pt idx="2675">
                  <c:v>41519</c:v>
                </c:pt>
                <c:pt idx="2676">
                  <c:v>41520</c:v>
                </c:pt>
                <c:pt idx="2677">
                  <c:v>41521</c:v>
                </c:pt>
                <c:pt idx="2678">
                  <c:v>41522</c:v>
                </c:pt>
                <c:pt idx="2679">
                  <c:v>41523</c:v>
                </c:pt>
                <c:pt idx="2680">
                  <c:v>41524</c:v>
                </c:pt>
                <c:pt idx="2681">
                  <c:v>41525</c:v>
                </c:pt>
                <c:pt idx="2682">
                  <c:v>41526</c:v>
                </c:pt>
                <c:pt idx="2683">
                  <c:v>41527</c:v>
                </c:pt>
                <c:pt idx="2684">
                  <c:v>41528</c:v>
                </c:pt>
                <c:pt idx="2685">
                  <c:v>41529</c:v>
                </c:pt>
                <c:pt idx="2686">
                  <c:v>41530</c:v>
                </c:pt>
                <c:pt idx="2687">
                  <c:v>41531</c:v>
                </c:pt>
                <c:pt idx="2688">
                  <c:v>41532</c:v>
                </c:pt>
                <c:pt idx="2689">
                  <c:v>41533</c:v>
                </c:pt>
                <c:pt idx="2690">
                  <c:v>41534</c:v>
                </c:pt>
                <c:pt idx="2691">
                  <c:v>41535</c:v>
                </c:pt>
                <c:pt idx="2692">
                  <c:v>41536</c:v>
                </c:pt>
                <c:pt idx="2693">
                  <c:v>41537</c:v>
                </c:pt>
                <c:pt idx="2694">
                  <c:v>41538</c:v>
                </c:pt>
                <c:pt idx="2695">
                  <c:v>41539</c:v>
                </c:pt>
                <c:pt idx="2696">
                  <c:v>41540</c:v>
                </c:pt>
                <c:pt idx="2697">
                  <c:v>41541</c:v>
                </c:pt>
                <c:pt idx="2698">
                  <c:v>41542</c:v>
                </c:pt>
                <c:pt idx="2699">
                  <c:v>41543</c:v>
                </c:pt>
                <c:pt idx="2700">
                  <c:v>41544</c:v>
                </c:pt>
                <c:pt idx="2701">
                  <c:v>41545</c:v>
                </c:pt>
                <c:pt idx="2702">
                  <c:v>41546</c:v>
                </c:pt>
                <c:pt idx="2703">
                  <c:v>41547</c:v>
                </c:pt>
                <c:pt idx="2704">
                  <c:v>41548</c:v>
                </c:pt>
                <c:pt idx="2705">
                  <c:v>41549</c:v>
                </c:pt>
                <c:pt idx="2706">
                  <c:v>41550</c:v>
                </c:pt>
                <c:pt idx="2707">
                  <c:v>41551</c:v>
                </c:pt>
                <c:pt idx="2708">
                  <c:v>41552</c:v>
                </c:pt>
                <c:pt idx="2709">
                  <c:v>41553</c:v>
                </c:pt>
                <c:pt idx="2710">
                  <c:v>41554</c:v>
                </c:pt>
                <c:pt idx="2711">
                  <c:v>41555</c:v>
                </c:pt>
                <c:pt idx="2712">
                  <c:v>41556</c:v>
                </c:pt>
                <c:pt idx="2713">
                  <c:v>41557</c:v>
                </c:pt>
                <c:pt idx="2714">
                  <c:v>41558</c:v>
                </c:pt>
                <c:pt idx="2715">
                  <c:v>41559</c:v>
                </c:pt>
                <c:pt idx="2716">
                  <c:v>41560</c:v>
                </c:pt>
                <c:pt idx="2717">
                  <c:v>41561</c:v>
                </c:pt>
                <c:pt idx="2718">
                  <c:v>41562</c:v>
                </c:pt>
                <c:pt idx="2719">
                  <c:v>41563</c:v>
                </c:pt>
                <c:pt idx="2720">
                  <c:v>41564</c:v>
                </c:pt>
                <c:pt idx="2721">
                  <c:v>41565</c:v>
                </c:pt>
                <c:pt idx="2722">
                  <c:v>41566</c:v>
                </c:pt>
                <c:pt idx="2723">
                  <c:v>41567</c:v>
                </c:pt>
                <c:pt idx="2724">
                  <c:v>41568</c:v>
                </c:pt>
                <c:pt idx="2725">
                  <c:v>41569</c:v>
                </c:pt>
                <c:pt idx="2726">
                  <c:v>41570</c:v>
                </c:pt>
                <c:pt idx="2727">
                  <c:v>41571</c:v>
                </c:pt>
                <c:pt idx="2728">
                  <c:v>41572</c:v>
                </c:pt>
                <c:pt idx="2729">
                  <c:v>41573</c:v>
                </c:pt>
                <c:pt idx="2730">
                  <c:v>41574</c:v>
                </c:pt>
                <c:pt idx="2731">
                  <c:v>41575</c:v>
                </c:pt>
                <c:pt idx="2732">
                  <c:v>41576</c:v>
                </c:pt>
                <c:pt idx="2733">
                  <c:v>41577</c:v>
                </c:pt>
                <c:pt idx="2734">
                  <c:v>41578</c:v>
                </c:pt>
                <c:pt idx="2735">
                  <c:v>41579</c:v>
                </c:pt>
                <c:pt idx="2736">
                  <c:v>41580</c:v>
                </c:pt>
                <c:pt idx="2737">
                  <c:v>41581</c:v>
                </c:pt>
                <c:pt idx="2738">
                  <c:v>41582</c:v>
                </c:pt>
                <c:pt idx="2739">
                  <c:v>41583</c:v>
                </c:pt>
                <c:pt idx="2740">
                  <c:v>41584</c:v>
                </c:pt>
                <c:pt idx="2741">
                  <c:v>41585</c:v>
                </c:pt>
                <c:pt idx="2742">
                  <c:v>41586</c:v>
                </c:pt>
                <c:pt idx="2743">
                  <c:v>41587</c:v>
                </c:pt>
                <c:pt idx="2744">
                  <c:v>41588</c:v>
                </c:pt>
                <c:pt idx="2745">
                  <c:v>41589</c:v>
                </c:pt>
                <c:pt idx="2746">
                  <c:v>41590</c:v>
                </c:pt>
                <c:pt idx="2747">
                  <c:v>41591</c:v>
                </c:pt>
                <c:pt idx="2748">
                  <c:v>41592</c:v>
                </c:pt>
                <c:pt idx="2749">
                  <c:v>41593</c:v>
                </c:pt>
                <c:pt idx="2750">
                  <c:v>41594</c:v>
                </c:pt>
                <c:pt idx="2751">
                  <c:v>41595</c:v>
                </c:pt>
                <c:pt idx="2752">
                  <c:v>41596</c:v>
                </c:pt>
                <c:pt idx="2753">
                  <c:v>41597</c:v>
                </c:pt>
                <c:pt idx="2754">
                  <c:v>41598</c:v>
                </c:pt>
                <c:pt idx="2755">
                  <c:v>41599</c:v>
                </c:pt>
                <c:pt idx="2756">
                  <c:v>41600</c:v>
                </c:pt>
                <c:pt idx="2757">
                  <c:v>41601</c:v>
                </c:pt>
                <c:pt idx="2758">
                  <c:v>41602</c:v>
                </c:pt>
                <c:pt idx="2759">
                  <c:v>41603</c:v>
                </c:pt>
                <c:pt idx="2760">
                  <c:v>41604</c:v>
                </c:pt>
                <c:pt idx="2761">
                  <c:v>41605</c:v>
                </c:pt>
                <c:pt idx="2762">
                  <c:v>41606</c:v>
                </c:pt>
                <c:pt idx="2763">
                  <c:v>41607</c:v>
                </c:pt>
                <c:pt idx="2764">
                  <c:v>41608</c:v>
                </c:pt>
                <c:pt idx="2765">
                  <c:v>41609</c:v>
                </c:pt>
                <c:pt idx="2766">
                  <c:v>41610</c:v>
                </c:pt>
                <c:pt idx="2767">
                  <c:v>41611</c:v>
                </c:pt>
                <c:pt idx="2768">
                  <c:v>41612</c:v>
                </c:pt>
                <c:pt idx="2769">
                  <c:v>41613</c:v>
                </c:pt>
                <c:pt idx="2770">
                  <c:v>41614</c:v>
                </c:pt>
                <c:pt idx="2771">
                  <c:v>41615</c:v>
                </c:pt>
                <c:pt idx="2772">
                  <c:v>41616</c:v>
                </c:pt>
                <c:pt idx="2773">
                  <c:v>41617</c:v>
                </c:pt>
                <c:pt idx="2774">
                  <c:v>41618</c:v>
                </c:pt>
                <c:pt idx="2775">
                  <c:v>41619</c:v>
                </c:pt>
                <c:pt idx="2776">
                  <c:v>41620</c:v>
                </c:pt>
                <c:pt idx="2777">
                  <c:v>41621</c:v>
                </c:pt>
                <c:pt idx="2778">
                  <c:v>41622</c:v>
                </c:pt>
                <c:pt idx="2779">
                  <c:v>41623</c:v>
                </c:pt>
                <c:pt idx="2780">
                  <c:v>41624</c:v>
                </c:pt>
                <c:pt idx="2781">
                  <c:v>41625</c:v>
                </c:pt>
                <c:pt idx="2782">
                  <c:v>41626</c:v>
                </c:pt>
                <c:pt idx="2783">
                  <c:v>41627</c:v>
                </c:pt>
                <c:pt idx="2784">
                  <c:v>41628</c:v>
                </c:pt>
                <c:pt idx="2785">
                  <c:v>41629</c:v>
                </c:pt>
                <c:pt idx="2786">
                  <c:v>41630</c:v>
                </c:pt>
                <c:pt idx="2787">
                  <c:v>41631</c:v>
                </c:pt>
                <c:pt idx="2788">
                  <c:v>41632</c:v>
                </c:pt>
                <c:pt idx="2789">
                  <c:v>41633</c:v>
                </c:pt>
                <c:pt idx="2790">
                  <c:v>41634</c:v>
                </c:pt>
                <c:pt idx="2791">
                  <c:v>41635</c:v>
                </c:pt>
                <c:pt idx="2792">
                  <c:v>41636</c:v>
                </c:pt>
                <c:pt idx="2793">
                  <c:v>41637</c:v>
                </c:pt>
                <c:pt idx="2794">
                  <c:v>41638</c:v>
                </c:pt>
                <c:pt idx="2795">
                  <c:v>41639</c:v>
                </c:pt>
                <c:pt idx="2796">
                  <c:v>41640</c:v>
                </c:pt>
                <c:pt idx="2797">
                  <c:v>41641</c:v>
                </c:pt>
                <c:pt idx="2798">
                  <c:v>41642</c:v>
                </c:pt>
                <c:pt idx="2799">
                  <c:v>41643</c:v>
                </c:pt>
                <c:pt idx="2800">
                  <c:v>41644</c:v>
                </c:pt>
                <c:pt idx="2801">
                  <c:v>41645</c:v>
                </c:pt>
                <c:pt idx="2802">
                  <c:v>41646</c:v>
                </c:pt>
                <c:pt idx="2803">
                  <c:v>41647</c:v>
                </c:pt>
                <c:pt idx="2804">
                  <c:v>41648</c:v>
                </c:pt>
                <c:pt idx="2805">
                  <c:v>41649</c:v>
                </c:pt>
                <c:pt idx="2806">
                  <c:v>41650</c:v>
                </c:pt>
                <c:pt idx="2807">
                  <c:v>41651</c:v>
                </c:pt>
                <c:pt idx="2808">
                  <c:v>41652</c:v>
                </c:pt>
                <c:pt idx="2809">
                  <c:v>41653</c:v>
                </c:pt>
                <c:pt idx="2810">
                  <c:v>41654</c:v>
                </c:pt>
                <c:pt idx="2811">
                  <c:v>41655</c:v>
                </c:pt>
                <c:pt idx="2812">
                  <c:v>41656</c:v>
                </c:pt>
                <c:pt idx="2813">
                  <c:v>41657</c:v>
                </c:pt>
                <c:pt idx="2814">
                  <c:v>41658</c:v>
                </c:pt>
                <c:pt idx="2815">
                  <c:v>41659</c:v>
                </c:pt>
                <c:pt idx="2816">
                  <c:v>41660</c:v>
                </c:pt>
                <c:pt idx="2817">
                  <c:v>41661</c:v>
                </c:pt>
                <c:pt idx="2818">
                  <c:v>41662</c:v>
                </c:pt>
                <c:pt idx="2819">
                  <c:v>41663</c:v>
                </c:pt>
                <c:pt idx="2820">
                  <c:v>41664</c:v>
                </c:pt>
                <c:pt idx="2821">
                  <c:v>41665</c:v>
                </c:pt>
                <c:pt idx="2822">
                  <c:v>41666</c:v>
                </c:pt>
                <c:pt idx="2823">
                  <c:v>41667</c:v>
                </c:pt>
                <c:pt idx="2824">
                  <c:v>41668</c:v>
                </c:pt>
                <c:pt idx="2825">
                  <c:v>41669</c:v>
                </c:pt>
                <c:pt idx="2826">
                  <c:v>41670</c:v>
                </c:pt>
                <c:pt idx="2827">
                  <c:v>41671</c:v>
                </c:pt>
                <c:pt idx="2828">
                  <c:v>41672</c:v>
                </c:pt>
                <c:pt idx="2829">
                  <c:v>41673</c:v>
                </c:pt>
                <c:pt idx="2830">
                  <c:v>41674</c:v>
                </c:pt>
                <c:pt idx="2831">
                  <c:v>41675</c:v>
                </c:pt>
                <c:pt idx="2832">
                  <c:v>41676</c:v>
                </c:pt>
                <c:pt idx="2833">
                  <c:v>41677</c:v>
                </c:pt>
                <c:pt idx="2834">
                  <c:v>41678</c:v>
                </c:pt>
                <c:pt idx="2835">
                  <c:v>41679</c:v>
                </c:pt>
                <c:pt idx="2836">
                  <c:v>41680</c:v>
                </c:pt>
                <c:pt idx="2837">
                  <c:v>41681</c:v>
                </c:pt>
                <c:pt idx="2838">
                  <c:v>41682</c:v>
                </c:pt>
                <c:pt idx="2839">
                  <c:v>41683</c:v>
                </c:pt>
                <c:pt idx="2840">
                  <c:v>41684</c:v>
                </c:pt>
                <c:pt idx="2841">
                  <c:v>41685</c:v>
                </c:pt>
                <c:pt idx="2842">
                  <c:v>41686</c:v>
                </c:pt>
                <c:pt idx="2843">
                  <c:v>41687</c:v>
                </c:pt>
                <c:pt idx="2844">
                  <c:v>41688</c:v>
                </c:pt>
                <c:pt idx="2845">
                  <c:v>41689</c:v>
                </c:pt>
                <c:pt idx="2846">
                  <c:v>41690</c:v>
                </c:pt>
                <c:pt idx="2847">
                  <c:v>41691</c:v>
                </c:pt>
                <c:pt idx="2848">
                  <c:v>41692</c:v>
                </c:pt>
                <c:pt idx="2849">
                  <c:v>41693</c:v>
                </c:pt>
                <c:pt idx="2850">
                  <c:v>41694</c:v>
                </c:pt>
                <c:pt idx="2851">
                  <c:v>41695</c:v>
                </c:pt>
                <c:pt idx="2852">
                  <c:v>41696</c:v>
                </c:pt>
                <c:pt idx="2853">
                  <c:v>41697</c:v>
                </c:pt>
                <c:pt idx="2854">
                  <c:v>41698</c:v>
                </c:pt>
                <c:pt idx="2855">
                  <c:v>41699</c:v>
                </c:pt>
                <c:pt idx="2856">
                  <c:v>41700</c:v>
                </c:pt>
                <c:pt idx="2857">
                  <c:v>41701</c:v>
                </c:pt>
                <c:pt idx="2858">
                  <c:v>41702</c:v>
                </c:pt>
                <c:pt idx="2859">
                  <c:v>41703</c:v>
                </c:pt>
                <c:pt idx="2860">
                  <c:v>41704</c:v>
                </c:pt>
                <c:pt idx="2861">
                  <c:v>41705</c:v>
                </c:pt>
                <c:pt idx="2862">
                  <c:v>41706</c:v>
                </c:pt>
                <c:pt idx="2863">
                  <c:v>41707</c:v>
                </c:pt>
                <c:pt idx="2864">
                  <c:v>41708</c:v>
                </c:pt>
                <c:pt idx="2865">
                  <c:v>41709</c:v>
                </c:pt>
                <c:pt idx="2866">
                  <c:v>41710</c:v>
                </c:pt>
                <c:pt idx="2867">
                  <c:v>41711</c:v>
                </c:pt>
                <c:pt idx="2868">
                  <c:v>41712</c:v>
                </c:pt>
                <c:pt idx="2869">
                  <c:v>41713</c:v>
                </c:pt>
                <c:pt idx="2870">
                  <c:v>41714</c:v>
                </c:pt>
                <c:pt idx="2871">
                  <c:v>41715</c:v>
                </c:pt>
                <c:pt idx="2872">
                  <c:v>41716</c:v>
                </c:pt>
                <c:pt idx="2873">
                  <c:v>41717</c:v>
                </c:pt>
                <c:pt idx="2874">
                  <c:v>41718</c:v>
                </c:pt>
                <c:pt idx="2875">
                  <c:v>41719</c:v>
                </c:pt>
                <c:pt idx="2876">
                  <c:v>41720</c:v>
                </c:pt>
                <c:pt idx="2877">
                  <c:v>41721</c:v>
                </c:pt>
                <c:pt idx="2878">
                  <c:v>41722</c:v>
                </c:pt>
                <c:pt idx="2879">
                  <c:v>41723</c:v>
                </c:pt>
                <c:pt idx="2880">
                  <c:v>41724</c:v>
                </c:pt>
                <c:pt idx="2881">
                  <c:v>41725</c:v>
                </c:pt>
                <c:pt idx="2882">
                  <c:v>41726</c:v>
                </c:pt>
                <c:pt idx="2883">
                  <c:v>41727</c:v>
                </c:pt>
                <c:pt idx="2884">
                  <c:v>41728</c:v>
                </c:pt>
                <c:pt idx="2885">
                  <c:v>41729</c:v>
                </c:pt>
                <c:pt idx="2886">
                  <c:v>41730</c:v>
                </c:pt>
                <c:pt idx="2887">
                  <c:v>41731</c:v>
                </c:pt>
                <c:pt idx="2888">
                  <c:v>41732</c:v>
                </c:pt>
                <c:pt idx="2889">
                  <c:v>41733</c:v>
                </c:pt>
                <c:pt idx="2890">
                  <c:v>41734</c:v>
                </c:pt>
                <c:pt idx="2891">
                  <c:v>41735</c:v>
                </c:pt>
                <c:pt idx="2892">
                  <c:v>41736</c:v>
                </c:pt>
                <c:pt idx="2893">
                  <c:v>41737</c:v>
                </c:pt>
                <c:pt idx="2894">
                  <c:v>41738</c:v>
                </c:pt>
                <c:pt idx="2895">
                  <c:v>41739</c:v>
                </c:pt>
                <c:pt idx="2896">
                  <c:v>41740</c:v>
                </c:pt>
                <c:pt idx="2897">
                  <c:v>41741</c:v>
                </c:pt>
                <c:pt idx="2898">
                  <c:v>41742</c:v>
                </c:pt>
                <c:pt idx="2899">
                  <c:v>41743</c:v>
                </c:pt>
                <c:pt idx="2900">
                  <c:v>41744</c:v>
                </c:pt>
                <c:pt idx="2901">
                  <c:v>41745</c:v>
                </c:pt>
                <c:pt idx="2902">
                  <c:v>41746</c:v>
                </c:pt>
                <c:pt idx="2903">
                  <c:v>41747</c:v>
                </c:pt>
                <c:pt idx="2904">
                  <c:v>41748</c:v>
                </c:pt>
                <c:pt idx="2905">
                  <c:v>41749</c:v>
                </c:pt>
                <c:pt idx="2906">
                  <c:v>41750</c:v>
                </c:pt>
                <c:pt idx="2907">
                  <c:v>41751</c:v>
                </c:pt>
                <c:pt idx="2908">
                  <c:v>41752</c:v>
                </c:pt>
                <c:pt idx="2909">
                  <c:v>41753</c:v>
                </c:pt>
                <c:pt idx="2910">
                  <c:v>41754</c:v>
                </c:pt>
                <c:pt idx="2911">
                  <c:v>41755</c:v>
                </c:pt>
                <c:pt idx="2912">
                  <c:v>41756</c:v>
                </c:pt>
                <c:pt idx="2913">
                  <c:v>41757</c:v>
                </c:pt>
                <c:pt idx="2914">
                  <c:v>41758</c:v>
                </c:pt>
                <c:pt idx="2915">
                  <c:v>41759</c:v>
                </c:pt>
                <c:pt idx="2916">
                  <c:v>41760</c:v>
                </c:pt>
                <c:pt idx="2917">
                  <c:v>41761</c:v>
                </c:pt>
                <c:pt idx="2918">
                  <c:v>41762</c:v>
                </c:pt>
                <c:pt idx="2919">
                  <c:v>41763</c:v>
                </c:pt>
                <c:pt idx="2920">
                  <c:v>41764</c:v>
                </c:pt>
                <c:pt idx="2921">
                  <c:v>41765</c:v>
                </c:pt>
                <c:pt idx="2922">
                  <c:v>41766</c:v>
                </c:pt>
                <c:pt idx="2923">
                  <c:v>41767</c:v>
                </c:pt>
                <c:pt idx="2924">
                  <c:v>41768</c:v>
                </c:pt>
                <c:pt idx="2925">
                  <c:v>41769</c:v>
                </c:pt>
                <c:pt idx="2926">
                  <c:v>41770</c:v>
                </c:pt>
                <c:pt idx="2927">
                  <c:v>41771</c:v>
                </c:pt>
                <c:pt idx="2928">
                  <c:v>41772</c:v>
                </c:pt>
                <c:pt idx="2929">
                  <c:v>41773</c:v>
                </c:pt>
                <c:pt idx="2930">
                  <c:v>41774</c:v>
                </c:pt>
                <c:pt idx="2931">
                  <c:v>41775</c:v>
                </c:pt>
                <c:pt idx="2932">
                  <c:v>41776</c:v>
                </c:pt>
                <c:pt idx="2933">
                  <c:v>41777</c:v>
                </c:pt>
                <c:pt idx="2934">
                  <c:v>41778</c:v>
                </c:pt>
                <c:pt idx="2935">
                  <c:v>41779</c:v>
                </c:pt>
                <c:pt idx="2936">
                  <c:v>41780</c:v>
                </c:pt>
                <c:pt idx="2937">
                  <c:v>41781</c:v>
                </c:pt>
                <c:pt idx="2938">
                  <c:v>41782</c:v>
                </c:pt>
                <c:pt idx="2939">
                  <c:v>41783</c:v>
                </c:pt>
                <c:pt idx="2940">
                  <c:v>41784</c:v>
                </c:pt>
                <c:pt idx="2941">
                  <c:v>41785</c:v>
                </c:pt>
                <c:pt idx="2942">
                  <c:v>41786</c:v>
                </c:pt>
                <c:pt idx="2943">
                  <c:v>41787</c:v>
                </c:pt>
                <c:pt idx="2944">
                  <c:v>41788</c:v>
                </c:pt>
                <c:pt idx="2945">
                  <c:v>41789</c:v>
                </c:pt>
                <c:pt idx="2946">
                  <c:v>41790</c:v>
                </c:pt>
                <c:pt idx="2947">
                  <c:v>41791</c:v>
                </c:pt>
                <c:pt idx="2948">
                  <c:v>41792</c:v>
                </c:pt>
                <c:pt idx="2949">
                  <c:v>41793</c:v>
                </c:pt>
                <c:pt idx="2950">
                  <c:v>41794</c:v>
                </c:pt>
                <c:pt idx="2951">
                  <c:v>41795</c:v>
                </c:pt>
                <c:pt idx="2952">
                  <c:v>41796</c:v>
                </c:pt>
                <c:pt idx="2953">
                  <c:v>41797</c:v>
                </c:pt>
                <c:pt idx="2954">
                  <c:v>41798</c:v>
                </c:pt>
                <c:pt idx="2955">
                  <c:v>41799</c:v>
                </c:pt>
                <c:pt idx="2956">
                  <c:v>41800</c:v>
                </c:pt>
                <c:pt idx="2957">
                  <c:v>41801</c:v>
                </c:pt>
                <c:pt idx="2958">
                  <c:v>41802</c:v>
                </c:pt>
                <c:pt idx="2959">
                  <c:v>41803</c:v>
                </c:pt>
                <c:pt idx="2960">
                  <c:v>41804</c:v>
                </c:pt>
                <c:pt idx="2961">
                  <c:v>41805</c:v>
                </c:pt>
                <c:pt idx="2962">
                  <c:v>41806</c:v>
                </c:pt>
                <c:pt idx="2963">
                  <c:v>41807</c:v>
                </c:pt>
                <c:pt idx="2964">
                  <c:v>41808</c:v>
                </c:pt>
                <c:pt idx="2965">
                  <c:v>41809</c:v>
                </c:pt>
                <c:pt idx="2966">
                  <c:v>41810</c:v>
                </c:pt>
                <c:pt idx="2967">
                  <c:v>41811</c:v>
                </c:pt>
                <c:pt idx="2968">
                  <c:v>41812</c:v>
                </c:pt>
                <c:pt idx="2969">
                  <c:v>41813</c:v>
                </c:pt>
                <c:pt idx="2970">
                  <c:v>41814</c:v>
                </c:pt>
                <c:pt idx="2971">
                  <c:v>41815</c:v>
                </c:pt>
                <c:pt idx="2972">
                  <c:v>41816</c:v>
                </c:pt>
                <c:pt idx="2973">
                  <c:v>41817</c:v>
                </c:pt>
                <c:pt idx="2974">
                  <c:v>41818</c:v>
                </c:pt>
                <c:pt idx="2975">
                  <c:v>41819</c:v>
                </c:pt>
                <c:pt idx="2976">
                  <c:v>41820</c:v>
                </c:pt>
                <c:pt idx="2977">
                  <c:v>41821</c:v>
                </c:pt>
                <c:pt idx="2978">
                  <c:v>41822</c:v>
                </c:pt>
                <c:pt idx="2979">
                  <c:v>41823</c:v>
                </c:pt>
                <c:pt idx="2980">
                  <c:v>41824</c:v>
                </c:pt>
                <c:pt idx="2981">
                  <c:v>41825</c:v>
                </c:pt>
                <c:pt idx="2982">
                  <c:v>41826</c:v>
                </c:pt>
                <c:pt idx="2983">
                  <c:v>41827</c:v>
                </c:pt>
                <c:pt idx="2984">
                  <c:v>41828</c:v>
                </c:pt>
                <c:pt idx="2985">
                  <c:v>41829</c:v>
                </c:pt>
                <c:pt idx="2986">
                  <c:v>41830</c:v>
                </c:pt>
                <c:pt idx="2987">
                  <c:v>41831</c:v>
                </c:pt>
                <c:pt idx="2988">
                  <c:v>41832</c:v>
                </c:pt>
                <c:pt idx="2989">
                  <c:v>41833</c:v>
                </c:pt>
                <c:pt idx="2990">
                  <c:v>41834</c:v>
                </c:pt>
                <c:pt idx="2991">
                  <c:v>41835</c:v>
                </c:pt>
                <c:pt idx="2992">
                  <c:v>41836</c:v>
                </c:pt>
                <c:pt idx="2993">
                  <c:v>41837</c:v>
                </c:pt>
                <c:pt idx="2994">
                  <c:v>41838</c:v>
                </c:pt>
                <c:pt idx="2995">
                  <c:v>41839</c:v>
                </c:pt>
                <c:pt idx="2996">
                  <c:v>41840</c:v>
                </c:pt>
                <c:pt idx="2997">
                  <c:v>41841</c:v>
                </c:pt>
                <c:pt idx="2998">
                  <c:v>41842</c:v>
                </c:pt>
                <c:pt idx="2999">
                  <c:v>41843</c:v>
                </c:pt>
                <c:pt idx="3000">
                  <c:v>41844</c:v>
                </c:pt>
                <c:pt idx="3001">
                  <c:v>41845</c:v>
                </c:pt>
                <c:pt idx="3002">
                  <c:v>41846</c:v>
                </c:pt>
                <c:pt idx="3003">
                  <c:v>41847</c:v>
                </c:pt>
                <c:pt idx="3004">
                  <c:v>41848</c:v>
                </c:pt>
                <c:pt idx="3005">
                  <c:v>41849</c:v>
                </c:pt>
                <c:pt idx="3006">
                  <c:v>41850</c:v>
                </c:pt>
                <c:pt idx="3007">
                  <c:v>41851</c:v>
                </c:pt>
                <c:pt idx="3008">
                  <c:v>41852</c:v>
                </c:pt>
                <c:pt idx="3009">
                  <c:v>41853</c:v>
                </c:pt>
                <c:pt idx="3010">
                  <c:v>41854</c:v>
                </c:pt>
                <c:pt idx="3011">
                  <c:v>41855</c:v>
                </c:pt>
                <c:pt idx="3012">
                  <c:v>41856</c:v>
                </c:pt>
                <c:pt idx="3013">
                  <c:v>41857</c:v>
                </c:pt>
                <c:pt idx="3014">
                  <c:v>41858</c:v>
                </c:pt>
                <c:pt idx="3015">
                  <c:v>41859</c:v>
                </c:pt>
                <c:pt idx="3016">
                  <c:v>41860</c:v>
                </c:pt>
                <c:pt idx="3017">
                  <c:v>41861</c:v>
                </c:pt>
                <c:pt idx="3018">
                  <c:v>41862</c:v>
                </c:pt>
                <c:pt idx="3019">
                  <c:v>41863</c:v>
                </c:pt>
                <c:pt idx="3020">
                  <c:v>41864</c:v>
                </c:pt>
                <c:pt idx="3021">
                  <c:v>41865</c:v>
                </c:pt>
                <c:pt idx="3022">
                  <c:v>41866</c:v>
                </c:pt>
                <c:pt idx="3023">
                  <c:v>41867</c:v>
                </c:pt>
                <c:pt idx="3024">
                  <c:v>41868</c:v>
                </c:pt>
                <c:pt idx="3025">
                  <c:v>41869</c:v>
                </c:pt>
                <c:pt idx="3026">
                  <c:v>41870</c:v>
                </c:pt>
                <c:pt idx="3027">
                  <c:v>41871</c:v>
                </c:pt>
                <c:pt idx="3028">
                  <c:v>41872</c:v>
                </c:pt>
                <c:pt idx="3029">
                  <c:v>41873</c:v>
                </c:pt>
                <c:pt idx="3030">
                  <c:v>41874</c:v>
                </c:pt>
                <c:pt idx="3031">
                  <c:v>41875</c:v>
                </c:pt>
                <c:pt idx="3032">
                  <c:v>41876</c:v>
                </c:pt>
                <c:pt idx="3033">
                  <c:v>41877</c:v>
                </c:pt>
                <c:pt idx="3034">
                  <c:v>41878</c:v>
                </c:pt>
                <c:pt idx="3035">
                  <c:v>41879</c:v>
                </c:pt>
                <c:pt idx="3036">
                  <c:v>41880</c:v>
                </c:pt>
                <c:pt idx="3037">
                  <c:v>41881</c:v>
                </c:pt>
                <c:pt idx="3038">
                  <c:v>41882</c:v>
                </c:pt>
                <c:pt idx="3039">
                  <c:v>41883</c:v>
                </c:pt>
                <c:pt idx="3040">
                  <c:v>41884</c:v>
                </c:pt>
                <c:pt idx="3041">
                  <c:v>41885</c:v>
                </c:pt>
                <c:pt idx="3042">
                  <c:v>41886</c:v>
                </c:pt>
                <c:pt idx="3043">
                  <c:v>41887</c:v>
                </c:pt>
                <c:pt idx="3044">
                  <c:v>41888</c:v>
                </c:pt>
                <c:pt idx="3045">
                  <c:v>41889</c:v>
                </c:pt>
                <c:pt idx="3046">
                  <c:v>41890</c:v>
                </c:pt>
                <c:pt idx="3047">
                  <c:v>41891</c:v>
                </c:pt>
                <c:pt idx="3048">
                  <c:v>41892</c:v>
                </c:pt>
                <c:pt idx="3049">
                  <c:v>41893</c:v>
                </c:pt>
                <c:pt idx="3050">
                  <c:v>41894</c:v>
                </c:pt>
                <c:pt idx="3051">
                  <c:v>41895</c:v>
                </c:pt>
                <c:pt idx="3052">
                  <c:v>41896</c:v>
                </c:pt>
                <c:pt idx="3053">
                  <c:v>41897</c:v>
                </c:pt>
                <c:pt idx="3054">
                  <c:v>41898</c:v>
                </c:pt>
                <c:pt idx="3055">
                  <c:v>41899</c:v>
                </c:pt>
                <c:pt idx="3056">
                  <c:v>41900</c:v>
                </c:pt>
                <c:pt idx="3057">
                  <c:v>41901</c:v>
                </c:pt>
                <c:pt idx="3058">
                  <c:v>41902</c:v>
                </c:pt>
                <c:pt idx="3059">
                  <c:v>41903</c:v>
                </c:pt>
                <c:pt idx="3060">
                  <c:v>41904</c:v>
                </c:pt>
                <c:pt idx="3061">
                  <c:v>41905</c:v>
                </c:pt>
                <c:pt idx="3062">
                  <c:v>41906</c:v>
                </c:pt>
                <c:pt idx="3063">
                  <c:v>41907</c:v>
                </c:pt>
                <c:pt idx="3064">
                  <c:v>41908</c:v>
                </c:pt>
                <c:pt idx="3065">
                  <c:v>41909</c:v>
                </c:pt>
                <c:pt idx="3066">
                  <c:v>41910</c:v>
                </c:pt>
                <c:pt idx="3067">
                  <c:v>41911</c:v>
                </c:pt>
                <c:pt idx="3068">
                  <c:v>41912</c:v>
                </c:pt>
                <c:pt idx="3069">
                  <c:v>41913</c:v>
                </c:pt>
                <c:pt idx="3070">
                  <c:v>41914</c:v>
                </c:pt>
                <c:pt idx="3071">
                  <c:v>41915</c:v>
                </c:pt>
                <c:pt idx="3072">
                  <c:v>41916</c:v>
                </c:pt>
                <c:pt idx="3073">
                  <c:v>41917</c:v>
                </c:pt>
                <c:pt idx="3074">
                  <c:v>41918</c:v>
                </c:pt>
                <c:pt idx="3075">
                  <c:v>41919</c:v>
                </c:pt>
                <c:pt idx="3076">
                  <c:v>41920</c:v>
                </c:pt>
                <c:pt idx="3077">
                  <c:v>41921</c:v>
                </c:pt>
                <c:pt idx="3078">
                  <c:v>41922</c:v>
                </c:pt>
                <c:pt idx="3079">
                  <c:v>41923</c:v>
                </c:pt>
                <c:pt idx="3080">
                  <c:v>41924</c:v>
                </c:pt>
                <c:pt idx="3081">
                  <c:v>41925</c:v>
                </c:pt>
                <c:pt idx="3082">
                  <c:v>41926</c:v>
                </c:pt>
                <c:pt idx="3083">
                  <c:v>41927</c:v>
                </c:pt>
                <c:pt idx="3084">
                  <c:v>41928</c:v>
                </c:pt>
                <c:pt idx="3085">
                  <c:v>41929</c:v>
                </c:pt>
                <c:pt idx="3086">
                  <c:v>41930</c:v>
                </c:pt>
                <c:pt idx="3087">
                  <c:v>41931</c:v>
                </c:pt>
                <c:pt idx="3088">
                  <c:v>41932</c:v>
                </c:pt>
                <c:pt idx="3089">
                  <c:v>41933</c:v>
                </c:pt>
                <c:pt idx="3090">
                  <c:v>41934</c:v>
                </c:pt>
                <c:pt idx="3091">
                  <c:v>41935</c:v>
                </c:pt>
                <c:pt idx="3092">
                  <c:v>41936</c:v>
                </c:pt>
                <c:pt idx="3093">
                  <c:v>41937</c:v>
                </c:pt>
                <c:pt idx="3094">
                  <c:v>41938</c:v>
                </c:pt>
                <c:pt idx="3095">
                  <c:v>41939</c:v>
                </c:pt>
                <c:pt idx="3096">
                  <c:v>41940</c:v>
                </c:pt>
                <c:pt idx="3097">
                  <c:v>41941</c:v>
                </c:pt>
                <c:pt idx="3098">
                  <c:v>41942</c:v>
                </c:pt>
                <c:pt idx="3099">
                  <c:v>41943</c:v>
                </c:pt>
                <c:pt idx="3100">
                  <c:v>41944</c:v>
                </c:pt>
                <c:pt idx="3101">
                  <c:v>41945</c:v>
                </c:pt>
                <c:pt idx="3102">
                  <c:v>41946</c:v>
                </c:pt>
                <c:pt idx="3103">
                  <c:v>41947</c:v>
                </c:pt>
                <c:pt idx="3104">
                  <c:v>41948</c:v>
                </c:pt>
                <c:pt idx="3105">
                  <c:v>41949</c:v>
                </c:pt>
                <c:pt idx="3106">
                  <c:v>41950</c:v>
                </c:pt>
                <c:pt idx="3107">
                  <c:v>41951</c:v>
                </c:pt>
                <c:pt idx="3108">
                  <c:v>41952</c:v>
                </c:pt>
                <c:pt idx="3109">
                  <c:v>41953</c:v>
                </c:pt>
                <c:pt idx="3110">
                  <c:v>41954</c:v>
                </c:pt>
                <c:pt idx="3111">
                  <c:v>41955</c:v>
                </c:pt>
                <c:pt idx="3112">
                  <c:v>41956</c:v>
                </c:pt>
                <c:pt idx="3113">
                  <c:v>41957</c:v>
                </c:pt>
                <c:pt idx="3114">
                  <c:v>41958</c:v>
                </c:pt>
                <c:pt idx="3115">
                  <c:v>41959</c:v>
                </c:pt>
                <c:pt idx="3116">
                  <c:v>41960</c:v>
                </c:pt>
                <c:pt idx="3117">
                  <c:v>41961</c:v>
                </c:pt>
                <c:pt idx="3118">
                  <c:v>41962</c:v>
                </c:pt>
                <c:pt idx="3119">
                  <c:v>41963</c:v>
                </c:pt>
                <c:pt idx="3120">
                  <c:v>41964</c:v>
                </c:pt>
                <c:pt idx="3121">
                  <c:v>41965</c:v>
                </c:pt>
                <c:pt idx="3122">
                  <c:v>41966</c:v>
                </c:pt>
                <c:pt idx="3123">
                  <c:v>41967</c:v>
                </c:pt>
                <c:pt idx="3124">
                  <c:v>41968</c:v>
                </c:pt>
                <c:pt idx="3125">
                  <c:v>41969</c:v>
                </c:pt>
                <c:pt idx="3126">
                  <c:v>41970</c:v>
                </c:pt>
                <c:pt idx="3127">
                  <c:v>41971</c:v>
                </c:pt>
                <c:pt idx="3128">
                  <c:v>41972</c:v>
                </c:pt>
                <c:pt idx="3129">
                  <c:v>41973</c:v>
                </c:pt>
                <c:pt idx="3130">
                  <c:v>41974</c:v>
                </c:pt>
                <c:pt idx="3131">
                  <c:v>41975</c:v>
                </c:pt>
                <c:pt idx="3132">
                  <c:v>41976</c:v>
                </c:pt>
                <c:pt idx="3133">
                  <c:v>41977</c:v>
                </c:pt>
                <c:pt idx="3134">
                  <c:v>41978</c:v>
                </c:pt>
                <c:pt idx="3135">
                  <c:v>41979</c:v>
                </c:pt>
                <c:pt idx="3136">
                  <c:v>41980</c:v>
                </c:pt>
                <c:pt idx="3137">
                  <c:v>41981</c:v>
                </c:pt>
                <c:pt idx="3138">
                  <c:v>41982</c:v>
                </c:pt>
                <c:pt idx="3139">
                  <c:v>41983</c:v>
                </c:pt>
                <c:pt idx="3140">
                  <c:v>41984</c:v>
                </c:pt>
                <c:pt idx="3141">
                  <c:v>41985</c:v>
                </c:pt>
                <c:pt idx="3142">
                  <c:v>41986</c:v>
                </c:pt>
                <c:pt idx="3143">
                  <c:v>41987</c:v>
                </c:pt>
                <c:pt idx="3144">
                  <c:v>41988</c:v>
                </c:pt>
                <c:pt idx="3145">
                  <c:v>41989</c:v>
                </c:pt>
                <c:pt idx="3146">
                  <c:v>41990</c:v>
                </c:pt>
                <c:pt idx="3147">
                  <c:v>41991</c:v>
                </c:pt>
                <c:pt idx="3148">
                  <c:v>41992</c:v>
                </c:pt>
                <c:pt idx="3149">
                  <c:v>41993</c:v>
                </c:pt>
                <c:pt idx="3150">
                  <c:v>41994</c:v>
                </c:pt>
                <c:pt idx="3151">
                  <c:v>41995</c:v>
                </c:pt>
                <c:pt idx="3152">
                  <c:v>41996</c:v>
                </c:pt>
                <c:pt idx="3153">
                  <c:v>41997</c:v>
                </c:pt>
                <c:pt idx="3154">
                  <c:v>41998</c:v>
                </c:pt>
                <c:pt idx="3155">
                  <c:v>41999</c:v>
                </c:pt>
                <c:pt idx="3156">
                  <c:v>42000</c:v>
                </c:pt>
                <c:pt idx="3157">
                  <c:v>42001</c:v>
                </c:pt>
                <c:pt idx="3158">
                  <c:v>42002</c:v>
                </c:pt>
                <c:pt idx="3159">
                  <c:v>42003</c:v>
                </c:pt>
                <c:pt idx="3160">
                  <c:v>42004</c:v>
                </c:pt>
                <c:pt idx="3161">
                  <c:v>42005</c:v>
                </c:pt>
                <c:pt idx="3162">
                  <c:v>42006</c:v>
                </c:pt>
                <c:pt idx="3163">
                  <c:v>42007</c:v>
                </c:pt>
                <c:pt idx="3164">
                  <c:v>42008</c:v>
                </c:pt>
                <c:pt idx="3165">
                  <c:v>42009</c:v>
                </c:pt>
                <c:pt idx="3166">
                  <c:v>42010</c:v>
                </c:pt>
                <c:pt idx="3167">
                  <c:v>42011</c:v>
                </c:pt>
                <c:pt idx="3168">
                  <c:v>42012</c:v>
                </c:pt>
                <c:pt idx="3169">
                  <c:v>42013</c:v>
                </c:pt>
                <c:pt idx="3170">
                  <c:v>42014</c:v>
                </c:pt>
                <c:pt idx="3171">
                  <c:v>42015</c:v>
                </c:pt>
                <c:pt idx="3172">
                  <c:v>42016</c:v>
                </c:pt>
                <c:pt idx="3173">
                  <c:v>42017</c:v>
                </c:pt>
                <c:pt idx="3174">
                  <c:v>42018</c:v>
                </c:pt>
                <c:pt idx="3175">
                  <c:v>42019</c:v>
                </c:pt>
                <c:pt idx="3176">
                  <c:v>42020</c:v>
                </c:pt>
                <c:pt idx="3177">
                  <c:v>42021</c:v>
                </c:pt>
                <c:pt idx="3178">
                  <c:v>42022</c:v>
                </c:pt>
                <c:pt idx="3179">
                  <c:v>42023</c:v>
                </c:pt>
                <c:pt idx="3180">
                  <c:v>42024</c:v>
                </c:pt>
                <c:pt idx="3181">
                  <c:v>42025</c:v>
                </c:pt>
                <c:pt idx="3182">
                  <c:v>42026</c:v>
                </c:pt>
                <c:pt idx="3183">
                  <c:v>42027</c:v>
                </c:pt>
                <c:pt idx="3184">
                  <c:v>42028</c:v>
                </c:pt>
                <c:pt idx="3185">
                  <c:v>42029</c:v>
                </c:pt>
                <c:pt idx="3186">
                  <c:v>42030</c:v>
                </c:pt>
                <c:pt idx="3187">
                  <c:v>42031</c:v>
                </c:pt>
                <c:pt idx="3188">
                  <c:v>42032</c:v>
                </c:pt>
                <c:pt idx="3189">
                  <c:v>42033</c:v>
                </c:pt>
                <c:pt idx="3190">
                  <c:v>42034</c:v>
                </c:pt>
                <c:pt idx="3191">
                  <c:v>42035</c:v>
                </c:pt>
                <c:pt idx="3192">
                  <c:v>42036</c:v>
                </c:pt>
                <c:pt idx="3193">
                  <c:v>42037</c:v>
                </c:pt>
                <c:pt idx="3194">
                  <c:v>42038</c:v>
                </c:pt>
                <c:pt idx="3195">
                  <c:v>42039</c:v>
                </c:pt>
                <c:pt idx="3196">
                  <c:v>42040</c:v>
                </c:pt>
                <c:pt idx="3197">
                  <c:v>42041</c:v>
                </c:pt>
                <c:pt idx="3198">
                  <c:v>42042</c:v>
                </c:pt>
                <c:pt idx="3199">
                  <c:v>42043</c:v>
                </c:pt>
                <c:pt idx="3200">
                  <c:v>42044</c:v>
                </c:pt>
                <c:pt idx="3201">
                  <c:v>42045</c:v>
                </c:pt>
                <c:pt idx="3202">
                  <c:v>42046</c:v>
                </c:pt>
                <c:pt idx="3203">
                  <c:v>42047</c:v>
                </c:pt>
                <c:pt idx="3204">
                  <c:v>42048</c:v>
                </c:pt>
                <c:pt idx="3205">
                  <c:v>42049</c:v>
                </c:pt>
                <c:pt idx="3206">
                  <c:v>42050</c:v>
                </c:pt>
                <c:pt idx="3207">
                  <c:v>42051</c:v>
                </c:pt>
                <c:pt idx="3208">
                  <c:v>42052</c:v>
                </c:pt>
                <c:pt idx="3209">
                  <c:v>42053</c:v>
                </c:pt>
                <c:pt idx="3210">
                  <c:v>42054</c:v>
                </c:pt>
                <c:pt idx="3211">
                  <c:v>42055</c:v>
                </c:pt>
                <c:pt idx="3212">
                  <c:v>42056</c:v>
                </c:pt>
                <c:pt idx="3213">
                  <c:v>42057</c:v>
                </c:pt>
                <c:pt idx="3214">
                  <c:v>42058</c:v>
                </c:pt>
                <c:pt idx="3215">
                  <c:v>42059</c:v>
                </c:pt>
                <c:pt idx="3216">
                  <c:v>42060</c:v>
                </c:pt>
                <c:pt idx="3217">
                  <c:v>42061</c:v>
                </c:pt>
                <c:pt idx="3218">
                  <c:v>42062</c:v>
                </c:pt>
                <c:pt idx="3219">
                  <c:v>42063</c:v>
                </c:pt>
                <c:pt idx="3220">
                  <c:v>42064</c:v>
                </c:pt>
                <c:pt idx="3221">
                  <c:v>42065</c:v>
                </c:pt>
                <c:pt idx="3222">
                  <c:v>42066</c:v>
                </c:pt>
                <c:pt idx="3223">
                  <c:v>42067</c:v>
                </c:pt>
                <c:pt idx="3224">
                  <c:v>42068</c:v>
                </c:pt>
                <c:pt idx="3225">
                  <c:v>42069</c:v>
                </c:pt>
                <c:pt idx="3226">
                  <c:v>42070</c:v>
                </c:pt>
                <c:pt idx="3227">
                  <c:v>42071</c:v>
                </c:pt>
                <c:pt idx="3228">
                  <c:v>42072</c:v>
                </c:pt>
                <c:pt idx="3229">
                  <c:v>42073</c:v>
                </c:pt>
                <c:pt idx="3230">
                  <c:v>42074</c:v>
                </c:pt>
                <c:pt idx="3231">
                  <c:v>42075</c:v>
                </c:pt>
                <c:pt idx="3232">
                  <c:v>42076</c:v>
                </c:pt>
                <c:pt idx="3233">
                  <c:v>42077</c:v>
                </c:pt>
                <c:pt idx="3234">
                  <c:v>42078</c:v>
                </c:pt>
                <c:pt idx="3235">
                  <c:v>42079</c:v>
                </c:pt>
                <c:pt idx="3236">
                  <c:v>42080</c:v>
                </c:pt>
                <c:pt idx="3237">
                  <c:v>42081</c:v>
                </c:pt>
                <c:pt idx="3238">
                  <c:v>42082</c:v>
                </c:pt>
                <c:pt idx="3239">
                  <c:v>42083</c:v>
                </c:pt>
                <c:pt idx="3240">
                  <c:v>42084</c:v>
                </c:pt>
                <c:pt idx="3241">
                  <c:v>42085</c:v>
                </c:pt>
                <c:pt idx="3242">
                  <c:v>42086</c:v>
                </c:pt>
                <c:pt idx="3243">
                  <c:v>42087</c:v>
                </c:pt>
                <c:pt idx="3244">
                  <c:v>42088</c:v>
                </c:pt>
                <c:pt idx="3245">
                  <c:v>42089</c:v>
                </c:pt>
                <c:pt idx="3246">
                  <c:v>42090</c:v>
                </c:pt>
                <c:pt idx="3247">
                  <c:v>42091</c:v>
                </c:pt>
                <c:pt idx="3248">
                  <c:v>42092</c:v>
                </c:pt>
                <c:pt idx="3249">
                  <c:v>42093</c:v>
                </c:pt>
                <c:pt idx="3250">
                  <c:v>42094</c:v>
                </c:pt>
                <c:pt idx="3251">
                  <c:v>42095</c:v>
                </c:pt>
                <c:pt idx="3252">
                  <c:v>42096</c:v>
                </c:pt>
                <c:pt idx="3253">
                  <c:v>42097</c:v>
                </c:pt>
                <c:pt idx="3254">
                  <c:v>42098</c:v>
                </c:pt>
                <c:pt idx="3255">
                  <c:v>42099</c:v>
                </c:pt>
                <c:pt idx="3256">
                  <c:v>42100</c:v>
                </c:pt>
                <c:pt idx="3257">
                  <c:v>42101</c:v>
                </c:pt>
                <c:pt idx="3258">
                  <c:v>42102</c:v>
                </c:pt>
                <c:pt idx="3259">
                  <c:v>42103</c:v>
                </c:pt>
                <c:pt idx="3260">
                  <c:v>42104</c:v>
                </c:pt>
                <c:pt idx="3261">
                  <c:v>42105</c:v>
                </c:pt>
                <c:pt idx="3262">
                  <c:v>42106</c:v>
                </c:pt>
                <c:pt idx="3263">
                  <c:v>42107</c:v>
                </c:pt>
                <c:pt idx="3264">
                  <c:v>42108</c:v>
                </c:pt>
                <c:pt idx="3265">
                  <c:v>42109</c:v>
                </c:pt>
                <c:pt idx="3266">
                  <c:v>42110</c:v>
                </c:pt>
                <c:pt idx="3267">
                  <c:v>42111</c:v>
                </c:pt>
                <c:pt idx="3268">
                  <c:v>42112</c:v>
                </c:pt>
                <c:pt idx="3269">
                  <c:v>42113</c:v>
                </c:pt>
                <c:pt idx="3270">
                  <c:v>42114</c:v>
                </c:pt>
                <c:pt idx="3271">
                  <c:v>42115</c:v>
                </c:pt>
                <c:pt idx="3272">
                  <c:v>42116</c:v>
                </c:pt>
                <c:pt idx="3273">
                  <c:v>42117</c:v>
                </c:pt>
                <c:pt idx="3274">
                  <c:v>42118</c:v>
                </c:pt>
                <c:pt idx="3275">
                  <c:v>42119</c:v>
                </c:pt>
                <c:pt idx="3276">
                  <c:v>42120</c:v>
                </c:pt>
                <c:pt idx="3277">
                  <c:v>42121</c:v>
                </c:pt>
                <c:pt idx="3278">
                  <c:v>42122</c:v>
                </c:pt>
                <c:pt idx="3279">
                  <c:v>42123</c:v>
                </c:pt>
                <c:pt idx="3280">
                  <c:v>42124</c:v>
                </c:pt>
                <c:pt idx="3281">
                  <c:v>42125</c:v>
                </c:pt>
                <c:pt idx="3282">
                  <c:v>42126</c:v>
                </c:pt>
                <c:pt idx="3283">
                  <c:v>42127</c:v>
                </c:pt>
                <c:pt idx="3284">
                  <c:v>42128</c:v>
                </c:pt>
                <c:pt idx="3285">
                  <c:v>42129</c:v>
                </c:pt>
                <c:pt idx="3286">
                  <c:v>42130</c:v>
                </c:pt>
                <c:pt idx="3287">
                  <c:v>42131</c:v>
                </c:pt>
                <c:pt idx="3288">
                  <c:v>42132</c:v>
                </c:pt>
                <c:pt idx="3289">
                  <c:v>42133</c:v>
                </c:pt>
                <c:pt idx="3290">
                  <c:v>42134</c:v>
                </c:pt>
                <c:pt idx="3291">
                  <c:v>42135</c:v>
                </c:pt>
                <c:pt idx="3292">
                  <c:v>42136</c:v>
                </c:pt>
                <c:pt idx="3293">
                  <c:v>42137</c:v>
                </c:pt>
                <c:pt idx="3294">
                  <c:v>42138</c:v>
                </c:pt>
                <c:pt idx="3295">
                  <c:v>42139</c:v>
                </c:pt>
                <c:pt idx="3296">
                  <c:v>42140</c:v>
                </c:pt>
                <c:pt idx="3297">
                  <c:v>42141</c:v>
                </c:pt>
                <c:pt idx="3298">
                  <c:v>42142</c:v>
                </c:pt>
                <c:pt idx="3299">
                  <c:v>42143</c:v>
                </c:pt>
                <c:pt idx="3300">
                  <c:v>42144</c:v>
                </c:pt>
                <c:pt idx="3301">
                  <c:v>42145</c:v>
                </c:pt>
                <c:pt idx="3302">
                  <c:v>42146</c:v>
                </c:pt>
                <c:pt idx="3303">
                  <c:v>42147</c:v>
                </c:pt>
                <c:pt idx="3304">
                  <c:v>42148</c:v>
                </c:pt>
                <c:pt idx="3305">
                  <c:v>42149</c:v>
                </c:pt>
                <c:pt idx="3306">
                  <c:v>42150</c:v>
                </c:pt>
                <c:pt idx="3307">
                  <c:v>42151</c:v>
                </c:pt>
                <c:pt idx="3308">
                  <c:v>42152</c:v>
                </c:pt>
                <c:pt idx="3309">
                  <c:v>42153</c:v>
                </c:pt>
                <c:pt idx="3310">
                  <c:v>42154</c:v>
                </c:pt>
                <c:pt idx="3311">
                  <c:v>42155</c:v>
                </c:pt>
                <c:pt idx="3312">
                  <c:v>42156</c:v>
                </c:pt>
                <c:pt idx="3313">
                  <c:v>42157</c:v>
                </c:pt>
                <c:pt idx="3314">
                  <c:v>42158</c:v>
                </c:pt>
                <c:pt idx="3315">
                  <c:v>42159</c:v>
                </c:pt>
                <c:pt idx="3316">
                  <c:v>42160</c:v>
                </c:pt>
                <c:pt idx="3317">
                  <c:v>42161</c:v>
                </c:pt>
                <c:pt idx="3318">
                  <c:v>42162</c:v>
                </c:pt>
                <c:pt idx="3319">
                  <c:v>42163</c:v>
                </c:pt>
                <c:pt idx="3320">
                  <c:v>42164</c:v>
                </c:pt>
                <c:pt idx="3321">
                  <c:v>42165</c:v>
                </c:pt>
                <c:pt idx="3322">
                  <c:v>42166</c:v>
                </c:pt>
                <c:pt idx="3323">
                  <c:v>42167</c:v>
                </c:pt>
                <c:pt idx="3324">
                  <c:v>42168</c:v>
                </c:pt>
                <c:pt idx="3325">
                  <c:v>42169</c:v>
                </c:pt>
                <c:pt idx="3326">
                  <c:v>42170</c:v>
                </c:pt>
                <c:pt idx="3327">
                  <c:v>42171</c:v>
                </c:pt>
                <c:pt idx="3328">
                  <c:v>42172</c:v>
                </c:pt>
                <c:pt idx="3329">
                  <c:v>42173</c:v>
                </c:pt>
                <c:pt idx="3330">
                  <c:v>42174</c:v>
                </c:pt>
                <c:pt idx="3331">
                  <c:v>42175</c:v>
                </c:pt>
                <c:pt idx="3332">
                  <c:v>42176</c:v>
                </c:pt>
                <c:pt idx="3333">
                  <c:v>42177</c:v>
                </c:pt>
                <c:pt idx="3334">
                  <c:v>42178</c:v>
                </c:pt>
                <c:pt idx="3335">
                  <c:v>42179</c:v>
                </c:pt>
                <c:pt idx="3336">
                  <c:v>42180</c:v>
                </c:pt>
                <c:pt idx="3337">
                  <c:v>42181</c:v>
                </c:pt>
                <c:pt idx="3338">
                  <c:v>42182</c:v>
                </c:pt>
                <c:pt idx="3339">
                  <c:v>42183</c:v>
                </c:pt>
                <c:pt idx="3340">
                  <c:v>42184</c:v>
                </c:pt>
                <c:pt idx="3341">
                  <c:v>42185</c:v>
                </c:pt>
                <c:pt idx="3342">
                  <c:v>42186</c:v>
                </c:pt>
                <c:pt idx="3343">
                  <c:v>42187</c:v>
                </c:pt>
                <c:pt idx="3344">
                  <c:v>42188</c:v>
                </c:pt>
                <c:pt idx="3345">
                  <c:v>42189</c:v>
                </c:pt>
                <c:pt idx="3346">
                  <c:v>42190</c:v>
                </c:pt>
                <c:pt idx="3347">
                  <c:v>42191</c:v>
                </c:pt>
                <c:pt idx="3348">
                  <c:v>42192</c:v>
                </c:pt>
                <c:pt idx="3349">
                  <c:v>42193</c:v>
                </c:pt>
                <c:pt idx="3350">
                  <c:v>42194</c:v>
                </c:pt>
                <c:pt idx="3351">
                  <c:v>42195</c:v>
                </c:pt>
                <c:pt idx="3352">
                  <c:v>42196</c:v>
                </c:pt>
                <c:pt idx="3353">
                  <c:v>42197</c:v>
                </c:pt>
                <c:pt idx="3354">
                  <c:v>42198</c:v>
                </c:pt>
                <c:pt idx="3355">
                  <c:v>42199</c:v>
                </c:pt>
                <c:pt idx="3356">
                  <c:v>42200</c:v>
                </c:pt>
                <c:pt idx="3357">
                  <c:v>42201</c:v>
                </c:pt>
                <c:pt idx="3358">
                  <c:v>42202</c:v>
                </c:pt>
                <c:pt idx="3359">
                  <c:v>42203</c:v>
                </c:pt>
                <c:pt idx="3360">
                  <c:v>42204</c:v>
                </c:pt>
                <c:pt idx="3361">
                  <c:v>42205</c:v>
                </c:pt>
                <c:pt idx="3362">
                  <c:v>42206</c:v>
                </c:pt>
                <c:pt idx="3363">
                  <c:v>42207</c:v>
                </c:pt>
                <c:pt idx="3364">
                  <c:v>42208</c:v>
                </c:pt>
                <c:pt idx="3365">
                  <c:v>42209</c:v>
                </c:pt>
                <c:pt idx="3366">
                  <c:v>42210</c:v>
                </c:pt>
                <c:pt idx="3367">
                  <c:v>42211</c:v>
                </c:pt>
                <c:pt idx="3368">
                  <c:v>42212</c:v>
                </c:pt>
                <c:pt idx="3369">
                  <c:v>42213</c:v>
                </c:pt>
                <c:pt idx="3370">
                  <c:v>42214</c:v>
                </c:pt>
                <c:pt idx="3371">
                  <c:v>42215</c:v>
                </c:pt>
                <c:pt idx="3372">
                  <c:v>42216</c:v>
                </c:pt>
                <c:pt idx="3373">
                  <c:v>42217</c:v>
                </c:pt>
                <c:pt idx="3374">
                  <c:v>42218</c:v>
                </c:pt>
                <c:pt idx="3375">
                  <c:v>42219</c:v>
                </c:pt>
                <c:pt idx="3376">
                  <c:v>42220</c:v>
                </c:pt>
                <c:pt idx="3377">
                  <c:v>42221</c:v>
                </c:pt>
                <c:pt idx="3378">
                  <c:v>42222</c:v>
                </c:pt>
                <c:pt idx="3379">
                  <c:v>42223</c:v>
                </c:pt>
                <c:pt idx="3380">
                  <c:v>42224</c:v>
                </c:pt>
                <c:pt idx="3381">
                  <c:v>42225</c:v>
                </c:pt>
                <c:pt idx="3382">
                  <c:v>42226</c:v>
                </c:pt>
                <c:pt idx="3383">
                  <c:v>42227</c:v>
                </c:pt>
                <c:pt idx="3384">
                  <c:v>42228</c:v>
                </c:pt>
                <c:pt idx="3385">
                  <c:v>42229</c:v>
                </c:pt>
                <c:pt idx="3386">
                  <c:v>42230</c:v>
                </c:pt>
                <c:pt idx="3387">
                  <c:v>42231</c:v>
                </c:pt>
                <c:pt idx="3388">
                  <c:v>42232</c:v>
                </c:pt>
                <c:pt idx="3389">
                  <c:v>42233</c:v>
                </c:pt>
                <c:pt idx="3390">
                  <c:v>42234</c:v>
                </c:pt>
                <c:pt idx="3391">
                  <c:v>42235</c:v>
                </c:pt>
                <c:pt idx="3392">
                  <c:v>42236</c:v>
                </c:pt>
                <c:pt idx="3393">
                  <c:v>42237</c:v>
                </c:pt>
                <c:pt idx="3394">
                  <c:v>42238</c:v>
                </c:pt>
                <c:pt idx="3395">
                  <c:v>42239</c:v>
                </c:pt>
                <c:pt idx="3396">
                  <c:v>42240</c:v>
                </c:pt>
                <c:pt idx="3397">
                  <c:v>42241</c:v>
                </c:pt>
                <c:pt idx="3398">
                  <c:v>42242</c:v>
                </c:pt>
                <c:pt idx="3399">
                  <c:v>42243</c:v>
                </c:pt>
                <c:pt idx="3400">
                  <c:v>42244</c:v>
                </c:pt>
                <c:pt idx="3401">
                  <c:v>42245</c:v>
                </c:pt>
                <c:pt idx="3402">
                  <c:v>42246</c:v>
                </c:pt>
                <c:pt idx="3403">
                  <c:v>42247</c:v>
                </c:pt>
                <c:pt idx="3404">
                  <c:v>42248</c:v>
                </c:pt>
                <c:pt idx="3405">
                  <c:v>42249</c:v>
                </c:pt>
                <c:pt idx="3406">
                  <c:v>42250</c:v>
                </c:pt>
                <c:pt idx="3407">
                  <c:v>42251</c:v>
                </c:pt>
                <c:pt idx="3408">
                  <c:v>42252</c:v>
                </c:pt>
                <c:pt idx="3409">
                  <c:v>42253</c:v>
                </c:pt>
                <c:pt idx="3410">
                  <c:v>42254</c:v>
                </c:pt>
                <c:pt idx="3411">
                  <c:v>42255</c:v>
                </c:pt>
                <c:pt idx="3412">
                  <c:v>42256</c:v>
                </c:pt>
                <c:pt idx="3413">
                  <c:v>42257</c:v>
                </c:pt>
                <c:pt idx="3414">
                  <c:v>42258</c:v>
                </c:pt>
                <c:pt idx="3415">
                  <c:v>42259</c:v>
                </c:pt>
                <c:pt idx="3416">
                  <c:v>42260</c:v>
                </c:pt>
                <c:pt idx="3417">
                  <c:v>42261</c:v>
                </c:pt>
                <c:pt idx="3418">
                  <c:v>42262</c:v>
                </c:pt>
                <c:pt idx="3419">
                  <c:v>42263</c:v>
                </c:pt>
                <c:pt idx="3420">
                  <c:v>42264</c:v>
                </c:pt>
                <c:pt idx="3421">
                  <c:v>42265</c:v>
                </c:pt>
                <c:pt idx="3422">
                  <c:v>42266</c:v>
                </c:pt>
                <c:pt idx="3423">
                  <c:v>42267</c:v>
                </c:pt>
                <c:pt idx="3424">
                  <c:v>42268</c:v>
                </c:pt>
                <c:pt idx="3425">
                  <c:v>42269</c:v>
                </c:pt>
                <c:pt idx="3426">
                  <c:v>42270</c:v>
                </c:pt>
                <c:pt idx="3427">
                  <c:v>42271</c:v>
                </c:pt>
                <c:pt idx="3428">
                  <c:v>42272</c:v>
                </c:pt>
                <c:pt idx="3429">
                  <c:v>42273</c:v>
                </c:pt>
                <c:pt idx="3430">
                  <c:v>42274</c:v>
                </c:pt>
                <c:pt idx="3431">
                  <c:v>42275</c:v>
                </c:pt>
                <c:pt idx="3432">
                  <c:v>42276</c:v>
                </c:pt>
                <c:pt idx="3433">
                  <c:v>42277</c:v>
                </c:pt>
                <c:pt idx="3434">
                  <c:v>42278</c:v>
                </c:pt>
                <c:pt idx="3435">
                  <c:v>42279</c:v>
                </c:pt>
                <c:pt idx="3436">
                  <c:v>42280</c:v>
                </c:pt>
                <c:pt idx="3437">
                  <c:v>42281</c:v>
                </c:pt>
                <c:pt idx="3438">
                  <c:v>42282</c:v>
                </c:pt>
                <c:pt idx="3439">
                  <c:v>42283</c:v>
                </c:pt>
                <c:pt idx="3440">
                  <c:v>42284</c:v>
                </c:pt>
                <c:pt idx="3441">
                  <c:v>42285</c:v>
                </c:pt>
                <c:pt idx="3442">
                  <c:v>42286</c:v>
                </c:pt>
                <c:pt idx="3443">
                  <c:v>42287</c:v>
                </c:pt>
                <c:pt idx="3444">
                  <c:v>42288</c:v>
                </c:pt>
                <c:pt idx="3445">
                  <c:v>42289</c:v>
                </c:pt>
                <c:pt idx="3446">
                  <c:v>42290</c:v>
                </c:pt>
                <c:pt idx="3447">
                  <c:v>42291</c:v>
                </c:pt>
                <c:pt idx="3448">
                  <c:v>42292</c:v>
                </c:pt>
                <c:pt idx="3449">
                  <c:v>42293</c:v>
                </c:pt>
                <c:pt idx="3450">
                  <c:v>42294</c:v>
                </c:pt>
                <c:pt idx="3451">
                  <c:v>42295</c:v>
                </c:pt>
                <c:pt idx="3452">
                  <c:v>42296</c:v>
                </c:pt>
                <c:pt idx="3453">
                  <c:v>42297</c:v>
                </c:pt>
                <c:pt idx="3454">
                  <c:v>42298</c:v>
                </c:pt>
                <c:pt idx="3455">
                  <c:v>42299</c:v>
                </c:pt>
                <c:pt idx="3456">
                  <c:v>42300</c:v>
                </c:pt>
                <c:pt idx="3457">
                  <c:v>42301</c:v>
                </c:pt>
                <c:pt idx="3458">
                  <c:v>42302</c:v>
                </c:pt>
                <c:pt idx="3459">
                  <c:v>42303</c:v>
                </c:pt>
                <c:pt idx="3460">
                  <c:v>42304</c:v>
                </c:pt>
                <c:pt idx="3461">
                  <c:v>42305</c:v>
                </c:pt>
                <c:pt idx="3462">
                  <c:v>42306</c:v>
                </c:pt>
                <c:pt idx="3463">
                  <c:v>42307</c:v>
                </c:pt>
                <c:pt idx="3464">
                  <c:v>42308</c:v>
                </c:pt>
                <c:pt idx="3465">
                  <c:v>42309</c:v>
                </c:pt>
                <c:pt idx="3466">
                  <c:v>42310</c:v>
                </c:pt>
                <c:pt idx="3467">
                  <c:v>42311</c:v>
                </c:pt>
                <c:pt idx="3468">
                  <c:v>42312</c:v>
                </c:pt>
                <c:pt idx="3469">
                  <c:v>42313</c:v>
                </c:pt>
                <c:pt idx="3470">
                  <c:v>42314</c:v>
                </c:pt>
                <c:pt idx="3471">
                  <c:v>42315</c:v>
                </c:pt>
                <c:pt idx="3472">
                  <c:v>42316</c:v>
                </c:pt>
                <c:pt idx="3473">
                  <c:v>42317</c:v>
                </c:pt>
                <c:pt idx="3474">
                  <c:v>42318</c:v>
                </c:pt>
                <c:pt idx="3475">
                  <c:v>42319</c:v>
                </c:pt>
                <c:pt idx="3476">
                  <c:v>42320</c:v>
                </c:pt>
                <c:pt idx="3477">
                  <c:v>42321</c:v>
                </c:pt>
                <c:pt idx="3478">
                  <c:v>42322</c:v>
                </c:pt>
                <c:pt idx="3479">
                  <c:v>42323</c:v>
                </c:pt>
                <c:pt idx="3480">
                  <c:v>42324</c:v>
                </c:pt>
                <c:pt idx="3481">
                  <c:v>42325</c:v>
                </c:pt>
                <c:pt idx="3482">
                  <c:v>42326</c:v>
                </c:pt>
                <c:pt idx="3483">
                  <c:v>42327</c:v>
                </c:pt>
                <c:pt idx="3484">
                  <c:v>42328</c:v>
                </c:pt>
                <c:pt idx="3485">
                  <c:v>42329</c:v>
                </c:pt>
                <c:pt idx="3486">
                  <c:v>42330</c:v>
                </c:pt>
                <c:pt idx="3487">
                  <c:v>42331</c:v>
                </c:pt>
                <c:pt idx="3488">
                  <c:v>42332</c:v>
                </c:pt>
                <c:pt idx="3489">
                  <c:v>42333</c:v>
                </c:pt>
                <c:pt idx="3490">
                  <c:v>42334</c:v>
                </c:pt>
                <c:pt idx="3491">
                  <c:v>42335</c:v>
                </c:pt>
                <c:pt idx="3492">
                  <c:v>42336</c:v>
                </c:pt>
                <c:pt idx="3493">
                  <c:v>42337</c:v>
                </c:pt>
                <c:pt idx="3494">
                  <c:v>42338</c:v>
                </c:pt>
                <c:pt idx="3495">
                  <c:v>42339</c:v>
                </c:pt>
                <c:pt idx="3496">
                  <c:v>42340</c:v>
                </c:pt>
                <c:pt idx="3497">
                  <c:v>42341</c:v>
                </c:pt>
                <c:pt idx="3498">
                  <c:v>42342</c:v>
                </c:pt>
                <c:pt idx="3499">
                  <c:v>42343</c:v>
                </c:pt>
                <c:pt idx="3500">
                  <c:v>42344</c:v>
                </c:pt>
                <c:pt idx="3501">
                  <c:v>42345</c:v>
                </c:pt>
                <c:pt idx="3502">
                  <c:v>42346</c:v>
                </c:pt>
                <c:pt idx="3503">
                  <c:v>42347</c:v>
                </c:pt>
                <c:pt idx="3504">
                  <c:v>42348</c:v>
                </c:pt>
                <c:pt idx="3505">
                  <c:v>42349</c:v>
                </c:pt>
                <c:pt idx="3506">
                  <c:v>42350</c:v>
                </c:pt>
                <c:pt idx="3507">
                  <c:v>42351</c:v>
                </c:pt>
                <c:pt idx="3508">
                  <c:v>42352</c:v>
                </c:pt>
                <c:pt idx="3509">
                  <c:v>42353</c:v>
                </c:pt>
                <c:pt idx="3510">
                  <c:v>42354</c:v>
                </c:pt>
                <c:pt idx="3511">
                  <c:v>42355</c:v>
                </c:pt>
                <c:pt idx="3512">
                  <c:v>42356</c:v>
                </c:pt>
                <c:pt idx="3513">
                  <c:v>42357</c:v>
                </c:pt>
                <c:pt idx="3514">
                  <c:v>42358</c:v>
                </c:pt>
                <c:pt idx="3515">
                  <c:v>42359</c:v>
                </c:pt>
                <c:pt idx="3516">
                  <c:v>42360</c:v>
                </c:pt>
                <c:pt idx="3517">
                  <c:v>42361</c:v>
                </c:pt>
                <c:pt idx="3518">
                  <c:v>42362</c:v>
                </c:pt>
                <c:pt idx="3519">
                  <c:v>42363</c:v>
                </c:pt>
                <c:pt idx="3520">
                  <c:v>42364</c:v>
                </c:pt>
                <c:pt idx="3521">
                  <c:v>42365</c:v>
                </c:pt>
                <c:pt idx="3522">
                  <c:v>42366</c:v>
                </c:pt>
                <c:pt idx="3523">
                  <c:v>42367</c:v>
                </c:pt>
                <c:pt idx="3524">
                  <c:v>42368</c:v>
                </c:pt>
                <c:pt idx="3525">
                  <c:v>42369</c:v>
                </c:pt>
                <c:pt idx="3526">
                  <c:v>42370</c:v>
                </c:pt>
                <c:pt idx="3527">
                  <c:v>42371</c:v>
                </c:pt>
                <c:pt idx="3528">
                  <c:v>42372</c:v>
                </c:pt>
                <c:pt idx="3529">
                  <c:v>42373</c:v>
                </c:pt>
                <c:pt idx="3530">
                  <c:v>42374</c:v>
                </c:pt>
                <c:pt idx="3531">
                  <c:v>42375</c:v>
                </c:pt>
                <c:pt idx="3532">
                  <c:v>42376</c:v>
                </c:pt>
                <c:pt idx="3533">
                  <c:v>42377</c:v>
                </c:pt>
                <c:pt idx="3534">
                  <c:v>42378</c:v>
                </c:pt>
                <c:pt idx="3535">
                  <c:v>42379</c:v>
                </c:pt>
                <c:pt idx="3536">
                  <c:v>42380</c:v>
                </c:pt>
                <c:pt idx="3537">
                  <c:v>42381</c:v>
                </c:pt>
                <c:pt idx="3538">
                  <c:v>42382</c:v>
                </c:pt>
                <c:pt idx="3539">
                  <c:v>42383</c:v>
                </c:pt>
                <c:pt idx="3540">
                  <c:v>42384</c:v>
                </c:pt>
                <c:pt idx="3541">
                  <c:v>42385</c:v>
                </c:pt>
                <c:pt idx="3542">
                  <c:v>42386</c:v>
                </c:pt>
                <c:pt idx="3543">
                  <c:v>42387</c:v>
                </c:pt>
                <c:pt idx="3544">
                  <c:v>42388</c:v>
                </c:pt>
                <c:pt idx="3545">
                  <c:v>42389</c:v>
                </c:pt>
                <c:pt idx="3546">
                  <c:v>42390</c:v>
                </c:pt>
                <c:pt idx="3547">
                  <c:v>42391</c:v>
                </c:pt>
                <c:pt idx="3548">
                  <c:v>42392</c:v>
                </c:pt>
                <c:pt idx="3549">
                  <c:v>42393</c:v>
                </c:pt>
                <c:pt idx="3550">
                  <c:v>42394</c:v>
                </c:pt>
                <c:pt idx="3551">
                  <c:v>42395</c:v>
                </c:pt>
                <c:pt idx="3552">
                  <c:v>42396</c:v>
                </c:pt>
                <c:pt idx="3553">
                  <c:v>42397</c:v>
                </c:pt>
                <c:pt idx="3554">
                  <c:v>42398</c:v>
                </c:pt>
                <c:pt idx="3555">
                  <c:v>42399</c:v>
                </c:pt>
                <c:pt idx="3556">
                  <c:v>42400</c:v>
                </c:pt>
                <c:pt idx="3557">
                  <c:v>42401</c:v>
                </c:pt>
                <c:pt idx="3558">
                  <c:v>42402</c:v>
                </c:pt>
                <c:pt idx="3559">
                  <c:v>42403</c:v>
                </c:pt>
                <c:pt idx="3560">
                  <c:v>42404</c:v>
                </c:pt>
                <c:pt idx="3561">
                  <c:v>42405</c:v>
                </c:pt>
                <c:pt idx="3562">
                  <c:v>42406</c:v>
                </c:pt>
                <c:pt idx="3563">
                  <c:v>42407</c:v>
                </c:pt>
                <c:pt idx="3564">
                  <c:v>42408</c:v>
                </c:pt>
                <c:pt idx="3565">
                  <c:v>42409</c:v>
                </c:pt>
                <c:pt idx="3566">
                  <c:v>42410</c:v>
                </c:pt>
                <c:pt idx="3567">
                  <c:v>42411</c:v>
                </c:pt>
                <c:pt idx="3568">
                  <c:v>42412</c:v>
                </c:pt>
                <c:pt idx="3569">
                  <c:v>42413</c:v>
                </c:pt>
                <c:pt idx="3570">
                  <c:v>42414</c:v>
                </c:pt>
                <c:pt idx="3571">
                  <c:v>42415</c:v>
                </c:pt>
                <c:pt idx="3572">
                  <c:v>42416</c:v>
                </c:pt>
                <c:pt idx="3573">
                  <c:v>42417</c:v>
                </c:pt>
                <c:pt idx="3574">
                  <c:v>42418</c:v>
                </c:pt>
                <c:pt idx="3575">
                  <c:v>42419</c:v>
                </c:pt>
                <c:pt idx="3576">
                  <c:v>42420</c:v>
                </c:pt>
                <c:pt idx="3577">
                  <c:v>42421</c:v>
                </c:pt>
                <c:pt idx="3578">
                  <c:v>42422</c:v>
                </c:pt>
                <c:pt idx="3579">
                  <c:v>42423</c:v>
                </c:pt>
                <c:pt idx="3580">
                  <c:v>42424</c:v>
                </c:pt>
                <c:pt idx="3581">
                  <c:v>42425</c:v>
                </c:pt>
                <c:pt idx="3582">
                  <c:v>42426</c:v>
                </c:pt>
                <c:pt idx="3583">
                  <c:v>42427</c:v>
                </c:pt>
                <c:pt idx="3584">
                  <c:v>42428</c:v>
                </c:pt>
                <c:pt idx="3585">
                  <c:v>42429</c:v>
                </c:pt>
                <c:pt idx="3586">
                  <c:v>42430</c:v>
                </c:pt>
                <c:pt idx="3587">
                  <c:v>42431</c:v>
                </c:pt>
                <c:pt idx="3588">
                  <c:v>42432</c:v>
                </c:pt>
                <c:pt idx="3589">
                  <c:v>42433</c:v>
                </c:pt>
                <c:pt idx="3590">
                  <c:v>42434</c:v>
                </c:pt>
                <c:pt idx="3591">
                  <c:v>42435</c:v>
                </c:pt>
                <c:pt idx="3592">
                  <c:v>42436</c:v>
                </c:pt>
                <c:pt idx="3593">
                  <c:v>42437</c:v>
                </c:pt>
                <c:pt idx="3594">
                  <c:v>42438</c:v>
                </c:pt>
                <c:pt idx="3595">
                  <c:v>42439</c:v>
                </c:pt>
                <c:pt idx="3596">
                  <c:v>42440</c:v>
                </c:pt>
                <c:pt idx="3597">
                  <c:v>42441</c:v>
                </c:pt>
                <c:pt idx="3598">
                  <c:v>42442</c:v>
                </c:pt>
                <c:pt idx="3599">
                  <c:v>42443</c:v>
                </c:pt>
                <c:pt idx="3600">
                  <c:v>42444</c:v>
                </c:pt>
                <c:pt idx="3601">
                  <c:v>42445</c:v>
                </c:pt>
                <c:pt idx="3602">
                  <c:v>42446</c:v>
                </c:pt>
                <c:pt idx="3603">
                  <c:v>42447</c:v>
                </c:pt>
                <c:pt idx="3604">
                  <c:v>42448</c:v>
                </c:pt>
                <c:pt idx="3605">
                  <c:v>42449</c:v>
                </c:pt>
                <c:pt idx="3606">
                  <c:v>42450</c:v>
                </c:pt>
                <c:pt idx="3607">
                  <c:v>42451</c:v>
                </c:pt>
                <c:pt idx="3608">
                  <c:v>42452</c:v>
                </c:pt>
                <c:pt idx="3609">
                  <c:v>42453</c:v>
                </c:pt>
                <c:pt idx="3610">
                  <c:v>42454</c:v>
                </c:pt>
                <c:pt idx="3611">
                  <c:v>42455</c:v>
                </c:pt>
                <c:pt idx="3612">
                  <c:v>42456</c:v>
                </c:pt>
                <c:pt idx="3613">
                  <c:v>42457</c:v>
                </c:pt>
                <c:pt idx="3614">
                  <c:v>42458</c:v>
                </c:pt>
                <c:pt idx="3615">
                  <c:v>42459</c:v>
                </c:pt>
                <c:pt idx="3616">
                  <c:v>42460</c:v>
                </c:pt>
                <c:pt idx="3617">
                  <c:v>42461</c:v>
                </c:pt>
                <c:pt idx="3618">
                  <c:v>42462</c:v>
                </c:pt>
                <c:pt idx="3619">
                  <c:v>42463</c:v>
                </c:pt>
                <c:pt idx="3620">
                  <c:v>42464</c:v>
                </c:pt>
                <c:pt idx="3621">
                  <c:v>42465</c:v>
                </c:pt>
                <c:pt idx="3622">
                  <c:v>42466</c:v>
                </c:pt>
                <c:pt idx="3623">
                  <c:v>42467</c:v>
                </c:pt>
                <c:pt idx="3624">
                  <c:v>42468</c:v>
                </c:pt>
                <c:pt idx="3625">
                  <c:v>42469</c:v>
                </c:pt>
                <c:pt idx="3626">
                  <c:v>42470</c:v>
                </c:pt>
                <c:pt idx="3627">
                  <c:v>42471</c:v>
                </c:pt>
                <c:pt idx="3628">
                  <c:v>42472</c:v>
                </c:pt>
                <c:pt idx="3629">
                  <c:v>42473</c:v>
                </c:pt>
                <c:pt idx="3630">
                  <c:v>42474</c:v>
                </c:pt>
                <c:pt idx="3631">
                  <c:v>42475</c:v>
                </c:pt>
                <c:pt idx="3632">
                  <c:v>42476</c:v>
                </c:pt>
                <c:pt idx="3633">
                  <c:v>42477</c:v>
                </c:pt>
                <c:pt idx="3634">
                  <c:v>42478</c:v>
                </c:pt>
                <c:pt idx="3635">
                  <c:v>42479</c:v>
                </c:pt>
                <c:pt idx="3636">
                  <c:v>42480</c:v>
                </c:pt>
                <c:pt idx="3637">
                  <c:v>42481</c:v>
                </c:pt>
                <c:pt idx="3638">
                  <c:v>42482</c:v>
                </c:pt>
                <c:pt idx="3639">
                  <c:v>42483</c:v>
                </c:pt>
                <c:pt idx="3640">
                  <c:v>42484</c:v>
                </c:pt>
                <c:pt idx="3641">
                  <c:v>42485</c:v>
                </c:pt>
                <c:pt idx="3642">
                  <c:v>42486</c:v>
                </c:pt>
                <c:pt idx="3643">
                  <c:v>42487</c:v>
                </c:pt>
                <c:pt idx="3644">
                  <c:v>42488</c:v>
                </c:pt>
                <c:pt idx="3645">
                  <c:v>42489</c:v>
                </c:pt>
                <c:pt idx="3646">
                  <c:v>42490</c:v>
                </c:pt>
                <c:pt idx="3647">
                  <c:v>42491</c:v>
                </c:pt>
                <c:pt idx="3648">
                  <c:v>42492</c:v>
                </c:pt>
                <c:pt idx="3649">
                  <c:v>42493</c:v>
                </c:pt>
                <c:pt idx="3650">
                  <c:v>42494</c:v>
                </c:pt>
                <c:pt idx="3651">
                  <c:v>42495</c:v>
                </c:pt>
                <c:pt idx="3652">
                  <c:v>42496</c:v>
                </c:pt>
                <c:pt idx="3653">
                  <c:v>42497</c:v>
                </c:pt>
                <c:pt idx="3654">
                  <c:v>42498</c:v>
                </c:pt>
                <c:pt idx="3655">
                  <c:v>42499</c:v>
                </c:pt>
                <c:pt idx="3656">
                  <c:v>42500</c:v>
                </c:pt>
                <c:pt idx="3657">
                  <c:v>42501</c:v>
                </c:pt>
                <c:pt idx="3658">
                  <c:v>42502</c:v>
                </c:pt>
                <c:pt idx="3659">
                  <c:v>42503</c:v>
                </c:pt>
                <c:pt idx="3660">
                  <c:v>42504</c:v>
                </c:pt>
                <c:pt idx="3661">
                  <c:v>42505</c:v>
                </c:pt>
                <c:pt idx="3662">
                  <c:v>42506</c:v>
                </c:pt>
                <c:pt idx="3663">
                  <c:v>42507</c:v>
                </c:pt>
                <c:pt idx="3664">
                  <c:v>42508</c:v>
                </c:pt>
                <c:pt idx="3665">
                  <c:v>42509</c:v>
                </c:pt>
                <c:pt idx="3666">
                  <c:v>42510</c:v>
                </c:pt>
                <c:pt idx="3667">
                  <c:v>42511</c:v>
                </c:pt>
                <c:pt idx="3668">
                  <c:v>42512</c:v>
                </c:pt>
                <c:pt idx="3669">
                  <c:v>42513</c:v>
                </c:pt>
                <c:pt idx="3670">
                  <c:v>42514</c:v>
                </c:pt>
                <c:pt idx="3671">
                  <c:v>42515</c:v>
                </c:pt>
                <c:pt idx="3672">
                  <c:v>42516</c:v>
                </c:pt>
                <c:pt idx="3673">
                  <c:v>42517</c:v>
                </c:pt>
                <c:pt idx="3674">
                  <c:v>42518</c:v>
                </c:pt>
                <c:pt idx="3675">
                  <c:v>42519</c:v>
                </c:pt>
                <c:pt idx="3676">
                  <c:v>42520</c:v>
                </c:pt>
                <c:pt idx="3677">
                  <c:v>42521</c:v>
                </c:pt>
                <c:pt idx="3678">
                  <c:v>42522</c:v>
                </c:pt>
                <c:pt idx="3679">
                  <c:v>42523</c:v>
                </c:pt>
                <c:pt idx="3680">
                  <c:v>42524</c:v>
                </c:pt>
                <c:pt idx="3681">
                  <c:v>42525</c:v>
                </c:pt>
                <c:pt idx="3682">
                  <c:v>42526</c:v>
                </c:pt>
                <c:pt idx="3683">
                  <c:v>42527</c:v>
                </c:pt>
                <c:pt idx="3684">
                  <c:v>42528</c:v>
                </c:pt>
                <c:pt idx="3685">
                  <c:v>42529</c:v>
                </c:pt>
                <c:pt idx="3686">
                  <c:v>42530</c:v>
                </c:pt>
                <c:pt idx="3687">
                  <c:v>42531</c:v>
                </c:pt>
                <c:pt idx="3688">
                  <c:v>42532</c:v>
                </c:pt>
                <c:pt idx="3689">
                  <c:v>42533</c:v>
                </c:pt>
                <c:pt idx="3690">
                  <c:v>42534</c:v>
                </c:pt>
                <c:pt idx="3691">
                  <c:v>42535</c:v>
                </c:pt>
                <c:pt idx="3692">
                  <c:v>42536</c:v>
                </c:pt>
                <c:pt idx="3693">
                  <c:v>42537</c:v>
                </c:pt>
                <c:pt idx="3694">
                  <c:v>42538</c:v>
                </c:pt>
                <c:pt idx="3695">
                  <c:v>42539</c:v>
                </c:pt>
                <c:pt idx="3696">
                  <c:v>42540</c:v>
                </c:pt>
                <c:pt idx="3697">
                  <c:v>42541</c:v>
                </c:pt>
                <c:pt idx="3698">
                  <c:v>42542</c:v>
                </c:pt>
                <c:pt idx="3699">
                  <c:v>42543</c:v>
                </c:pt>
                <c:pt idx="3700">
                  <c:v>42544</c:v>
                </c:pt>
                <c:pt idx="3701">
                  <c:v>42545</c:v>
                </c:pt>
                <c:pt idx="3702">
                  <c:v>42546</c:v>
                </c:pt>
                <c:pt idx="3703">
                  <c:v>42547</c:v>
                </c:pt>
                <c:pt idx="3704">
                  <c:v>42548</c:v>
                </c:pt>
                <c:pt idx="3705">
                  <c:v>42549</c:v>
                </c:pt>
                <c:pt idx="3706">
                  <c:v>42550</c:v>
                </c:pt>
                <c:pt idx="3707">
                  <c:v>42551</c:v>
                </c:pt>
                <c:pt idx="3708">
                  <c:v>42552</c:v>
                </c:pt>
                <c:pt idx="3709">
                  <c:v>42553</c:v>
                </c:pt>
                <c:pt idx="3710">
                  <c:v>42554</c:v>
                </c:pt>
                <c:pt idx="3711">
                  <c:v>42555</c:v>
                </c:pt>
                <c:pt idx="3712">
                  <c:v>42556</c:v>
                </c:pt>
                <c:pt idx="3713">
                  <c:v>42557</c:v>
                </c:pt>
                <c:pt idx="3714">
                  <c:v>42558</c:v>
                </c:pt>
                <c:pt idx="3715">
                  <c:v>42559</c:v>
                </c:pt>
                <c:pt idx="3716">
                  <c:v>42560</c:v>
                </c:pt>
                <c:pt idx="3717">
                  <c:v>42561</c:v>
                </c:pt>
                <c:pt idx="3718">
                  <c:v>42562</c:v>
                </c:pt>
                <c:pt idx="3719">
                  <c:v>42563</c:v>
                </c:pt>
                <c:pt idx="3720">
                  <c:v>42564</c:v>
                </c:pt>
                <c:pt idx="3721">
                  <c:v>42565</c:v>
                </c:pt>
                <c:pt idx="3722">
                  <c:v>42566</c:v>
                </c:pt>
                <c:pt idx="3723">
                  <c:v>42567</c:v>
                </c:pt>
                <c:pt idx="3724">
                  <c:v>42568</c:v>
                </c:pt>
                <c:pt idx="3725">
                  <c:v>42569</c:v>
                </c:pt>
                <c:pt idx="3726">
                  <c:v>42570</c:v>
                </c:pt>
                <c:pt idx="3727">
                  <c:v>42571</c:v>
                </c:pt>
                <c:pt idx="3728">
                  <c:v>42572</c:v>
                </c:pt>
                <c:pt idx="3729">
                  <c:v>42573</c:v>
                </c:pt>
                <c:pt idx="3730">
                  <c:v>42574</c:v>
                </c:pt>
                <c:pt idx="3731">
                  <c:v>42575</c:v>
                </c:pt>
                <c:pt idx="3732">
                  <c:v>42576</c:v>
                </c:pt>
                <c:pt idx="3733">
                  <c:v>42577</c:v>
                </c:pt>
                <c:pt idx="3734">
                  <c:v>42578</c:v>
                </c:pt>
                <c:pt idx="3735">
                  <c:v>42579</c:v>
                </c:pt>
                <c:pt idx="3736">
                  <c:v>42580</c:v>
                </c:pt>
                <c:pt idx="3737">
                  <c:v>42581</c:v>
                </c:pt>
                <c:pt idx="3738">
                  <c:v>42582</c:v>
                </c:pt>
                <c:pt idx="3739">
                  <c:v>42583</c:v>
                </c:pt>
                <c:pt idx="3740">
                  <c:v>42584</c:v>
                </c:pt>
                <c:pt idx="3741">
                  <c:v>42585</c:v>
                </c:pt>
                <c:pt idx="3742">
                  <c:v>42586</c:v>
                </c:pt>
                <c:pt idx="3743">
                  <c:v>42587</c:v>
                </c:pt>
                <c:pt idx="3744">
                  <c:v>42588</c:v>
                </c:pt>
                <c:pt idx="3745">
                  <c:v>42589</c:v>
                </c:pt>
                <c:pt idx="3746">
                  <c:v>42590</c:v>
                </c:pt>
                <c:pt idx="3747">
                  <c:v>42591</c:v>
                </c:pt>
                <c:pt idx="3748">
                  <c:v>42592</c:v>
                </c:pt>
                <c:pt idx="3749">
                  <c:v>42593</c:v>
                </c:pt>
                <c:pt idx="3750">
                  <c:v>42594</c:v>
                </c:pt>
                <c:pt idx="3751">
                  <c:v>42595</c:v>
                </c:pt>
                <c:pt idx="3752">
                  <c:v>42596</c:v>
                </c:pt>
                <c:pt idx="3753">
                  <c:v>42597</c:v>
                </c:pt>
                <c:pt idx="3754">
                  <c:v>42598</c:v>
                </c:pt>
                <c:pt idx="3755">
                  <c:v>42599</c:v>
                </c:pt>
                <c:pt idx="3756">
                  <c:v>42600</c:v>
                </c:pt>
                <c:pt idx="3757">
                  <c:v>42601</c:v>
                </c:pt>
                <c:pt idx="3758">
                  <c:v>42602</c:v>
                </c:pt>
                <c:pt idx="3759">
                  <c:v>42603</c:v>
                </c:pt>
                <c:pt idx="3760">
                  <c:v>42604</c:v>
                </c:pt>
                <c:pt idx="3761">
                  <c:v>42605</c:v>
                </c:pt>
                <c:pt idx="3762">
                  <c:v>42606</c:v>
                </c:pt>
                <c:pt idx="3763">
                  <c:v>42607</c:v>
                </c:pt>
                <c:pt idx="3764">
                  <c:v>42608</c:v>
                </c:pt>
                <c:pt idx="3765">
                  <c:v>42609</c:v>
                </c:pt>
                <c:pt idx="3766">
                  <c:v>42610</c:v>
                </c:pt>
                <c:pt idx="3767">
                  <c:v>42611</c:v>
                </c:pt>
                <c:pt idx="3768">
                  <c:v>42612</c:v>
                </c:pt>
                <c:pt idx="3769">
                  <c:v>42613</c:v>
                </c:pt>
                <c:pt idx="3770">
                  <c:v>42614</c:v>
                </c:pt>
                <c:pt idx="3771">
                  <c:v>42615</c:v>
                </c:pt>
                <c:pt idx="3772">
                  <c:v>42616</c:v>
                </c:pt>
                <c:pt idx="3773">
                  <c:v>42617</c:v>
                </c:pt>
                <c:pt idx="3774">
                  <c:v>42618</c:v>
                </c:pt>
                <c:pt idx="3775">
                  <c:v>42619</c:v>
                </c:pt>
                <c:pt idx="3776">
                  <c:v>42620</c:v>
                </c:pt>
                <c:pt idx="3777">
                  <c:v>42621</c:v>
                </c:pt>
                <c:pt idx="3778">
                  <c:v>42622</c:v>
                </c:pt>
                <c:pt idx="3779">
                  <c:v>42623</c:v>
                </c:pt>
                <c:pt idx="3780">
                  <c:v>42624</c:v>
                </c:pt>
                <c:pt idx="3781">
                  <c:v>42625</c:v>
                </c:pt>
                <c:pt idx="3782">
                  <c:v>42626</c:v>
                </c:pt>
                <c:pt idx="3783">
                  <c:v>42627</c:v>
                </c:pt>
                <c:pt idx="3784">
                  <c:v>42628</c:v>
                </c:pt>
                <c:pt idx="3785">
                  <c:v>42629</c:v>
                </c:pt>
                <c:pt idx="3786">
                  <c:v>42630</c:v>
                </c:pt>
                <c:pt idx="3787">
                  <c:v>42631</c:v>
                </c:pt>
                <c:pt idx="3788">
                  <c:v>42632</c:v>
                </c:pt>
                <c:pt idx="3789">
                  <c:v>42633</c:v>
                </c:pt>
                <c:pt idx="3790">
                  <c:v>42634</c:v>
                </c:pt>
                <c:pt idx="3791">
                  <c:v>42635</c:v>
                </c:pt>
                <c:pt idx="3792">
                  <c:v>42636</c:v>
                </c:pt>
                <c:pt idx="3793">
                  <c:v>42637</c:v>
                </c:pt>
                <c:pt idx="3794">
                  <c:v>42638</c:v>
                </c:pt>
                <c:pt idx="3795">
                  <c:v>42639</c:v>
                </c:pt>
                <c:pt idx="3796">
                  <c:v>42640</c:v>
                </c:pt>
                <c:pt idx="3797">
                  <c:v>42641</c:v>
                </c:pt>
                <c:pt idx="3798">
                  <c:v>42642</c:v>
                </c:pt>
                <c:pt idx="3799">
                  <c:v>42643</c:v>
                </c:pt>
                <c:pt idx="3800">
                  <c:v>42644</c:v>
                </c:pt>
                <c:pt idx="3801">
                  <c:v>42645</c:v>
                </c:pt>
                <c:pt idx="3802">
                  <c:v>42646</c:v>
                </c:pt>
                <c:pt idx="3803">
                  <c:v>42647</c:v>
                </c:pt>
                <c:pt idx="3804">
                  <c:v>42648</c:v>
                </c:pt>
                <c:pt idx="3805">
                  <c:v>42649</c:v>
                </c:pt>
                <c:pt idx="3806">
                  <c:v>42650</c:v>
                </c:pt>
                <c:pt idx="3807">
                  <c:v>42651</c:v>
                </c:pt>
                <c:pt idx="3808">
                  <c:v>42652</c:v>
                </c:pt>
                <c:pt idx="3809">
                  <c:v>42653</c:v>
                </c:pt>
                <c:pt idx="3810">
                  <c:v>42654</c:v>
                </c:pt>
                <c:pt idx="3811">
                  <c:v>42655</c:v>
                </c:pt>
                <c:pt idx="3812">
                  <c:v>42656</c:v>
                </c:pt>
                <c:pt idx="3813">
                  <c:v>42657</c:v>
                </c:pt>
                <c:pt idx="3814">
                  <c:v>42658</c:v>
                </c:pt>
                <c:pt idx="3815">
                  <c:v>42659</c:v>
                </c:pt>
                <c:pt idx="3816">
                  <c:v>42660</c:v>
                </c:pt>
                <c:pt idx="3817">
                  <c:v>42661</c:v>
                </c:pt>
                <c:pt idx="3818">
                  <c:v>42662</c:v>
                </c:pt>
                <c:pt idx="3819">
                  <c:v>42663</c:v>
                </c:pt>
                <c:pt idx="3820">
                  <c:v>42664</c:v>
                </c:pt>
                <c:pt idx="3821">
                  <c:v>42665</c:v>
                </c:pt>
                <c:pt idx="3822">
                  <c:v>42666</c:v>
                </c:pt>
                <c:pt idx="3823">
                  <c:v>42667</c:v>
                </c:pt>
                <c:pt idx="3824">
                  <c:v>42668</c:v>
                </c:pt>
                <c:pt idx="3825">
                  <c:v>42669</c:v>
                </c:pt>
                <c:pt idx="3826">
                  <c:v>42670</c:v>
                </c:pt>
                <c:pt idx="3827">
                  <c:v>42671</c:v>
                </c:pt>
                <c:pt idx="3828">
                  <c:v>42672</c:v>
                </c:pt>
                <c:pt idx="3829">
                  <c:v>42673</c:v>
                </c:pt>
                <c:pt idx="3830">
                  <c:v>42674</c:v>
                </c:pt>
                <c:pt idx="3831">
                  <c:v>42675</c:v>
                </c:pt>
                <c:pt idx="3832">
                  <c:v>42676</c:v>
                </c:pt>
                <c:pt idx="3833">
                  <c:v>42677</c:v>
                </c:pt>
                <c:pt idx="3834">
                  <c:v>42678</c:v>
                </c:pt>
                <c:pt idx="3835">
                  <c:v>42679</c:v>
                </c:pt>
                <c:pt idx="3836">
                  <c:v>42680</c:v>
                </c:pt>
                <c:pt idx="3837">
                  <c:v>42681</c:v>
                </c:pt>
                <c:pt idx="3838">
                  <c:v>42682</c:v>
                </c:pt>
                <c:pt idx="3839">
                  <c:v>42683</c:v>
                </c:pt>
                <c:pt idx="3840">
                  <c:v>42684</c:v>
                </c:pt>
                <c:pt idx="3841">
                  <c:v>42685</c:v>
                </c:pt>
                <c:pt idx="3842">
                  <c:v>42686</c:v>
                </c:pt>
                <c:pt idx="3843">
                  <c:v>42687</c:v>
                </c:pt>
                <c:pt idx="3844">
                  <c:v>42688</c:v>
                </c:pt>
                <c:pt idx="3845">
                  <c:v>42689</c:v>
                </c:pt>
                <c:pt idx="3846">
                  <c:v>42690</c:v>
                </c:pt>
                <c:pt idx="3847">
                  <c:v>42691</c:v>
                </c:pt>
                <c:pt idx="3848">
                  <c:v>42692</c:v>
                </c:pt>
                <c:pt idx="3849">
                  <c:v>42693</c:v>
                </c:pt>
                <c:pt idx="3850">
                  <c:v>42694</c:v>
                </c:pt>
                <c:pt idx="3851">
                  <c:v>42695</c:v>
                </c:pt>
                <c:pt idx="3852">
                  <c:v>42696</c:v>
                </c:pt>
                <c:pt idx="3853">
                  <c:v>42697</c:v>
                </c:pt>
                <c:pt idx="3854">
                  <c:v>42698</c:v>
                </c:pt>
                <c:pt idx="3855">
                  <c:v>42699</c:v>
                </c:pt>
                <c:pt idx="3856">
                  <c:v>42700</c:v>
                </c:pt>
                <c:pt idx="3857">
                  <c:v>42701</c:v>
                </c:pt>
                <c:pt idx="3858">
                  <c:v>42702</c:v>
                </c:pt>
                <c:pt idx="3859">
                  <c:v>42703</c:v>
                </c:pt>
                <c:pt idx="3860">
                  <c:v>42704</c:v>
                </c:pt>
                <c:pt idx="3861">
                  <c:v>42705</c:v>
                </c:pt>
                <c:pt idx="3862">
                  <c:v>42706</c:v>
                </c:pt>
                <c:pt idx="3863">
                  <c:v>42707</c:v>
                </c:pt>
                <c:pt idx="3864">
                  <c:v>42708</c:v>
                </c:pt>
                <c:pt idx="3865">
                  <c:v>42709</c:v>
                </c:pt>
                <c:pt idx="3866">
                  <c:v>42710</c:v>
                </c:pt>
                <c:pt idx="3867">
                  <c:v>42711</c:v>
                </c:pt>
                <c:pt idx="3868">
                  <c:v>42712</c:v>
                </c:pt>
                <c:pt idx="3869">
                  <c:v>42713</c:v>
                </c:pt>
                <c:pt idx="3870">
                  <c:v>42714</c:v>
                </c:pt>
                <c:pt idx="3871">
                  <c:v>42715</c:v>
                </c:pt>
                <c:pt idx="3872">
                  <c:v>42716</c:v>
                </c:pt>
                <c:pt idx="3873">
                  <c:v>42717</c:v>
                </c:pt>
                <c:pt idx="3874">
                  <c:v>42718</c:v>
                </c:pt>
                <c:pt idx="3875">
                  <c:v>42719</c:v>
                </c:pt>
                <c:pt idx="3876">
                  <c:v>42720</c:v>
                </c:pt>
                <c:pt idx="3877">
                  <c:v>42721</c:v>
                </c:pt>
                <c:pt idx="3878">
                  <c:v>42722</c:v>
                </c:pt>
                <c:pt idx="3879">
                  <c:v>42723</c:v>
                </c:pt>
                <c:pt idx="3880">
                  <c:v>42724</c:v>
                </c:pt>
                <c:pt idx="3881">
                  <c:v>42725</c:v>
                </c:pt>
                <c:pt idx="3882">
                  <c:v>42726</c:v>
                </c:pt>
                <c:pt idx="3883">
                  <c:v>42727</c:v>
                </c:pt>
                <c:pt idx="3884">
                  <c:v>42728</c:v>
                </c:pt>
                <c:pt idx="3885">
                  <c:v>42729</c:v>
                </c:pt>
                <c:pt idx="3886">
                  <c:v>42730</c:v>
                </c:pt>
                <c:pt idx="3887">
                  <c:v>42731</c:v>
                </c:pt>
                <c:pt idx="3888">
                  <c:v>42732</c:v>
                </c:pt>
                <c:pt idx="3889">
                  <c:v>42733</c:v>
                </c:pt>
                <c:pt idx="3890">
                  <c:v>42734</c:v>
                </c:pt>
                <c:pt idx="3891">
                  <c:v>42735</c:v>
                </c:pt>
                <c:pt idx="3892">
                  <c:v>42736</c:v>
                </c:pt>
                <c:pt idx="3893">
                  <c:v>42737</c:v>
                </c:pt>
                <c:pt idx="3894">
                  <c:v>42738</c:v>
                </c:pt>
                <c:pt idx="3895">
                  <c:v>42739</c:v>
                </c:pt>
                <c:pt idx="3896">
                  <c:v>42740</c:v>
                </c:pt>
                <c:pt idx="3897">
                  <c:v>42741</c:v>
                </c:pt>
                <c:pt idx="3898">
                  <c:v>42742</c:v>
                </c:pt>
                <c:pt idx="3899">
                  <c:v>42743</c:v>
                </c:pt>
                <c:pt idx="3900">
                  <c:v>42744</c:v>
                </c:pt>
                <c:pt idx="3901">
                  <c:v>42745</c:v>
                </c:pt>
                <c:pt idx="3902">
                  <c:v>42746</c:v>
                </c:pt>
                <c:pt idx="3903">
                  <c:v>42747</c:v>
                </c:pt>
                <c:pt idx="3904">
                  <c:v>42748</c:v>
                </c:pt>
                <c:pt idx="3905">
                  <c:v>42749</c:v>
                </c:pt>
                <c:pt idx="3906">
                  <c:v>42750</c:v>
                </c:pt>
                <c:pt idx="3907">
                  <c:v>42751</c:v>
                </c:pt>
                <c:pt idx="3908">
                  <c:v>42752</c:v>
                </c:pt>
                <c:pt idx="3909">
                  <c:v>42753</c:v>
                </c:pt>
                <c:pt idx="3910">
                  <c:v>42754</c:v>
                </c:pt>
                <c:pt idx="3911">
                  <c:v>42755</c:v>
                </c:pt>
                <c:pt idx="3912">
                  <c:v>42756</c:v>
                </c:pt>
                <c:pt idx="3913">
                  <c:v>42757</c:v>
                </c:pt>
                <c:pt idx="3914">
                  <c:v>42758</c:v>
                </c:pt>
                <c:pt idx="3915">
                  <c:v>42759</c:v>
                </c:pt>
                <c:pt idx="3916">
                  <c:v>42760</c:v>
                </c:pt>
                <c:pt idx="3917">
                  <c:v>42761</c:v>
                </c:pt>
                <c:pt idx="3918">
                  <c:v>42762</c:v>
                </c:pt>
                <c:pt idx="3919">
                  <c:v>42763</c:v>
                </c:pt>
                <c:pt idx="3920">
                  <c:v>42764</c:v>
                </c:pt>
                <c:pt idx="3921">
                  <c:v>42765</c:v>
                </c:pt>
                <c:pt idx="3922">
                  <c:v>42766</c:v>
                </c:pt>
                <c:pt idx="3923">
                  <c:v>42767</c:v>
                </c:pt>
                <c:pt idx="3924">
                  <c:v>42768</c:v>
                </c:pt>
                <c:pt idx="3925">
                  <c:v>42769</c:v>
                </c:pt>
                <c:pt idx="3926">
                  <c:v>42770</c:v>
                </c:pt>
                <c:pt idx="3927">
                  <c:v>42771</c:v>
                </c:pt>
                <c:pt idx="3928">
                  <c:v>42772</c:v>
                </c:pt>
                <c:pt idx="3929">
                  <c:v>42773</c:v>
                </c:pt>
                <c:pt idx="3930">
                  <c:v>42774</c:v>
                </c:pt>
                <c:pt idx="3931">
                  <c:v>42775</c:v>
                </c:pt>
                <c:pt idx="3932">
                  <c:v>42776</c:v>
                </c:pt>
                <c:pt idx="3933">
                  <c:v>42777</c:v>
                </c:pt>
                <c:pt idx="3934">
                  <c:v>42778</c:v>
                </c:pt>
                <c:pt idx="3935">
                  <c:v>42779</c:v>
                </c:pt>
                <c:pt idx="3936">
                  <c:v>42780</c:v>
                </c:pt>
                <c:pt idx="3937">
                  <c:v>42781</c:v>
                </c:pt>
                <c:pt idx="3938">
                  <c:v>42782</c:v>
                </c:pt>
                <c:pt idx="3939">
                  <c:v>42783</c:v>
                </c:pt>
                <c:pt idx="3940">
                  <c:v>42784</c:v>
                </c:pt>
                <c:pt idx="3941">
                  <c:v>42785</c:v>
                </c:pt>
                <c:pt idx="3942">
                  <c:v>42786</c:v>
                </c:pt>
                <c:pt idx="3943">
                  <c:v>42787</c:v>
                </c:pt>
                <c:pt idx="3944">
                  <c:v>42788</c:v>
                </c:pt>
                <c:pt idx="3945">
                  <c:v>42789</c:v>
                </c:pt>
                <c:pt idx="3946">
                  <c:v>42790</c:v>
                </c:pt>
                <c:pt idx="3947">
                  <c:v>42791</c:v>
                </c:pt>
                <c:pt idx="3948">
                  <c:v>42792</c:v>
                </c:pt>
                <c:pt idx="3949">
                  <c:v>42793</c:v>
                </c:pt>
                <c:pt idx="3950">
                  <c:v>42794</c:v>
                </c:pt>
                <c:pt idx="3951">
                  <c:v>42795</c:v>
                </c:pt>
                <c:pt idx="3952">
                  <c:v>42796</c:v>
                </c:pt>
                <c:pt idx="3953">
                  <c:v>42797</c:v>
                </c:pt>
                <c:pt idx="3954">
                  <c:v>42798</c:v>
                </c:pt>
                <c:pt idx="3955">
                  <c:v>42799</c:v>
                </c:pt>
                <c:pt idx="3956">
                  <c:v>42800</c:v>
                </c:pt>
                <c:pt idx="3957">
                  <c:v>42801</c:v>
                </c:pt>
                <c:pt idx="3958">
                  <c:v>42802</c:v>
                </c:pt>
                <c:pt idx="3959">
                  <c:v>42803</c:v>
                </c:pt>
                <c:pt idx="3960">
                  <c:v>42804</c:v>
                </c:pt>
                <c:pt idx="3961">
                  <c:v>42805</c:v>
                </c:pt>
                <c:pt idx="3962">
                  <c:v>42806</c:v>
                </c:pt>
                <c:pt idx="3963">
                  <c:v>42807</c:v>
                </c:pt>
                <c:pt idx="3964">
                  <c:v>42808</c:v>
                </c:pt>
                <c:pt idx="3965">
                  <c:v>42809</c:v>
                </c:pt>
                <c:pt idx="3966">
                  <c:v>42810</c:v>
                </c:pt>
                <c:pt idx="3967">
                  <c:v>42811</c:v>
                </c:pt>
                <c:pt idx="3968">
                  <c:v>42812</c:v>
                </c:pt>
                <c:pt idx="3969">
                  <c:v>42813</c:v>
                </c:pt>
                <c:pt idx="3970">
                  <c:v>42814</c:v>
                </c:pt>
                <c:pt idx="3971">
                  <c:v>42815</c:v>
                </c:pt>
                <c:pt idx="3972">
                  <c:v>42816</c:v>
                </c:pt>
                <c:pt idx="3973">
                  <c:v>42817</c:v>
                </c:pt>
                <c:pt idx="3974">
                  <c:v>42818</c:v>
                </c:pt>
                <c:pt idx="3975">
                  <c:v>42819</c:v>
                </c:pt>
                <c:pt idx="3976">
                  <c:v>42820</c:v>
                </c:pt>
                <c:pt idx="3977">
                  <c:v>42821</c:v>
                </c:pt>
                <c:pt idx="3978">
                  <c:v>42822</c:v>
                </c:pt>
                <c:pt idx="3979">
                  <c:v>42823</c:v>
                </c:pt>
                <c:pt idx="3980">
                  <c:v>42824</c:v>
                </c:pt>
                <c:pt idx="3981">
                  <c:v>42825</c:v>
                </c:pt>
                <c:pt idx="3982">
                  <c:v>42826</c:v>
                </c:pt>
                <c:pt idx="3983">
                  <c:v>42827</c:v>
                </c:pt>
                <c:pt idx="3984">
                  <c:v>42828</c:v>
                </c:pt>
                <c:pt idx="3985">
                  <c:v>42829</c:v>
                </c:pt>
                <c:pt idx="3986">
                  <c:v>42830</c:v>
                </c:pt>
                <c:pt idx="3987">
                  <c:v>42831</c:v>
                </c:pt>
                <c:pt idx="3988">
                  <c:v>42832</c:v>
                </c:pt>
                <c:pt idx="3989">
                  <c:v>42833</c:v>
                </c:pt>
                <c:pt idx="3990">
                  <c:v>42834</c:v>
                </c:pt>
                <c:pt idx="3991">
                  <c:v>42835</c:v>
                </c:pt>
                <c:pt idx="3992">
                  <c:v>42836</c:v>
                </c:pt>
                <c:pt idx="3993">
                  <c:v>42837</c:v>
                </c:pt>
                <c:pt idx="3994">
                  <c:v>42838</c:v>
                </c:pt>
                <c:pt idx="3995">
                  <c:v>42839</c:v>
                </c:pt>
                <c:pt idx="3996">
                  <c:v>42840</c:v>
                </c:pt>
                <c:pt idx="3997">
                  <c:v>42841</c:v>
                </c:pt>
                <c:pt idx="3998">
                  <c:v>42842</c:v>
                </c:pt>
                <c:pt idx="3999">
                  <c:v>42843</c:v>
                </c:pt>
                <c:pt idx="4000">
                  <c:v>42844</c:v>
                </c:pt>
                <c:pt idx="4001">
                  <c:v>42845</c:v>
                </c:pt>
                <c:pt idx="4002">
                  <c:v>42846</c:v>
                </c:pt>
                <c:pt idx="4003">
                  <c:v>42847</c:v>
                </c:pt>
                <c:pt idx="4004">
                  <c:v>42848</c:v>
                </c:pt>
                <c:pt idx="4005">
                  <c:v>42849</c:v>
                </c:pt>
                <c:pt idx="4006">
                  <c:v>42850</c:v>
                </c:pt>
                <c:pt idx="4007">
                  <c:v>42851</c:v>
                </c:pt>
                <c:pt idx="4008">
                  <c:v>42852</c:v>
                </c:pt>
                <c:pt idx="4009">
                  <c:v>42853</c:v>
                </c:pt>
                <c:pt idx="4010">
                  <c:v>42854</c:v>
                </c:pt>
                <c:pt idx="4011">
                  <c:v>42855</c:v>
                </c:pt>
                <c:pt idx="4012">
                  <c:v>42856</c:v>
                </c:pt>
                <c:pt idx="4013">
                  <c:v>42857</c:v>
                </c:pt>
                <c:pt idx="4014">
                  <c:v>42858</c:v>
                </c:pt>
                <c:pt idx="4015">
                  <c:v>42859</c:v>
                </c:pt>
                <c:pt idx="4016">
                  <c:v>42860</c:v>
                </c:pt>
                <c:pt idx="4017">
                  <c:v>42861</c:v>
                </c:pt>
                <c:pt idx="4018">
                  <c:v>42862</c:v>
                </c:pt>
                <c:pt idx="4019">
                  <c:v>42863</c:v>
                </c:pt>
                <c:pt idx="4020">
                  <c:v>42864</c:v>
                </c:pt>
                <c:pt idx="4021">
                  <c:v>42865</c:v>
                </c:pt>
                <c:pt idx="4022">
                  <c:v>42866</c:v>
                </c:pt>
                <c:pt idx="4023">
                  <c:v>42867</c:v>
                </c:pt>
                <c:pt idx="4024">
                  <c:v>42868</c:v>
                </c:pt>
                <c:pt idx="4025">
                  <c:v>42869</c:v>
                </c:pt>
                <c:pt idx="4026">
                  <c:v>42870</c:v>
                </c:pt>
                <c:pt idx="4027">
                  <c:v>42871</c:v>
                </c:pt>
                <c:pt idx="4028">
                  <c:v>42872</c:v>
                </c:pt>
                <c:pt idx="4029">
                  <c:v>42873</c:v>
                </c:pt>
                <c:pt idx="4030">
                  <c:v>42874</c:v>
                </c:pt>
                <c:pt idx="4031">
                  <c:v>42875</c:v>
                </c:pt>
                <c:pt idx="4032">
                  <c:v>42876</c:v>
                </c:pt>
                <c:pt idx="4033">
                  <c:v>42877</c:v>
                </c:pt>
                <c:pt idx="4034">
                  <c:v>42878</c:v>
                </c:pt>
                <c:pt idx="4035">
                  <c:v>42879</c:v>
                </c:pt>
                <c:pt idx="4036">
                  <c:v>42880</c:v>
                </c:pt>
                <c:pt idx="4037">
                  <c:v>42881</c:v>
                </c:pt>
                <c:pt idx="4038">
                  <c:v>42882</c:v>
                </c:pt>
                <c:pt idx="4039">
                  <c:v>42883</c:v>
                </c:pt>
                <c:pt idx="4040">
                  <c:v>42884</c:v>
                </c:pt>
                <c:pt idx="4041">
                  <c:v>42885</c:v>
                </c:pt>
                <c:pt idx="4042">
                  <c:v>42886</c:v>
                </c:pt>
                <c:pt idx="4043">
                  <c:v>42887</c:v>
                </c:pt>
                <c:pt idx="4044">
                  <c:v>42888</c:v>
                </c:pt>
                <c:pt idx="4045">
                  <c:v>42889</c:v>
                </c:pt>
                <c:pt idx="4046">
                  <c:v>42890</c:v>
                </c:pt>
                <c:pt idx="4047">
                  <c:v>42891</c:v>
                </c:pt>
                <c:pt idx="4048">
                  <c:v>42892</c:v>
                </c:pt>
                <c:pt idx="4049">
                  <c:v>42893</c:v>
                </c:pt>
                <c:pt idx="4050">
                  <c:v>42894</c:v>
                </c:pt>
                <c:pt idx="4051">
                  <c:v>42895</c:v>
                </c:pt>
                <c:pt idx="4052">
                  <c:v>42896</c:v>
                </c:pt>
                <c:pt idx="4053">
                  <c:v>42897</c:v>
                </c:pt>
                <c:pt idx="4054">
                  <c:v>42898</c:v>
                </c:pt>
                <c:pt idx="4055">
                  <c:v>42899</c:v>
                </c:pt>
                <c:pt idx="4056">
                  <c:v>42900</c:v>
                </c:pt>
                <c:pt idx="4057">
                  <c:v>42901</c:v>
                </c:pt>
                <c:pt idx="4058">
                  <c:v>42902</c:v>
                </c:pt>
                <c:pt idx="4059">
                  <c:v>42903</c:v>
                </c:pt>
                <c:pt idx="4060">
                  <c:v>42904</c:v>
                </c:pt>
                <c:pt idx="4061">
                  <c:v>42905</c:v>
                </c:pt>
                <c:pt idx="4062">
                  <c:v>42906</c:v>
                </c:pt>
                <c:pt idx="4063">
                  <c:v>42907</c:v>
                </c:pt>
                <c:pt idx="4064">
                  <c:v>42908</c:v>
                </c:pt>
                <c:pt idx="4065">
                  <c:v>42909</c:v>
                </c:pt>
                <c:pt idx="4066">
                  <c:v>42910</c:v>
                </c:pt>
                <c:pt idx="4067">
                  <c:v>42911</c:v>
                </c:pt>
                <c:pt idx="4068">
                  <c:v>42912</c:v>
                </c:pt>
                <c:pt idx="4069">
                  <c:v>42913</c:v>
                </c:pt>
                <c:pt idx="4070">
                  <c:v>42914</c:v>
                </c:pt>
                <c:pt idx="4071">
                  <c:v>42915</c:v>
                </c:pt>
                <c:pt idx="4072">
                  <c:v>42916</c:v>
                </c:pt>
                <c:pt idx="4073">
                  <c:v>42917</c:v>
                </c:pt>
                <c:pt idx="4074">
                  <c:v>42918</c:v>
                </c:pt>
                <c:pt idx="4075">
                  <c:v>42919</c:v>
                </c:pt>
                <c:pt idx="4076">
                  <c:v>42920</c:v>
                </c:pt>
                <c:pt idx="4077">
                  <c:v>42921</c:v>
                </c:pt>
                <c:pt idx="4078">
                  <c:v>42922</c:v>
                </c:pt>
                <c:pt idx="4079">
                  <c:v>42923</c:v>
                </c:pt>
                <c:pt idx="4080">
                  <c:v>42924</c:v>
                </c:pt>
                <c:pt idx="4081">
                  <c:v>42925</c:v>
                </c:pt>
                <c:pt idx="4082">
                  <c:v>42926</c:v>
                </c:pt>
                <c:pt idx="4083">
                  <c:v>42927</c:v>
                </c:pt>
                <c:pt idx="4084">
                  <c:v>42928</c:v>
                </c:pt>
                <c:pt idx="4085">
                  <c:v>42929</c:v>
                </c:pt>
                <c:pt idx="4086">
                  <c:v>42930</c:v>
                </c:pt>
                <c:pt idx="4087">
                  <c:v>42931</c:v>
                </c:pt>
                <c:pt idx="4088">
                  <c:v>42932</c:v>
                </c:pt>
                <c:pt idx="4089">
                  <c:v>42933</c:v>
                </c:pt>
                <c:pt idx="4090">
                  <c:v>42934</c:v>
                </c:pt>
                <c:pt idx="4091">
                  <c:v>42935</c:v>
                </c:pt>
                <c:pt idx="4092">
                  <c:v>42936</c:v>
                </c:pt>
                <c:pt idx="4093">
                  <c:v>42937</c:v>
                </c:pt>
                <c:pt idx="4094">
                  <c:v>42938</c:v>
                </c:pt>
                <c:pt idx="4095">
                  <c:v>42939</c:v>
                </c:pt>
                <c:pt idx="4096">
                  <c:v>42940</c:v>
                </c:pt>
                <c:pt idx="4097">
                  <c:v>42941</c:v>
                </c:pt>
                <c:pt idx="4098">
                  <c:v>42942</c:v>
                </c:pt>
                <c:pt idx="4099">
                  <c:v>42943</c:v>
                </c:pt>
                <c:pt idx="4100">
                  <c:v>42944</c:v>
                </c:pt>
                <c:pt idx="4101">
                  <c:v>42945</c:v>
                </c:pt>
                <c:pt idx="4102">
                  <c:v>42946</c:v>
                </c:pt>
                <c:pt idx="4103">
                  <c:v>42947</c:v>
                </c:pt>
                <c:pt idx="4104">
                  <c:v>42948</c:v>
                </c:pt>
                <c:pt idx="4105">
                  <c:v>42949</c:v>
                </c:pt>
                <c:pt idx="4106">
                  <c:v>42950</c:v>
                </c:pt>
                <c:pt idx="4107">
                  <c:v>42951</c:v>
                </c:pt>
                <c:pt idx="4108">
                  <c:v>42952</c:v>
                </c:pt>
                <c:pt idx="4109">
                  <c:v>42953</c:v>
                </c:pt>
                <c:pt idx="4110">
                  <c:v>42954</c:v>
                </c:pt>
                <c:pt idx="4111">
                  <c:v>42955</c:v>
                </c:pt>
                <c:pt idx="4112">
                  <c:v>42956</c:v>
                </c:pt>
                <c:pt idx="4113">
                  <c:v>42957</c:v>
                </c:pt>
                <c:pt idx="4114">
                  <c:v>42958</c:v>
                </c:pt>
                <c:pt idx="4115">
                  <c:v>42959</c:v>
                </c:pt>
                <c:pt idx="4116">
                  <c:v>42960</c:v>
                </c:pt>
                <c:pt idx="4117">
                  <c:v>42961</c:v>
                </c:pt>
                <c:pt idx="4118">
                  <c:v>42962</c:v>
                </c:pt>
                <c:pt idx="4119">
                  <c:v>42963</c:v>
                </c:pt>
                <c:pt idx="4120">
                  <c:v>42964</c:v>
                </c:pt>
                <c:pt idx="4121">
                  <c:v>42965</c:v>
                </c:pt>
                <c:pt idx="4122">
                  <c:v>42966</c:v>
                </c:pt>
                <c:pt idx="4123">
                  <c:v>42967</c:v>
                </c:pt>
                <c:pt idx="4124">
                  <c:v>42968</c:v>
                </c:pt>
                <c:pt idx="4125">
                  <c:v>42969</c:v>
                </c:pt>
                <c:pt idx="4126">
                  <c:v>42970</c:v>
                </c:pt>
                <c:pt idx="4127">
                  <c:v>42971</c:v>
                </c:pt>
                <c:pt idx="4128">
                  <c:v>42972</c:v>
                </c:pt>
                <c:pt idx="4129">
                  <c:v>42973</c:v>
                </c:pt>
                <c:pt idx="4130">
                  <c:v>42974</c:v>
                </c:pt>
                <c:pt idx="4131">
                  <c:v>42975</c:v>
                </c:pt>
                <c:pt idx="4132">
                  <c:v>42976</c:v>
                </c:pt>
                <c:pt idx="4133">
                  <c:v>42977</c:v>
                </c:pt>
                <c:pt idx="4134">
                  <c:v>42978</c:v>
                </c:pt>
                <c:pt idx="4135">
                  <c:v>42979</c:v>
                </c:pt>
                <c:pt idx="4136">
                  <c:v>42980</c:v>
                </c:pt>
                <c:pt idx="4137">
                  <c:v>42981</c:v>
                </c:pt>
                <c:pt idx="4138">
                  <c:v>42982</c:v>
                </c:pt>
                <c:pt idx="4139">
                  <c:v>42983</c:v>
                </c:pt>
                <c:pt idx="4140">
                  <c:v>42984</c:v>
                </c:pt>
                <c:pt idx="4141">
                  <c:v>42985</c:v>
                </c:pt>
                <c:pt idx="4142">
                  <c:v>42986</c:v>
                </c:pt>
                <c:pt idx="4143">
                  <c:v>42987</c:v>
                </c:pt>
                <c:pt idx="4144">
                  <c:v>42988</c:v>
                </c:pt>
                <c:pt idx="4145">
                  <c:v>42989</c:v>
                </c:pt>
                <c:pt idx="4146">
                  <c:v>42990</c:v>
                </c:pt>
                <c:pt idx="4147">
                  <c:v>42991</c:v>
                </c:pt>
                <c:pt idx="4148">
                  <c:v>42992</c:v>
                </c:pt>
                <c:pt idx="4149">
                  <c:v>42993</c:v>
                </c:pt>
                <c:pt idx="4150">
                  <c:v>42994</c:v>
                </c:pt>
                <c:pt idx="4151">
                  <c:v>42995</c:v>
                </c:pt>
                <c:pt idx="4152">
                  <c:v>42996</c:v>
                </c:pt>
                <c:pt idx="4153">
                  <c:v>42997</c:v>
                </c:pt>
                <c:pt idx="4154">
                  <c:v>42998</c:v>
                </c:pt>
                <c:pt idx="4155">
                  <c:v>42999</c:v>
                </c:pt>
                <c:pt idx="4156">
                  <c:v>43000</c:v>
                </c:pt>
                <c:pt idx="4157">
                  <c:v>43001</c:v>
                </c:pt>
                <c:pt idx="4158">
                  <c:v>43002</c:v>
                </c:pt>
                <c:pt idx="4159">
                  <c:v>43003</c:v>
                </c:pt>
                <c:pt idx="4160">
                  <c:v>43004</c:v>
                </c:pt>
                <c:pt idx="4161">
                  <c:v>43005</c:v>
                </c:pt>
                <c:pt idx="4162">
                  <c:v>43006</c:v>
                </c:pt>
                <c:pt idx="4163">
                  <c:v>43007</c:v>
                </c:pt>
                <c:pt idx="4164">
                  <c:v>43008</c:v>
                </c:pt>
                <c:pt idx="4165">
                  <c:v>43009</c:v>
                </c:pt>
                <c:pt idx="4166">
                  <c:v>43010</c:v>
                </c:pt>
                <c:pt idx="4167">
                  <c:v>43011</c:v>
                </c:pt>
                <c:pt idx="4168">
                  <c:v>43012</c:v>
                </c:pt>
                <c:pt idx="4169">
                  <c:v>43013</c:v>
                </c:pt>
                <c:pt idx="4170">
                  <c:v>43014</c:v>
                </c:pt>
                <c:pt idx="4171">
                  <c:v>43015</c:v>
                </c:pt>
                <c:pt idx="4172">
                  <c:v>43016</c:v>
                </c:pt>
                <c:pt idx="4173">
                  <c:v>43017</c:v>
                </c:pt>
                <c:pt idx="4174">
                  <c:v>43018</c:v>
                </c:pt>
                <c:pt idx="4175">
                  <c:v>43019</c:v>
                </c:pt>
                <c:pt idx="4176">
                  <c:v>43020</c:v>
                </c:pt>
                <c:pt idx="4177">
                  <c:v>43021</c:v>
                </c:pt>
                <c:pt idx="4178">
                  <c:v>43022</c:v>
                </c:pt>
                <c:pt idx="4179">
                  <c:v>43023</c:v>
                </c:pt>
                <c:pt idx="4180">
                  <c:v>43024</c:v>
                </c:pt>
                <c:pt idx="4181">
                  <c:v>43025</c:v>
                </c:pt>
                <c:pt idx="4182">
                  <c:v>43026</c:v>
                </c:pt>
                <c:pt idx="4183">
                  <c:v>43027</c:v>
                </c:pt>
                <c:pt idx="4184">
                  <c:v>43028</c:v>
                </c:pt>
                <c:pt idx="4185">
                  <c:v>43029</c:v>
                </c:pt>
                <c:pt idx="4186">
                  <c:v>43030</c:v>
                </c:pt>
                <c:pt idx="4187">
                  <c:v>43031</c:v>
                </c:pt>
                <c:pt idx="4188">
                  <c:v>43032</c:v>
                </c:pt>
                <c:pt idx="4189">
                  <c:v>43033</c:v>
                </c:pt>
                <c:pt idx="4190">
                  <c:v>43034</c:v>
                </c:pt>
                <c:pt idx="4191">
                  <c:v>43035</c:v>
                </c:pt>
                <c:pt idx="4192">
                  <c:v>43036</c:v>
                </c:pt>
                <c:pt idx="4193">
                  <c:v>43037</c:v>
                </c:pt>
                <c:pt idx="4194">
                  <c:v>43038</c:v>
                </c:pt>
                <c:pt idx="4195">
                  <c:v>43039</c:v>
                </c:pt>
                <c:pt idx="4196">
                  <c:v>43040</c:v>
                </c:pt>
                <c:pt idx="4197">
                  <c:v>43041</c:v>
                </c:pt>
                <c:pt idx="4198">
                  <c:v>43042</c:v>
                </c:pt>
                <c:pt idx="4199">
                  <c:v>43043</c:v>
                </c:pt>
                <c:pt idx="4200">
                  <c:v>43044</c:v>
                </c:pt>
                <c:pt idx="4201">
                  <c:v>43045</c:v>
                </c:pt>
                <c:pt idx="4202">
                  <c:v>43046</c:v>
                </c:pt>
                <c:pt idx="4203">
                  <c:v>43047</c:v>
                </c:pt>
              </c:numCache>
            </c:numRef>
          </c:cat>
          <c:val>
            <c:numRef>
              <c:f>ActiveGroupsNumberPerMemberTop2!$U$2:$U$4205</c:f>
              <c:numCache>
                <c:formatCode>General</c:formatCode>
                <c:ptCount val="4204"/>
                <c:pt idx="4118">
                  <c:v>0</c:v>
                </c:pt>
                <c:pt idx="4119">
                  <c:v>143</c:v>
                </c:pt>
                <c:pt idx="4120">
                  <c:v>149</c:v>
                </c:pt>
                <c:pt idx="4121">
                  <c:v>149</c:v>
                </c:pt>
                <c:pt idx="4122">
                  <c:v>149</c:v>
                </c:pt>
                <c:pt idx="4123">
                  <c:v>149</c:v>
                </c:pt>
                <c:pt idx="4124">
                  <c:v>153</c:v>
                </c:pt>
                <c:pt idx="4125">
                  <c:v>146</c:v>
                </c:pt>
                <c:pt idx="4126">
                  <c:v>164</c:v>
                </c:pt>
                <c:pt idx="4127">
                  <c:v>171</c:v>
                </c:pt>
                <c:pt idx="4128">
                  <c:v>173</c:v>
                </c:pt>
                <c:pt idx="4129">
                  <c:v>181</c:v>
                </c:pt>
                <c:pt idx="4130">
                  <c:v>184</c:v>
                </c:pt>
                <c:pt idx="4131">
                  <c:v>180</c:v>
                </c:pt>
                <c:pt idx="4132">
                  <c:v>191</c:v>
                </c:pt>
                <c:pt idx="4133">
                  <c:v>190</c:v>
                </c:pt>
                <c:pt idx="4134">
                  <c:v>190</c:v>
                </c:pt>
                <c:pt idx="4135">
                  <c:v>190</c:v>
                </c:pt>
                <c:pt idx="4136">
                  <c:v>188</c:v>
                </c:pt>
                <c:pt idx="4137">
                  <c:v>188</c:v>
                </c:pt>
                <c:pt idx="4138">
                  <c:v>188</c:v>
                </c:pt>
                <c:pt idx="4139">
                  <c:v>188</c:v>
                </c:pt>
                <c:pt idx="4140">
                  <c:v>188</c:v>
                </c:pt>
                <c:pt idx="4141">
                  <c:v>182</c:v>
                </c:pt>
                <c:pt idx="4142">
                  <c:v>179</c:v>
                </c:pt>
                <c:pt idx="4143">
                  <c:v>173</c:v>
                </c:pt>
                <c:pt idx="4144">
                  <c:v>172</c:v>
                </c:pt>
                <c:pt idx="4145">
                  <c:v>173</c:v>
                </c:pt>
                <c:pt idx="4146">
                  <c:v>173</c:v>
                </c:pt>
                <c:pt idx="4147">
                  <c:v>169</c:v>
                </c:pt>
                <c:pt idx="4148">
                  <c:v>168</c:v>
                </c:pt>
                <c:pt idx="4149">
                  <c:v>162</c:v>
                </c:pt>
                <c:pt idx="4150">
                  <c:v>162</c:v>
                </c:pt>
                <c:pt idx="4151">
                  <c:v>162</c:v>
                </c:pt>
                <c:pt idx="4152">
                  <c:v>162</c:v>
                </c:pt>
                <c:pt idx="4153">
                  <c:v>158</c:v>
                </c:pt>
                <c:pt idx="4154">
                  <c:v>158</c:v>
                </c:pt>
                <c:pt idx="4155">
                  <c:v>153</c:v>
                </c:pt>
                <c:pt idx="4156">
                  <c:v>153</c:v>
                </c:pt>
                <c:pt idx="4157">
                  <c:v>152</c:v>
                </c:pt>
                <c:pt idx="4158">
                  <c:v>152</c:v>
                </c:pt>
                <c:pt idx="4159">
                  <c:v>152</c:v>
                </c:pt>
                <c:pt idx="4160">
                  <c:v>150</c:v>
                </c:pt>
                <c:pt idx="4161">
                  <c:v>149</c:v>
                </c:pt>
                <c:pt idx="4162">
                  <c:v>141</c:v>
                </c:pt>
                <c:pt idx="4163">
                  <c:v>138</c:v>
                </c:pt>
                <c:pt idx="4164">
                  <c:v>135</c:v>
                </c:pt>
                <c:pt idx="4165">
                  <c:v>133</c:v>
                </c:pt>
                <c:pt idx="4166">
                  <c:v>132</c:v>
                </c:pt>
                <c:pt idx="4167">
                  <c:v>127</c:v>
                </c:pt>
                <c:pt idx="4168">
                  <c:v>123</c:v>
                </c:pt>
                <c:pt idx="4169">
                  <c:v>117</c:v>
                </c:pt>
                <c:pt idx="4170">
                  <c:v>115</c:v>
                </c:pt>
                <c:pt idx="4171">
                  <c:v>114</c:v>
                </c:pt>
                <c:pt idx="4172">
                  <c:v>114</c:v>
                </c:pt>
                <c:pt idx="4173">
                  <c:v>113</c:v>
                </c:pt>
                <c:pt idx="4174">
                  <c:v>106</c:v>
                </c:pt>
                <c:pt idx="4175">
                  <c:v>98</c:v>
                </c:pt>
                <c:pt idx="4176">
                  <c:v>98</c:v>
                </c:pt>
                <c:pt idx="4177">
                  <c:v>98</c:v>
                </c:pt>
                <c:pt idx="4178">
                  <c:v>98</c:v>
                </c:pt>
                <c:pt idx="4179">
                  <c:v>98</c:v>
                </c:pt>
                <c:pt idx="4180">
                  <c:v>97</c:v>
                </c:pt>
                <c:pt idx="4181">
                  <c:v>94</c:v>
                </c:pt>
                <c:pt idx="4182">
                  <c:v>86</c:v>
                </c:pt>
                <c:pt idx="4183">
                  <c:v>77</c:v>
                </c:pt>
                <c:pt idx="4184">
                  <c:v>76</c:v>
                </c:pt>
                <c:pt idx="4185">
                  <c:v>76</c:v>
                </c:pt>
                <c:pt idx="4186">
                  <c:v>71</c:v>
                </c:pt>
                <c:pt idx="4187">
                  <c:v>70</c:v>
                </c:pt>
                <c:pt idx="4188">
                  <c:v>62</c:v>
                </c:pt>
                <c:pt idx="4189">
                  <c:v>47</c:v>
                </c:pt>
                <c:pt idx="4190">
                  <c:v>44</c:v>
                </c:pt>
                <c:pt idx="4191">
                  <c:v>44</c:v>
                </c:pt>
                <c:pt idx="4192">
                  <c:v>43</c:v>
                </c:pt>
                <c:pt idx="4193">
                  <c:v>43</c:v>
                </c:pt>
                <c:pt idx="4194">
                  <c:v>37</c:v>
                </c:pt>
                <c:pt idx="4195">
                  <c:v>37</c:v>
                </c:pt>
                <c:pt idx="4196">
                  <c:v>28</c:v>
                </c:pt>
                <c:pt idx="4197">
                  <c:v>22</c:v>
                </c:pt>
                <c:pt idx="4198">
                  <c:v>22</c:v>
                </c:pt>
                <c:pt idx="4199">
                  <c:v>20</c:v>
                </c:pt>
                <c:pt idx="4200">
                  <c:v>13</c:v>
                </c:pt>
                <c:pt idx="4201">
                  <c:v>13</c:v>
                </c:pt>
                <c:pt idx="4202">
                  <c:v>5</c:v>
                </c:pt>
                <c:pt idx="4203">
                  <c:v>5</c:v>
                </c:pt>
              </c:numCache>
            </c:numRef>
          </c:val>
          <c:smooth val="0"/>
          <c:extLst>
            <c:ext xmlns:c16="http://schemas.microsoft.com/office/drawing/2014/chart" uri="{C3380CC4-5D6E-409C-BE32-E72D297353CC}">
              <c16:uniqueId val="{00000013-6294-42B4-AF5D-FAD33E072343}"/>
            </c:ext>
          </c:extLst>
        </c:ser>
        <c:dLbls>
          <c:showLegendKey val="0"/>
          <c:showVal val="0"/>
          <c:showCatName val="0"/>
          <c:showSerName val="0"/>
          <c:showPercent val="0"/>
          <c:showBubbleSize val="0"/>
        </c:dLbls>
        <c:smooth val="0"/>
        <c:axId val="547454576"/>
        <c:axId val="547452080"/>
      </c:lineChart>
      <c:dateAx>
        <c:axId val="54745457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547452080"/>
        <c:crosses val="autoZero"/>
        <c:auto val="1"/>
        <c:lblOffset val="100"/>
        <c:baseTimeUnit val="days"/>
      </c:dateAx>
      <c:valAx>
        <c:axId val="547452080"/>
        <c:scaling>
          <c:orientation val="minMax"/>
          <c:max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5474545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zh-CN" sz="1400" b="0" i="0" u="none" strike="noStrike" baseline="0" dirty="0">
                <a:effectLst/>
              </a:rPr>
              <a:t>事件的组织耗时分布</a:t>
            </a:r>
            <a:endParaRPr lang="en-US" altLang="zh-CN"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lineChart>
        <c:grouping val="standard"/>
        <c:varyColors val="0"/>
        <c:ser>
          <c:idx val="0"/>
          <c:order val="0"/>
          <c:tx>
            <c:strRef>
              <c:f>TimedeltaLayoutEvents!$B$1</c:f>
              <c:strCache>
                <c:ptCount val="1"/>
                <c:pt idx="0">
                  <c:v>count</c:v>
                </c:pt>
              </c:strCache>
            </c:strRef>
          </c:tx>
          <c:spPr>
            <a:ln w="28575" cap="rnd">
              <a:solidFill>
                <a:schemeClr val="accent1"/>
              </a:solidFill>
              <a:round/>
            </a:ln>
            <a:effectLst/>
          </c:spPr>
          <c:marker>
            <c:symbol val="none"/>
          </c:marker>
          <c:cat>
            <c:numRef>
              <c:f>TimedeltaLayoutEvents!$A$2:$A$78</c:f>
              <c:numCache>
                <c:formatCode>General</c:formatCode>
                <c:ptCount val="7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numCache>
            </c:numRef>
          </c:cat>
          <c:val>
            <c:numRef>
              <c:f>TimedeltaLayoutEvents!$B$2:$B$78</c:f>
              <c:numCache>
                <c:formatCode>General</c:formatCode>
                <c:ptCount val="77"/>
                <c:pt idx="0">
                  <c:v>338</c:v>
                </c:pt>
                <c:pt idx="1">
                  <c:v>245</c:v>
                </c:pt>
                <c:pt idx="2">
                  <c:v>137</c:v>
                </c:pt>
                <c:pt idx="3">
                  <c:v>160</c:v>
                </c:pt>
                <c:pt idx="4">
                  <c:v>166</c:v>
                </c:pt>
                <c:pt idx="5">
                  <c:v>170</c:v>
                </c:pt>
                <c:pt idx="6">
                  <c:v>186</c:v>
                </c:pt>
                <c:pt idx="7">
                  <c:v>212</c:v>
                </c:pt>
                <c:pt idx="8">
                  <c:v>222</c:v>
                </c:pt>
                <c:pt idx="9">
                  <c:v>225</c:v>
                </c:pt>
                <c:pt idx="10">
                  <c:v>175</c:v>
                </c:pt>
                <c:pt idx="11">
                  <c:v>158</c:v>
                </c:pt>
                <c:pt idx="12">
                  <c:v>165</c:v>
                </c:pt>
                <c:pt idx="13">
                  <c:v>157</c:v>
                </c:pt>
                <c:pt idx="14">
                  <c:v>155</c:v>
                </c:pt>
                <c:pt idx="15">
                  <c:v>132</c:v>
                </c:pt>
                <c:pt idx="16">
                  <c:v>152</c:v>
                </c:pt>
                <c:pt idx="17">
                  <c:v>134</c:v>
                </c:pt>
                <c:pt idx="18">
                  <c:v>112</c:v>
                </c:pt>
                <c:pt idx="19">
                  <c:v>147</c:v>
                </c:pt>
                <c:pt idx="20">
                  <c:v>224</c:v>
                </c:pt>
                <c:pt idx="21">
                  <c:v>181</c:v>
                </c:pt>
                <c:pt idx="22">
                  <c:v>148</c:v>
                </c:pt>
                <c:pt idx="23">
                  <c:v>160</c:v>
                </c:pt>
                <c:pt idx="24">
                  <c:v>150</c:v>
                </c:pt>
                <c:pt idx="25">
                  <c:v>157</c:v>
                </c:pt>
                <c:pt idx="26">
                  <c:v>147</c:v>
                </c:pt>
                <c:pt idx="27">
                  <c:v>138</c:v>
                </c:pt>
                <c:pt idx="28">
                  <c:v>149</c:v>
                </c:pt>
                <c:pt idx="29">
                  <c:v>70</c:v>
                </c:pt>
                <c:pt idx="30">
                  <c:v>51</c:v>
                </c:pt>
                <c:pt idx="31">
                  <c:v>46</c:v>
                </c:pt>
                <c:pt idx="32">
                  <c:v>42</c:v>
                </c:pt>
                <c:pt idx="33">
                  <c:v>47</c:v>
                </c:pt>
                <c:pt idx="34">
                  <c:v>43</c:v>
                </c:pt>
                <c:pt idx="35">
                  <c:v>43</c:v>
                </c:pt>
                <c:pt idx="36">
                  <c:v>31</c:v>
                </c:pt>
                <c:pt idx="37">
                  <c:v>27</c:v>
                </c:pt>
                <c:pt idx="38">
                  <c:v>25</c:v>
                </c:pt>
                <c:pt idx="39">
                  <c:v>22</c:v>
                </c:pt>
                <c:pt idx="40">
                  <c:v>19</c:v>
                </c:pt>
                <c:pt idx="41">
                  <c:v>22</c:v>
                </c:pt>
                <c:pt idx="42">
                  <c:v>14</c:v>
                </c:pt>
                <c:pt idx="43">
                  <c:v>6</c:v>
                </c:pt>
                <c:pt idx="44">
                  <c:v>1</c:v>
                </c:pt>
                <c:pt idx="45">
                  <c:v>1</c:v>
                </c:pt>
                <c:pt idx="46">
                  <c:v>13</c:v>
                </c:pt>
                <c:pt idx="47">
                  <c:v>17</c:v>
                </c:pt>
                <c:pt idx="48">
                  <c:v>20</c:v>
                </c:pt>
                <c:pt idx="49">
                  <c:v>18</c:v>
                </c:pt>
                <c:pt idx="50">
                  <c:v>19</c:v>
                </c:pt>
                <c:pt idx="51">
                  <c:v>22</c:v>
                </c:pt>
                <c:pt idx="52">
                  <c:v>24</c:v>
                </c:pt>
                <c:pt idx="53">
                  <c:v>24</c:v>
                </c:pt>
                <c:pt idx="54">
                  <c:v>22</c:v>
                </c:pt>
                <c:pt idx="55">
                  <c:v>21</c:v>
                </c:pt>
                <c:pt idx="56">
                  <c:v>12</c:v>
                </c:pt>
                <c:pt idx="57">
                  <c:v>10</c:v>
                </c:pt>
                <c:pt idx="58">
                  <c:v>10</c:v>
                </c:pt>
                <c:pt idx="59">
                  <c:v>12</c:v>
                </c:pt>
                <c:pt idx="60">
                  <c:v>9</c:v>
                </c:pt>
                <c:pt idx="61">
                  <c:v>7</c:v>
                </c:pt>
                <c:pt idx="62">
                  <c:v>6</c:v>
                </c:pt>
                <c:pt idx="63">
                  <c:v>6</c:v>
                </c:pt>
                <c:pt idx="64">
                  <c:v>4</c:v>
                </c:pt>
                <c:pt idx="65">
                  <c:v>1</c:v>
                </c:pt>
                <c:pt idx="66">
                  <c:v>1</c:v>
                </c:pt>
                <c:pt idx="67">
                  <c:v>2</c:v>
                </c:pt>
                <c:pt idx="68">
                  <c:v>3</c:v>
                </c:pt>
                <c:pt idx="69">
                  <c:v>2</c:v>
                </c:pt>
                <c:pt idx="70">
                  <c:v>2</c:v>
                </c:pt>
                <c:pt idx="71">
                  <c:v>2</c:v>
                </c:pt>
                <c:pt idx="72">
                  <c:v>1</c:v>
                </c:pt>
                <c:pt idx="73">
                  <c:v>1</c:v>
                </c:pt>
                <c:pt idx="74">
                  <c:v>1</c:v>
                </c:pt>
                <c:pt idx="75">
                  <c:v>2</c:v>
                </c:pt>
                <c:pt idx="76">
                  <c:v>1</c:v>
                </c:pt>
              </c:numCache>
            </c:numRef>
          </c:val>
          <c:smooth val="0"/>
          <c:extLst>
            <c:ext xmlns:c16="http://schemas.microsoft.com/office/drawing/2014/chart" uri="{C3380CC4-5D6E-409C-BE32-E72D297353CC}">
              <c16:uniqueId val="{00000000-ED05-4AFF-9DA5-256D639C54CA}"/>
            </c:ext>
          </c:extLst>
        </c:ser>
        <c:dLbls>
          <c:showLegendKey val="0"/>
          <c:showVal val="0"/>
          <c:showCatName val="0"/>
          <c:showSerName val="0"/>
          <c:showPercent val="0"/>
          <c:showBubbleSize val="0"/>
        </c:dLbls>
        <c:smooth val="0"/>
        <c:axId val="138477568"/>
        <c:axId val="138466336"/>
      </c:lineChart>
      <c:catAx>
        <c:axId val="138477568"/>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zh-CN" altLang="en-US" sz="1100" dirty="0"/>
                  <a:t>耗时</a:t>
                </a:r>
                <a:r>
                  <a:rPr lang="en-US" altLang="zh-CN" sz="1100" dirty="0"/>
                  <a:t>/</a:t>
                </a:r>
                <a:r>
                  <a:rPr lang="zh-CN" altLang="en-US" sz="1100" dirty="0"/>
                  <a:t>周</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zh-CN"/>
          </a:p>
        </c:txPr>
        <c:crossAx val="138466336"/>
        <c:crosses val="autoZero"/>
        <c:auto val="1"/>
        <c:lblAlgn val="ctr"/>
        <c:lblOffset val="100"/>
        <c:noMultiLvlLbl val="0"/>
      </c:catAx>
      <c:valAx>
        <c:axId val="138466336"/>
        <c:scaling>
          <c:orientation val="minMax"/>
          <c:max val="3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zh-CN" altLang="en-US" sz="1100" dirty="0"/>
                  <a:t>事件数量</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1384775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zh-CN" sz="1400" b="0" i="0" u="none" strike="noStrike" baseline="0" dirty="0">
                <a:effectLst/>
              </a:rPr>
              <a:t>每月新增群组数量的预测</a:t>
            </a:r>
            <a:r>
              <a:rPr lang="zh-CN" altLang="en-US" sz="1400" b="0" i="0" u="none" strike="noStrike" baseline="0" dirty="0">
                <a:effectLst/>
              </a:rPr>
              <a:t>（未来</a:t>
            </a:r>
            <a:r>
              <a:rPr lang="en-US" altLang="zh-CN" sz="1400" b="0" i="0" u="none" strike="noStrike" baseline="0" dirty="0">
                <a:effectLst/>
              </a:rPr>
              <a:t>12</a:t>
            </a:r>
            <a:r>
              <a:rPr lang="zh-CN" altLang="en-US" sz="1400" b="0" i="0" u="none" strike="noStrike" baseline="0" dirty="0">
                <a:effectLst/>
              </a:rPr>
              <a:t>个月）</a:t>
            </a:r>
            <a:endParaRPr lang="zh-CN" alt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lineChart>
        <c:grouping val="standard"/>
        <c:varyColors val="0"/>
        <c:ser>
          <c:idx val="0"/>
          <c:order val="0"/>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Sheet1!$A$182:$A$194</c:f>
              <c:numCache>
                <c:formatCode>m/d/yyyy</c:formatCode>
                <c:ptCount val="13"/>
                <c:pt idx="0">
                  <c:v>43036</c:v>
                </c:pt>
                <c:pt idx="1">
                  <c:v>43067</c:v>
                </c:pt>
                <c:pt idx="2">
                  <c:v>43097</c:v>
                </c:pt>
                <c:pt idx="3">
                  <c:v>43128</c:v>
                </c:pt>
                <c:pt idx="4">
                  <c:v>43159</c:v>
                </c:pt>
                <c:pt idx="5">
                  <c:v>43187</c:v>
                </c:pt>
                <c:pt idx="6">
                  <c:v>43218</c:v>
                </c:pt>
                <c:pt idx="7">
                  <c:v>43248</c:v>
                </c:pt>
                <c:pt idx="8">
                  <c:v>43279</c:v>
                </c:pt>
                <c:pt idx="9">
                  <c:v>43309</c:v>
                </c:pt>
                <c:pt idx="10">
                  <c:v>43340</c:v>
                </c:pt>
                <c:pt idx="11">
                  <c:v>43371</c:v>
                </c:pt>
                <c:pt idx="12">
                  <c:v>43401</c:v>
                </c:pt>
              </c:numCache>
            </c:numRef>
          </c:cat>
          <c:val>
            <c:numRef>
              <c:f>Sheet1!$B$182:$B$194</c:f>
              <c:numCache>
                <c:formatCode>General</c:formatCode>
                <c:ptCount val="13"/>
                <c:pt idx="0">
                  <c:v>530</c:v>
                </c:pt>
                <c:pt idx="1">
                  <c:v>566</c:v>
                </c:pt>
                <c:pt idx="2">
                  <c:v>591</c:v>
                </c:pt>
                <c:pt idx="3">
                  <c:v>707</c:v>
                </c:pt>
                <c:pt idx="4">
                  <c:v>774</c:v>
                </c:pt>
                <c:pt idx="5">
                  <c:v>781</c:v>
                </c:pt>
                <c:pt idx="6">
                  <c:v>810</c:v>
                </c:pt>
                <c:pt idx="7">
                  <c:v>886</c:v>
                </c:pt>
                <c:pt idx="8">
                  <c:v>988</c:v>
                </c:pt>
                <c:pt idx="9">
                  <c:v>1066</c:v>
                </c:pt>
                <c:pt idx="10">
                  <c:v>1149</c:v>
                </c:pt>
                <c:pt idx="11">
                  <c:v>1299</c:v>
                </c:pt>
                <c:pt idx="12">
                  <c:v>1343</c:v>
                </c:pt>
              </c:numCache>
            </c:numRef>
          </c:val>
          <c:smooth val="0"/>
          <c:extLst>
            <c:ext xmlns:c16="http://schemas.microsoft.com/office/drawing/2014/chart" uri="{C3380CC4-5D6E-409C-BE32-E72D297353CC}">
              <c16:uniqueId val="{00000000-2EFF-414B-9809-1D441E02081B}"/>
            </c:ext>
          </c:extLst>
        </c:ser>
        <c:dLbls>
          <c:dLblPos val="t"/>
          <c:showLegendKey val="0"/>
          <c:showVal val="1"/>
          <c:showCatName val="0"/>
          <c:showSerName val="0"/>
          <c:showPercent val="0"/>
          <c:showBubbleSize val="0"/>
        </c:dLbls>
        <c:smooth val="0"/>
        <c:axId val="937547903"/>
        <c:axId val="937552895"/>
      </c:lineChart>
      <c:catAx>
        <c:axId val="937547903"/>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937552895"/>
        <c:crosses val="autoZero"/>
        <c:auto val="0"/>
        <c:lblAlgn val="ctr"/>
        <c:lblOffset val="100"/>
        <c:noMultiLvlLbl val="1"/>
      </c:catAx>
      <c:valAx>
        <c:axId val="93755289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93754790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zh-CN" altLang="zh-CN" sz="1400" b="0" i="0" u="none" strike="noStrike" baseline="0" dirty="0">
                <a:effectLst/>
              </a:rPr>
              <a:t>每月群组总数的预测</a:t>
            </a:r>
            <a:endParaRPr lang="zh-CN" alt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lineChart>
        <c:grouping val="standard"/>
        <c:varyColors val="0"/>
        <c:ser>
          <c:idx val="0"/>
          <c:order val="0"/>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'[Microsoft Word 中的图表]Sheet1'!$A$182:$A$194</c:f>
              <c:numCache>
                <c:formatCode>m/d/yyyy</c:formatCode>
                <c:ptCount val="13"/>
                <c:pt idx="0">
                  <c:v>43036</c:v>
                </c:pt>
                <c:pt idx="1">
                  <c:v>43067</c:v>
                </c:pt>
                <c:pt idx="2">
                  <c:v>43097</c:v>
                </c:pt>
                <c:pt idx="3">
                  <c:v>43128</c:v>
                </c:pt>
                <c:pt idx="4">
                  <c:v>43159</c:v>
                </c:pt>
                <c:pt idx="5">
                  <c:v>43187</c:v>
                </c:pt>
                <c:pt idx="6">
                  <c:v>43218</c:v>
                </c:pt>
                <c:pt idx="7">
                  <c:v>43248</c:v>
                </c:pt>
                <c:pt idx="8">
                  <c:v>43279</c:v>
                </c:pt>
                <c:pt idx="9">
                  <c:v>43309</c:v>
                </c:pt>
                <c:pt idx="10">
                  <c:v>43340</c:v>
                </c:pt>
                <c:pt idx="11">
                  <c:v>43371</c:v>
                </c:pt>
                <c:pt idx="12">
                  <c:v>43401</c:v>
                </c:pt>
              </c:numCache>
            </c:numRef>
          </c:cat>
          <c:val>
            <c:numRef>
              <c:f>'[Microsoft Word 中的图表]Sheet1'!$C$182:$C$194</c:f>
              <c:numCache>
                <c:formatCode>General</c:formatCode>
                <c:ptCount val="13"/>
                <c:pt idx="0">
                  <c:v>16330</c:v>
                </c:pt>
                <c:pt idx="1">
                  <c:v>16896</c:v>
                </c:pt>
                <c:pt idx="2">
                  <c:v>17487</c:v>
                </c:pt>
                <c:pt idx="3">
                  <c:v>18194</c:v>
                </c:pt>
                <c:pt idx="4">
                  <c:v>18968</c:v>
                </c:pt>
                <c:pt idx="5">
                  <c:v>19749</c:v>
                </c:pt>
                <c:pt idx="6">
                  <c:v>20559</c:v>
                </c:pt>
                <c:pt idx="7">
                  <c:v>21445</c:v>
                </c:pt>
                <c:pt idx="8">
                  <c:v>22433</c:v>
                </c:pt>
                <c:pt idx="9">
                  <c:v>23499</c:v>
                </c:pt>
                <c:pt idx="10">
                  <c:v>24648</c:v>
                </c:pt>
                <c:pt idx="11">
                  <c:v>25947</c:v>
                </c:pt>
                <c:pt idx="12">
                  <c:v>27290</c:v>
                </c:pt>
              </c:numCache>
            </c:numRef>
          </c:val>
          <c:smooth val="0"/>
          <c:extLst>
            <c:ext xmlns:c16="http://schemas.microsoft.com/office/drawing/2014/chart" uri="{C3380CC4-5D6E-409C-BE32-E72D297353CC}">
              <c16:uniqueId val="{00000000-A369-425B-B87B-C1A24A9374D2}"/>
            </c:ext>
          </c:extLst>
        </c:ser>
        <c:dLbls>
          <c:dLblPos val="t"/>
          <c:showLegendKey val="0"/>
          <c:showVal val="1"/>
          <c:showCatName val="0"/>
          <c:showSerName val="0"/>
          <c:showPercent val="0"/>
          <c:showBubbleSize val="0"/>
        </c:dLbls>
        <c:smooth val="0"/>
        <c:axId val="944549695"/>
        <c:axId val="944550111"/>
      </c:lineChart>
      <c:catAx>
        <c:axId val="944549695"/>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944550111"/>
        <c:crosses val="autoZero"/>
        <c:auto val="0"/>
        <c:lblAlgn val="ctr"/>
        <c:lblOffset val="100"/>
        <c:noMultiLvlLbl val="1"/>
      </c:catAx>
      <c:valAx>
        <c:axId val="9445501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CN"/>
          </a:p>
        </c:txPr>
        <c:crossAx val="94454969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withinLinear" id="14">
  <a:schemeClr val="accent1"/>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842517-5EEE-4609-965C-038DC45BB213}" type="datetimeFigureOut">
              <a:rPr lang="zh-CN" altLang="en-US" smtClean="0"/>
              <a:t>2021/3/19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9902FF-80AC-4F4F-B996-52E01B09CEC8}" type="slidenum">
              <a:rPr lang="zh-CN" altLang="en-US" smtClean="0"/>
              <a:t>‹#›</a:t>
            </a:fld>
            <a:endParaRPr lang="zh-CN" altLang="en-US"/>
          </a:p>
        </p:txBody>
      </p:sp>
    </p:spTree>
    <p:extLst>
      <p:ext uri="{BB962C8B-B14F-4D97-AF65-F5344CB8AC3E}">
        <p14:creationId xmlns:p14="http://schemas.microsoft.com/office/powerpoint/2010/main" val="3291956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6</a:t>
            </a:fld>
            <a:endParaRPr lang="zh-CN" altLang="en-US"/>
          </a:p>
        </p:txBody>
      </p:sp>
    </p:spTree>
    <p:extLst>
      <p:ext uri="{BB962C8B-B14F-4D97-AF65-F5344CB8AC3E}">
        <p14:creationId xmlns:p14="http://schemas.microsoft.com/office/powerpoint/2010/main" val="1908291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7</a:t>
            </a:fld>
            <a:endParaRPr lang="zh-CN" altLang="en-US"/>
          </a:p>
        </p:txBody>
      </p:sp>
    </p:spTree>
    <p:extLst>
      <p:ext uri="{BB962C8B-B14F-4D97-AF65-F5344CB8AC3E}">
        <p14:creationId xmlns:p14="http://schemas.microsoft.com/office/powerpoint/2010/main" val="4141942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8</a:t>
            </a:fld>
            <a:endParaRPr lang="zh-CN" altLang="en-US"/>
          </a:p>
        </p:txBody>
      </p:sp>
    </p:spTree>
    <p:extLst>
      <p:ext uri="{BB962C8B-B14F-4D97-AF65-F5344CB8AC3E}">
        <p14:creationId xmlns:p14="http://schemas.microsoft.com/office/powerpoint/2010/main" val="1579502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9</a:t>
            </a:fld>
            <a:endParaRPr lang="zh-CN" altLang="en-US"/>
          </a:p>
        </p:txBody>
      </p:sp>
    </p:spTree>
    <p:extLst>
      <p:ext uri="{BB962C8B-B14F-4D97-AF65-F5344CB8AC3E}">
        <p14:creationId xmlns:p14="http://schemas.microsoft.com/office/powerpoint/2010/main" val="1483371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10</a:t>
            </a:fld>
            <a:endParaRPr lang="zh-CN" altLang="en-US"/>
          </a:p>
        </p:txBody>
      </p:sp>
    </p:spTree>
    <p:extLst>
      <p:ext uri="{BB962C8B-B14F-4D97-AF65-F5344CB8AC3E}">
        <p14:creationId xmlns:p14="http://schemas.microsoft.com/office/powerpoint/2010/main" val="2087200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11</a:t>
            </a:fld>
            <a:endParaRPr lang="zh-CN" altLang="en-US"/>
          </a:p>
        </p:txBody>
      </p:sp>
    </p:spTree>
    <p:extLst>
      <p:ext uri="{BB962C8B-B14F-4D97-AF65-F5344CB8AC3E}">
        <p14:creationId xmlns:p14="http://schemas.microsoft.com/office/powerpoint/2010/main" val="2107518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12</a:t>
            </a:fld>
            <a:endParaRPr lang="zh-CN" altLang="en-US"/>
          </a:p>
        </p:txBody>
      </p:sp>
    </p:spTree>
    <p:extLst>
      <p:ext uri="{BB962C8B-B14F-4D97-AF65-F5344CB8AC3E}">
        <p14:creationId xmlns:p14="http://schemas.microsoft.com/office/powerpoint/2010/main" val="3174742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13</a:t>
            </a:fld>
            <a:endParaRPr lang="zh-CN" altLang="en-US"/>
          </a:p>
        </p:txBody>
      </p:sp>
    </p:spTree>
    <p:extLst>
      <p:ext uri="{BB962C8B-B14F-4D97-AF65-F5344CB8AC3E}">
        <p14:creationId xmlns:p14="http://schemas.microsoft.com/office/powerpoint/2010/main" val="2912429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14</a:t>
            </a:fld>
            <a:endParaRPr lang="zh-CN" altLang="en-US"/>
          </a:p>
        </p:txBody>
      </p:sp>
    </p:spTree>
    <p:extLst>
      <p:ext uri="{BB962C8B-B14F-4D97-AF65-F5344CB8AC3E}">
        <p14:creationId xmlns:p14="http://schemas.microsoft.com/office/powerpoint/2010/main" val="1588842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15</a:t>
            </a:fld>
            <a:endParaRPr lang="zh-CN" altLang="en-US"/>
          </a:p>
        </p:txBody>
      </p:sp>
    </p:spTree>
    <p:extLst>
      <p:ext uri="{BB962C8B-B14F-4D97-AF65-F5344CB8AC3E}">
        <p14:creationId xmlns:p14="http://schemas.microsoft.com/office/powerpoint/2010/main" val="4248732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16</a:t>
            </a:fld>
            <a:endParaRPr lang="zh-CN" altLang="en-US"/>
          </a:p>
        </p:txBody>
      </p:sp>
    </p:spTree>
    <p:extLst>
      <p:ext uri="{BB962C8B-B14F-4D97-AF65-F5344CB8AC3E}">
        <p14:creationId xmlns:p14="http://schemas.microsoft.com/office/powerpoint/2010/main" val="2019692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17</a:t>
            </a:fld>
            <a:endParaRPr lang="zh-CN" altLang="en-US"/>
          </a:p>
        </p:txBody>
      </p:sp>
    </p:spTree>
    <p:extLst>
      <p:ext uri="{BB962C8B-B14F-4D97-AF65-F5344CB8AC3E}">
        <p14:creationId xmlns:p14="http://schemas.microsoft.com/office/powerpoint/2010/main" val="1647650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18</a:t>
            </a:fld>
            <a:endParaRPr lang="zh-CN" altLang="en-US"/>
          </a:p>
        </p:txBody>
      </p:sp>
    </p:spTree>
    <p:extLst>
      <p:ext uri="{BB962C8B-B14F-4D97-AF65-F5344CB8AC3E}">
        <p14:creationId xmlns:p14="http://schemas.microsoft.com/office/powerpoint/2010/main" val="3648267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19</a:t>
            </a:fld>
            <a:endParaRPr lang="zh-CN" altLang="en-US"/>
          </a:p>
        </p:txBody>
      </p:sp>
    </p:spTree>
    <p:extLst>
      <p:ext uri="{BB962C8B-B14F-4D97-AF65-F5344CB8AC3E}">
        <p14:creationId xmlns:p14="http://schemas.microsoft.com/office/powerpoint/2010/main" val="518207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20</a:t>
            </a:fld>
            <a:endParaRPr lang="zh-CN" altLang="en-US"/>
          </a:p>
        </p:txBody>
      </p:sp>
    </p:spTree>
    <p:extLst>
      <p:ext uri="{BB962C8B-B14F-4D97-AF65-F5344CB8AC3E}">
        <p14:creationId xmlns:p14="http://schemas.microsoft.com/office/powerpoint/2010/main" val="1905041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21</a:t>
            </a:fld>
            <a:endParaRPr lang="zh-CN" altLang="en-US"/>
          </a:p>
        </p:txBody>
      </p:sp>
    </p:spTree>
    <p:extLst>
      <p:ext uri="{BB962C8B-B14F-4D97-AF65-F5344CB8AC3E}">
        <p14:creationId xmlns:p14="http://schemas.microsoft.com/office/powerpoint/2010/main" val="42292629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22</a:t>
            </a:fld>
            <a:endParaRPr lang="zh-CN" altLang="en-US"/>
          </a:p>
        </p:txBody>
      </p:sp>
    </p:spTree>
    <p:extLst>
      <p:ext uri="{BB962C8B-B14F-4D97-AF65-F5344CB8AC3E}">
        <p14:creationId xmlns:p14="http://schemas.microsoft.com/office/powerpoint/2010/main" val="2241041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23</a:t>
            </a:fld>
            <a:endParaRPr lang="zh-CN" altLang="en-US"/>
          </a:p>
        </p:txBody>
      </p:sp>
    </p:spTree>
    <p:extLst>
      <p:ext uri="{BB962C8B-B14F-4D97-AF65-F5344CB8AC3E}">
        <p14:creationId xmlns:p14="http://schemas.microsoft.com/office/powerpoint/2010/main" val="14333944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24</a:t>
            </a:fld>
            <a:endParaRPr lang="zh-CN" altLang="en-US"/>
          </a:p>
        </p:txBody>
      </p:sp>
    </p:spTree>
    <p:extLst>
      <p:ext uri="{BB962C8B-B14F-4D97-AF65-F5344CB8AC3E}">
        <p14:creationId xmlns:p14="http://schemas.microsoft.com/office/powerpoint/2010/main" val="1360289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25</a:t>
            </a:fld>
            <a:endParaRPr lang="zh-CN" altLang="en-US"/>
          </a:p>
        </p:txBody>
      </p:sp>
    </p:spTree>
    <p:extLst>
      <p:ext uri="{BB962C8B-B14F-4D97-AF65-F5344CB8AC3E}">
        <p14:creationId xmlns:p14="http://schemas.microsoft.com/office/powerpoint/2010/main" val="40760320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26</a:t>
            </a:fld>
            <a:endParaRPr lang="zh-CN" altLang="en-US"/>
          </a:p>
        </p:txBody>
      </p:sp>
    </p:spTree>
    <p:extLst>
      <p:ext uri="{BB962C8B-B14F-4D97-AF65-F5344CB8AC3E}">
        <p14:creationId xmlns:p14="http://schemas.microsoft.com/office/powerpoint/2010/main" val="11169983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27</a:t>
            </a:fld>
            <a:endParaRPr lang="zh-CN" altLang="en-US"/>
          </a:p>
        </p:txBody>
      </p:sp>
    </p:spTree>
    <p:extLst>
      <p:ext uri="{BB962C8B-B14F-4D97-AF65-F5344CB8AC3E}">
        <p14:creationId xmlns:p14="http://schemas.microsoft.com/office/powerpoint/2010/main" val="1855326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28</a:t>
            </a:fld>
            <a:endParaRPr lang="zh-CN" altLang="en-US"/>
          </a:p>
        </p:txBody>
      </p:sp>
    </p:spTree>
    <p:extLst>
      <p:ext uri="{BB962C8B-B14F-4D97-AF65-F5344CB8AC3E}">
        <p14:creationId xmlns:p14="http://schemas.microsoft.com/office/powerpoint/2010/main" val="1942122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30</a:t>
            </a:fld>
            <a:endParaRPr lang="zh-CN" altLang="en-US"/>
          </a:p>
        </p:txBody>
      </p:sp>
    </p:spTree>
    <p:extLst>
      <p:ext uri="{BB962C8B-B14F-4D97-AF65-F5344CB8AC3E}">
        <p14:creationId xmlns:p14="http://schemas.microsoft.com/office/powerpoint/2010/main" val="41712386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D9902FF-80AC-4F4F-B996-52E01B09CEC8}" type="slidenum">
              <a:rPr lang="zh-CN" altLang="en-US" smtClean="0"/>
              <a:t>32</a:t>
            </a:fld>
            <a:endParaRPr lang="zh-CN" altLang="en-US"/>
          </a:p>
        </p:txBody>
      </p:sp>
    </p:spTree>
    <p:extLst>
      <p:ext uri="{BB962C8B-B14F-4D97-AF65-F5344CB8AC3E}">
        <p14:creationId xmlns:p14="http://schemas.microsoft.com/office/powerpoint/2010/main" val="2591634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597408"/>
            <a:ext cx="10058400" cy="2374392"/>
          </a:xfrm>
        </p:spPr>
        <p:txBody>
          <a:bodyPr anchor="b">
            <a:normAutofit/>
          </a:bodyPr>
          <a:lstStyle>
            <a:lvl1pPr algn="l">
              <a:lnSpc>
                <a:spcPct val="85000"/>
              </a:lnSpc>
              <a:defRPr sz="8000" spc="-50" baseline="0">
                <a:solidFill>
                  <a:schemeClr val="tx1">
                    <a:lumMod val="85000"/>
                    <a:lumOff val="15000"/>
                  </a:schemeClr>
                </a:solidFill>
              </a:defRPr>
            </a:lvl1pPr>
          </a:lstStyle>
          <a:p>
            <a:r>
              <a:rPr lang="zh-CN" altLang="en-US" dirty="0"/>
              <a:t>单击此处编辑母版标题样式</a:t>
            </a:r>
            <a:endParaRPr lang="en-US" dirty="0"/>
          </a:p>
        </p:txBody>
      </p:sp>
      <p:sp>
        <p:nvSpPr>
          <p:cNvPr id="3" name="Subtitle 2"/>
          <p:cNvSpPr>
            <a:spLocks noGrp="1"/>
          </p:cNvSpPr>
          <p:nvPr>
            <p:ph type="subTitle" idx="1"/>
          </p:nvPr>
        </p:nvSpPr>
        <p:spPr>
          <a:xfrm>
            <a:off x="1100051" y="3102308"/>
            <a:ext cx="10058400" cy="628444"/>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CN" altLang="en-US" dirty="0"/>
              <a:t>单击以编辑母版副标题样式</a:t>
            </a:r>
            <a:endParaRPr lang="en-US" dirty="0"/>
          </a:p>
        </p:txBody>
      </p:sp>
      <p:sp>
        <p:nvSpPr>
          <p:cNvPr id="4" name="Date Placeholder 3"/>
          <p:cNvSpPr>
            <a:spLocks noGrp="1"/>
          </p:cNvSpPr>
          <p:nvPr>
            <p:ph type="dt" sz="half" idx="10"/>
          </p:nvPr>
        </p:nvSpPr>
        <p:spPr/>
        <p:txBody>
          <a:bodyPr/>
          <a:lstStyle/>
          <a:p>
            <a:fld id="{EB2F5626-82DE-4B57-B34E-613C0E7093B8}" type="datetime1">
              <a:rPr lang="zh-CN" altLang="en-US" smtClean="0"/>
              <a:t>2021/3/19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ECF69A9-2534-4A98-AAF7-2D66B409F68A}" type="slidenum">
              <a:rPr lang="zh-CN" altLang="en-US" smtClean="0"/>
              <a:t>‹#›</a:t>
            </a:fld>
            <a:endParaRPr lang="zh-CN" altLang="en-US"/>
          </a:p>
        </p:txBody>
      </p:sp>
      <p:cxnSp>
        <p:nvCxnSpPr>
          <p:cNvPr id="9" name="Straight Connector 8"/>
          <p:cNvCxnSpPr/>
          <p:nvPr/>
        </p:nvCxnSpPr>
        <p:spPr>
          <a:xfrm>
            <a:off x="1207658" y="2990088"/>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0653060"/>
      </p:ext>
    </p:extLst>
  </p:cSld>
  <p:clrMapOvr>
    <a:masterClrMapping/>
  </p:clrMapOvr>
  <p:transition>
    <p:push/>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54083" y="847813"/>
            <a:ext cx="10058400" cy="835152"/>
          </a:xfrm>
        </p:spPr>
        <p:txBody>
          <a:bodyPr/>
          <a:lstStyle>
            <a:lvl1pPr marL="0">
              <a:defRPr>
                <a:latin typeface="思源黑体 Normal" panose="020B0400000000000000" pitchFamily="34" charset="-122"/>
                <a:ea typeface="思源黑体 Normal" panose="020B0400000000000000" pitchFamily="34" charset="-122"/>
              </a:defRPr>
            </a:lvl1pPr>
          </a:lstStyle>
          <a:p>
            <a:r>
              <a:rPr lang="zh-CN" altLang="en-US" dirty="0"/>
              <a:t>单击此处编辑母版标题样式</a:t>
            </a:r>
            <a:endParaRPr lang="en-US" dirty="0"/>
          </a:p>
        </p:txBody>
      </p:sp>
      <p:sp>
        <p:nvSpPr>
          <p:cNvPr id="3" name="Content Placeholder 2"/>
          <p:cNvSpPr>
            <a:spLocks noGrp="1"/>
          </p:cNvSpPr>
          <p:nvPr>
            <p:ph idx="1"/>
          </p:nvPr>
        </p:nvSpPr>
        <p:spPr>
          <a:xfrm>
            <a:off x="1154083" y="1791339"/>
            <a:ext cx="10058400" cy="4023360"/>
          </a:xfrm>
        </p:spPr>
        <p:txBody>
          <a:bodyPr/>
          <a:lstStyle>
            <a:lvl1pPr>
              <a:lnSpc>
                <a:spcPct val="120000"/>
              </a:lnSpc>
              <a:defRPr sz="2400">
                <a:latin typeface="思源宋体 CN" panose="02020400000000000000" pitchFamily="18" charset="-122"/>
                <a:ea typeface="思源宋体 CN" panose="02020400000000000000" pitchFamily="18" charset="-122"/>
              </a:defRPr>
            </a:lvl1pPr>
            <a:lvl2pPr>
              <a:defRPr>
                <a:latin typeface="思源宋体 CN" panose="02020400000000000000" pitchFamily="18" charset="-122"/>
                <a:ea typeface="思源宋体 CN" panose="02020400000000000000" pitchFamily="18" charset="-122"/>
              </a:defRPr>
            </a:lvl2pPr>
            <a:lvl3pPr>
              <a:defRPr>
                <a:latin typeface="思源宋体 CN" panose="02020400000000000000" pitchFamily="18" charset="-122"/>
                <a:ea typeface="思源宋体 CN" panose="02020400000000000000" pitchFamily="18" charset="-122"/>
              </a:defRPr>
            </a:lvl3pPr>
            <a:lvl4pPr>
              <a:defRPr>
                <a:latin typeface="思源宋体 CN" panose="02020400000000000000" pitchFamily="18" charset="-122"/>
                <a:ea typeface="思源宋体 CN" panose="02020400000000000000" pitchFamily="18" charset="-122"/>
              </a:defRPr>
            </a:lvl4pPr>
            <a:lvl5pPr>
              <a:defRPr>
                <a:latin typeface="思源宋体 CN" panose="02020400000000000000" pitchFamily="18" charset="-122"/>
                <a:ea typeface="思源宋体 CN" panose="02020400000000000000" pitchFamily="18" charset="-122"/>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10"/>
          </p:nvPr>
        </p:nvSpPr>
        <p:spPr/>
        <p:txBody>
          <a:bodyPr/>
          <a:lstStyle/>
          <a:p>
            <a:fld id="{0B617376-0587-432C-BB22-3688E2E27CF1}" type="datetime1">
              <a:rPr lang="zh-CN" altLang="en-US" smtClean="0"/>
              <a:t>2021/3/19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ECF69A9-2534-4A98-AAF7-2D66B409F68A}" type="slidenum">
              <a:rPr lang="zh-CN" altLang="en-US" smtClean="0"/>
              <a:t>‹#›</a:t>
            </a:fld>
            <a:endParaRPr lang="zh-CN" altLang="en-US"/>
          </a:p>
        </p:txBody>
      </p:sp>
    </p:spTree>
    <p:extLst>
      <p:ext uri="{BB962C8B-B14F-4D97-AF65-F5344CB8AC3E}">
        <p14:creationId xmlns:p14="http://schemas.microsoft.com/office/powerpoint/2010/main" val="1707511756"/>
      </p:ext>
    </p:extLst>
  </p:cSld>
  <p:clrMapOvr>
    <a:masterClrMapping/>
  </p:clrMapOvr>
  <p:transition>
    <p:push/>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C43082C3-5FAE-4D91-AEA1-3C696CEE6117}" type="datetime1">
              <a:rPr lang="zh-CN" altLang="en-US" smtClean="0"/>
              <a:t>2021/3/19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ECF69A9-2534-4A98-AAF7-2D66B409F68A}" type="slidenum">
              <a:rPr lang="zh-CN" altLang="en-US" smtClean="0"/>
              <a:t>‹#›</a:t>
            </a:fld>
            <a:endParaRPr lang="zh-CN"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1967135"/>
      </p:ext>
    </p:extLst>
  </p:cSld>
  <p:clrMapOvr>
    <a:masterClrMapping/>
  </p:clrMapOvr>
  <p:transition>
    <p:push/>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67D8CA5-BBAC-4372-A271-B96E0A774B1F}" type="datetime1">
              <a:rPr lang="zh-CN" altLang="en-US" smtClean="0"/>
              <a:t>2021/3/19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ECF69A9-2534-4A98-AAF7-2D66B409F68A}" type="slidenum">
              <a:rPr lang="zh-CN" altLang="en-US" smtClean="0"/>
              <a:t>‹#›</a:t>
            </a:fld>
            <a:endParaRPr lang="zh-CN" altLang="en-US"/>
          </a:p>
        </p:txBody>
      </p:sp>
    </p:spTree>
    <p:extLst>
      <p:ext uri="{BB962C8B-B14F-4D97-AF65-F5344CB8AC3E}">
        <p14:creationId xmlns:p14="http://schemas.microsoft.com/office/powerpoint/2010/main" val="988861162"/>
      </p:ext>
    </p:extLst>
  </p:cSld>
  <p:clrMapOvr>
    <a:masterClrMapping/>
  </p:clrMapOvr>
  <p:transition>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1097280" y="2582334"/>
            <a:ext cx="4937760" cy="33782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217920" y="2582334"/>
            <a:ext cx="4937760" cy="33782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FE8D0E2E-D1E7-49CF-BD52-E2D3778B56EC}" type="datetime1">
              <a:rPr lang="zh-CN" altLang="en-US" smtClean="0"/>
              <a:t>2021/3/19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ECF69A9-2534-4A98-AAF7-2D66B409F68A}" type="slidenum">
              <a:rPr lang="zh-CN" altLang="en-US" smtClean="0"/>
              <a:t>‹#›</a:t>
            </a:fld>
            <a:endParaRPr lang="zh-CN" altLang="en-US"/>
          </a:p>
        </p:txBody>
      </p:sp>
    </p:spTree>
    <p:extLst>
      <p:ext uri="{BB962C8B-B14F-4D97-AF65-F5344CB8AC3E}">
        <p14:creationId xmlns:p14="http://schemas.microsoft.com/office/powerpoint/2010/main" val="1926522047"/>
      </p:ext>
    </p:extLst>
  </p:cSld>
  <p:clrMapOvr>
    <a:masterClrMapping/>
  </p:clrMapOvr>
  <p:transition>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3CAFF8FD-DC82-46CA-8346-DB552EAA5018}" type="datetime1">
              <a:rPr lang="zh-CN" altLang="en-US" smtClean="0"/>
              <a:t>2021/3/19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ECF69A9-2534-4A98-AAF7-2D66B409F68A}" type="slidenum">
              <a:rPr lang="zh-CN" altLang="en-US" smtClean="0"/>
              <a:t>‹#›</a:t>
            </a:fld>
            <a:endParaRPr lang="zh-CN" altLang="en-US"/>
          </a:p>
        </p:txBody>
      </p:sp>
    </p:spTree>
    <p:extLst>
      <p:ext uri="{BB962C8B-B14F-4D97-AF65-F5344CB8AC3E}">
        <p14:creationId xmlns:p14="http://schemas.microsoft.com/office/powerpoint/2010/main" val="629994261"/>
      </p:ext>
    </p:extLst>
  </p:cSld>
  <p:clrMapOvr>
    <a:masterClrMapping/>
  </p:clrMapOvr>
  <p:transition>
    <p:push/>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AB08648-7348-4832-872C-34246C3D6712}" type="datetime1">
              <a:rPr lang="zh-CN" altLang="en-US" smtClean="0"/>
              <a:t>2021/3/19</a:t>
            </a:fld>
            <a:endParaRPr lang="zh-CN"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zh-CN" altLang="en-US"/>
          </a:p>
        </p:txBody>
      </p:sp>
      <p:sp>
        <p:nvSpPr>
          <p:cNvPr id="9" name="Slide Number Placeholder 8"/>
          <p:cNvSpPr>
            <a:spLocks noGrp="1"/>
          </p:cNvSpPr>
          <p:nvPr>
            <p:ph type="sldNum" sz="quarter" idx="12"/>
          </p:nvPr>
        </p:nvSpPr>
        <p:spPr/>
        <p:txBody>
          <a:bodyPr/>
          <a:lstStyle/>
          <a:p>
            <a:fld id="{9ECF69A9-2534-4A98-AAF7-2D66B409F68A}" type="slidenum">
              <a:rPr lang="zh-CN" altLang="en-US" smtClean="0"/>
              <a:t>‹#›</a:t>
            </a:fld>
            <a:endParaRPr lang="zh-CN" altLang="en-US"/>
          </a:p>
        </p:txBody>
      </p:sp>
    </p:spTree>
    <p:extLst>
      <p:ext uri="{BB962C8B-B14F-4D97-AF65-F5344CB8AC3E}">
        <p14:creationId xmlns:p14="http://schemas.microsoft.com/office/powerpoint/2010/main" val="302069689"/>
      </p:ext>
    </p:extLst>
  </p:cSld>
  <p:clrMapOvr>
    <a:masterClrMapping/>
  </p:clrMapOvr>
  <p:transition>
    <p:push/>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zh-CN" altLang="en-US"/>
              <a:t>单击此处编辑母版标题样式</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CF79372-02EC-4DB3-989D-9804D1F92039}" type="datetime1">
              <a:rPr lang="zh-CN" altLang="en-US" smtClean="0"/>
              <a:t>2021/3/19</a:t>
            </a:fld>
            <a:endParaRPr lang="zh-CN"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zh-CN"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ECF69A9-2534-4A98-AAF7-2D66B409F68A}" type="slidenum">
              <a:rPr lang="zh-CN" altLang="en-US" smtClean="0"/>
              <a:t>‹#›</a:t>
            </a:fld>
            <a:endParaRPr lang="zh-CN" altLang="en-US"/>
          </a:p>
        </p:txBody>
      </p:sp>
    </p:spTree>
    <p:extLst>
      <p:ext uri="{BB962C8B-B14F-4D97-AF65-F5344CB8AC3E}">
        <p14:creationId xmlns:p14="http://schemas.microsoft.com/office/powerpoint/2010/main" val="381402666"/>
      </p:ext>
    </p:extLst>
  </p:cSld>
  <p:clrMapOvr>
    <a:masterClrMapping/>
  </p:clrMapOvr>
  <p:transition>
    <p:push/>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sp>
        <p:nvSpPr>
          <p:cNvPr id="5" name="Date Placeholder 4"/>
          <p:cNvSpPr>
            <a:spLocks noGrp="1"/>
          </p:cNvSpPr>
          <p:nvPr>
            <p:ph type="dt" sz="half" idx="10"/>
          </p:nvPr>
        </p:nvSpPr>
        <p:spPr/>
        <p:txBody>
          <a:bodyPr/>
          <a:lstStyle/>
          <a:p>
            <a:fld id="{EE6D37C8-C37E-43D6-9D5D-1ABDD5B3D699}" type="datetime1">
              <a:rPr lang="zh-CN" altLang="en-US" smtClean="0"/>
              <a:t>2021/3/19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ECF69A9-2534-4A98-AAF7-2D66B409F68A}" type="slidenum">
              <a:rPr lang="zh-CN" altLang="en-US" smtClean="0"/>
              <a:t>‹#›</a:t>
            </a:fld>
            <a:endParaRPr lang="zh-CN" altLang="en-US"/>
          </a:p>
        </p:txBody>
      </p:sp>
    </p:spTree>
    <p:extLst>
      <p:ext uri="{BB962C8B-B14F-4D97-AF65-F5344CB8AC3E}">
        <p14:creationId xmlns:p14="http://schemas.microsoft.com/office/powerpoint/2010/main" val="2575170200"/>
      </p:ext>
    </p:extLst>
  </p:cSld>
  <p:clrMapOvr>
    <a:masterClrMapping/>
  </p:clrMapOvr>
  <p:transition>
    <p:push/>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84866C1-D4D7-41DE-A48A-63BC52C61048}" type="datetime1">
              <a:rPr lang="zh-CN" altLang="en-US" smtClean="0"/>
              <a:t>2021/3/19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ECF69A9-2534-4A98-AAF7-2D66B409F68A}" type="slidenum">
              <a:rPr lang="zh-CN" altLang="en-US" smtClean="0"/>
              <a:t>‹#›</a:t>
            </a:fld>
            <a:endParaRPr lang="zh-CN" altLang="en-US"/>
          </a:p>
        </p:txBody>
      </p:sp>
    </p:spTree>
    <p:extLst>
      <p:ext uri="{BB962C8B-B14F-4D97-AF65-F5344CB8AC3E}">
        <p14:creationId xmlns:p14="http://schemas.microsoft.com/office/powerpoint/2010/main" val="3631170371"/>
      </p:ext>
    </p:extLst>
  </p:cSld>
  <p:clrMapOvr>
    <a:masterClrMapping/>
  </p:clrMapOvr>
  <p:transition>
    <p:push/>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竖排标题与文本">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7851156-74A7-4F9F-A0E9-EF56D7692AF0}" type="datetime1">
              <a:rPr lang="zh-CN" altLang="en-US" smtClean="0"/>
              <a:t>2021/3/19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ECF69A9-2534-4A98-AAF7-2D66B409F68A}" type="slidenum">
              <a:rPr lang="zh-CN" altLang="en-US" smtClean="0"/>
              <a:t>‹#›</a:t>
            </a:fld>
            <a:endParaRPr lang="zh-CN" altLang="en-US"/>
          </a:p>
        </p:txBody>
      </p:sp>
    </p:spTree>
    <p:extLst>
      <p:ext uri="{BB962C8B-B14F-4D97-AF65-F5344CB8AC3E}">
        <p14:creationId xmlns:p14="http://schemas.microsoft.com/office/powerpoint/2010/main" val="241810595"/>
      </p:ext>
    </p:extLst>
  </p:cSld>
  <p:clrMapOvr>
    <a:masterClrMapping/>
  </p:clrMapOvr>
  <p:transition>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zh-CN" altLang="en-US" dirty="0"/>
              <a:t>单击此处编辑母版标题样式</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CC45157-0B65-4F07-8663-0706E21E6FB8}" type="datetime1">
              <a:rPr lang="zh-CN" altLang="en-US" smtClean="0"/>
              <a:t>2021/3/19</a:t>
            </a:fld>
            <a:endParaRPr lang="zh-CN"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zh-CN"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9ECF69A9-2534-4A98-AAF7-2D66B409F68A}" type="slidenum">
              <a:rPr lang="zh-CN" altLang="en-US" smtClean="0"/>
              <a:t>‹#›</a:t>
            </a:fld>
            <a:endParaRPr lang="zh-CN"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9740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push/>
  </p:transition>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思源黑体 Normal" panose="020B0400000000000000" pitchFamily="34" charset="-122"/>
          <a:ea typeface="思源黑体 Normal" panose="020B0400000000000000" pitchFamily="34" charset="-122"/>
          <a:cs typeface="+mj-cs"/>
        </a:defRPr>
      </a:lvl1pPr>
    </p:titleStyle>
    <p:bodyStyle>
      <a:lvl1pPr marL="91440" indent="-91440" algn="l" defTabSz="914400" rtl="0" eaLnBrk="1" latinLnBrk="0" hangingPunct="1">
        <a:lnSpc>
          <a:spcPct val="12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思源宋体 CN" panose="02020400000000000000" pitchFamily="18" charset="-122"/>
          <a:ea typeface="思源宋体 CN" panose="02020400000000000000" pitchFamily="18" charset="-122"/>
          <a:cs typeface="+mn-cs"/>
        </a:defRPr>
      </a:lvl1pPr>
      <a:lvl2pPr marL="384048" indent="-182880" algn="l" defTabSz="914400" rtl="0" eaLnBrk="1" latinLnBrk="0" hangingPunct="1">
        <a:lnSpc>
          <a:spcPct val="12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思源宋体 CN" panose="02020400000000000000" pitchFamily="18" charset="-122"/>
          <a:ea typeface="思源宋体 CN" panose="02020400000000000000" pitchFamily="18" charset="-122"/>
          <a:cs typeface="+mn-cs"/>
        </a:defRPr>
      </a:lvl2pPr>
      <a:lvl3pPr marL="566928" indent="-182880" algn="l" defTabSz="914400" rtl="0" eaLnBrk="1" latinLnBrk="0" hangingPunct="1">
        <a:lnSpc>
          <a:spcPct val="12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思源宋体 CN" panose="02020400000000000000" pitchFamily="18" charset="-122"/>
          <a:ea typeface="思源宋体 CN" panose="02020400000000000000" pitchFamily="18" charset="-122"/>
          <a:cs typeface="+mn-cs"/>
        </a:defRPr>
      </a:lvl3pPr>
      <a:lvl4pPr marL="749808" indent="-182880" algn="l" defTabSz="914400" rtl="0" eaLnBrk="1" latinLnBrk="0" hangingPunct="1">
        <a:lnSpc>
          <a:spcPct val="12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思源宋体 CN" panose="02020400000000000000" pitchFamily="18" charset="-122"/>
          <a:ea typeface="思源宋体 CN" panose="02020400000000000000" pitchFamily="18" charset="-122"/>
          <a:cs typeface="+mn-cs"/>
        </a:defRPr>
      </a:lvl4pPr>
      <a:lvl5pPr marL="932688" indent="-182880" algn="l" defTabSz="914400" rtl="0" eaLnBrk="1" latinLnBrk="0" hangingPunct="1">
        <a:lnSpc>
          <a:spcPct val="12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思源宋体 CN" panose="02020400000000000000" pitchFamily="18" charset="-122"/>
          <a:ea typeface="思源宋体 CN" panose="02020400000000000000" pitchFamily="18" charset="-122"/>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2.xml"/><Relationship Id="rId5" Type="http://schemas.openxmlformats.org/officeDocument/2006/relationships/chart" Target="../charts/char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3.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4.xml"/><Relationship Id="rId5" Type="http://schemas.openxmlformats.org/officeDocument/2006/relationships/chart" Target="../charts/chart5.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5.xml"/><Relationship Id="rId5" Type="http://schemas.openxmlformats.org/officeDocument/2006/relationships/chart" Target="../charts/chart7.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7.xml"/><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8.xml"/><Relationship Id="rId4" Type="http://schemas.openxmlformats.org/officeDocument/2006/relationships/chart" Target="../charts/char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hemeOverride" Target="../theme/themeOverride9.xml"/><Relationship Id="rId5" Type="http://schemas.openxmlformats.org/officeDocument/2006/relationships/chart" Target="../charts/chart11.xml"/><Relationship Id="rId4" Type="http://schemas.openxmlformats.org/officeDocument/2006/relationships/chart" Target="../charts/chart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10.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1.xml"/><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3.xml"/><Relationship Id="rId5" Type="http://schemas.openxmlformats.org/officeDocument/2006/relationships/image" Target="../media/image6.emf"/><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hemeOverride" Target="../theme/themeOverride14.xml"/><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5.xml"/><Relationship Id="rId4" Type="http://schemas.openxmlformats.org/officeDocument/2006/relationships/chart" Target="../charts/chart1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6.xml"/><Relationship Id="rId4" Type="http://schemas.openxmlformats.org/officeDocument/2006/relationships/image" Target="../media/image6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hemeOverride" Target="../theme/themeOverride17.xml"/><Relationship Id="rId5" Type="http://schemas.openxmlformats.org/officeDocument/2006/relationships/chart" Target="../charts/chart17.xml"/><Relationship Id="rId4" Type="http://schemas.openxmlformats.org/officeDocument/2006/relationships/chart" Target="../charts/chart1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18.xml"/><Relationship Id="rId4" Type="http://schemas.openxmlformats.org/officeDocument/2006/relationships/chart" Target="../charts/chart1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hemeOverride" Target="../theme/themeOverride19.xml"/><Relationship Id="rId4" Type="http://schemas.openxmlformats.org/officeDocument/2006/relationships/chart" Target="../charts/chart1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hemeOverride" Target="../theme/themeOverride20.xml"/><Relationship Id="rId4" Type="http://schemas.openxmlformats.org/officeDocument/2006/relationships/chart" Target="../charts/chart2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21.xml"/><Relationship Id="rId5" Type="http://schemas.openxmlformats.org/officeDocument/2006/relationships/chart" Target="../charts/chart21.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2.xml"/><Relationship Id="rId5" Type="http://schemas.openxmlformats.org/officeDocument/2006/relationships/image" Target="../media/image9.png"/><Relationship Id="rId4" Type="http://schemas.openxmlformats.org/officeDocument/2006/relationships/chart" Target="../charts/chart2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hemeOverride" Target="../theme/themeOverride23.xml"/><Relationship Id="rId4" Type="http://schemas.openxmlformats.org/officeDocument/2006/relationships/chart" Target="../charts/chart2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hemeOverride" Target="../theme/themeOverride24.xml"/><Relationship Id="rId4" Type="http://schemas.openxmlformats.org/officeDocument/2006/relationships/chart" Target="../charts/chart24.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chart" Target="../charts/chart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l="-1000" r="-1000"/>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097280" y="654908"/>
            <a:ext cx="10058400" cy="2286247"/>
          </a:xfrm>
        </p:spPr>
        <p:txBody>
          <a:bodyPr>
            <a:normAutofit/>
          </a:bodyPr>
          <a:lstStyle/>
          <a:p>
            <a:r>
              <a:rPr lang="zh-CN" altLang="en-US" dirty="0">
                <a:latin typeface="思源黑体 Normal" panose="020B0400000000000000" pitchFamily="34" charset="-122"/>
                <a:ea typeface="思源黑体 Normal" panose="020B0400000000000000" pitchFamily="34" charset="-122"/>
              </a:rPr>
              <a:t>社交网络中群体行为分析</a:t>
            </a:r>
          </a:p>
        </p:txBody>
      </p:sp>
      <p:sp>
        <p:nvSpPr>
          <p:cNvPr id="3" name="副标题 2"/>
          <p:cNvSpPr>
            <a:spLocks noGrp="1"/>
          </p:cNvSpPr>
          <p:nvPr>
            <p:ph type="subTitle" idx="1"/>
          </p:nvPr>
        </p:nvSpPr>
        <p:spPr>
          <a:xfrm>
            <a:off x="1100051" y="3071664"/>
            <a:ext cx="10058400" cy="623007"/>
          </a:xfrm>
        </p:spPr>
        <p:txBody>
          <a:bodyPr/>
          <a:lstStyle/>
          <a:p>
            <a:r>
              <a:rPr lang="zh-CN" altLang="en-US" dirty="0">
                <a:solidFill>
                  <a:schemeClr val="tx1"/>
                </a:solidFill>
                <a:latin typeface="思源黑体 Normal" panose="020B0400000000000000" pitchFamily="34" charset="-122"/>
                <a:ea typeface="思源黑体 Normal" panose="020B0400000000000000" pitchFamily="34" charset="-122"/>
              </a:rPr>
              <a:t>毕业设计结题答辩</a:t>
            </a:r>
          </a:p>
        </p:txBody>
      </p:sp>
      <p:graphicFrame>
        <p:nvGraphicFramePr>
          <p:cNvPr id="6" name="表格 5"/>
          <p:cNvGraphicFramePr>
            <a:graphicFrameLocks noGrp="1"/>
          </p:cNvGraphicFramePr>
          <p:nvPr>
            <p:extLst>
              <p:ext uri="{D42A27DB-BD31-4B8C-83A1-F6EECF244321}">
                <p14:modId xmlns:p14="http://schemas.microsoft.com/office/powerpoint/2010/main" val="3895418744"/>
              </p:ext>
            </p:extLst>
          </p:nvPr>
        </p:nvGraphicFramePr>
        <p:xfrm>
          <a:off x="6947518" y="3986062"/>
          <a:ext cx="4208162" cy="1854200"/>
        </p:xfrm>
        <a:graphic>
          <a:graphicData uri="http://schemas.openxmlformats.org/drawingml/2006/table">
            <a:tbl>
              <a:tblPr firstRow="1" bandRow="1">
                <a:tableStyleId>{5C22544A-7EE6-4342-B048-85BDC9FD1C3A}</a:tableStyleId>
              </a:tblPr>
              <a:tblGrid>
                <a:gridCol w="1170871">
                  <a:extLst>
                    <a:ext uri="{9D8B030D-6E8A-4147-A177-3AD203B41FA5}">
                      <a16:colId xmlns:a16="http://schemas.microsoft.com/office/drawing/2014/main" val="3676058028"/>
                    </a:ext>
                  </a:extLst>
                </a:gridCol>
                <a:gridCol w="3037291">
                  <a:extLst>
                    <a:ext uri="{9D8B030D-6E8A-4147-A177-3AD203B41FA5}">
                      <a16:colId xmlns:a16="http://schemas.microsoft.com/office/drawing/2014/main" val="1324362617"/>
                    </a:ext>
                  </a:extLst>
                </a:gridCol>
              </a:tblGrid>
              <a:tr h="370840">
                <a:tc>
                  <a:txBody>
                    <a:bodyPr/>
                    <a:lstStyle/>
                    <a:p>
                      <a:r>
                        <a:rPr lang="zh-CN" altLang="en-US" b="0" baseline="0" dirty="0">
                          <a:solidFill>
                            <a:schemeClr val="bg2">
                              <a:lumMod val="10000"/>
                            </a:schemeClr>
                          </a:solidFill>
                          <a:ea typeface="思源黑体 Normal" panose="020B0400000000000000" pitchFamily="34" charset="-122"/>
                        </a:rPr>
                        <a:t>院系</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zh-CN" altLang="en-US" b="0" baseline="0" dirty="0">
                          <a:solidFill>
                            <a:schemeClr val="bg2">
                              <a:lumMod val="10000"/>
                            </a:schemeClr>
                          </a:solidFill>
                          <a:ea typeface="思源黑体 Normal" panose="020B0400000000000000" pitchFamily="34" charset="-122"/>
                        </a:rPr>
                        <a:t>计算机科学与技术学院</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00339040"/>
                  </a:ext>
                </a:extLst>
              </a:tr>
              <a:tr h="370840">
                <a:tc>
                  <a:txBody>
                    <a:bodyPr/>
                    <a:lstStyle/>
                    <a:p>
                      <a:r>
                        <a:rPr lang="zh-CN" altLang="en-US" b="0" baseline="0" dirty="0">
                          <a:solidFill>
                            <a:schemeClr val="bg2">
                              <a:lumMod val="10000"/>
                            </a:schemeClr>
                          </a:solidFill>
                          <a:ea typeface="思源黑体 Normal" panose="020B0400000000000000" pitchFamily="34" charset="-122"/>
                        </a:rPr>
                        <a:t>专业班级</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zh-CN" altLang="en-US" b="0" baseline="0" dirty="0">
                          <a:solidFill>
                            <a:schemeClr val="bg2">
                              <a:lumMod val="10000"/>
                            </a:schemeClr>
                          </a:solidFill>
                          <a:ea typeface="思源黑体 Normal" panose="020B0400000000000000" pitchFamily="34" charset="-122"/>
                        </a:rPr>
                        <a:t>计科</a:t>
                      </a:r>
                      <a:r>
                        <a:rPr lang="en-US" altLang="zh-CN" b="0" baseline="0" dirty="0">
                          <a:solidFill>
                            <a:schemeClr val="bg2">
                              <a:lumMod val="10000"/>
                            </a:schemeClr>
                          </a:solidFill>
                          <a:ea typeface="思源黑体 Normal" panose="020B0400000000000000" pitchFamily="34" charset="-122"/>
                        </a:rPr>
                        <a:t>1409</a:t>
                      </a:r>
                      <a:endParaRPr lang="zh-CN" altLang="en-US" b="0" baseline="0" dirty="0">
                        <a:solidFill>
                          <a:schemeClr val="bg2">
                            <a:lumMod val="10000"/>
                          </a:schemeClr>
                        </a:solidFill>
                        <a:ea typeface="思源黑体 Normal" panose="020B0400000000000000" pitchFamily="34" charset="-122"/>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21699754"/>
                  </a:ext>
                </a:extLst>
              </a:tr>
              <a:tr h="370840">
                <a:tc>
                  <a:txBody>
                    <a:bodyPr/>
                    <a:lstStyle/>
                    <a:p>
                      <a:r>
                        <a:rPr lang="zh-CN" altLang="en-US" b="0" baseline="0" dirty="0">
                          <a:solidFill>
                            <a:schemeClr val="bg2">
                              <a:lumMod val="10000"/>
                            </a:schemeClr>
                          </a:solidFill>
                          <a:ea typeface="思源黑体 Normal" panose="020B0400000000000000" pitchFamily="34" charset="-122"/>
                        </a:rPr>
                        <a:t>学号</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zh-CN" b="0" baseline="0" dirty="0">
                          <a:solidFill>
                            <a:schemeClr val="bg2">
                              <a:lumMod val="10000"/>
                            </a:schemeClr>
                          </a:solidFill>
                          <a:ea typeface="思源黑体 Normal" panose="020B0400000000000000" pitchFamily="34" charset="-122"/>
                        </a:rPr>
                        <a:t>U201414803</a:t>
                      </a:r>
                      <a:endParaRPr lang="zh-CN" altLang="en-US" b="0" baseline="0" dirty="0">
                        <a:solidFill>
                          <a:schemeClr val="bg2">
                            <a:lumMod val="10000"/>
                          </a:schemeClr>
                        </a:solidFill>
                        <a:ea typeface="思源黑体 Normal" panose="020B0400000000000000" pitchFamily="34" charset="-122"/>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37423479"/>
                  </a:ext>
                </a:extLst>
              </a:tr>
              <a:tr h="370840">
                <a:tc>
                  <a:txBody>
                    <a:bodyPr/>
                    <a:lstStyle/>
                    <a:p>
                      <a:r>
                        <a:rPr lang="zh-CN" altLang="en-US" b="0" baseline="0" dirty="0">
                          <a:solidFill>
                            <a:schemeClr val="bg2">
                              <a:lumMod val="10000"/>
                            </a:schemeClr>
                          </a:solidFill>
                          <a:ea typeface="思源黑体 Normal" panose="020B0400000000000000" pitchFamily="34" charset="-122"/>
                        </a:rPr>
                        <a:t>姓名</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zh-CN" altLang="en-US" b="0" baseline="0" dirty="0">
                          <a:solidFill>
                            <a:schemeClr val="bg2">
                              <a:lumMod val="10000"/>
                            </a:schemeClr>
                          </a:solidFill>
                          <a:ea typeface="思源黑体 Normal" panose="020B0400000000000000" pitchFamily="34" charset="-122"/>
                        </a:rPr>
                        <a:t>许荣仁</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47129683"/>
                  </a:ext>
                </a:extLst>
              </a:tr>
              <a:tr h="370840">
                <a:tc>
                  <a:txBody>
                    <a:bodyPr/>
                    <a:lstStyle/>
                    <a:p>
                      <a:r>
                        <a:rPr lang="zh-CN" altLang="en-US" b="0" baseline="0" dirty="0">
                          <a:solidFill>
                            <a:schemeClr val="bg2">
                              <a:lumMod val="10000"/>
                            </a:schemeClr>
                          </a:solidFill>
                          <a:ea typeface="思源黑体 Normal" panose="020B0400000000000000" pitchFamily="34" charset="-122"/>
                        </a:rPr>
                        <a:t>指导教师</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zh-CN" altLang="en-US" b="0" baseline="0" dirty="0">
                          <a:solidFill>
                            <a:schemeClr val="bg2">
                              <a:lumMod val="10000"/>
                            </a:schemeClr>
                          </a:solidFill>
                          <a:ea typeface="思源黑体 Normal" panose="020B0400000000000000" pitchFamily="34" charset="-122"/>
                        </a:rPr>
                        <a:t>黄宏</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29949567"/>
                  </a:ext>
                </a:extLst>
              </a:tr>
            </a:tbl>
          </a:graphicData>
        </a:graphic>
      </p:graphicFrame>
    </p:spTree>
    <p:extLst>
      <p:ext uri="{BB962C8B-B14F-4D97-AF65-F5344CB8AC3E}">
        <p14:creationId xmlns:p14="http://schemas.microsoft.com/office/powerpoint/2010/main" val="2321428567"/>
      </p:ext>
    </p:extLst>
  </p:cSld>
  <p:clrMapOvr>
    <a:masterClrMapping/>
  </p:clrMapOvr>
  <p:transition>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95754" y="861881"/>
            <a:ext cx="10058400" cy="835152"/>
          </a:xfrm>
        </p:spPr>
        <p:txBody>
          <a:bodyPr/>
          <a:lstStyle/>
          <a:p>
            <a:r>
              <a:rPr lang="zh-CN" altLang="en-US" dirty="0"/>
              <a:t>目录</a:t>
            </a:r>
          </a:p>
        </p:txBody>
      </p:sp>
      <p:sp>
        <p:nvSpPr>
          <p:cNvPr id="3" name="内容占位符 2"/>
          <p:cNvSpPr>
            <a:spLocks noGrp="1"/>
          </p:cNvSpPr>
          <p:nvPr>
            <p:ph idx="1"/>
          </p:nvPr>
        </p:nvSpPr>
        <p:spPr>
          <a:xfrm>
            <a:off x="1195754" y="1805407"/>
            <a:ext cx="10058400" cy="4023360"/>
          </a:xfrm>
        </p:spPr>
        <p:txBody>
          <a:bodyPr/>
          <a:lstStyle/>
          <a:p>
            <a:pPr>
              <a:buFont typeface="Wingdings" panose="05000000000000000000" pitchFamily="2" charset="2"/>
              <a:buChar char="l"/>
            </a:pPr>
            <a:r>
              <a:rPr lang="zh-CN" altLang="en-US" dirty="0"/>
              <a:t>研究背景与现状</a:t>
            </a:r>
            <a:endParaRPr lang="en-US" altLang="zh-CN" dirty="0"/>
          </a:p>
          <a:p>
            <a:pPr>
              <a:buFont typeface="Wingdings" panose="05000000000000000000" pitchFamily="2" charset="2"/>
              <a:buChar char="l"/>
            </a:pPr>
            <a:r>
              <a:rPr lang="zh-CN" altLang="en-US" dirty="0"/>
              <a:t>研究对象与工作环境</a:t>
            </a:r>
            <a:endParaRPr lang="en-US" altLang="zh-CN" dirty="0"/>
          </a:p>
          <a:p>
            <a:pPr>
              <a:buFont typeface="Wingdings" panose="05000000000000000000" pitchFamily="2" charset="2"/>
              <a:buChar char="l"/>
            </a:pPr>
            <a:r>
              <a:rPr lang="zh-CN" altLang="en-US" dirty="0"/>
              <a:t>研究内容与结论</a:t>
            </a:r>
            <a:endParaRPr lang="en-US" altLang="zh-CN" dirty="0"/>
          </a:p>
          <a:p>
            <a:pPr>
              <a:buFont typeface="Wingdings" panose="05000000000000000000" pitchFamily="2" charset="2"/>
              <a:buChar char="l"/>
            </a:pPr>
            <a:r>
              <a:rPr lang="zh-CN" altLang="en-US" dirty="0"/>
              <a:t>总结与展望</a:t>
            </a:r>
            <a:endParaRPr lang="en-US" altLang="zh-CN" dirty="0"/>
          </a:p>
          <a:p>
            <a:endParaRPr lang="zh-CN" altLang="en-US" dirty="0"/>
          </a:p>
        </p:txBody>
      </p:sp>
      <p:sp>
        <p:nvSpPr>
          <p:cNvPr id="4" name="灯片编号占位符 3"/>
          <p:cNvSpPr>
            <a:spLocks noGrp="1"/>
          </p:cNvSpPr>
          <p:nvPr>
            <p:ph type="sldNum" sz="quarter" idx="12"/>
          </p:nvPr>
        </p:nvSpPr>
        <p:spPr/>
        <p:txBody>
          <a:bodyPr/>
          <a:lstStyle/>
          <a:p>
            <a:fld id="{9ECF69A9-2534-4A98-AAF7-2D66B409F68A}" type="slidenum">
              <a:rPr lang="zh-CN" altLang="en-US" smtClean="0"/>
              <a:t>2</a:t>
            </a:fld>
            <a:endParaRPr lang="zh-CN" altLang="en-US"/>
          </a:p>
        </p:txBody>
      </p:sp>
    </p:spTree>
    <p:extLst>
      <p:ext uri="{BB962C8B-B14F-4D97-AF65-F5344CB8AC3E}">
        <p14:creationId xmlns:p14="http://schemas.microsoft.com/office/powerpoint/2010/main" val="4010365608"/>
      </p:ext>
    </p:extLst>
  </p:cSld>
  <p:clrMapOvr>
    <a:masterClrMapping/>
  </p:clrMapOvr>
  <p:transition>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94896"/>
          </a:xfrm>
        </p:spPr>
        <p:txBody>
          <a:bodyPr/>
          <a:lstStyle/>
          <a:p>
            <a:r>
              <a:rPr lang="zh-CN" altLang="en-US" dirty="0"/>
              <a:t>研究背景与现状</a:t>
            </a:r>
          </a:p>
        </p:txBody>
      </p:sp>
      <p:sp>
        <p:nvSpPr>
          <p:cNvPr id="3" name="矩形 2"/>
          <p:cNvSpPr/>
          <p:nvPr/>
        </p:nvSpPr>
        <p:spPr>
          <a:xfrm>
            <a:off x="508000" y="1573963"/>
            <a:ext cx="10551886" cy="3649204"/>
          </a:xfrm>
          <a:prstGeom prst="rect">
            <a:avLst/>
          </a:prstGeom>
        </p:spPr>
        <p:txBody>
          <a:bodyPr wrap="square">
            <a:spAutoFit/>
          </a:bodyPr>
          <a:lstStyle/>
          <a:p>
            <a:pPr>
              <a:lnSpc>
                <a:spcPct val="120000"/>
              </a:lnSpc>
              <a:spcBef>
                <a:spcPts val="1200"/>
              </a:spcBef>
              <a:spcAft>
                <a:spcPts val="200"/>
              </a:spcAft>
              <a:buClr>
                <a:schemeClr val="accent1"/>
              </a:buClr>
              <a:buSzPct val="100000"/>
            </a:pPr>
            <a:r>
              <a:rPr lang="zh-CN" altLang="zh-CN" sz="2400" dirty="0">
                <a:solidFill>
                  <a:schemeClr val="tx1">
                    <a:lumMod val="75000"/>
                    <a:lumOff val="25000"/>
                  </a:schemeClr>
                </a:solidFill>
                <a:latin typeface="思源宋体 CN" panose="02020400000000000000" pitchFamily="18" charset="-122"/>
                <a:ea typeface="思源宋体 CN" panose="02020400000000000000" pitchFamily="18" charset="-122"/>
              </a:rPr>
              <a:t>目前对社交网络的分析主要有如下几个方面</a:t>
            </a:r>
            <a:r>
              <a:rPr lang="en-US" altLang="zh-CN" baseline="30000" dirty="0">
                <a:solidFill>
                  <a:schemeClr val="tx1">
                    <a:lumMod val="75000"/>
                    <a:lumOff val="25000"/>
                  </a:schemeClr>
                </a:solidFill>
                <a:latin typeface="+mn-ea"/>
              </a:rPr>
              <a:t>[</a:t>
            </a:r>
            <a:r>
              <a:rPr lang="zh-CN" altLang="zh-CN" baseline="30000" dirty="0">
                <a:latin typeface="+mn-ea"/>
              </a:rPr>
              <a:t>方滨兴</a:t>
            </a:r>
            <a:r>
              <a:rPr lang="en-US" altLang="zh-CN" baseline="30000" dirty="0">
                <a:latin typeface="+mn-ea"/>
              </a:rPr>
              <a:t>, </a:t>
            </a:r>
            <a:r>
              <a:rPr lang="zh-CN" altLang="zh-CN" baseline="30000" dirty="0">
                <a:latin typeface="+mn-ea"/>
              </a:rPr>
              <a:t>贾焰</a:t>
            </a:r>
            <a:r>
              <a:rPr lang="en-US" altLang="zh-CN" baseline="30000" dirty="0">
                <a:latin typeface="+mn-ea"/>
              </a:rPr>
              <a:t>, </a:t>
            </a:r>
            <a:r>
              <a:rPr lang="zh-CN" altLang="zh-CN" baseline="30000" dirty="0">
                <a:latin typeface="+mn-ea"/>
              </a:rPr>
              <a:t>韩毅</a:t>
            </a:r>
            <a:r>
              <a:rPr lang="en-US" altLang="zh-CN" baseline="30000" dirty="0">
                <a:latin typeface="+mn-ea"/>
              </a:rPr>
              <a:t>, 2015, </a:t>
            </a:r>
            <a:r>
              <a:rPr lang="zh-CN" altLang="en-US" baseline="30000" dirty="0">
                <a:latin typeface="+mn-ea"/>
              </a:rPr>
              <a:t>中国科学院院刊</a:t>
            </a:r>
            <a:r>
              <a:rPr lang="en-US" altLang="zh-CN" baseline="30000" dirty="0">
                <a:solidFill>
                  <a:schemeClr val="tx1">
                    <a:lumMod val="75000"/>
                    <a:lumOff val="25000"/>
                  </a:schemeClr>
                </a:solidFill>
                <a:latin typeface="+mn-ea"/>
              </a:rPr>
              <a:t>]</a:t>
            </a:r>
            <a:r>
              <a:rPr lang="zh-CN" altLang="zh-CN" sz="2400" dirty="0">
                <a:solidFill>
                  <a:schemeClr val="tx1">
                    <a:lumMod val="75000"/>
                    <a:lumOff val="25000"/>
                  </a:schemeClr>
                </a:solidFill>
                <a:latin typeface="思源宋体 CN" panose="02020400000000000000" pitchFamily="18" charset="-122"/>
                <a:ea typeface="思源宋体 CN" panose="02020400000000000000" pitchFamily="18" charset="-122"/>
              </a:rPr>
              <a:t>：</a:t>
            </a:r>
            <a:endParaRPr lang="en-US" altLang="zh-CN" sz="2400" dirty="0">
              <a:solidFill>
                <a:schemeClr val="tx1">
                  <a:lumMod val="75000"/>
                  <a:lumOff val="25000"/>
                </a:schemeClr>
              </a:solidFill>
              <a:latin typeface="思源宋体 CN" panose="02020400000000000000" pitchFamily="18" charset="-122"/>
              <a:ea typeface="思源宋体 CN" panose="02020400000000000000" pitchFamily="18" charset="-122"/>
            </a:endParaRPr>
          </a:p>
          <a:p>
            <a:pPr marL="91440" lvl="0" indent="-91440">
              <a:lnSpc>
                <a:spcPct val="120000"/>
              </a:lnSpc>
              <a:spcBef>
                <a:spcPts val="1200"/>
              </a:spcBef>
              <a:spcAft>
                <a:spcPts val="200"/>
              </a:spcAft>
              <a:buClr>
                <a:srgbClr val="E48312"/>
              </a:buClr>
              <a:buSzPct val="100000"/>
              <a:buFont typeface="Wingdings" panose="05000000000000000000" pitchFamily="2" charset="2"/>
              <a:buChar char="l"/>
            </a:pPr>
            <a:r>
              <a:rPr lang="zh-CN" altLang="zh-CN" sz="2400" dirty="0">
                <a:solidFill>
                  <a:schemeClr val="tx1">
                    <a:lumMod val="75000"/>
                    <a:lumOff val="25000"/>
                  </a:schemeClr>
                </a:solidFill>
                <a:latin typeface="思源宋体 CN" panose="02020400000000000000" pitchFamily="18" charset="-122"/>
                <a:ea typeface="思源宋体 CN" panose="02020400000000000000" pitchFamily="18" charset="-122"/>
              </a:rPr>
              <a:t>社交网络本身的结构特性</a:t>
            </a:r>
            <a:r>
              <a:rPr lang="en-US" altLang="zh-CN" baseline="30000" dirty="0">
                <a:solidFill>
                  <a:srgbClr val="000000">
                    <a:lumMod val="75000"/>
                    <a:lumOff val="25000"/>
                  </a:srgbClr>
                </a:solidFill>
                <a:latin typeface="宋体" panose="02010600030101010101" pitchFamily="2" charset="-122"/>
              </a:rPr>
              <a:t>[</a:t>
            </a:r>
            <a:r>
              <a:rPr lang="zh-CN" altLang="zh-CN" baseline="30000" dirty="0"/>
              <a:t>欧治花</a:t>
            </a:r>
            <a:r>
              <a:rPr lang="en-US" altLang="zh-CN" baseline="30000" dirty="0"/>
              <a:t>, </a:t>
            </a:r>
            <a:r>
              <a:rPr lang="zh-CN" altLang="zh-CN" baseline="30000" dirty="0"/>
              <a:t>汤胤</a:t>
            </a:r>
            <a:r>
              <a:rPr lang="en-US" altLang="zh-CN" baseline="30000" dirty="0">
                <a:solidFill>
                  <a:srgbClr val="000000"/>
                </a:solidFill>
                <a:latin typeface="宋体" panose="02010600030101010101" pitchFamily="2" charset="-122"/>
              </a:rPr>
              <a:t>,2012, </a:t>
            </a:r>
            <a:r>
              <a:rPr lang="zh-CN" altLang="en-US" baseline="30000" dirty="0">
                <a:solidFill>
                  <a:srgbClr val="000000"/>
                </a:solidFill>
                <a:latin typeface="宋体" panose="02010600030101010101" pitchFamily="2" charset="-122"/>
              </a:rPr>
              <a:t>科技管理研究</a:t>
            </a:r>
            <a:r>
              <a:rPr lang="en-US" altLang="zh-CN" baseline="30000" dirty="0">
                <a:solidFill>
                  <a:srgbClr val="000000">
                    <a:lumMod val="75000"/>
                    <a:lumOff val="25000"/>
                  </a:srgbClr>
                </a:solidFill>
                <a:latin typeface="宋体" panose="02010600030101010101" pitchFamily="2" charset="-122"/>
              </a:rPr>
              <a:t>]</a:t>
            </a:r>
            <a:endParaRPr lang="en-US" altLang="zh-CN" sz="2400" dirty="0">
              <a:solidFill>
                <a:schemeClr val="tx1">
                  <a:lumMod val="75000"/>
                  <a:lumOff val="25000"/>
                </a:schemeClr>
              </a:solidFill>
              <a:latin typeface="思源宋体 CN" panose="02020400000000000000" pitchFamily="18" charset="-122"/>
              <a:ea typeface="思源宋体 CN" panose="02020400000000000000" pitchFamily="18" charset="-122"/>
            </a:endParaRPr>
          </a:p>
          <a:p>
            <a:pPr marL="91440" indent="-91440">
              <a:lnSpc>
                <a:spcPct val="120000"/>
              </a:lnSpc>
              <a:spcBef>
                <a:spcPts val="1200"/>
              </a:spcBef>
              <a:spcAft>
                <a:spcPts val="200"/>
              </a:spcAft>
              <a:buClr>
                <a:schemeClr val="accent1"/>
              </a:buClr>
              <a:buSzPct val="100000"/>
              <a:buFont typeface="Wingdings" panose="05000000000000000000" pitchFamily="2" charset="2"/>
              <a:buChar char="l"/>
            </a:pPr>
            <a:r>
              <a:rPr lang="zh-CN" altLang="zh-CN" sz="2400" dirty="0">
                <a:solidFill>
                  <a:schemeClr val="tx1">
                    <a:lumMod val="75000"/>
                    <a:lumOff val="25000"/>
                  </a:schemeClr>
                </a:solidFill>
                <a:latin typeface="思源宋体 CN" panose="02020400000000000000" pitchFamily="18" charset="-122"/>
                <a:ea typeface="思源宋体 CN" panose="02020400000000000000" pitchFamily="18" charset="-122"/>
              </a:rPr>
              <a:t>社交网络中的群体及其行为</a:t>
            </a:r>
            <a:r>
              <a:rPr lang="en-US" altLang="zh-CN" baseline="30000" dirty="0">
                <a:solidFill>
                  <a:schemeClr val="tx1">
                    <a:lumMod val="75000"/>
                    <a:lumOff val="25000"/>
                  </a:schemeClr>
                </a:solidFill>
                <a:latin typeface="+mn-ea"/>
              </a:rPr>
              <a:t>[</a:t>
            </a:r>
            <a:r>
              <a:rPr lang="zh-CN" altLang="en-US" baseline="30000" dirty="0">
                <a:latin typeface="+mn-ea"/>
              </a:rPr>
              <a:t>姚琦</a:t>
            </a:r>
            <a:r>
              <a:rPr lang="en-US" altLang="zh-CN" baseline="30000" dirty="0">
                <a:latin typeface="+mn-ea"/>
              </a:rPr>
              <a:t>, </a:t>
            </a:r>
            <a:r>
              <a:rPr lang="zh-CN" altLang="en-US" baseline="30000" dirty="0">
                <a:latin typeface="+mn-ea"/>
              </a:rPr>
              <a:t>马华维</a:t>
            </a:r>
            <a:r>
              <a:rPr lang="en-US" altLang="zh-CN" baseline="30000" dirty="0">
                <a:latin typeface="+mn-ea"/>
              </a:rPr>
              <a:t>, </a:t>
            </a:r>
            <a:r>
              <a:rPr lang="zh-CN" altLang="en-US" baseline="30000" dirty="0">
                <a:latin typeface="+mn-ea"/>
              </a:rPr>
              <a:t>阎欢</a:t>
            </a:r>
            <a:r>
              <a:rPr lang="en-US" altLang="zh-CN" baseline="30000" dirty="0">
                <a:latin typeface="+mn-ea"/>
              </a:rPr>
              <a:t>,2014, </a:t>
            </a:r>
            <a:r>
              <a:rPr lang="zh-CN" altLang="en-US" baseline="30000" dirty="0">
                <a:latin typeface="+mn-ea"/>
              </a:rPr>
              <a:t>心理学进展</a:t>
            </a:r>
            <a:r>
              <a:rPr lang="en-US" altLang="zh-CN" baseline="30000" dirty="0">
                <a:solidFill>
                  <a:schemeClr val="tx1">
                    <a:lumMod val="75000"/>
                    <a:lumOff val="25000"/>
                  </a:schemeClr>
                </a:solidFill>
                <a:latin typeface="+mn-ea"/>
              </a:rPr>
              <a:t>]</a:t>
            </a:r>
            <a:endParaRPr lang="en-US" altLang="zh-CN" dirty="0">
              <a:solidFill>
                <a:schemeClr val="tx1">
                  <a:lumMod val="75000"/>
                  <a:lumOff val="25000"/>
                </a:schemeClr>
              </a:solidFill>
              <a:latin typeface="思源宋体 CN" panose="02020400000000000000" pitchFamily="18" charset="-122"/>
              <a:ea typeface="思源宋体 CN" panose="02020400000000000000" pitchFamily="18" charset="-122"/>
            </a:endParaRPr>
          </a:p>
          <a:p>
            <a:pPr marL="548640" lvl="1" indent="-91440">
              <a:lnSpc>
                <a:spcPct val="120000"/>
              </a:lnSpc>
              <a:spcBef>
                <a:spcPts val="1200"/>
              </a:spcBef>
              <a:spcAft>
                <a:spcPts val="200"/>
              </a:spcAft>
              <a:buClr>
                <a:schemeClr val="accent1"/>
              </a:buClr>
              <a:buSzPct val="100000"/>
              <a:buFont typeface="Wingdings" panose="05000000000000000000" pitchFamily="2" charset="2"/>
              <a:buChar char="l"/>
            </a:pPr>
            <a:r>
              <a:rPr lang="zh-CN" altLang="en-US" sz="2400" dirty="0">
                <a:solidFill>
                  <a:schemeClr val="tx1">
                    <a:lumMod val="75000"/>
                    <a:lumOff val="25000"/>
                  </a:schemeClr>
                </a:solidFill>
                <a:latin typeface="思源宋体 CN" panose="02020400000000000000" pitchFamily="18" charset="-122"/>
                <a:ea typeface="思源宋体 CN" panose="02020400000000000000" pitchFamily="18" charset="-122"/>
              </a:rPr>
              <a:t>社交网络上的用户行为分析</a:t>
            </a:r>
            <a:endParaRPr lang="en-US" altLang="zh-CN" sz="2400" dirty="0">
              <a:solidFill>
                <a:schemeClr val="tx1">
                  <a:lumMod val="75000"/>
                  <a:lumOff val="25000"/>
                </a:schemeClr>
              </a:solidFill>
              <a:latin typeface="思源宋体 CN" panose="02020400000000000000" pitchFamily="18" charset="-122"/>
              <a:ea typeface="思源宋体 CN" panose="02020400000000000000" pitchFamily="18" charset="-122"/>
            </a:endParaRPr>
          </a:p>
          <a:p>
            <a:pPr marL="548640" lvl="1" indent="-91440">
              <a:lnSpc>
                <a:spcPct val="120000"/>
              </a:lnSpc>
              <a:spcBef>
                <a:spcPts val="1200"/>
              </a:spcBef>
              <a:spcAft>
                <a:spcPts val="200"/>
              </a:spcAft>
              <a:buClr>
                <a:schemeClr val="accent1"/>
              </a:buClr>
              <a:buSzPct val="100000"/>
              <a:buFont typeface="Wingdings" panose="05000000000000000000" pitchFamily="2" charset="2"/>
              <a:buChar char="l"/>
            </a:pPr>
            <a:r>
              <a:rPr lang="zh-CN" altLang="en-US" sz="2400" dirty="0">
                <a:solidFill>
                  <a:schemeClr val="tx1">
                    <a:lumMod val="75000"/>
                    <a:lumOff val="25000"/>
                  </a:schemeClr>
                </a:solidFill>
                <a:latin typeface="思源宋体 CN" panose="02020400000000000000" pitchFamily="18" charset="-122"/>
                <a:ea typeface="思源宋体 CN" panose="02020400000000000000" pitchFamily="18" charset="-122"/>
              </a:rPr>
              <a:t>群体情感建模与行为互动</a:t>
            </a:r>
            <a:endParaRPr lang="en-US" altLang="zh-CN" sz="2400" dirty="0">
              <a:solidFill>
                <a:schemeClr val="tx1">
                  <a:lumMod val="75000"/>
                  <a:lumOff val="25000"/>
                </a:schemeClr>
              </a:solidFill>
              <a:latin typeface="思源宋体 CN" panose="02020400000000000000" pitchFamily="18" charset="-122"/>
              <a:ea typeface="思源宋体 CN" panose="02020400000000000000" pitchFamily="18" charset="-122"/>
            </a:endParaRPr>
          </a:p>
          <a:p>
            <a:pPr marL="91440" indent="-91440">
              <a:lnSpc>
                <a:spcPct val="120000"/>
              </a:lnSpc>
              <a:spcBef>
                <a:spcPts val="1200"/>
              </a:spcBef>
              <a:spcAft>
                <a:spcPts val="200"/>
              </a:spcAft>
              <a:buClr>
                <a:schemeClr val="accent1"/>
              </a:buClr>
              <a:buSzPct val="100000"/>
              <a:buFont typeface="Wingdings" panose="05000000000000000000" pitchFamily="2" charset="2"/>
              <a:buChar char="l"/>
            </a:pPr>
            <a:r>
              <a:rPr lang="zh-CN" altLang="zh-CN" sz="2400" dirty="0">
                <a:solidFill>
                  <a:schemeClr val="tx1">
                    <a:lumMod val="75000"/>
                    <a:lumOff val="25000"/>
                  </a:schemeClr>
                </a:solidFill>
                <a:latin typeface="思源宋体 CN" panose="02020400000000000000" pitchFamily="18" charset="-122"/>
                <a:ea typeface="思源宋体 CN" panose="02020400000000000000" pitchFamily="18" charset="-122"/>
              </a:rPr>
              <a:t>社交网络中的信息及其传播</a:t>
            </a:r>
            <a:r>
              <a:rPr lang="en-US" altLang="zh-CN" baseline="30000" dirty="0">
                <a:solidFill>
                  <a:schemeClr val="tx1">
                    <a:lumMod val="75000"/>
                    <a:lumOff val="25000"/>
                  </a:schemeClr>
                </a:solidFill>
                <a:latin typeface="+mn-ea"/>
              </a:rPr>
              <a:t>[</a:t>
            </a:r>
            <a:r>
              <a:rPr lang="zh-CN" altLang="en-US" baseline="30000" dirty="0">
                <a:latin typeface="+mn-ea"/>
              </a:rPr>
              <a:t>李彪</a:t>
            </a:r>
            <a:r>
              <a:rPr lang="en-US" altLang="zh-CN" baseline="30000" dirty="0">
                <a:latin typeface="+mn-ea"/>
              </a:rPr>
              <a:t>.,2013,</a:t>
            </a:r>
            <a:r>
              <a:rPr lang="zh-CN" altLang="en-US" baseline="30000" dirty="0">
                <a:latin typeface="+mn-ea"/>
              </a:rPr>
              <a:t>中国人民大学学报</a:t>
            </a:r>
            <a:r>
              <a:rPr lang="en-US" altLang="zh-CN" baseline="30000" dirty="0">
                <a:solidFill>
                  <a:schemeClr val="tx1">
                    <a:lumMod val="75000"/>
                    <a:lumOff val="25000"/>
                  </a:schemeClr>
                </a:solidFill>
                <a:latin typeface="+mn-ea"/>
              </a:rPr>
              <a:t>]</a:t>
            </a:r>
            <a:endParaRPr lang="zh-CN" altLang="en-US" baseline="30000" dirty="0">
              <a:solidFill>
                <a:schemeClr val="tx1">
                  <a:lumMod val="75000"/>
                  <a:lumOff val="25000"/>
                </a:schemeClr>
              </a:solidFill>
              <a:latin typeface="+mn-ea"/>
            </a:endParaRPr>
          </a:p>
        </p:txBody>
      </p:sp>
      <p:sp>
        <p:nvSpPr>
          <p:cNvPr id="4" name="灯片编号占位符 3"/>
          <p:cNvSpPr>
            <a:spLocks noGrp="1"/>
          </p:cNvSpPr>
          <p:nvPr>
            <p:ph type="sldNum" sz="quarter" idx="12"/>
          </p:nvPr>
        </p:nvSpPr>
        <p:spPr/>
        <p:txBody>
          <a:bodyPr/>
          <a:lstStyle/>
          <a:p>
            <a:fld id="{9ECF69A9-2534-4A98-AAF7-2D66B409F68A}" type="slidenum">
              <a:rPr lang="zh-CN" altLang="en-US" smtClean="0"/>
              <a:t>3</a:t>
            </a:fld>
            <a:endParaRPr lang="zh-CN" altLang="en-US"/>
          </a:p>
        </p:txBody>
      </p:sp>
    </p:spTree>
    <p:extLst>
      <p:ext uri="{BB962C8B-B14F-4D97-AF65-F5344CB8AC3E}">
        <p14:creationId xmlns:p14="http://schemas.microsoft.com/office/powerpoint/2010/main" val="2619015413"/>
      </p:ext>
    </p:extLst>
  </p:cSld>
  <p:clrMapOvr>
    <a:masterClrMapping/>
  </p:clrMapOvr>
  <p:transition>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94896"/>
          </a:xfrm>
        </p:spPr>
        <p:txBody>
          <a:bodyPr/>
          <a:lstStyle/>
          <a:p>
            <a:r>
              <a:rPr lang="zh-CN" altLang="en-US" dirty="0"/>
              <a:t>研究对象</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7156" y="0"/>
            <a:ext cx="5404844" cy="2837543"/>
          </a:xfrm>
          <a:prstGeom prst="rect">
            <a:avLst/>
          </a:prstGeom>
        </p:spPr>
      </p:pic>
      <p:sp>
        <p:nvSpPr>
          <p:cNvPr id="5" name="灯片编号占位符 4"/>
          <p:cNvSpPr>
            <a:spLocks noGrp="1"/>
          </p:cNvSpPr>
          <p:nvPr>
            <p:ph type="sldNum" sz="quarter" idx="12"/>
          </p:nvPr>
        </p:nvSpPr>
        <p:spPr/>
        <p:txBody>
          <a:bodyPr/>
          <a:lstStyle/>
          <a:p>
            <a:fld id="{9ECF69A9-2534-4A98-AAF7-2D66B409F68A}" type="slidenum">
              <a:rPr lang="zh-CN" altLang="en-US" smtClean="0"/>
              <a:t>4</a:t>
            </a:fld>
            <a:endParaRPr lang="zh-CN" altLang="en-US"/>
          </a:p>
        </p:txBody>
      </p:sp>
      <p:sp>
        <p:nvSpPr>
          <p:cNvPr id="7" name="文本框 6"/>
          <p:cNvSpPr txBox="1"/>
          <p:nvPr/>
        </p:nvSpPr>
        <p:spPr>
          <a:xfrm>
            <a:off x="360095" y="1301962"/>
            <a:ext cx="6751905" cy="1200329"/>
          </a:xfrm>
          <a:prstGeom prst="rect">
            <a:avLst/>
          </a:prstGeom>
          <a:noFill/>
        </p:spPr>
        <p:txBody>
          <a:bodyPr wrap="square" rtlCol="0">
            <a:spAutoFit/>
          </a:bodyPr>
          <a:lstStyle/>
          <a:p>
            <a:pPr>
              <a:lnSpc>
                <a:spcPct val="200000"/>
              </a:lnSpc>
            </a:pPr>
            <a:r>
              <a:rPr lang="en-US" altLang="zh-CN" dirty="0"/>
              <a:t>      </a:t>
            </a:r>
            <a:r>
              <a:rPr lang="zh-CN" altLang="en-US" dirty="0"/>
              <a:t>为了研究社交网络中群体行为的特性与规律，我们选取了</a:t>
            </a:r>
            <a:r>
              <a:rPr lang="en-US" altLang="zh-CN" dirty="0"/>
              <a:t>meetup</a:t>
            </a:r>
            <a:r>
              <a:rPr lang="zh-CN" altLang="en-US" dirty="0"/>
              <a:t>网站来作为研究对象，我们采集的数据集的基本信息如下：</a:t>
            </a:r>
          </a:p>
        </p:txBody>
      </p:sp>
      <p:graphicFrame>
        <p:nvGraphicFramePr>
          <p:cNvPr id="8" name="表格 7"/>
          <p:cNvGraphicFramePr>
            <a:graphicFrameLocks noGrp="1"/>
          </p:cNvGraphicFramePr>
          <p:nvPr>
            <p:extLst>
              <p:ext uri="{D42A27DB-BD31-4B8C-83A1-F6EECF244321}">
                <p14:modId xmlns:p14="http://schemas.microsoft.com/office/powerpoint/2010/main" val="2279126266"/>
              </p:ext>
            </p:extLst>
          </p:nvPr>
        </p:nvGraphicFramePr>
        <p:xfrm>
          <a:off x="500334" y="2502291"/>
          <a:ext cx="5305379" cy="3230850"/>
        </p:xfrm>
        <a:graphic>
          <a:graphicData uri="http://schemas.openxmlformats.org/drawingml/2006/table">
            <a:tbl>
              <a:tblPr firstRow="1" firstCol="1" bandRow="1">
                <a:tableStyleId>{5C22544A-7EE6-4342-B048-85BDC9FD1C3A}</a:tableStyleId>
              </a:tblPr>
              <a:tblGrid>
                <a:gridCol w="2006612">
                  <a:extLst>
                    <a:ext uri="{9D8B030D-6E8A-4147-A177-3AD203B41FA5}">
                      <a16:colId xmlns:a16="http://schemas.microsoft.com/office/drawing/2014/main" val="703625071"/>
                    </a:ext>
                  </a:extLst>
                </a:gridCol>
                <a:gridCol w="1552887">
                  <a:extLst>
                    <a:ext uri="{9D8B030D-6E8A-4147-A177-3AD203B41FA5}">
                      <a16:colId xmlns:a16="http://schemas.microsoft.com/office/drawing/2014/main" val="3033289499"/>
                    </a:ext>
                  </a:extLst>
                </a:gridCol>
                <a:gridCol w="1745880">
                  <a:extLst>
                    <a:ext uri="{9D8B030D-6E8A-4147-A177-3AD203B41FA5}">
                      <a16:colId xmlns:a16="http://schemas.microsoft.com/office/drawing/2014/main" val="1419668845"/>
                    </a:ext>
                  </a:extLst>
                </a:gridCol>
              </a:tblGrid>
              <a:tr h="323085">
                <a:tc>
                  <a:txBody>
                    <a:bodyPr/>
                    <a:lstStyle/>
                    <a:p>
                      <a:pPr indent="304800" algn="just">
                        <a:lnSpc>
                          <a:spcPct val="150000"/>
                        </a:lnSpc>
                        <a:spcAft>
                          <a:spcPts val="0"/>
                        </a:spcAft>
                      </a:pPr>
                      <a:r>
                        <a:rPr lang="zh-CN" sz="1050" kern="100" dirty="0">
                          <a:effectLst/>
                        </a:rPr>
                        <a:t>数据集</a:t>
                      </a:r>
                      <a:endParaRPr 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050" kern="100" dirty="0">
                          <a:effectLst/>
                        </a:rPr>
                        <a:t> </a:t>
                      </a:r>
                      <a:endParaRPr 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zh-CN" sz="1050" kern="100" dirty="0">
                          <a:effectLst/>
                        </a:rPr>
                        <a:t>大小</a:t>
                      </a:r>
                      <a:endParaRPr lang="zh-CN" sz="12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738098419"/>
                  </a:ext>
                </a:extLst>
              </a:tr>
              <a:tr h="323085">
                <a:tc>
                  <a:txBody>
                    <a:bodyPr/>
                    <a:lstStyle/>
                    <a:p>
                      <a:pPr indent="304800" algn="just">
                        <a:lnSpc>
                          <a:spcPct val="150000"/>
                        </a:lnSpc>
                        <a:spcAft>
                          <a:spcPts val="0"/>
                        </a:spcAft>
                      </a:pPr>
                      <a:r>
                        <a:rPr lang="en-US" sz="1400" kern="100">
                          <a:effectLst/>
                        </a:rPr>
                        <a:t>cities.csv</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 </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2KB</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989400885"/>
                  </a:ext>
                </a:extLst>
              </a:tr>
              <a:tr h="323085">
                <a:tc>
                  <a:txBody>
                    <a:bodyPr/>
                    <a:lstStyle/>
                    <a:p>
                      <a:pPr indent="304800" algn="just">
                        <a:lnSpc>
                          <a:spcPct val="150000"/>
                        </a:lnSpc>
                        <a:spcAft>
                          <a:spcPts val="0"/>
                        </a:spcAft>
                      </a:pPr>
                      <a:r>
                        <a:rPr lang="en-US" sz="1400" kern="100">
                          <a:effectLst/>
                        </a:rPr>
                        <a:t>venues.csv</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 </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15.3MB</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988236108"/>
                  </a:ext>
                </a:extLst>
              </a:tr>
              <a:tr h="323085">
                <a:tc>
                  <a:txBody>
                    <a:bodyPr/>
                    <a:lstStyle/>
                    <a:p>
                      <a:pPr indent="304800" algn="just">
                        <a:lnSpc>
                          <a:spcPct val="150000"/>
                        </a:lnSpc>
                        <a:spcAft>
                          <a:spcPts val="0"/>
                        </a:spcAft>
                      </a:pPr>
                      <a:r>
                        <a:rPr lang="en-US" sz="1400" kern="100">
                          <a:effectLst/>
                        </a:rPr>
                        <a:t>categories.csv</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 </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2KB</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900966409"/>
                  </a:ext>
                </a:extLst>
              </a:tr>
              <a:tr h="323085">
                <a:tc>
                  <a:txBody>
                    <a:bodyPr/>
                    <a:lstStyle/>
                    <a:p>
                      <a:pPr indent="304800" algn="just">
                        <a:lnSpc>
                          <a:spcPct val="150000"/>
                        </a:lnSpc>
                        <a:spcAft>
                          <a:spcPts val="0"/>
                        </a:spcAft>
                      </a:pPr>
                      <a:r>
                        <a:rPr lang="en-US" sz="1400" kern="100" dirty="0">
                          <a:effectLst/>
                        </a:rPr>
                        <a:t>topics.csv</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 </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dirty="0">
                          <a:effectLst/>
                        </a:rPr>
                        <a:t>309KB</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181360668"/>
                  </a:ext>
                </a:extLst>
              </a:tr>
              <a:tr h="323085">
                <a:tc>
                  <a:txBody>
                    <a:bodyPr/>
                    <a:lstStyle/>
                    <a:p>
                      <a:pPr indent="304800" algn="just">
                        <a:lnSpc>
                          <a:spcPct val="150000"/>
                        </a:lnSpc>
                        <a:spcAft>
                          <a:spcPts val="0"/>
                        </a:spcAft>
                      </a:pPr>
                      <a:r>
                        <a:rPr lang="en-US" sz="1400" kern="100">
                          <a:effectLst/>
                        </a:rPr>
                        <a:t>events.csv</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 </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7.46MB</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948162367"/>
                  </a:ext>
                </a:extLst>
              </a:tr>
              <a:tr h="323085">
                <a:tc>
                  <a:txBody>
                    <a:bodyPr/>
                    <a:lstStyle/>
                    <a:p>
                      <a:pPr indent="304800" algn="just">
                        <a:lnSpc>
                          <a:spcPct val="150000"/>
                        </a:lnSpc>
                        <a:spcAft>
                          <a:spcPts val="0"/>
                        </a:spcAft>
                      </a:pPr>
                      <a:r>
                        <a:rPr lang="en-US" sz="1400" kern="100">
                          <a:effectLst/>
                        </a:rPr>
                        <a:t>groups.csv</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 </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23.7MB</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4256828511"/>
                  </a:ext>
                </a:extLst>
              </a:tr>
              <a:tr h="323085">
                <a:tc>
                  <a:txBody>
                    <a:bodyPr/>
                    <a:lstStyle/>
                    <a:p>
                      <a:pPr indent="304800" algn="just">
                        <a:lnSpc>
                          <a:spcPct val="150000"/>
                        </a:lnSpc>
                        <a:spcAft>
                          <a:spcPts val="0"/>
                        </a:spcAft>
                      </a:pPr>
                      <a:r>
                        <a:rPr lang="en-US" sz="1400" kern="100">
                          <a:effectLst/>
                        </a:rPr>
                        <a:t>group_topics.csv</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 </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1.6MB</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81647857"/>
                  </a:ext>
                </a:extLst>
              </a:tr>
              <a:tr h="323085">
                <a:tc>
                  <a:txBody>
                    <a:bodyPr/>
                    <a:lstStyle/>
                    <a:p>
                      <a:pPr indent="304800" algn="just">
                        <a:lnSpc>
                          <a:spcPct val="150000"/>
                        </a:lnSpc>
                        <a:spcAft>
                          <a:spcPts val="0"/>
                        </a:spcAft>
                      </a:pPr>
                      <a:r>
                        <a:rPr lang="en-US" sz="1400" kern="100">
                          <a:effectLst/>
                        </a:rPr>
                        <a:t>member_topics.csv</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 </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152MB</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12961929"/>
                  </a:ext>
                </a:extLst>
              </a:tr>
              <a:tr h="323085">
                <a:tc>
                  <a:txBody>
                    <a:bodyPr/>
                    <a:lstStyle/>
                    <a:p>
                      <a:pPr indent="304800" algn="just">
                        <a:lnSpc>
                          <a:spcPct val="150000"/>
                        </a:lnSpc>
                        <a:spcAft>
                          <a:spcPts val="0"/>
                        </a:spcAft>
                      </a:pPr>
                      <a:r>
                        <a:rPr lang="en-US" sz="1400" kern="100">
                          <a:effectLst/>
                        </a:rPr>
                        <a:t>members.csv</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a:effectLst/>
                        </a:rPr>
                        <a:t> </a:t>
                      </a:r>
                      <a:endParaRPr lang="zh-CN" sz="18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just">
                        <a:lnSpc>
                          <a:spcPct val="150000"/>
                        </a:lnSpc>
                        <a:spcAft>
                          <a:spcPts val="0"/>
                        </a:spcAft>
                      </a:pPr>
                      <a:r>
                        <a:rPr lang="en-US" sz="1400" kern="100" dirty="0">
                          <a:effectLst/>
                        </a:rPr>
                        <a:t>1.20GB</a:t>
                      </a:r>
                      <a:endParaRPr lang="zh-CN" sz="1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966003074"/>
                  </a:ext>
                </a:extLst>
              </a:tr>
            </a:tbl>
          </a:graphicData>
        </a:graphic>
      </p:graphicFrame>
      <p:graphicFrame>
        <p:nvGraphicFramePr>
          <p:cNvPr id="12" name="表格 11"/>
          <p:cNvGraphicFramePr>
            <a:graphicFrameLocks noGrp="1"/>
          </p:cNvGraphicFramePr>
          <p:nvPr>
            <p:extLst>
              <p:ext uri="{D42A27DB-BD31-4B8C-83A1-F6EECF244321}">
                <p14:modId xmlns:p14="http://schemas.microsoft.com/office/powerpoint/2010/main" val="1023192850"/>
              </p:ext>
            </p:extLst>
          </p:nvPr>
        </p:nvGraphicFramePr>
        <p:xfrm>
          <a:off x="6212114" y="2290952"/>
          <a:ext cx="5500914" cy="3552963"/>
        </p:xfrm>
        <a:graphic>
          <a:graphicData uri="http://schemas.openxmlformats.org/drawingml/2006/table">
            <a:tbl>
              <a:tblPr/>
              <a:tblGrid>
                <a:gridCol w="1833638">
                  <a:extLst>
                    <a:ext uri="{9D8B030D-6E8A-4147-A177-3AD203B41FA5}">
                      <a16:colId xmlns:a16="http://schemas.microsoft.com/office/drawing/2014/main" val="2045544614"/>
                    </a:ext>
                  </a:extLst>
                </a:gridCol>
                <a:gridCol w="1833638">
                  <a:extLst>
                    <a:ext uri="{9D8B030D-6E8A-4147-A177-3AD203B41FA5}">
                      <a16:colId xmlns:a16="http://schemas.microsoft.com/office/drawing/2014/main" val="2513064991"/>
                    </a:ext>
                  </a:extLst>
                </a:gridCol>
                <a:gridCol w="1833638">
                  <a:extLst>
                    <a:ext uri="{9D8B030D-6E8A-4147-A177-3AD203B41FA5}">
                      <a16:colId xmlns:a16="http://schemas.microsoft.com/office/drawing/2014/main" val="1020822892"/>
                    </a:ext>
                  </a:extLst>
                </a:gridCol>
              </a:tblGrid>
              <a:tr h="589485">
                <a:tc>
                  <a:txBody>
                    <a:bodyPr/>
                    <a:lstStyle/>
                    <a:p>
                      <a:pPr algn="l"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数据</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L>
                      <a:noFill/>
                    </a:lnL>
                    <a:lnR>
                      <a:noFill/>
                    </a:lnR>
                    <a:lnT>
                      <a:noFill/>
                    </a:lnT>
                    <a:lnB>
                      <a:noFill/>
                    </a:lnB>
                  </a:tcPr>
                </a:tc>
                <a:tc>
                  <a:txBody>
                    <a:bodyPr/>
                    <a:lstStyle/>
                    <a:p>
                      <a:pPr algn="l"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记录数目</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L>
                      <a:noFill/>
                    </a:lnL>
                    <a:lnR>
                      <a:noFill/>
                    </a:lnR>
                    <a:lnT>
                      <a:noFill/>
                    </a:lnT>
                    <a:lnB>
                      <a:noFill/>
                    </a:lnB>
                  </a:tcPr>
                </a:tc>
                <a:tc>
                  <a:txBody>
                    <a:bodyPr/>
                    <a:lstStyle/>
                    <a:p>
                      <a:pPr algn="l" fontAlgn="ctr"/>
                      <a:r>
                        <a:rPr lang="zh-CN" altLang="en-US" sz="1600" b="0" i="0" u="none" strike="noStrike" dirty="0">
                          <a:solidFill>
                            <a:srgbClr val="000000"/>
                          </a:solidFill>
                          <a:effectLst/>
                          <a:latin typeface="等线" panose="02010600030101010101" pitchFamily="2" charset="-122"/>
                          <a:ea typeface="等线" panose="02010600030101010101" pitchFamily="2" charset="-122"/>
                        </a:rPr>
                        <a:t>每条记录的字段数</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L>
                      <a:noFill/>
                    </a:lnL>
                    <a:lnR>
                      <a:noFill/>
                    </a:lnR>
                    <a:lnT>
                      <a:noFill/>
                    </a:lnT>
                    <a:lnB>
                      <a:noFill/>
                    </a:lnB>
                  </a:tcPr>
                </a:tc>
                <a:extLst>
                  <a:ext uri="{0D108BD9-81ED-4DB2-BD59-A6C34878D82A}">
                    <a16:rowId xmlns:a16="http://schemas.microsoft.com/office/drawing/2014/main" val="4225699095"/>
                  </a:ext>
                </a:extLst>
              </a:tr>
              <a:tr h="208182">
                <a:tc>
                  <a:txBody>
                    <a:bodyPr/>
                    <a:lstStyle/>
                    <a:p>
                      <a:pPr algn="l" fontAlgn="ctr"/>
                      <a:r>
                        <a:rPr lang="en-US" sz="1600" b="0" i="0" u="none" strike="noStrike" dirty="0">
                          <a:solidFill>
                            <a:srgbClr val="000000"/>
                          </a:solidFill>
                          <a:effectLst/>
                          <a:latin typeface="等线" panose="02010600030101010101" pitchFamily="2" charset="-122"/>
                          <a:ea typeface="等线" panose="02010600030101010101" pitchFamily="2" charset="-122"/>
                        </a:rPr>
                        <a:t>topic</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2509</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7</a:t>
                      </a:r>
                    </a:p>
                  </a:txBody>
                  <a:tcPr marL="9525" marR="9525" marT="9525" marB="0" anchor="ctr">
                    <a:lnL>
                      <a:noFill/>
                    </a:lnL>
                    <a:lnR>
                      <a:noFill/>
                    </a:lnR>
                    <a:lnT>
                      <a:noFill/>
                    </a:lnT>
                    <a:lnB>
                      <a:noFill/>
                    </a:lnB>
                  </a:tcPr>
                </a:tc>
                <a:extLst>
                  <a:ext uri="{0D108BD9-81ED-4DB2-BD59-A6C34878D82A}">
                    <a16:rowId xmlns:a16="http://schemas.microsoft.com/office/drawing/2014/main" val="1530047624"/>
                  </a:ext>
                </a:extLst>
              </a:tr>
              <a:tr h="208182">
                <a:tc>
                  <a:txBody>
                    <a:bodyPr/>
                    <a:lstStyle/>
                    <a:p>
                      <a:pPr algn="l" fontAlgn="ctr"/>
                      <a:r>
                        <a:rPr lang="en-US" sz="1600" b="0" i="0" u="none" strike="noStrike">
                          <a:solidFill>
                            <a:srgbClr val="000000"/>
                          </a:solidFill>
                          <a:effectLst/>
                          <a:latin typeface="等线" panose="02010600030101010101" pitchFamily="2" charset="-122"/>
                          <a:ea typeface="等线" panose="02010600030101010101" pitchFamily="2" charset="-122"/>
                        </a:rPr>
                        <a:t>event</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5807</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48</a:t>
                      </a:r>
                    </a:p>
                  </a:txBody>
                  <a:tcPr marL="9525" marR="9525" marT="9525" marB="0" anchor="ctr">
                    <a:lnL>
                      <a:noFill/>
                    </a:lnL>
                    <a:lnR>
                      <a:noFill/>
                    </a:lnR>
                    <a:lnT>
                      <a:noFill/>
                    </a:lnT>
                    <a:lnB>
                      <a:noFill/>
                    </a:lnB>
                  </a:tcPr>
                </a:tc>
                <a:extLst>
                  <a:ext uri="{0D108BD9-81ED-4DB2-BD59-A6C34878D82A}">
                    <a16:rowId xmlns:a16="http://schemas.microsoft.com/office/drawing/2014/main" val="3148546897"/>
                  </a:ext>
                </a:extLst>
              </a:tr>
              <a:tr h="208182">
                <a:tc>
                  <a:txBody>
                    <a:bodyPr/>
                    <a:lstStyle/>
                    <a:p>
                      <a:pPr algn="l" fontAlgn="ctr"/>
                      <a:r>
                        <a:rPr lang="en-US" sz="1600" b="0" i="0" u="none" strike="noStrike">
                          <a:solidFill>
                            <a:srgbClr val="000000"/>
                          </a:solidFill>
                          <a:effectLst/>
                          <a:latin typeface="等线" panose="02010600030101010101" pitchFamily="2" charset="-122"/>
                          <a:ea typeface="等线" panose="02010600030101010101" pitchFamily="2" charset="-122"/>
                        </a:rPr>
                        <a:t>venue</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107093</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14</a:t>
                      </a:r>
                    </a:p>
                  </a:txBody>
                  <a:tcPr marL="9525" marR="9525" marT="9525" marB="0" anchor="ctr">
                    <a:lnL>
                      <a:noFill/>
                    </a:lnL>
                    <a:lnR>
                      <a:noFill/>
                    </a:lnR>
                    <a:lnT>
                      <a:noFill/>
                    </a:lnT>
                    <a:lnB>
                      <a:noFill/>
                    </a:lnB>
                  </a:tcPr>
                </a:tc>
                <a:extLst>
                  <a:ext uri="{0D108BD9-81ED-4DB2-BD59-A6C34878D82A}">
                    <a16:rowId xmlns:a16="http://schemas.microsoft.com/office/drawing/2014/main" val="1780001470"/>
                  </a:ext>
                </a:extLst>
              </a:tr>
              <a:tr h="396641">
                <a:tc>
                  <a:txBody>
                    <a:bodyPr/>
                    <a:lstStyle/>
                    <a:p>
                      <a:pPr algn="l" fontAlgn="ctr"/>
                      <a:r>
                        <a:rPr lang="en-US" sz="1600" b="0" i="0" u="none" strike="noStrike" dirty="0" err="1">
                          <a:solidFill>
                            <a:srgbClr val="000000"/>
                          </a:solidFill>
                          <a:effectLst/>
                          <a:latin typeface="等线" panose="02010600030101010101" pitchFamily="2" charset="-122"/>
                          <a:ea typeface="等线" panose="02010600030101010101" pitchFamily="2" charset="-122"/>
                        </a:rPr>
                        <a:t>member_join_group</a:t>
                      </a:r>
                      <a:endParaRPr lang="en-US" sz="16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L>
                      <a:noFill/>
                    </a:lnL>
                    <a:lnR>
                      <a:noFill/>
                    </a:lnR>
                    <a:lnT>
                      <a:noFill/>
                    </a:lnT>
                    <a:lnB>
                      <a:noFill/>
                    </a:lnB>
                  </a:tcPr>
                </a:tc>
                <a:tc>
                  <a:txBody>
                    <a:bodyPr/>
                    <a:lstStyle/>
                    <a:p>
                      <a:pPr algn="r" fontAlgn="ctr"/>
                      <a:r>
                        <a:rPr lang="en-US" altLang="zh-CN" sz="1600" b="0" i="0" u="none" strike="noStrike" dirty="0">
                          <a:solidFill>
                            <a:srgbClr val="000000"/>
                          </a:solidFill>
                          <a:effectLst/>
                          <a:latin typeface="等线" panose="02010600030101010101" pitchFamily="2" charset="-122"/>
                          <a:ea typeface="等线" panose="02010600030101010101" pitchFamily="2" charset="-122"/>
                        </a:rPr>
                        <a:t>5893886</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14</a:t>
                      </a:r>
                    </a:p>
                  </a:txBody>
                  <a:tcPr marL="9525" marR="9525" marT="9525" marB="0" anchor="ctr">
                    <a:lnL>
                      <a:noFill/>
                    </a:lnL>
                    <a:lnR>
                      <a:noFill/>
                    </a:lnR>
                    <a:lnT>
                      <a:noFill/>
                    </a:lnT>
                    <a:lnB>
                      <a:noFill/>
                    </a:lnB>
                  </a:tcPr>
                </a:tc>
                <a:extLst>
                  <a:ext uri="{0D108BD9-81ED-4DB2-BD59-A6C34878D82A}">
                    <a16:rowId xmlns:a16="http://schemas.microsoft.com/office/drawing/2014/main" val="2653085170"/>
                  </a:ext>
                </a:extLst>
              </a:tr>
              <a:tr h="208182">
                <a:tc>
                  <a:txBody>
                    <a:bodyPr/>
                    <a:lstStyle/>
                    <a:p>
                      <a:pPr algn="l" fontAlgn="ctr"/>
                      <a:r>
                        <a:rPr lang="en-US" sz="1600" b="0" i="0" u="none" strike="noStrike">
                          <a:solidFill>
                            <a:srgbClr val="000000"/>
                          </a:solidFill>
                          <a:effectLst/>
                          <a:latin typeface="等线" panose="02010600030101010101" pitchFamily="2" charset="-122"/>
                          <a:ea typeface="等线" panose="02010600030101010101" pitchFamily="2" charset="-122"/>
                        </a:rPr>
                        <a:t>city</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13</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11</a:t>
                      </a:r>
                    </a:p>
                  </a:txBody>
                  <a:tcPr marL="9525" marR="9525" marT="9525" marB="0" anchor="ctr">
                    <a:lnL>
                      <a:noFill/>
                    </a:lnL>
                    <a:lnR>
                      <a:noFill/>
                    </a:lnR>
                    <a:lnT>
                      <a:noFill/>
                    </a:lnT>
                    <a:lnB>
                      <a:noFill/>
                    </a:lnB>
                  </a:tcPr>
                </a:tc>
                <a:extLst>
                  <a:ext uri="{0D108BD9-81ED-4DB2-BD59-A6C34878D82A}">
                    <a16:rowId xmlns:a16="http://schemas.microsoft.com/office/drawing/2014/main" val="2341089915"/>
                  </a:ext>
                </a:extLst>
              </a:tr>
              <a:tr h="208182">
                <a:tc>
                  <a:txBody>
                    <a:bodyPr/>
                    <a:lstStyle/>
                    <a:p>
                      <a:pPr algn="l" fontAlgn="ctr"/>
                      <a:r>
                        <a:rPr lang="en-US" sz="1600" b="0" i="0" u="none" strike="noStrike">
                          <a:solidFill>
                            <a:srgbClr val="000000"/>
                          </a:solidFill>
                          <a:effectLst/>
                          <a:latin typeface="等线" panose="02010600030101010101" pitchFamily="2" charset="-122"/>
                          <a:ea typeface="等线" panose="02010600030101010101" pitchFamily="2" charset="-122"/>
                        </a:rPr>
                        <a:t>group</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16330</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36</a:t>
                      </a:r>
                    </a:p>
                  </a:txBody>
                  <a:tcPr marL="9525" marR="9525" marT="9525" marB="0" anchor="ctr">
                    <a:lnL>
                      <a:noFill/>
                    </a:lnL>
                    <a:lnR>
                      <a:noFill/>
                    </a:lnR>
                    <a:lnT>
                      <a:noFill/>
                    </a:lnT>
                    <a:lnB>
                      <a:noFill/>
                    </a:lnB>
                  </a:tcPr>
                </a:tc>
                <a:extLst>
                  <a:ext uri="{0D108BD9-81ED-4DB2-BD59-A6C34878D82A}">
                    <a16:rowId xmlns:a16="http://schemas.microsoft.com/office/drawing/2014/main" val="4018972735"/>
                  </a:ext>
                </a:extLst>
              </a:tr>
              <a:tr h="208182">
                <a:tc>
                  <a:txBody>
                    <a:bodyPr/>
                    <a:lstStyle/>
                    <a:p>
                      <a:pPr algn="l" fontAlgn="ctr"/>
                      <a:r>
                        <a:rPr lang="en-US" sz="1600" b="0" i="0" u="none" strike="noStrike">
                          <a:solidFill>
                            <a:srgbClr val="000000"/>
                          </a:solidFill>
                          <a:effectLst/>
                          <a:latin typeface="等线" panose="02010600030101010101" pitchFamily="2" charset="-122"/>
                          <a:ea typeface="等线" panose="02010600030101010101" pitchFamily="2" charset="-122"/>
                        </a:rPr>
                        <a:t>category</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33</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4</a:t>
                      </a:r>
                    </a:p>
                  </a:txBody>
                  <a:tcPr marL="9525" marR="9525" marT="9525" marB="0" anchor="ctr">
                    <a:lnL>
                      <a:noFill/>
                    </a:lnL>
                    <a:lnR>
                      <a:noFill/>
                    </a:lnR>
                    <a:lnT>
                      <a:noFill/>
                    </a:lnT>
                    <a:lnB>
                      <a:noFill/>
                    </a:lnB>
                  </a:tcPr>
                </a:tc>
                <a:extLst>
                  <a:ext uri="{0D108BD9-81ED-4DB2-BD59-A6C34878D82A}">
                    <a16:rowId xmlns:a16="http://schemas.microsoft.com/office/drawing/2014/main" val="1800944914"/>
                  </a:ext>
                </a:extLst>
              </a:tr>
              <a:tr h="396641">
                <a:tc>
                  <a:txBody>
                    <a:bodyPr/>
                    <a:lstStyle/>
                    <a:p>
                      <a:pPr algn="l" fontAlgn="ctr"/>
                      <a:r>
                        <a:rPr lang="en-US" sz="1600" b="0" i="0" u="none" strike="noStrike">
                          <a:solidFill>
                            <a:srgbClr val="000000"/>
                          </a:solidFill>
                          <a:effectLst/>
                          <a:latin typeface="等线" panose="02010600030101010101" pitchFamily="2" charset="-122"/>
                          <a:ea typeface="等线" panose="02010600030101010101" pitchFamily="2" charset="-122"/>
                        </a:rPr>
                        <a:t>topic_group</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31212</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4</a:t>
                      </a:r>
                    </a:p>
                  </a:txBody>
                  <a:tcPr marL="9525" marR="9525" marT="9525" marB="0" anchor="ctr">
                    <a:lnL>
                      <a:noFill/>
                    </a:lnL>
                    <a:lnR>
                      <a:noFill/>
                    </a:lnR>
                    <a:lnT>
                      <a:noFill/>
                    </a:lnT>
                    <a:lnB>
                      <a:noFill/>
                    </a:lnB>
                  </a:tcPr>
                </a:tc>
                <a:extLst>
                  <a:ext uri="{0D108BD9-81ED-4DB2-BD59-A6C34878D82A}">
                    <a16:rowId xmlns:a16="http://schemas.microsoft.com/office/drawing/2014/main" val="3779712137"/>
                  </a:ext>
                </a:extLst>
              </a:tr>
              <a:tr h="396641">
                <a:tc>
                  <a:txBody>
                    <a:bodyPr/>
                    <a:lstStyle/>
                    <a:p>
                      <a:pPr algn="l" fontAlgn="ctr"/>
                      <a:r>
                        <a:rPr lang="en-US" sz="1600" b="0" i="0" u="none" strike="noStrike">
                          <a:solidFill>
                            <a:srgbClr val="000000"/>
                          </a:solidFill>
                          <a:effectLst/>
                          <a:latin typeface="等线" panose="02010600030101010101" pitchFamily="2" charset="-122"/>
                          <a:ea typeface="等线" panose="02010600030101010101" pitchFamily="2" charset="-122"/>
                        </a:rPr>
                        <a:t>topic_member</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3195245</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4</a:t>
                      </a:r>
                    </a:p>
                  </a:txBody>
                  <a:tcPr marL="9525" marR="9525" marT="9525" marB="0" anchor="ctr">
                    <a:lnL>
                      <a:noFill/>
                    </a:lnL>
                    <a:lnR>
                      <a:noFill/>
                    </a:lnR>
                    <a:lnT>
                      <a:noFill/>
                    </a:lnT>
                    <a:lnB>
                      <a:noFill/>
                    </a:lnB>
                  </a:tcPr>
                </a:tc>
                <a:extLst>
                  <a:ext uri="{0D108BD9-81ED-4DB2-BD59-A6C34878D82A}">
                    <a16:rowId xmlns:a16="http://schemas.microsoft.com/office/drawing/2014/main" val="2114343267"/>
                  </a:ext>
                </a:extLst>
              </a:tr>
              <a:tr h="208182">
                <a:tc>
                  <a:txBody>
                    <a:bodyPr/>
                    <a:lstStyle/>
                    <a:p>
                      <a:pPr algn="l" fontAlgn="ctr"/>
                      <a:r>
                        <a:rPr lang="en-US" sz="1600" b="0" i="0" u="none" strike="noStrike">
                          <a:solidFill>
                            <a:srgbClr val="000000"/>
                          </a:solidFill>
                          <a:effectLst/>
                          <a:latin typeface="等线" panose="02010600030101010101" pitchFamily="2" charset="-122"/>
                          <a:ea typeface="等线" panose="02010600030101010101" pitchFamily="2" charset="-122"/>
                        </a:rPr>
                        <a:t>member</a:t>
                      </a:r>
                    </a:p>
                  </a:txBody>
                  <a:tcPr marL="9525" marR="9525" marT="9525" marB="0" anchor="ctr">
                    <a:lnL>
                      <a:noFill/>
                    </a:lnL>
                    <a:lnR>
                      <a:noFill/>
                    </a:lnR>
                    <a:lnT>
                      <a:noFill/>
                    </a:lnT>
                    <a:lnB>
                      <a:noFill/>
                    </a:lnB>
                  </a:tcPr>
                </a:tc>
                <a:tc>
                  <a:txBody>
                    <a:bodyPr/>
                    <a:lstStyle/>
                    <a:p>
                      <a:pPr algn="r" fontAlgn="ctr"/>
                      <a:r>
                        <a:rPr lang="en-US" altLang="zh-CN" sz="1600" b="0" i="0" u="none" strike="noStrike">
                          <a:solidFill>
                            <a:srgbClr val="000000"/>
                          </a:solidFill>
                          <a:effectLst/>
                          <a:latin typeface="等线" panose="02010600030101010101" pitchFamily="2" charset="-122"/>
                          <a:ea typeface="等线" panose="02010600030101010101" pitchFamily="2" charset="-122"/>
                        </a:rPr>
                        <a:t>1088149</a:t>
                      </a:r>
                    </a:p>
                  </a:txBody>
                  <a:tcPr marL="9525" marR="9525" marT="9525" marB="0" anchor="ctr">
                    <a:lnL>
                      <a:noFill/>
                    </a:lnL>
                    <a:lnR>
                      <a:noFill/>
                    </a:lnR>
                    <a:lnT>
                      <a:noFill/>
                    </a:lnT>
                    <a:lnB>
                      <a:noFill/>
                    </a:lnB>
                  </a:tcPr>
                </a:tc>
                <a:tc>
                  <a:txBody>
                    <a:bodyPr/>
                    <a:lstStyle/>
                    <a:p>
                      <a:pPr algn="r" fontAlgn="ctr"/>
                      <a:r>
                        <a:rPr lang="en-US" altLang="zh-CN" sz="1600" b="0" i="0" u="none" strike="noStrike" dirty="0">
                          <a:solidFill>
                            <a:srgbClr val="000000"/>
                          </a:solidFill>
                          <a:effectLst/>
                          <a:latin typeface="等线" panose="02010600030101010101" pitchFamily="2" charset="-122"/>
                          <a:ea typeface="等线" panose="02010600030101010101" pitchFamily="2" charset="-122"/>
                        </a:rPr>
                        <a:t>5</a:t>
                      </a:r>
                    </a:p>
                  </a:txBody>
                  <a:tcPr marL="9525" marR="9525" marT="9525" marB="0" anchor="ctr">
                    <a:lnL>
                      <a:noFill/>
                    </a:lnL>
                    <a:lnR>
                      <a:noFill/>
                    </a:lnR>
                    <a:lnT>
                      <a:noFill/>
                    </a:lnT>
                    <a:lnB>
                      <a:noFill/>
                    </a:lnB>
                  </a:tcPr>
                </a:tc>
                <a:extLst>
                  <a:ext uri="{0D108BD9-81ED-4DB2-BD59-A6C34878D82A}">
                    <a16:rowId xmlns:a16="http://schemas.microsoft.com/office/drawing/2014/main" val="2283961358"/>
                  </a:ext>
                </a:extLst>
              </a:tr>
            </a:tbl>
          </a:graphicData>
        </a:graphic>
      </p:graphicFrame>
    </p:spTree>
    <p:extLst>
      <p:ext uri="{BB962C8B-B14F-4D97-AF65-F5344CB8AC3E}">
        <p14:creationId xmlns:p14="http://schemas.microsoft.com/office/powerpoint/2010/main" val="2392638375"/>
      </p:ext>
    </p:extLst>
  </p:cSld>
  <p:clrMapOvr>
    <a:masterClrMapping/>
  </p:clrMapOvr>
  <p:transition>
    <p:push/>
  </p:transition>
</p:sld>
</file>

<file path=ppt/slides/slide5.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en-US" altLang="zh-CN" dirty="0"/>
              <a:t>Meetup</a:t>
            </a:r>
            <a:r>
              <a:rPr lang="zh-CN" altLang="en-US" dirty="0"/>
              <a:t>的结构</a:t>
            </a:r>
          </a:p>
        </p:txBody>
      </p:sp>
      <p:pic>
        <p:nvPicPr>
          <p:cNvPr id="4" name="图片 3"/>
          <p:cNvPicPr>
            <a:picLocks noChangeAspect="1"/>
          </p:cNvPicPr>
          <p:nvPr/>
        </p:nvPicPr>
        <p:blipFill>
          <a:blip r:embed="rId3"/>
          <a:stretch>
            <a:fillRect/>
          </a:stretch>
        </p:blipFill>
        <p:spPr>
          <a:xfrm>
            <a:off x="1741715" y="1117600"/>
            <a:ext cx="8783319" cy="5123543"/>
          </a:xfrm>
          <a:prstGeom prst="rect">
            <a:avLst/>
          </a:prstGeom>
        </p:spPr>
      </p:pic>
      <p:sp>
        <p:nvSpPr>
          <p:cNvPr id="3" name="灯片编号占位符 2"/>
          <p:cNvSpPr>
            <a:spLocks noGrp="1"/>
          </p:cNvSpPr>
          <p:nvPr>
            <p:ph type="sldNum" sz="quarter" idx="12"/>
          </p:nvPr>
        </p:nvSpPr>
        <p:spPr/>
        <p:txBody>
          <a:bodyPr/>
          <a:lstStyle/>
          <a:p>
            <a:fld id="{9ECF69A9-2534-4A98-AAF7-2D66B409F68A}" type="slidenum">
              <a:rPr lang="zh-CN" altLang="en-US" smtClean="0"/>
              <a:t>5</a:t>
            </a:fld>
            <a:endParaRPr lang="zh-CN" altLang="en-US"/>
          </a:p>
        </p:txBody>
      </p:sp>
    </p:spTree>
    <p:extLst>
      <p:ext uri="{BB962C8B-B14F-4D97-AF65-F5344CB8AC3E}">
        <p14:creationId xmlns:p14="http://schemas.microsoft.com/office/powerpoint/2010/main" val="3424659871"/>
      </p:ext>
    </p:extLst>
  </p:cSld>
  <p:clrMapOvr>
    <a:overrideClrMapping bg1="lt1" tx1="dk1" bg2="lt2" tx2="dk2" accent1="accent1" accent2="accent2" accent3="accent3" accent4="accent4" accent5="accent5" accent6="accent6" hlink="hlink" folHlink="folHlink"/>
  </p:clrMapOvr>
  <p:transition>
    <p:push/>
  </p:transition>
</p:sld>
</file>

<file path=ppt/slides/slide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群组的分布</a:t>
            </a:r>
          </a:p>
        </p:txBody>
      </p:sp>
      <p:graphicFrame>
        <p:nvGraphicFramePr>
          <p:cNvPr id="3" name="图表 2"/>
          <p:cNvGraphicFramePr>
            <a:graphicFrameLocks/>
          </p:cNvGraphicFramePr>
          <p:nvPr>
            <p:extLst>
              <p:ext uri="{D42A27DB-BD31-4B8C-83A1-F6EECF244321}">
                <p14:modId xmlns:p14="http://schemas.microsoft.com/office/powerpoint/2010/main" val="286394503"/>
              </p:ext>
            </p:extLst>
          </p:nvPr>
        </p:nvGraphicFramePr>
        <p:xfrm>
          <a:off x="6617489" y="835026"/>
          <a:ext cx="4442397" cy="38164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图表 5"/>
          <p:cNvGraphicFramePr>
            <a:graphicFrameLocks/>
          </p:cNvGraphicFramePr>
          <p:nvPr>
            <p:extLst>
              <p:ext uri="{D42A27DB-BD31-4B8C-83A1-F6EECF244321}">
                <p14:modId xmlns:p14="http://schemas.microsoft.com/office/powerpoint/2010/main" val="4143924211"/>
              </p:ext>
            </p:extLst>
          </p:nvPr>
        </p:nvGraphicFramePr>
        <p:xfrm>
          <a:off x="522515" y="835026"/>
          <a:ext cx="4815034" cy="3816459"/>
        </p:xfrm>
        <a:graphic>
          <a:graphicData uri="http://schemas.openxmlformats.org/drawingml/2006/chart">
            <c:chart xmlns:c="http://schemas.openxmlformats.org/drawingml/2006/chart" xmlns:r="http://schemas.openxmlformats.org/officeDocument/2006/relationships" r:id="rId5"/>
          </a:graphicData>
        </a:graphic>
      </p:graphicFrame>
      <p:sp>
        <p:nvSpPr>
          <p:cNvPr id="4" name="灯片编号占位符 3"/>
          <p:cNvSpPr>
            <a:spLocks noGrp="1"/>
          </p:cNvSpPr>
          <p:nvPr>
            <p:ph type="sldNum" sz="quarter" idx="12"/>
          </p:nvPr>
        </p:nvSpPr>
        <p:spPr/>
        <p:txBody>
          <a:bodyPr/>
          <a:lstStyle/>
          <a:p>
            <a:fld id="{9ECF69A9-2534-4A98-AAF7-2D66B409F68A}" type="slidenum">
              <a:rPr lang="zh-CN" altLang="en-US" smtClean="0"/>
              <a:t>6</a:t>
            </a:fld>
            <a:endParaRPr lang="zh-CN" altLang="en-US"/>
          </a:p>
        </p:txBody>
      </p:sp>
      <p:sp>
        <p:nvSpPr>
          <p:cNvPr id="7" name="文本框 6"/>
          <p:cNvSpPr txBox="1"/>
          <p:nvPr/>
        </p:nvSpPr>
        <p:spPr>
          <a:xfrm>
            <a:off x="377371" y="4927256"/>
            <a:ext cx="11684000" cy="923330"/>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dirty="0"/>
              <a:t>科技、职业、社交和健康类别的群组比较流行，而生活方式、汽车摩托车和</a:t>
            </a:r>
            <a:r>
              <a:rPr lang="en-US" altLang="zh-CN" dirty="0"/>
              <a:t>paranormal</a:t>
            </a:r>
            <a:r>
              <a:rPr lang="zh-CN" altLang="en-US" dirty="0"/>
              <a:t>的关注度很小；</a:t>
            </a:r>
            <a:endParaRPr lang="en-US" altLang="zh-CN" dirty="0"/>
          </a:p>
          <a:p>
            <a:pPr marL="285750" indent="-285750">
              <a:lnSpc>
                <a:spcPct val="150000"/>
              </a:lnSpc>
              <a:buFont typeface="Wingdings" panose="05000000000000000000" pitchFamily="2" charset="2"/>
              <a:buChar char="l"/>
            </a:pPr>
            <a:r>
              <a:rPr lang="zh-CN" altLang="en-US" dirty="0"/>
              <a:t>我们的群组主要来自三个区域，其中</a:t>
            </a:r>
            <a:r>
              <a:rPr lang="en-US" altLang="zh-CN" dirty="0"/>
              <a:t>NY</a:t>
            </a:r>
            <a:r>
              <a:rPr lang="zh-CN" altLang="en-US" dirty="0"/>
              <a:t>区域是最多的。</a:t>
            </a:r>
            <a:endParaRPr lang="en-US" altLang="zh-CN" dirty="0"/>
          </a:p>
        </p:txBody>
      </p:sp>
    </p:spTree>
    <p:extLst>
      <p:ext uri="{BB962C8B-B14F-4D97-AF65-F5344CB8AC3E}">
        <p14:creationId xmlns:p14="http://schemas.microsoft.com/office/powerpoint/2010/main" val="1757460857"/>
      </p:ext>
    </p:extLst>
  </p:cSld>
  <p:clrMapOvr>
    <a:overrideClrMapping bg1="lt1" tx1="dk1" bg2="lt2" tx2="dk2" accent1="accent1" accent2="accent2" accent3="accent3" accent4="accent4" accent5="accent5" accent6="accent6" hlink="hlink" folHlink="folHlink"/>
  </p:clrMapOvr>
  <p:transition>
    <p:push/>
  </p:transition>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群组的评分</a:t>
            </a:r>
          </a:p>
        </p:txBody>
      </p:sp>
      <p:graphicFrame>
        <p:nvGraphicFramePr>
          <p:cNvPr id="5" name="图表 4"/>
          <p:cNvGraphicFramePr>
            <a:graphicFrameLocks/>
          </p:cNvGraphicFramePr>
          <p:nvPr>
            <p:extLst>
              <p:ext uri="{D42A27DB-BD31-4B8C-83A1-F6EECF244321}">
                <p14:modId xmlns:p14="http://schemas.microsoft.com/office/powerpoint/2010/main" val="241080399"/>
              </p:ext>
            </p:extLst>
          </p:nvPr>
        </p:nvGraphicFramePr>
        <p:xfrm>
          <a:off x="333827" y="835025"/>
          <a:ext cx="7126516" cy="5202918"/>
        </p:xfrm>
        <a:graphic>
          <a:graphicData uri="http://schemas.openxmlformats.org/drawingml/2006/chart">
            <c:chart xmlns:c="http://schemas.openxmlformats.org/drawingml/2006/chart" xmlns:r="http://schemas.openxmlformats.org/officeDocument/2006/relationships" r:id="rId4"/>
          </a:graphicData>
        </a:graphic>
      </p:graphicFrame>
      <p:sp>
        <p:nvSpPr>
          <p:cNvPr id="3" name="灯片编号占位符 2"/>
          <p:cNvSpPr>
            <a:spLocks noGrp="1"/>
          </p:cNvSpPr>
          <p:nvPr>
            <p:ph type="sldNum" sz="quarter" idx="12"/>
          </p:nvPr>
        </p:nvSpPr>
        <p:spPr/>
        <p:txBody>
          <a:bodyPr/>
          <a:lstStyle/>
          <a:p>
            <a:fld id="{9ECF69A9-2534-4A98-AAF7-2D66B409F68A}" type="slidenum">
              <a:rPr lang="zh-CN" altLang="en-US" smtClean="0"/>
              <a:t>7</a:t>
            </a:fld>
            <a:endParaRPr lang="zh-CN" altLang="en-US"/>
          </a:p>
        </p:txBody>
      </p:sp>
      <p:sp>
        <p:nvSpPr>
          <p:cNvPr id="4" name="文本框 3"/>
          <p:cNvSpPr txBox="1"/>
          <p:nvPr/>
        </p:nvSpPr>
        <p:spPr>
          <a:xfrm>
            <a:off x="7794171" y="1219200"/>
            <a:ext cx="3918858" cy="1118255"/>
          </a:xfrm>
          <a:prstGeom prst="rect">
            <a:avLst/>
          </a:prstGeom>
          <a:noFill/>
        </p:spPr>
        <p:txBody>
          <a:bodyPr wrap="square" rtlCol="0">
            <a:spAutoFit/>
          </a:bodyPr>
          <a:lstStyle/>
          <a:p>
            <a:pPr>
              <a:lnSpc>
                <a:spcPct val="200000"/>
              </a:lnSpc>
            </a:pPr>
            <a:r>
              <a:rPr lang="zh-CN" altLang="en-US" b="1" dirty="0"/>
              <a:t>疑问：得分较低的群组是否在区域分布上有明显的规律？</a:t>
            </a:r>
          </a:p>
        </p:txBody>
      </p:sp>
    </p:spTree>
    <p:extLst>
      <p:ext uri="{BB962C8B-B14F-4D97-AF65-F5344CB8AC3E}">
        <p14:creationId xmlns:p14="http://schemas.microsoft.com/office/powerpoint/2010/main" val="297190410"/>
      </p:ext>
    </p:extLst>
  </p:cSld>
  <p:clrMapOvr>
    <a:overrideClrMapping bg1="lt1" tx1="dk1" bg2="lt2" tx2="dk2" accent1="accent1" accent2="accent2" accent3="accent3" accent4="accent4" accent5="accent5" accent6="accent6" hlink="hlink" folHlink="folHlink"/>
  </p:clrMapOvr>
  <p:transition>
    <p:push/>
  </p:transition>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群组的区域及评分</a:t>
            </a:r>
          </a:p>
        </p:txBody>
      </p:sp>
      <p:graphicFrame>
        <p:nvGraphicFramePr>
          <p:cNvPr id="7" name="图表 6"/>
          <p:cNvGraphicFramePr>
            <a:graphicFrameLocks/>
          </p:cNvGraphicFramePr>
          <p:nvPr>
            <p:extLst>
              <p:ext uri="{D42A27DB-BD31-4B8C-83A1-F6EECF244321}">
                <p14:modId xmlns:p14="http://schemas.microsoft.com/office/powerpoint/2010/main" val="180408473"/>
              </p:ext>
            </p:extLst>
          </p:nvPr>
        </p:nvGraphicFramePr>
        <p:xfrm>
          <a:off x="5021944" y="835025"/>
          <a:ext cx="3947886" cy="5486539"/>
        </p:xfrm>
        <a:graphic>
          <a:graphicData uri="http://schemas.openxmlformats.org/drawingml/2006/chart">
            <c:chart xmlns:c="http://schemas.openxmlformats.org/drawingml/2006/chart" xmlns:r="http://schemas.openxmlformats.org/officeDocument/2006/relationships" r:id="rId4"/>
          </a:graphicData>
        </a:graphic>
      </p:graphicFrame>
      <p:sp>
        <p:nvSpPr>
          <p:cNvPr id="3" name="灯片编号占位符 2"/>
          <p:cNvSpPr>
            <a:spLocks noGrp="1"/>
          </p:cNvSpPr>
          <p:nvPr>
            <p:ph type="sldNum" sz="quarter" idx="12"/>
          </p:nvPr>
        </p:nvSpPr>
        <p:spPr/>
        <p:txBody>
          <a:bodyPr/>
          <a:lstStyle/>
          <a:p>
            <a:fld id="{9ECF69A9-2534-4A98-AAF7-2D66B409F68A}" type="slidenum">
              <a:rPr lang="zh-CN" altLang="en-US" smtClean="0"/>
              <a:t>8</a:t>
            </a:fld>
            <a:endParaRPr lang="zh-CN" altLang="en-US"/>
          </a:p>
        </p:txBody>
      </p:sp>
      <p:graphicFrame>
        <p:nvGraphicFramePr>
          <p:cNvPr id="6" name="图表 5"/>
          <p:cNvGraphicFramePr>
            <a:graphicFrameLocks/>
          </p:cNvGraphicFramePr>
          <p:nvPr>
            <p:extLst>
              <p:ext uri="{D42A27DB-BD31-4B8C-83A1-F6EECF244321}">
                <p14:modId xmlns:p14="http://schemas.microsoft.com/office/powerpoint/2010/main" val="1892900137"/>
              </p:ext>
            </p:extLst>
          </p:nvPr>
        </p:nvGraphicFramePr>
        <p:xfrm>
          <a:off x="452466" y="835025"/>
          <a:ext cx="4337248" cy="5456593"/>
        </p:xfrm>
        <a:graphic>
          <a:graphicData uri="http://schemas.openxmlformats.org/drawingml/2006/chart">
            <c:chart xmlns:c="http://schemas.openxmlformats.org/drawingml/2006/chart" xmlns:r="http://schemas.openxmlformats.org/officeDocument/2006/relationships" r:id="rId5"/>
          </a:graphicData>
        </a:graphic>
      </p:graphicFrame>
      <p:sp>
        <p:nvSpPr>
          <p:cNvPr id="8" name="文本框 7"/>
          <p:cNvSpPr txBox="1"/>
          <p:nvPr/>
        </p:nvSpPr>
        <p:spPr>
          <a:xfrm>
            <a:off x="8969830" y="1219200"/>
            <a:ext cx="3033483" cy="1200329"/>
          </a:xfrm>
          <a:prstGeom prst="rect">
            <a:avLst/>
          </a:prstGeom>
          <a:noFill/>
        </p:spPr>
        <p:txBody>
          <a:bodyPr wrap="square" rtlCol="0">
            <a:spAutoFit/>
          </a:bodyPr>
          <a:lstStyle/>
          <a:p>
            <a:pPr>
              <a:lnSpc>
                <a:spcPct val="200000"/>
              </a:lnSpc>
            </a:pPr>
            <a:r>
              <a:rPr lang="zh-CN" altLang="en-US" b="1" dirty="0"/>
              <a:t>分析结果：群组的评分与所在区域没有明显的相关性</a:t>
            </a:r>
            <a:r>
              <a:rPr lang="zh-CN" altLang="en-US" dirty="0"/>
              <a:t>。</a:t>
            </a:r>
          </a:p>
        </p:txBody>
      </p:sp>
    </p:spTree>
    <p:extLst>
      <p:ext uri="{BB962C8B-B14F-4D97-AF65-F5344CB8AC3E}">
        <p14:creationId xmlns:p14="http://schemas.microsoft.com/office/powerpoint/2010/main" val="315085935"/>
      </p:ext>
    </p:extLst>
  </p:cSld>
  <p:clrMapOvr>
    <a:overrideClrMapping bg1="lt1" tx1="dk1" bg2="lt2" tx2="dk2" accent1="accent1" accent2="accent2" accent3="accent3" accent4="accent4" accent5="accent5" accent6="accent6" hlink="hlink" folHlink="folHlink"/>
  </p:clrMapOvr>
  <p:transition>
    <p:push/>
  </p:transition>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事件的区域分布及付费要求</a:t>
            </a:r>
          </a:p>
        </p:txBody>
      </p:sp>
      <p:graphicFrame>
        <p:nvGraphicFramePr>
          <p:cNvPr id="6" name="图表 5"/>
          <p:cNvGraphicFramePr>
            <a:graphicFrameLocks/>
          </p:cNvGraphicFramePr>
          <p:nvPr>
            <p:extLst>
              <p:ext uri="{D42A27DB-BD31-4B8C-83A1-F6EECF244321}">
                <p14:modId xmlns:p14="http://schemas.microsoft.com/office/powerpoint/2010/main" val="3221648297"/>
              </p:ext>
            </p:extLst>
          </p:nvPr>
        </p:nvGraphicFramePr>
        <p:xfrm>
          <a:off x="319315" y="835025"/>
          <a:ext cx="5254171" cy="53335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图表 6"/>
          <p:cNvGraphicFramePr>
            <a:graphicFrameLocks/>
          </p:cNvGraphicFramePr>
          <p:nvPr>
            <p:extLst>
              <p:ext uri="{D42A27DB-BD31-4B8C-83A1-F6EECF244321}">
                <p14:modId xmlns:p14="http://schemas.microsoft.com/office/powerpoint/2010/main" val="770746880"/>
              </p:ext>
            </p:extLst>
          </p:nvPr>
        </p:nvGraphicFramePr>
        <p:xfrm>
          <a:off x="6096002" y="758598"/>
          <a:ext cx="5791198" cy="2608715"/>
        </p:xfrm>
        <a:graphic>
          <a:graphicData uri="http://schemas.openxmlformats.org/drawingml/2006/chart">
            <c:chart xmlns:c="http://schemas.openxmlformats.org/drawingml/2006/chart" xmlns:r="http://schemas.openxmlformats.org/officeDocument/2006/relationships" r:id="rId5"/>
          </a:graphicData>
        </a:graphic>
      </p:graphicFrame>
      <p:sp>
        <p:nvSpPr>
          <p:cNvPr id="3" name="灯片编号占位符 2"/>
          <p:cNvSpPr>
            <a:spLocks noGrp="1"/>
          </p:cNvSpPr>
          <p:nvPr>
            <p:ph type="sldNum" sz="quarter" idx="12"/>
          </p:nvPr>
        </p:nvSpPr>
        <p:spPr/>
        <p:txBody>
          <a:bodyPr/>
          <a:lstStyle/>
          <a:p>
            <a:fld id="{9ECF69A9-2534-4A98-AAF7-2D66B409F68A}" type="slidenum">
              <a:rPr lang="zh-CN" altLang="en-US" smtClean="0"/>
              <a:t>9</a:t>
            </a:fld>
            <a:endParaRPr lang="zh-CN" altLang="en-US"/>
          </a:p>
        </p:txBody>
      </p:sp>
      <p:sp>
        <p:nvSpPr>
          <p:cNvPr id="8" name="文本框 7"/>
          <p:cNvSpPr txBox="1"/>
          <p:nvPr/>
        </p:nvSpPr>
        <p:spPr>
          <a:xfrm>
            <a:off x="6332812" y="3927497"/>
            <a:ext cx="3918858" cy="1118255"/>
          </a:xfrm>
          <a:prstGeom prst="rect">
            <a:avLst/>
          </a:prstGeom>
          <a:noFill/>
        </p:spPr>
        <p:txBody>
          <a:bodyPr wrap="square" rtlCol="0">
            <a:spAutoFit/>
          </a:bodyPr>
          <a:lstStyle/>
          <a:p>
            <a:pPr>
              <a:lnSpc>
                <a:spcPct val="200000"/>
              </a:lnSpc>
            </a:pPr>
            <a:r>
              <a:rPr lang="zh-CN" altLang="en-US" b="1" dirty="0"/>
              <a:t>疑问：事件的付费需求与什么因素有关？</a:t>
            </a:r>
          </a:p>
        </p:txBody>
      </p:sp>
    </p:spTree>
    <p:extLst>
      <p:ext uri="{BB962C8B-B14F-4D97-AF65-F5344CB8AC3E}">
        <p14:creationId xmlns:p14="http://schemas.microsoft.com/office/powerpoint/2010/main" val="560065204"/>
      </p:ext>
    </p:extLst>
  </p:cSld>
  <p:clrMapOvr>
    <a:overrideClrMapping bg1="lt1" tx1="dk1" bg2="lt2" tx2="dk2" accent1="accent1" accent2="accent2" accent3="accent3" accent4="accent4" accent5="accent5" accent6="accent6" hlink="hlink" folHlink="folHlink"/>
  </p:clrMapOvr>
  <p:transition>
    <p:push/>
  </p:transition>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事件的区域分布及付费需求</a:t>
            </a:r>
          </a:p>
        </p:txBody>
      </p:sp>
      <p:graphicFrame>
        <p:nvGraphicFramePr>
          <p:cNvPr id="5" name="表格 4"/>
          <p:cNvGraphicFramePr>
            <a:graphicFrameLocks noGrp="1"/>
          </p:cNvGraphicFramePr>
          <p:nvPr>
            <p:extLst>
              <p:ext uri="{D42A27DB-BD31-4B8C-83A1-F6EECF244321}">
                <p14:modId xmlns:p14="http://schemas.microsoft.com/office/powerpoint/2010/main" val="996502841"/>
              </p:ext>
            </p:extLst>
          </p:nvPr>
        </p:nvGraphicFramePr>
        <p:xfrm>
          <a:off x="532742" y="1672998"/>
          <a:ext cx="6168572" cy="2986088"/>
        </p:xfrm>
        <a:graphic>
          <a:graphicData uri="http://schemas.openxmlformats.org/drawingml/2006/table">
            <a:tbl>
              <a:tblPr firstRow="1" firstCol="1" bandRow="1">
                <a:tableStyleId>{5C22544A-7EE6-4342-B048-85BDC9FD1C3A}</a:tableStyleId>
              </a:tblPr>
              <a:tblGrid>
                <a:gridCol w="2104571">
                  <a:extLst>
                    <a:ext uri="{9D8B030D-6E8A-4147-A177-3AD203B41FA5}">
                      <a16:colId xmlns:a16="http://schemas.microsoft.com/office/drawing/2014/main" val="4013858346"/>
                    </a:ext>
                  </a:extLst>
                </a:gridCol>
                <a:gridCol w="832141">
                  <a:extLst>
                    <a:ext uri="{9D8B030D-6E8A-4147-A177-3AD203B41FA5}">
                      <a16:colId xmlns:a16="http://schemas.microsoft.com/office/drawing/2014/main" val="3115419122"/>
                    </a:ext>
                  </a:extLst>
                </a:gridCol>
                <a:gridCol w="1003500">
                  <a:extLst>
                    <a:ext uri="{9D8B030D-6E8A-4147-A177-3AD203B41FA5}">
                      <a16:colId xmlns:a16="http://schemas.microsoft.com/office/drawing/2014/main" val="1165331807"/>
                    </a:ext>
                  </a:extLst>
                </a:gridCol>
                <a:gridCol w="1119027">
                  <a:extLst>
                    <a:ext uri="{9D8B030D-6E8A-4147-A177-3AD203B41FA5}">
                      <a16:colId xmlns:a16="http://schemas.microsoft.com/office/drawing/2014/main" val="423008472"/>
                    </a:ext>
                  </a:extLst>
                </a:gridCol>
                <a:gridCol w="1109333">
                  <a:extLst>
                    <a:ext uri="{9D8B030D-6E8A-4147-A177-3AD203B41FA5}">
                      <a16:colId xmlns:a16="http://schemas.microsoft.com/office/drawing/2014/main" val="3160115302"/>
                    </a:ext>
                  </a:extLst>
                </a:gridCol>
              </a:tblGrid>
              <a:tr h="781302">
                <a:tc>
                  <a:txBody>
                    <a:bodyPr/>
                    <a:lstStyle/>
                    <a:p>
                      <a:pPr indent="304800" algn="ctr">
                        <a:lnSpc>
                          <a:spcPct val="150000"/>
                        </a:lnSpc>
                        <a:spcAft>
                          <a:spcPts val="0"/>
                        </a:spcAft>
                      </a:pPr>
                      <a:r>
                        <a:rPr lang="en-US" sz="2000" kern="100" dirty="0">
                          <a:effectLst/>
                        </a:rPr>
                        <a:t>category</a:t>
                      </a:r>
                      <a:endParaRPr lang="zh-CN" sz="2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marL="0" indent="304800" algn="ctr" defTabSz="914400" rtl="0" eaLnBrk="1" latinLnBrk="0" hangingPunct="1">
                        <a:lnSpc>
                          <a:spcPct val="150000"/>
                        </a:lnSpc>
                        <a:spcAft>
                          <a:spcPts val="0"/>
                        </a:spcAft>
                      </a:pPr>
                      <a:r>
                        <a:rPr lang="en-US" altLang="zh-CN" sz="2000" b="1" kern="100">
                          <a:solidFill>
                            <a:schemeClr val="lt1"/>
                          </a:solidFill>
                          <a:effectLst/>
                          <a:latin typeface="+mn-lt"/>
                          <a:ea typeface="+mn-ea"/>
                          <a:cs typeface="+mn-cs"/>
                        </a:rPr>
                        <a:t>fee</a:t>
                      </a:r>
                      <a:endParaRPr lang="zh-CN" sz="2000" b="1" kern="100" dirty="0">
                        <a:solidFill>
                          <a:schemeClr val="lt1"/>
                        </a:solidFill>
                        <a:effectLst/>
                        <a:latin typeface="+mn-lt"/>
                        <a:ea typeface="+mn-ea"/>
                        <a:cs typeface="+mn-cs"/>
                      </a:endParaRPr>
                    </a:p>
                  </a:txBody>
                  <a:tcPr marL="68580" marR="68580" marT="0" marB="0"/>
                </a:tc>
                <a:tc>
                  <a:txBody>
                    <a:bodyPr/>
                    <a:lstStyle/>
                    <a:p>
                      <a:pPr indent="304800" algn="ctr">
                        <a:lnSpc>
                          <a:spcPct val="150000"/>
                        </a:lnSpc>
                        <a:spcAft>
                          <a:spcPts val="0"/>
                        </a:spcAft>
                      </a:pPr>
                      <a:r>
                        <a:rPr lang="en-US" sz="2000" kern="100" dirty="0">
                          <a:effectLst/>
                        </a:rPr>
                        <a:t>free</a:t>
                      </a:r>
                      <a:endParaRPr lang="zh-CN" sz="2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ctr">
                        <a:lnSpc>
                          <a:spcPct val="150000"/>
                        </a:lnSpc>
                        <a:spcAft>
                          <a:spcPts val="0"/>
                        </a:spcAft>
                      </a:pPr>
                      <a:r>
                        <a:rPr lang="en-US" sz="2000" kern="100" dirty="0">
                          <a:effectLst/>
                        </a:rPr>
                        <a:t>total</a:t>
                      </a:r>
                      <a:endParaRPr lang="zh-CN" sz="2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tc>
                  <a:txBody>
                    <a:bodyPr/>
                    <a:lstStyle/>
                    <a:p>
                      <a:pPr indent="304800" algn="ctr">
                        <a:lnSpc>
                          <a:spcPct val="150000"/>
                        </a:lnSpc>
                        <a:spcAft>
                          <a:spcPts val="0"/>
                        </a:spcAft>
                      </a:pPr>
                      <a:r>
                        <a:rPr lang="en-US" sz="2000" kern="100" dirty="0">
                          <a:effectLst/>
                        </a:rPr>
                        <a:t>fee%</a:t>
                      </a:r>
                      <a:endParaRPr lang="zh-CN" sz="2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387108428"/>
                  </a:ext>
                </a:extLst>
              </a:tr>
              <a:tr h="748436">
                <a:tc>
                  <a:txBody>
                    <a:bodyPr/>
                    <a:lstStyle/>
                    <a:p>
                      <a:pPr indent="304800" algn="ctr">
                        <a:lnSpc>
                          <a:spcPct val="150000"/>
                        </a:lnSpc>
                        <a:spcAft>
                          <a:spcPts val="0"/>
                        </a:spcAft>
                      </a:pPr>
                      <a:r>
                        <a:rPr lang="en-US" sz="2000" kern="100" dirty="0">
                          <a:effectLst/>
                        </a:rPr>
                        <a:t>arts-culture</a:t>
                      </a:r>
                      <a:endParaRPr lang="zh-CN" sz="2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indent="304800" algn="ctr">
                        <a:lnSpc>
                          <a:spcPct val="150000"/>
                        </a:lnSpc>
                        <a:spcAft>
                          <a:spcPts val="0"/>
                        </a:spcAft>
                      </a:pPr>
                      <a:r>
                        <a:rPr lang="en-US" sz="1800" kern="100">
                          <a:effectLst/>
                        </a:rPr>
                        <a:t>158</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indent="304800" algn="ctr">
                        <a:lnSpc>
                          <a:spcPct val="150000"/>
                        </a:lnSpc>
                        <a:spcAft>
                          <a:spcPts val="0"/>
                        </a:spcAft>
                      </a:pPr>
                      <a:r>
                        <a:rPr lang="en-US" sz="1800" kern="100" dirty="0">
                          <a:effectLst/>
                        </a:rPr>
                        <a:t>1802</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indent="304800" algn="ctr">
                        <a:lnSpc>
                          <a:spcPct val="150000"/>
                        </a:lnSpc>
                        <a:spcAft>
                          <a:spcPts val="0"/>
                        </a:spcAft>
                      </a:pPr>
                      <a:r>
                        <a:rPr lang="en-US" sz="1800" kern="100" dirty="0">
                          <a:effectLst/>
                        </a:rPr>
                        <a:t>1960</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indent="304800" algn="ctr">
                        <a:lnSpc>
                          <a:spcPct val="150000"/>
                        </a:lnSpc>
                        <a:spcAft>
                          <a:spcPts val="0"/>
                        </a:spcAft>
                      </a:pPr>
                      <a:r>
                        <a:rPr lang="en-US" sz="1800" kern="100" dirty="0">
                          <a:effectLst/>
                        </a:rPr>
                        <a:t>8.06%</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778522116"/>
                  </a:ext>
                </a:extLst>
              </a:tr>
              <a:tr h="728175">
                <a:tc>
                  <a:txBody>
                    <a:bodyPr/>
                    <a:lstStyle/>
                    <a:p>
                      <a:pPr marL="0" marR="0" indent="304800" algn="ctr" defTabSz="914400" rtl="0" eaLnBrk="1" fontAlgn="auto" latinLnBrk="0" hangingPunct="1">
                        <a:lnSpc>
                          <a:spcPct val="150000"/>
                        </a:lnSpc>
                        <a:spcBef>
                          <a:spcPts val="0"/>
                        </a:spcBef>
                        <a:spcAft>
                          <a:spcPts val="0"/>
                        </a:spcAft>
                        <a:buClrTx/>
                        <a:buSzTx/>
                        <a:buFontTx/>
                        <a:buNone/>
                        <a:tabLst/>
                        <a:defRPr/>
                      </a:pPr>
                      <a:r>
                        <a:rPr lang="en-US" altLang="zh-CN" sz="2000" kern="100" dirty="0">
                          <a:effectLst/>
                        </a:rPr>
                        <a:t>career-business</a:t>
                      </a:r>
                      <a:endParaRPr lang="zh-CN" sz="2000" kern="100" dirty="0">
                        <a:solidFill>
                          <a:schemeClr val="dk1"/>
                        </a:solidFill>
                        <a:effectLst/>
                        <a:latin typeface="+mn-lt"/>
                        <a:ea typeface="+mn-ea"/>
                        <a:cs typeface="+mn-cs"/>
                      </a:endParaRPr>
                    </a:p>
                  </a:txBody>
                  <a:tcPr marL="68580" marR="68580" marT="0" marB="0" anchor="ctr"/>
                </a:tc>
                <a:tc>
                  <a:txBody>
                    <a:bodyPr/>
                    <a:lstStyle/>
                    <a:p>
                      <a:pPr marL="0" indent="304800" algn="ctr" defTabSz="914400" rtl="0" eaLnBrk="1" latinLnBrk="0" hangingPunct="1">
                        <a:lnSpc>
                          <a:spcPct val="150000"/>
                        </a:lnSpc>
                        <a:spcAft>
                          <a:spcPts val="0"/>
                        </a:spcAft>
                      </a:pPr>
                      <a:r>
                        <a:rPr lang="en-US" sz="1800" kern="100">
                          <a:solidFill>
                            <a:schemeClr val="dk1"/>
                          </a:solidFill>
                          <a:effectLst/>
                          <a:latin typeface="+mn-lt"/>
                          <a:ea typeface="+mn-ea"/>
                          <a:cs typeface="+mn-cs"/>
                        </a:rPr>
                        <a:t>165</a:t>
                      </a:r>
                      <a:endParaRPr lang="zh-CN" sz="1800" kern="100" dirty="0">
                        <a:solidFill>
                          <a:schemeClr val="dk1"/>
                        </a:solidFill>
                        <a:effectLst/>
                        <a:latin typeface="+mn-lt"/>
                        <a:ea typeface="+mn-ea"/>
                        <a:cs typeface="+mn-cs"/>
                      </a:endParaRPr>
                    </a:p>
                  </a:txBody>
                  <a:tcPr marL="68580" marR="68580" marT="0" marB="0" anchor="ctr"/>
                </a:tc>
                <a:tc>
                  <a:txBody>
                    <a:bodyPr/>
                    <a:lstStyle/>
                    <a:p>
                      <a:pPr marL="0" indent="304800" algn="ctr" defTabSz="914400" rtl="0" eaLnBrk="1" latinLnBrk="0" hangingPunct="1">
                        <a:lnSpc>
                          <a:spcPct val="150000"/>
                        </a:lnSpc>
                        <a:spcAft>
                          <a:spcPts val="0"/>
                        </a:spcAft>
                      </a:pPr>
                      <a:r>
                        <a:rPr lang="en-US" sz="1800" kern="100" dirty="0">
                          <a:solidFill>
                            <a:schemeClr val="dk1"/>
                          </a:solidFill>
                          <a:effectLst/>
                          <a:latin typeface="+mn-lt"/>
                          <a:ea typeface="+mn-ea"/>
                          <a:cs typeface="+mn-cs"/>
                        </a:rPr>
                        <a:t>3302</a:t>
                      </a:r>
                      <a:endParaRPr lang="zh-CN" sz="1800" kern="100" dirty="0">
                        <a:solidFill>
                          <a:schemeClr val="dk1"/>
                        </a:solidFill>
                        <a:effectLst/>
                        <a:latin typeface="+mn-lt"/>
                        <a:ea typeface="+mn-ea"/>
                        <a:cs typeface="+mn-cs"/>
                      </a:endParaRPr>
                    </a:p>
                  </a:txBody>
                  <a:tcPr marL="68580" marR="68580" marT="0" marB="0" anchor="ctr"/>
                </a:tc>
                <a:tc>
                  <a:txBody>
                    <a:bodyPr/>
                    <a:lstStyle/>
                    <a:p>
                      <a:pPr marL="0" indent="304800" algn="ctr" defTabSz="914400" rtl="0" eaLnBrk="1" latinLnBrk="0" hangingPunct="1">
                        <a:lnSpc>
                          <a:spcPct val="150000"/>
                        </a:lnSpc>
                        <a:spcAft>
                          <a:spcPts val="0"/>
                        </a:spcAft>
                      </a:pPr>
                      <a:r>
                        <a:rPr lang="en-US" sz="1800" kern="100" dirty="0">
                          <a:solidFill>
                            <a:schemeClr val="dk1"/>
                          </a:solidFill>
                          <a:effectLst/>
                          <a:latin typeface="+mn-lt"/>
                          <a:ea typeface="+mn-ea"/>
                          <a:cs typeface="+mn-cs"/>
                        </a:rPr>
                        <a:t>3467</a:t>
                      </a:r>
                      <a:endParaRPr lang="zh-CN" sz="1800" kern="100" dirty="0">
                        <a:solidFill>
                          <a:schemeClr val="dk1"/>
                        </a:solidFill>
                        <a:effectLst/>
                        <a:latin typeface="+mn-lt"/>
                        <a:ea typeface="+mn-ea"/>
                        <a:cs typeface="+mn-cs"/>
                      </a:endParaRPr>
                    </a:p>
                  </a:txBody>
                  <a:tcPr marL="68580" marR="68580" marT="0" marB="0" anchor="ctr"/>
                </a:tc>
                <a:tc>
                  <a:txBody>
                    <a:bodyPr/>
                    <a:lstStyle/>
                    <a:p>
                      <a:pPr marL="0" indent="304800" algn="ctr" defTabSz="914400" rtl="0" eaLnBrk="1" latinLnBrk="0" hangingPunct="1">
                        <a:lnSpc>
                          <a:spcPct val="150000"/>
                        </a:lnSpc>
                        <a:spcAft>
                          <a:spcPts val="0"/>
                        </a:spcAft>
                      </a:pPr>
                      <a:r>
                        <a:rPr lang="en-US" sz="1800" kern="100" dirty="0">
                          <a:solidFill>
                            <a:schemeClr val="dk1"/>
                          </a:solidFill>
                          <a:effectLst/>
                          <a:latin typeface="+mn-lt"/>
                          <a:ea typeface="+mn-ea"/>
                          <a:cs typeface="+mn-cs"/>
                        </a:rPr>
                        <a:t>4.76%</a:t>
                      </a:r>
                      <a:endParaRPr lang="zh-CN" sz="1800" kern="100" dirty="0">
                        <a:solidFill>
                          <a:schemeClr val="dk1"/>
                        </a:solidFill>
                        <a:effectLst/>
                        <a:latin typeface="+mn-lt"/>
                        <a:ea typeface="+mn-ea"/>
                        <a:cs typeface="+mn-cs"/>
                      </a:endParaRPr>
                    </a:p>
                  </a:txBody>
                  <a:tcPr marL="68580" marR="68580" marT="0" marB="0" anchor="ctr"/>
                </a:tc>
                <a:extLst>
                  <a:ext uri="{0D108BD9-81ED-4DB2-BD59-A6C34878D82A}">
                    <a16:rowId xmlns:a16="http://schemas.microsoft.com/office/drawing/2014/main" val="544107109"/>
                  </a:ext>
                </a:extLst>
              </a:tr>
              <a:tr h="728175">
                <a:tc>
                  <a:txBody>
                    <a:bodyPr/>
                    <a:lstStyle/>
                    <a:p>
                      <a:pPr indent="304800" algn="ctr">
                        <a:lnSpc>
                          <a:spcPct val="150000"/>
                        </a:lnSpc>
                        <a:spcAft>
                          <a:spcPts val="0"/>
                        </a:spcAft>
                      </a:pPr>
                      <a:r>
                        <a:rPr lang="en-US" sz="2000" kern="100" dirty="0">
                          <a:effectLst/>
                        </a:rPr>
                        <a:t>book-clubs</a:t>
                      </a:r>
                      <a:endParaRPr lang="zh-CN" sz="28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indent="304800" algn="ctr">
                        <a:lnSpc>
                          <a:spcPct val="150000"/>
                        </a:lnSpc>
                        <a:spcAft>
                          <a:spcPts val="0"/>
                        </a:spcAft>
                      </a:pPr>
                      <a:r>
                        <a:rPr lang="en-US" sz="1800" kern="100" dirty="0">
                          <a:effectLst/>
                        </a:rPr>
                        <a:t>7</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indent="304800" algn="ctr">
                        <a:lnSpc>
                          <a:spcPct val="150000"/>
                        </a:lnSpc>
                        <a:spcAft>
                          <a:spcPts val="0"/>
                        </a:spcAft>
                      </a:pPr>
                      <a:r>
                        <a:rPr lang="en-US" sz="1800" kern="100" dirty="0">
                          <a:effectLst/>
                        </a:rPr>
                        <a:t>373</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indent="304800" algn="ctr">
                        <a:lnSpc>
                          <a:spcPct val="150000"/>
                        </a:lnSpc>
                        <a:spcAft>
                          <a:spcPts val="0"/>
                        </a:spcAft>
                      </a:pPr>
                      <a:r>
                        <a:rPr lang="en-US" sz="1800" kern="100" dirty="0">
                          <a:effectLst/>
                        </a:rPr>
                        <a:t>380</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indent="304800" algn="ctr">
                        <a:lnSpc>
                          <a:spcPct val="150000"/>
                        </a:lnSpc>
                        <a:spcAft>
                          <a:spcPts val="0"/>
                        </a:spcAft>
                      </a:pPr>
                      <a:r>
                        <a:rPr lang="en-US" sz="1800" kern="100" dirty="0">
                          <a:effectLst/>
                        </a:rPr>
                        <a:t>1.84%</a:t>
                      </a:r>
                      <a:endParaRPr lang="zh-CN" sz="2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200997176"/>
                  </a:ext>
                </a:extLst>
              </a:tr>
            </a:tbl>
          </a:graphicData>
        </a:graphic>
      </p:graphicFrame>
      <p:sp>
        <p:nvSpPr>
          <p:cNvPr id="12" name="矩形 11"/>
          <p:cNvSpPr/>
          <p:nvPr/>
        </p:nvSpPr>
        <p:spPr>
          <a:xfrm>
            <a:off x="1672584" y="1303666"/>
            <a:ext cx="2823405" cy="369332"/>
          </a:xfrm>
          <a:prstGeom prst="rect">
            <a:avLst/>
          </a:prstGeom>
        </p:spPr>
        <p:txBody>
          <a:bodyPr wrap="none">
            <a:spAutoFit/>
          </a:bodyPr>
          <a:lstStyle/>
          <a:p>
            <a:r>
              <a:rPr lang="zh-CN" altLang="en-US" dirty="0"/>
              <a:t>不同类别事件的数量及付费比例</a:t>
            </a:r>
          </a:p>
        </p:txBody>
      </p:sp>
      <p:sp>
        <p:nvSpPr>
          <p:cNvPr id="3" name="灯片编号占位符 2"/>
          <p:cNvSpPr>
            <a:spLocks noGrp="1"/>
          </p:cNvSpPr>
          <p:nvPr>
            <p:ph type="sldNum" sz="quarter" idx="12"/>
          </p:nvPr>
        </p:nvSpPr>
        <p:spPr/>
        <p:txBody>
          <a:bodyPr/>
          <a:lstStyle/>
          <a:p>
            <a:fld id="{9ECF69A9-2534-4A98-AAF7-2D66B409F68A}" type="slidenum">
              <a:rPr lang="zh-CN" altLang="en-US" smtClean="0"/>
              <a:t>10</a:t>
            </a:fld>
            <a:endParaRPr lang="zh-CN" altLang="en-US"/>
          </a:p>
        </p:txBody>
      </p:sp>
      <p:sp>
        <p:nvSpPr>
          <p:cNvPr id="8" name="文本框 7"/>
          <p:cNvSpPr txBox="1"/>
          <p:nvPr/>
        </p:nvSpPr>
        <p:spPr>
          <a:xfrm>
            <a:off x="7794171" y="1219200"/>
            <a:ext cx="3918858" cy="1672253"/>
          </a:xfrm>
          <a:prstGeom prst="rect">
            <a:avLst/>
          </a:prstGeom>
          <a:noFill/>
        </p:spPr>
        <p:txBody>
          <a:bodyPr wrap="square" rtlCol="0">
            <a:spAutoFit/>
          </a:bodyPr>
          <a:lstStyle/>
          <a:p>
            <a:pPr>
              <a:lnSpc>
                <a:spcPct val="200000"/>
              </a:lnSpc>
            </a:pPr>
            <a:r>
              <a:rPr lang="zh-CN" altLang="en-US" b="1" dirty="0"/>
              <a:t>结论：</a:t>
            </a:r>
            <a:r>
              <a:rPr lang="en-US" altLang="zh-CN" b="1" dirty="0"/>
              <a:t>art</a:t>
            </a:r>
            <a:r>
              <a:rPr lang="zh-CN" altLang="en-US" b="1" dirty="0"/>
              <a:t>类别的事件付费比例最高，其次是</a:t>
            </a:r>
            <a:r>
              <a:rPr lang="en-US" altLang="zh-CN" b="1" dirty="0"/>
              <a:t>career</a:t>
            </a:r>
            <a:r>
              <a:rPr lang="zh-CN" altLang="en-US" b="1" dirty="0"/>
              <a:t>类别，</a:t>
            </a:r>
            <a:r>
              <a:rPr lang="en-US" altLang="zh-CN" b="1" dirty="0"/>
              <a:t>book</a:t>
            </a:r>
            <a:r>
              <a:rPr lang="zh-CN" altLang="en-US" b="1" dirty="0"/>
              <a:t>类别的付费比例最低。</a:t>
            </a:r>
          </a:p>
        </p:txBody>
      </p:sp>
    </p:spTree>
    <p:extLst>
      <p:ext uri="{BB962C8B-B14F-4D97-AF65-F5344CB8AC3E}">
        <p14:creationId xmlns:p14="http://schemas.microsoft.com/office/powerpoint/2010/main" val="999106247"/>
      </p:ext>
    </p:extLst>
  </p:cSld>
  <p:clrMapOvr>
    <a:overrideClrMapping bg1="lt1" tx1="dk1" bg2="lt2" tx2="dk2" accent1="accent1" accent2="accent2" accent3="accent3" accent4="accent4" accent5="accent5" accent6="accent6" hlink="hlink" folHlink="folHlink"/>
  </p:clrMapOvr>
  <p:transition>
    <p:push/>
  </p:transition>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事件的时长特征</a:t>
            </a:r>
          </a:p>
        </p:txBody>
      </p:sp>
      <p:graphicFrame>
        <p:nvGraphicFramePr>
          <p:cNvPr id="8" name="图表 7"/>
          <p:cNvGraphicFramePr>
            <a:graphicFrameLocks/>
          </p:cNvGraphicFramePr>
          <p:nvPr>
            <p:extLst>
              <p:ext uri="{D42A27DB-BD31-4B8C-83A1-F6EECF244321}">
                <p14:modId xmlns:p14="http://schemas.microsoft.com/office/powerpoint/2010/main" val="464658014"/>
              </p:ext>
            </p:extLst>
          </p:nvPr>
        </p:nvGraphicFramePr>
        <p:xfrm>
          <a:off x="107316" y="835025"/>
          <a:ext cx="6627313" cy="5115832"/>
        </p:xfrm>
        <a:graphic>
          <a:graphicData uri="http://schemas.openxmlformats.org/drawingml/2006/chart">
            <c:chart xmlns:c="http://schemas.openxmlformats.org/drawingml/2006/chart" xmlns:r="http://schemas.openxmlformats.org/officeDocument/2006/relationships" r:id="rId4"/>
          </a:graphicData>
        </a:graphic>
      </p:graphicFrame>
      <p:sp>
        <p:nvSpPr>
          <p:cNvPr id="5" name="灯片编号占位符 4"/>
          <p:cNvSpPr>
            <a:spLocks noGrp="1"/>
          </p:cNvSpPr>
          <p:nvPr>
            <p:ph type="sldNum" sz="quarter" idx="12"/>
          </p:nvPr>
        </p:nvSpPr>
        <p:spPr/>
        <p:txBody>
          <a:bodyPr/>
          <a:lstStyle/>
          <a:p>
            <a:fld id="{9ECF69A9-2534-4A98-AAF7-2D66B409F68A}" type="slidenum">
              <a:rPr lang="zh-CN" altLang="en-US" smtClean="0"/>
              <a:t>11</a:t>
            </a:fld>
            <a:endParaRPr lang="zh-CN" altLang="en-US"/>
          </a:p>
        </p:txBody>
      </p:sp>
      <p:sp>
        <p:nvSpPr>
          <p:cNvPr id="9" name="文本框 8"/>
          <p:cNvSpPr txBox="1"/>
          <p:nvPr/>
        </p:nvSpPr>
        <p:spPr>
          <a:xfrm>
            <a:off x="7576457" y="1846911"/>
            <a:ext cx="3918858" cy="1200329"/>
          </a:xfrm>
          <a:prstGeom prst="rect">
            <a:avLst/>
          </a:prstGeom>
          <a:noFill/>
        </p:spPr>
        <p:txBody>
          <a:bodyPr wrap="square" rtlCol="0">
            <a:spAutoFit/>
          </a:bodyPr>
          <a:lstStyle/>
          <a:p>
            <a:pPr>
              <a:lnSpc>
                <a:spcPct val="200000"/>
              </a:lnSpc>
            </a:pPr>
            <a:r>
              <a:rPr lang="zh-CN" altLang="en-US" dirty="0"/>
              <a:t>疑问：事件的时长与事件的类别是否存在一定的关联？</a:t>
            </a:r>
          </a:p>
        </p:txBody>
      </p:sp>
    </p:spTree>
    <p:extLst>
      <p:ext uri="{BB962C8B-B14F-4D97-AF65-F5344CB8AC3E}">
        <p14:creationId xmlns:p14="http://schemas.microsoft.com/office/powerpoint/2010/main" val="880815949"/>
      </p:ext>
    </p:extLst>
  </p:cSld>
  <p:clrMapOvr>
    <a:overrideClrMapping bg1="lt1" tx1="dk1" bg2="lt2" tx2="dk2" accent1="accent1" accent2="accent2" accent3="accent3" accent4="accent4" accent5="accent5" accent6="accent6" hlink="hlink" folHlink="folHlink"/>
  </p:clrMapOvr>
  <p:transition>
    <p:push/>
  </p:transition>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事件的时长特征</a:t>
            </a:r>
          </a:p>
        </p:txBody>
      </p:sp>
      <p:graphicFrame>
        <p:nvGraphicFramePr>
          <p:cNvPr id="3" name="表格 2"/>
          <p:cNvGraphicFramePr>
            <a:graphicFrameLocks noGrp="1"/>
          </p:cNvGraphicFramePr>
          <p:nvPr>
            <p:extLst>
              <p:ext uri="{D42A27DB-BD31-4B8C-83A1-F6EECF244321}">
                <p14:modId xmlns:p14="http://schemas.microsoft.com/office/powerpoint/2010/main" val="1680111012"/>
              </p:ext>
            </p:extLst>
          </p:nvPr>
        </p:nvGraphicFramePr>
        <p:xfrm>
          <a:off x="435429" y="1225347"/>
          <a:ext cx="5885542" cy="2293260"/>
        </p:xfrm>
        <a:graphic>
          <a:graphicData uri="http://schemas.openxmlformats.org/drawingml/2006/table">
            <a:tbl>
              <a:tblPr firstRow="1" firstCol="1" bandRow="1">
                <a:tableStyleId>{5C22544A-7EE6-4342-B048-85BDC9FD1C3A}</a:tableStyleId>
              </a:tblPr>
              <a:tblGrid>
                <a:gridCol w="1529414">
                  <a:extLst>
                    <a:ext uri="{9D8B030D-6E8A-4147-A177-3AD203B41FA5}">
                      <a16:colId xmlns:a16="http://schemas.microsoft.com/office/drawing/2014/main" val="3173449264"/>
                    </a:ext>
                  </a:extLst>
                </a:gridCol>
                <a:gridCol w="1501857">
                  <a:extLst>
                    <a:ext uri="{9D8B030D-6E8A-4147-A177-3AD203B41FA5}">
                      <a16:colId xmlns:a16="http://schemas.microsoft.com/office/drawing/2014/main" val="3914486922"/>
                    </a:ext>
                  </a:extLst>
                </a:gridCol>
                <a:gridCol w="1501857">
                  <a:extLst>
                    <a:ext uri="{9D8B030D-6E8A-4147-A177-3AD203B41FA5}">
                      <a16:colId xmlns:a16="http://schemas.microsoft.com/office/drawing/2014/main" val="1180118360"/>
                    </a:ext>
                  </a:extLst>
                </a:gridCol>
                <a:gridCol w="1352414">
                  <a:extLst>
                    <a:ext uri="{9D8B030D-6E8A-4147-A177-3AD203B41FA5}">
                      <a16:colId xmlns:a16="http://schemas.microsoft.com/office/drawing/2014/main" val="407365621"/>
                    </a:ext>
                  </a:extLst>
                </a:gridCol>
              </a:tblGrid>
              <a:tr h="382210">
                <a:tc rowSpan="2">
                  <a:txBody>
                    <a:bodyPr/>
                    <a:lstStyle/>
                    <a:p>
                      <a:pPr algn="ctr">
                        <a:spcAft>
                          <a:spcPts val="0"/>
                        </a:spcAft>
                      </a:pPr>
                      <a:r>
                        <a:rPr lang="zh-CN" sz="1400" kern="0" dirty="0">
                          <a:effectLst/>
                        </a:rPr>
                        <a:t>时长范围</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tc gridSpan="3">
                  <a:txBody>
                    <a:bodyPr/>
                    <a:lstStyle/>
                    <a:p>
                      <a:pPr algn="ctr">
                        <a:spcAft>
                          <a:spcPts val="0"/>
                        </a:spcAft>
                      </a:pPr>
                      <a:r>
                        <a:rPr lang="en-US" sz="1400" kern="0" dirty="0">
                          <a:effectLst/>
                        </a:rPr>
                        <a:t>event </a:t>
                      </a:r>
                      <a:r>
                        <a:rPr lang="zh-CN" sz="1400" kern="0" dirty="0">
                          <a:effectLst/>
                        </a:rPr>
                        <a:t>数量</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576880761"/>
                  </a:ext>
                </a:extLst>
              </a:tr>
              <a:tr h="382210">
                <a:tc vMerge="1">
                  <a:txBody>
                    <a:bodyPr/>
                    <a:lstStyle/>
                    <a:p>
                      <a:endParaRPr lang="zh-CN" altLang="en-US"/>
                    </a:p>
                  </a:txBody>
                  <a:tcPr/>
                </a:tc>
                <a:tc>
                  <a:txBody>
                    <a:bodyPr/>
                    <a:lstStyle/>
                    <a:p>
                      <a:pPr algn="ctr">
                        <a:spcAft>
                          <a:spcPts val="0"/>
                        </a:spcAft>
                      </a:pPr>
                      <a:r>
                        <a:rPr lang="en-US" sz="1400" kern="0" dirty="0">
                          <a:effectLst/>
                        </a:rPr>
                        <a:t>Art </a:t>
                      </a:r>
                      <a:r>
                        <a:rPr lang="zh-CN" sz="1400" kern="0" dirty="0">
                          <a:effectLst/>
                        </a:rPr>
                        <a:t>类</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solidFill>
                      <a:schemeClr val="accent1">
                        <a:lumMod val="60000"/>
                        <a:lumOff val="40000"/>
                      </a:schemeClr>
                    </a:solidFill>
                  </a:tcPr>
                </a:tc>
                <a:tc>
                  <a:txBody>
                    <a:bodyPr/>
                    <a:lstStyle/>
                    <a:p>
                      <a:pPr algn="ctr">
                        <a:spcAft>
                          <a:spcPts val="0"/>
                        </a:spcAft>
                      </a:pPr>
                      <a:r>
                        <a:rPr lang="en-US" sz="1400" kern="0" dirty="0">
                          <a:effectLst/>
                        </a:rPr>
                        <a:t>Career </a:t>
                      </a:r>
                      <a:r>
                        <a:rPr lang="zh-CN" sz="1400" kern="0" dirty="0">
                          <a:effectLst/>
                        </a:rPr>
                        <a:t>类</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solidFill>
                      <a:schemeClr val="accent1">
                        <a:lumMod val="60000"/>
                        <a:lumOff val="40000"/>
                      </a:schemeClr>
                    </a:solidFill>
                  </a:tcPr>
                </a:tc>
                <a:tc>
                  <a:txBody>
                    <a:bodyPr/>
                    <a:lstStyle/>
                    <a:p>
                      <a:pPr algn="ctr">
                        <a:spcAft>
                          <a:spcPts val="0"/>
                        </a:spcAft>
                      </a:pPr>
                      <a:r>
                        <a:rPr lang="en-US" sz="1400" kern="0" dirty="0">
                          <a:effectLst/>
                        </a:rPr>
                        <a:t>Book </a:t>
                      </a:r>
                      <a:r>
                        <a:rPr lang="zh-CN" sz="1400" kern="0" dirty="0">
                          <a:effectLst/>
                        </a:rPr>
                        <a:t>类</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solidFill>
                      <a:schemeClr val="accent1">
                        <a:lumMod val="60000"/>
                        <a:lumOff val="40000"/>
                      </a:schemeClr>
                    </a:solidFill>
                  </a:tcPr>
                </a:tc>
                <a:extLst>
                  <a:ext uri="{0D108BD9-81ED-4DB2-BD59-A6C34878D82A}">
                    <a16:rowId xmlns:a16="http://schemas.microsoft.com/office/drawing/2014/main" val="1509518870"/>
                  </a:ext>
                </a:extLst>
              </a:tr>
              <a:tr h="382210">
                <a:tc>
                  <a:txBody>
                    <a:bodyPr/>
                    <a:lstStyle/>
                    <a:p>
                      <a:pPr algn="ctr">
                        <a:spcAft>
                          <a:spcPts val="0"/>
                        </a:spcAft>
                      </a:pPr>
                      <a:r>
                        <a:rPr lang="en-US" sz="1400" kern="0" dirty="0">
                          <a:effectLst/>
                        </a:rPr>
                        <a:t>(0.0, 1.5]</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tc>
                  <a:txBody>
                    <a:bodyPr/>
                    <a:lstStyle/>
                    <a:p>
                      <a:pPr algn="ctr">
                        <a:spcAft>
                          <a:spcPts val="0"/>
                        </a:spcAft>
                      </a:pPr>
                      <a:r>
                        <a:rPr lang="en-US" sz="1200" kern="0" dirty="0">
                          <a:effectLst/>
                        </a:rPr>
                        <a:t>21</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tc>
                  <a:txBody>
                    <a:bodyPr/>
                    <a:lstStyle/>
                    <a:p>
                      <a:pPr algn="ctr">
                        <a:spcAft>
                          <a:spcPts val="0"/>
                        </a:spcAft>
                      </a:pPr>
                      <a:r>
                        <a:rPr lang="en-US" sz="1200" kern="0" dirty="0">
                          <a:effectLst/>
                        </a:rPr>
                        <a:t>572</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tc>
                  <a:txBody>
                    <a:bodyPr/>
                    <a:lstStyle/>
                    <a:p>
                      <a:pPr algn="ctr">
                        <a:spcAft>
                          <a:spcPts val="0"/>
                        </a:spcAft>
                      </a:pPr>
                      <a:r>
                        <a:rPr lang="en-US" sz="1200" kern="0" dirty="0">
                          <a:effectLst/>
                        </a:rPr>
                        <a:t>35</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extLst>
                  <a:ext uri="{0D108BD9-81ED-4DB2-BD59-A6C34878D82A}">
                    <a16:rowId xmlns:a16="http://schemas.microsoft.com/office/drawing/2014/main" val="1672983156"/>
                  </a:ext>
                </a:extLst>
              </a:tr>
              <a:tr h="382210">
                <a:tc>
                  <a:txBody>
                    <a:bodyPr/>
                    <a:lstStyle/>
                    <a:p>
                      <a:pPr algn="ctr">
                        <a:spcAft>
                          <a:spcPts val="0"/>
                        </a:spcAft>
                      </a:pPr>
                      <a:r>
                        <a:rPr lang="en-US" sz="1400" kern="0" dirty="0">
                          <a:effectLst/>
                        </a:rPr>
                        <a:t>(1.5, 2.5]</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tc>
                  <a:txBody>
                    <a:bodyPr/>
                    <a:lstStyle/>
                    <a:p>
                      <a:pPr algn="ctr">
                        <a:spcAft>
                          <a:spcPts val="0"/>
                        </a:spcAft>
                      </a:pPr>
                      <a:r>
                        <a:rPr lang="en-US" sz="1200" kern="0" dirty="0">
                          <a:effectLst/>
                        </a:rPr>
                        <a:t>247</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tc>
                  <a:txBody>
                    <a:bodyPr/>
                    <a:lstStyle/>
                    <a:p>
                      <a:pPr algn="ctr">
                        <a:spcAft>
                          <a:spcPts val="0"/>
                        </a:spcAft>
                      </a:pPr>
                      <a:r>
                        <a:rPr lang="en-US" sz="1200" kern="0" dirty="0">
                          <a:effectLst/>
                        </a:rPr>
                        <a:t>514</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tc>
                  <a:txBody>
                    <a:bodyPr/>
                    <a:lstStyle/>
                    <a:p>
                      <a:pPr algn="ctr">
                        <a:spcAft>
                          <a:spcPts val="0"/>
                        </a:spcAft>
                      </a:pPr>
                      <a:r>
                        <a:rPr lang="en-US" sz="1200" kern="0">
                          <a:effectLst/>
                        </a:rPr>
                        <a:t>23</a:t>
                      </a:r>
                      <a:endParaRPr lang="zh-CN" sz="1200" kern="10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extLst>
                  <a:ext uri="{0D108BD9-81ED-4DB2-BD59-A6C34878D82A}">
                    <a16:rowId xmlns:a16="http://schemas.microsoft.com/office/drawing/2014/main" val="3312199129"/>
                  </a:ext>
                </a:extLst>
              </a:tr>
              <a:tr h="382210">
                <a:tc>
                  <a:txBody>
                    <a:bodyPr/>
                    <a:lstStyle/>
                    <a:p>
                      <a:pPr algn="ctr">
                        <a:spcAft>
                          <a:spcPts val="0"/>
                        </a:spcAft>
                      </a:pPr>
                      <a:r>
                        <a:rPr lang="en-US" sz="1400" kern="0" dirty="0">
                          <a:effectLst/>
                        </a:rPr>
                        <a:t>(2.5, 3.5]</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tc>
                  <a:txBody>
                    <a:bodyPr/>
                    <a:lstStyle/>
                    <a:p>
                      <a:pPr algn="ctr">
                        <a:spcAft>
                          <a:spcPts val="0"/>
                        </a:spcAft>
                      </a:pPr>
                      <a:r>
                        <a:rPr lang="en-US" sz="1200" kern="0" dirty="0">
                          <a:effectLst/>
                        </a:rPr>
                        <a:t>1540</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tc>
                  <a:txBody>
                    <a:bodyPr/>
                    <a:lstStyle/>
                    <a:p>
                      <a:pPr algn="ctr">
                        <a:spcAft>
                          <a:spcPts val="0"/>
                        </a:spcAft>
                      </a:pPr>
                      <a:r>
                        <a:rPr lang="en-US" sz="1200" kern="0" dirty="0">
                          <a:effectLst/>
                        </a:rPr>
                        <a:t>2278</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tc>
                  <a:txBody>
                    <a:bodyPr/>
                    <a:lstStyle/>
                    <a:p>
                      <a:pPr algn="ctr">
                        <a:spcAft>
                          <a:spcPts val="0"/>
                        </a:spcAft>
                      </a:pPr>
                      <a:r>
                        <a:rPr lang="en-US" sz="1200" kern="0" dirty="0">
                          <a:effectLst/>
                        </a:rPr>
                        <a:t>322</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extLst>
                  <a:ext uri="{0D108BD9-81ED-4DB2-BD59-A6C34878D82A}">
                    <a16:rowId xmlns:a16="http://schemas.microsoft.com/office/drawing/2014/main" val="2159261047"/>
                  </a:ext>
                </a:extLst>
              </a:tr>
              <a:tr h="382210">
                <a:tc>
                  <a:txBody>
                    <a:bodyPr/>
                    <a:lstStyle/>
                    <a:p>
                      <a:pPr algn="ctr">
                        <a:spcAft>
                          <a:spcPts val="0"/>
                        </a:spcAft>
                      </a:pPr>
                      <a:r>
                        <a:rPr lang="en-US" sz="1400" kern="0" dirty="0">
                          <a:effectLst/>
                        </a:rPr>
                        <a:t>(3.5, </a:t>
                      </a:r>
                      <a:r>
                        <a:rPr lang="en-US" sz="1400" kern="0" dirty="0" err="1">
                          <a:effectLst/>
                        </a:rPr>
                        <a:t>inf</a:t>
                      </a:r>
                      <a:r>
                        <a:rPr lang="en-US" sz="1400" kern="0" dirty="0">
                          <a:effectLst/>
                        </a:rPr>
                        <a:t>]</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tc>
                  <a:txBody>
                    <a:bodyPr/>
                    <a:lstStyle/>
                    <a:p>
                      <a:pPr algn="ctr">
                        <a:spcAft>
                          <a:spcPts val="0"/>
                        </a:spcAft>
                      </a:pPr>
                      <a:r>
                        <a:rPr lang="en-US" sz="1200" kern="0" dirty="0">
                          <a:effectLst/>
                        </a:rPr>
                        <a:t>125</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tc>
                  <a:txBody>
                    <a:bodyPr/>
                    <a:lstStyle/>
                    <a:p>
                      <a:pPr algn="ctr">
                        <a:spcAft>
                          <a:spcPts val="0"/>
                        </a:spcAft>
                      </a:pPr>
                      <a:r>
                        <a:rPr lang="en-US" sz="1200" kern="0" dirty="0">
                          <a:effectLst/>
                        </a:rPr>
                        <a:t>103</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tc>
                  <a:txBody>
                    <a:bodyPr/>
                    <a:lstStyle/>
                    <a:p>
                      <a:pPr algn="ctr">
                        <a:spcAft>
                          <a:spcPts val="0"/>
                        </a:spcAft>
                      </a:pPr>
                      <a:r>
                        <a:rPr lang="en-US" sz="1200" kern="0" dirty="0">
                          <a:effectLst/>
                        </a:rPr>
                        <a:t>0</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19050" marR="19050" marT="0" marB="0" anchor="ctr"/>
                </a:tc>
                <a:extLst>
                  <a:ext uri="{0D108BD9-81ED-4DB2-BD59-A6C34878D82A}">
                    <a16:rowId xmlns:a16="http://schemas.microsoft.com/office/drawing/2014/main" val="1704133008"/>
                  </a:ext>
                </a:extLst>
              </a:tr>
            </a:tbl>
          </a:graphicData>
        </a:graphic>
      </p:graphicFrame>
      <p:sp>
        <p:nvSpPr>
          <p:cNvPr id="4" name="矩形 3"/>
          <p:cNvSpPr/>
          <p:nvPr/>
        </p:nvSpPr>
        <p:spPr>
          <a:xfrm>
            <a:off x="2298417" y="835025"/>
            <a:ext cx="2159566" cy="307777"/>
          </a:xfrm>
          <a:prstGeom prst="rect">
            <a:avLst/>
          </a:prstGeom>
        </p:spPr>
        <p:txBody>
          <a:bodyPr wrap="none">
            <a:spAutoFit/>
          </a:bodyPr>
          <a:lstStyle/>
          <a:p>
            <a:r>
              <a:rPr lang="zh-CN" altLang="zh-CN" sz="1400" dirty="0">
                <a:solidFill>
                  <a:srgbClr val="000000">
                    <a:lumMod val="65000"/>
                    <a:lumOff val="35000"/>
                  </a:srgbClr>
                </a:solidFill>
              </a:rPr>
              <a:t>不同</a:t>
            </a:r>
            <a:r>
              <a:rPr lang="zh-CN" altLang="en-US" sz="1400" dirty="0">
                <a:solidFill>
                  <a:srgbClr val="000000">
                    <a:lumMod val="65000"/>
                    <a:lumOff val="35000"/>
                  </a:srgbClr>
                </a:solidFill>
              </a:rPr>
              <a:t>时长活动的类别分布</a:t>
            </a:r>
          </a:p>
        </p:txBody>
      </p:sp>
      <p:graphicFrame>
        <p:nvGraphicFramePr>
          <p:cNvPr id="18" name="图表 17"/>
          <p:cNvGraphicFramePr/>
          <p:nvPr>
            <p:extLst>
              <p:ext uri="{D42A27DB-BD31-4B8C-83A1-F6EECF244321}">
                <p14:modId xmlns:p14="http://schemas.microsoft.com/office/powerpoint/2010/main" val="80585282"/>
              </p:ext>
            </p:extLst>
          </p:nvPr>
        </p:nvGraphicFramePr>
        <p:xfrm>
          <a:off x="6078403" y="595087"/>
          <a:ext cx="5982968" cy="5646058"/>
        </p:xfrm>
        <a:graphic>
          <a:graphicData uri="http://schemas.openxmlformats.org/drawingml/2006/chart">
            <c:chart xmlns:c="http://schemas.openxmlformats.org/drawingml/2006/chart" xmlns:r="http://schemas.openxmlformats.org/officeDocument/2006/relationships" r:id="rId4"/>
          </a:graphicData>
        </a:graphic>
      </p:graphicFrame>
      <p:sp>
        <p:nvSpPr>
          <p:cNvPr id="5" name="灯片编号占位符 4"/>
          <p:cNvSpPr>
            <a:spLocks noGrp="1"/>
          </p:cNvSpPr>
          <p:nvPr>
            <p:ph type="sldNum" sz="quarter" idx="12"/>
          </p:nvPr>
        </p:nvSpPr>
        <p:spPr/>
        <p:txBody>
          <a:bodyPr/>
          <a:lstStyle/>
          <a:p>
            <a:fld id="{9ECF69A9-2534-4A98-AAF7-2D66B409F68A}" type="slidenum">
              <a:rPr lang="zh-CN" altLang="en-US" smtClean="0"/>
              <a:t>12</a:t>
            </a:fld>
            <a:endParaRPr lang="zh-CN" altLang="en-US"/>
          </a:p>
        </p:txBody>
      </p:sp>
      <p:sp>
        <p:nvSpPr>
          <p:cNvPr id="9" name="文本框 8"/>
          <p:cNvSpPr txBox="1"/>
          <p:nvPr/>
        </p:nvSpPr>
        <p:spPr>
          <a:xfrm>
            <a:off x="435429" y="3908929"/>
            <a:ext cx="5297714" cy="1754326"/>
          </a:xfrm>
          <a:prstGeom prst="rect">
            <a:avLst/>
          </a:prstGeom>
          <a:noFill/>
        </p:spPr>
        <p:txBody>
          <a:bodyPr wrap="square" rtlCol="0">
            <a:spAutoFit/>
          </a:bodyPr>
          <a:lstStyle/>
          <a:p>
            <a:pPr>
              <a:lnSpc>
                <a:spcPct val="200000"/>
              </a:lnSpc>
            </a:pPr>
            <a:r>
              <a:rPr lang="zh-CN" altLang="en-US" dirty="0"/>
              <a:t>结论：</a:t>
            </a:r>
            <a:r>
              <a:rPr lang="en-US" altLang="zh-CN" dirty="0"/>
              <a:t>art</a:t>
            </a:r>
            <a:r>
              <a:rPr lang="zh-CN" altLang="en-US" dirty="0"/>
              <a:t>类别的事件倾向于持续更长的时间；</a:t>
            </a:r>
            <a:r>
              <a:rPr lang="en-US" altLang="zh-CN" dirty="0"/>
              <a:t>book</a:t>
            </a:r>
            <a:r>
              <a:rPr lang="zh-CN" altLang="en-US" dirty="0"/>
              <a:t>类别的事件倾向于持续更短的时间；</a:t>
            </a:r>
            <a:r>
              <a:rPr lang="en-US" altLang="zh-CN" dirty="0"/>
              <a:t>career</a:t>
            </a:r>
            <a:r>
              <a:rPr lang="zh-CN" altLang="en-US" dirty="0"/>
              <a:t>类别事件的时长分布有更高的分散性。</a:t>
            </a:r>
          </a:p>
        </p:txBody>
      </p:sp>
    </p:spTree>
    <p:extLst>
      <p:ext uri="{BB962C8B-B14F-4D97-AF65-F5344CB8AC3E}">
        <p14:creationId xmlns:p14="http://schemas.microsoft.com/office/powerpoint/2010/main" val="958337932"/>
      </p:ext>
    </p:extLst>
  </p:cSld>
  <p:clrMapOvr>
    <a:overrideClrMapping bg1="lt1" tx1="dk1" bg2="lt2" tx2="dk2" accent1="accent1" accent2="accent2" accent3="accent3" accent4="accent4" accent5="accent5" accent6="accent6" hlink="hlink" folHlink="folHlink"/>
  </p:clrMapOvr>
  <p:transition>
    <p:push/>
  </p:transition>
</p:sld>
</file>

<file path=ppt/slides/slide13.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事件举行场地的评分情况</a:t>
            </a:r>
          </a:p>
        </p:txBody>
      </p:sp>
      <p:graphicFrame>
        <p:nvGraphicFramePr>
          <p:cNvPr id="9" name="图表 8"/>
          <p:cNvGraphicFramePr>
            <a:graphicFrameLocks/>
          </p:cNvGraphicFramePr>
          <p:nvPr>
            <p:extLst>
              <p:ext uri="{D42A27DB-BD31-4B8C-83A1-F6EECF244321}">
                <p14:modId xmlns:p14="http://schemas.microsoft.com/office/powerpoint/2010/main" val="740481783"/>
              </p:ext>
            </p:extLst>
          </p:nvPr>
        </p:nvGraphicFramePr>
        <p:xfrm>
          <a:off x="145144" y="846146"/>
          <a:ext cx="5762170" cy="3435568"/>
        </p:xfrm>
        <a:graphic>
          <a:graphicData uri="http://schemas.openxmlformats.org/drawingml/2006/chart">
            <c:chart xmlns:c="http://schemas.openxmlformats.org/drawingml/2006/chart" xmlns:r="http://schemas.openxmlformats.org/officeDocument/2006/relationships" r:id="rId4"/>
          </a:graphicData>
        </a:graphic>
      </p:graphicFrame>
      <p:sp>
        <p:nvSpPr>
          <p:cNvPr id="3" name="灯片编号占位符 2"/>
          <p:cNvSpPr>
            <a:spLocks noGrp="1"/>
          </p:cNvSpPr>
          <p:nvPr>
            <p:ph type="sldNum" sz="quarter" idx="12"/>
          </p:nvPr>
        </p:nvSpPr>
        <p:spPr/>
        <p:txBody>
          <a:bodyPr/>
          <a:lstStyle/>
          <a:p>
            <a:fld id="{9ECF69A9-2534-4A98-AAF7-2D66B409F68A}" type="slidenum">
              <a:rPr lang="zh-CN" altLang="en-US" smtClean="0"/>
              <a:t>13</a:t>
            </a:fld>
            <a:endParaRPr lang="zh-CN" altLang="en-US"/>
          </a:p>
        </p:txBody>
      </p:sp>
      <p:graphicFrame>
        <p:nvGraphicFramePr>
          <p:cNvPr id="7" name="图表 6"/>
          <p:cNvGraphicFramePr>
            <a:graphicFrameLocks/>
          </p:cNvGraphicFramePr>
          <p:nvPr>
            <p:extLst>
              <p:ext uri="{D42A27DB-BD31-4B8C-83A1-F6EECF244321}">
                <p14:modId xmlns:p14="http://schemas.microsoft.com/office/powerpoint/2010/main" val="448843710"/>
              </p:ext>
            </p:extLst>
          </p:nvPr>
        </p:nvGraphicFramePr>
        <p:xfrm>
          <a:off x="5907314" y="846146"/>
          <a:ext cx="6096000" cy="3435568"/>
        </p:xfrm>
        <a:graphic>
          <a:graphicData uri="http://schemas.openxmlformats.org/drawingml/2006/chart">
            <c:chart xmlns:c="http://schemas.openxmlformats.org/drawingml/2006/chart" xmlns:r="http://schemas.openxmlformats.org/officeDocument/2006/relationships" r:id="rId5"/>
          </a:graphicData>
        </a:graphic>
      </p:graphicFrame>
      <p:sp>
        <p:nvSpPr>
          <p:cNvPr id="11" name="文本框 10"/>
          <p:cNvSpPr txBox="1"/>
          <p:nvPr/>
        </p:nvSpPr>
        <p:spPr>
          <a:xfrm>
            <a:off x="1037771" y="4575596"/>
            <a:ext cx="10145683" cy="1200329"/>
          </a:xfrm>
          <a:prstGeom prst="rect">
            <a:avLst/>
          </a:prstGeom>
          <a:noFill/>
        </p:spPr>
        <p:txBody>
          <a:bodyPr wrap="square" rtlCol="0">
            <a:spAutoFit/>
          </a:bodyPr>
          <a:lstStyle/>
          <a:p>
            <a:pPr>
              <a:lnSpc>
                <a:spcPct val="200000"/>
              </a:lnSpc>
            </a:pPr>
            <a:r>
              <a:rPr lang="zh-CN" altLang="en-US" dirty="0"/>
              <a:t>结论：比起群组，活动场地更有可能得到低一些的分数，说明成员对活动场地的要求是比对群组自身的要求更高的。</a:t>
            </a:r>
          </a:p>
        </p:txBody>
      </p:sp>
    </p:spTree>
    <p:extLst>
      <p:ext uri="{BB962C8B-B14F-4D97-AF65-F5344CB8AC3E}">
        <p14:creationId xmlns:p14="http://schemas.microsoft.com/office/powerpoint/2010/main" val="3990025095"/>
      </p:ext>
    </p:extLst>
  </p:cSld>
  <p:clrMapOvr>
    <a:overrideClrMapping bg1="lt1" tx1="dk1" bg2="lt2" tx2="dk2" accent1="accent1" accent2="accent2" accent3="accent3" accent4="accent4" accent5="accent5" accent6="accent6" hlink="hlink" folHlink="folHlink"/>
  </p:clrMapOvr>
  <p:transition>
    <p:push/>
  </p:transition>
</p:sld>
</file>

<file path=ppt/slides/slide14.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事件举行场地的评分情况</a:t>
            </a:r>
          </a:p>
        </p:txBody>
      </p:sp>
      <p:graphicFrame>
        <p:nvGraphicFramePr>
          <p:cNvPr id="8" name="图表 7"/>
          <p:cNvGraphicFramePr>
            <a:graphicFrameLocks/>
          </p:cNvGraphicFramePr>
          <p:nvPr>
            <p:extLst>
              <p:ext uri="{D42A27DB-BD31-4B8C-83A1-F6EECF244321}">
                <p14:modId xmlns:p14="http://schemas.microsoft.com/office/powerpoint/2010/main" val="2015472200"/>
              </p:ext>
            </p:extLst>
          </p:nvPr>
        </p:nvGraphicFramePr>
        <p:xfrm>
          <a:off x="464457" y="835025"/>
          <a:ext cx="5849257" cy="539160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图表 8"/>
          <p:cNvGraphicFramePr>
            <a:graphicFrameLocks/>
          </p:cNvGraphicFramePr>
          <p:nvPr>
            <p:extLst>
              <p:ext uri="{D42A27DB-BD31-4B8C-83A1-F6EECF244321}">
                <p14:modId xmlns:p14="http://schemas.microsoft.com/office/powerpoint/2010/main" val="1882992170"/>
              </p:ext>
            </p:extLst>
          </p:nvPr>
        </p:nvGraphicFramePr>
        <p:xfrm>
          <a:off x="6487545" y="275772"/>
          <a:ext cx="5138737" cy="280125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图表 9"/>
          <p:cNvGraphicFramePr>
            <a:graphicFrameLocks/>
          </p:cNvGraphicFramePr>
          <p:nvPr>
            <p:extLst>
              <p:ext uri="{D42A27DB-BD31-4B8C-83A1-F6EECF244321}">
                <p14:modId xmlns:p14="http://schemas.microsoft.com/office/powerpoint/2010/main" val="46772402"/>
              </p:ext>
            </p:extLst>
          </p:nvPr>
        </p:nvGraphicFramePr>
        <p:xfrm>
          <a:off x="6487544" y="3077030"/>
          <a:ext cx="5138737" cy="3149600"/>
        </p:xfrm>
        <a:graphic>
          <a:graphicData uri="http://schemas.openxmlformats.org/drawingml/2006/chart">
            <c:chart xmlns:c="http://schemas.openxmlformats.org/drawingml/2006/chart" xmlns:r="http://schemas.openxmlformats.org/officeDocument/2006/relationships" r:id="rId6"/>
          </a:graphicData>
        </a:graphic>
      </p:graphicFrame>
      <p:sp>
        <p:nvSpPr>
          <p:cNvPr id="3" name="灯片编号占位符 2"/>
          <p:cNvSpPr>
            <a:spLocks noGrp="1"/>
          </p:cNvSpPr>
          <p:nvPr>
            <p:ph type="sldNum" sz="quarter" idx="12"/>
          </p:nvPr>
        </p:nvSpPr>
        <p:spPr/>
        <p:txBody>
          <a:bodyPr/>
          <a:lstStyle/>
          <a:p>
            <a:fld id="{9ECF69A9-2534-4A98-AAF7-2D66B409F68A}" type="slidenum">
              <a:rPr lang="zh-CN" altLang="en-US" smtClean="0"/>
              <a:t>14</a:t>
            </a:fld>
            <a:endParaRPr lang="zh-CN" altLang="en-US"/>
          </a:p>
        </p:txBody>
      </p:sp>
    </p:spTree>
    <p:extLst>
      <p:ext uri="{BB962C8B-B14F-4D97-AF65-F5344CB8AC3E}">
        <p14:creationId xmlns:p14="http://schemas.microsoft.com/office/powerpoint/2010/main" val="2404034546"/>
      </p:ext>
    </p:extLst>
  </p:cSld>
  <p:clrMapOvr>
    <a:overrideClrMapping bg1="lt1" tx1="dk1" bg2="lt2" tx2="dk2" accent1="accent1" accent2="accent2" accent3="accent3" accent4="accent4" accent5="accent5" accent6="accent6" hlink="hlink" folHlink="folHlink"/>
  </p:clrMapOvr>
  <p:transition>
    <p:push/>
  </p:transition>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话题的结构</a:t>
            </a:r>
          </a:p>
        </p:txBody>
      </p:sp>
      <p:sp>
        <p:nvSpPr>
          <p:cNvPr id="4" name="灯片编号占位符 3"/>
          <p:cNvSpPr>
            <a:spLocks noGrp="1"/>
          </p:cNvSpPr>
          <p:nvPr>
            <p:ph type="sldNum" sz="quarter" idx="12"/>
          </p:nvPr>
        </p:nvSpPr>
        <p:spPr/>
        <p:txBody>
          <a:bodyPr/>
          <a:lstStyle/>
          <a:p>
            <a:fld id="{9ECF69A9-2534-4A98-AAF7-2D66B409F68A}" type="slidenum">
              <a:rPr lang="zh-CN" altLang="en-US" smtClean="0"/>
              <a:t>15</a:t>
            </a:fld>
            <a:endParaRPr lang="zh-CN" altLang="en-US"/>
          </a:p>
        </p:txBody>
      </p:sp>
      <p:sp>
        <p:nvSpPr>
          <p:cNvPr id="9" name="文本框 8"/>
          <p:cNvSpPr txBox="1"/>
          <p:nvPr/>
        </p:nvSpPr>
        <p:spPr>
          <a:xfrm>
            <a:off x="5810299" y="1803460"/>
            <a:ext cx="4746171" cy="3416320"/>
          </a:xfrm>
          <a:prstGeom prst="rect">
            <a:avLst/>
          </a:prstGeom>
          <a:noFill/>
        </p:spPr>
        <p:txBody>
          <a:bodyPr wrap="square" rtlCol="0">
            <a:spAutoFit/>
          </a:bodyPr>
          <a:lstStyle/>
          <a:p>
            <a:pPr>
              <a:lnSpc>
                <a:spcPct val="200000"/>
              </a:lnSpc>
            </a:pPr>
            <a:r>
              <a:rPr lang="zh-CN" altLang="en-US" dirty="0"/>
              <a:t>我们的话题存在着二级的从属关系，同时也是并列的关系。</a:t>
            </a:r>
            <a:endParaRPr lang="en-US" altLang="zh-CN" dirty="0"/>
          </a:p>
          <a:p>
            <a:pPr>
              <a:lnSpc>
                <a:spcPct val="200000"/>
              </a:lnSpc>
            </a:pPr>
            <a:r>
              <a:rPr lang="zh-CN" altLang="en-US" dirty="0"/>
              <a:t>疑问</a:t>
            </a:r>
            <a:r>
              <a:rPr lang="en-US" altLang="zh-CN" dirty="0"/>
              <a:t>1</a:t>
            </a:r>
            <a:r>
              <a:rPr lang="zh-CN" altLang="en-US" dirty="0"/>
              <a:t>：主话题中的群组、会员与子话题的数量有没有关联？</a:t>
            </a:r>
            <a:endParaRPr lang="en-US" altLang="zh-CN" dirty="0"/>
          </a:p>
          <a:p>
            <a:pPr>
              <a:lnSpc>
                <a:spcPct val="200000"/>
              </a:lnSpc>
            </a:pPr>
            <a:r>
              <a:rPr lang="zh-CN" altLang="en-US" dirty="0"/>
              <a:t>疑问</a:t>
            </a:r>
            <a:r>
              <a:rPr lang="en-US" altLang="zh-CN" dirty="0"/>
              <a:t>2</a:t>
            </a:r>
            <a:r>
              <a:rPr lang="zh-CN" altLang="en-US" dirty="0"/>
              <a:t>：主话题是否拥有比子话题更高的吸引力？</a:t>
            </a:r>
          </a:p>
        </p:txBody>
      </p:sp>
      <p:pic>
        <p:nvPicPr>
          <p:cNvPr id="10" name="图片 9"/>
          <p:cNvPicPr>
            <a:picLocks noChangeAspect="1"/>
          </p:cNvPicPr>
          <p:nvPr/>
        </p:nvPicPr>
        <p:blipFill>
          <a:blip r:embed="rId4"/>
          <a:stretch>
            <a:fillRect/>
          </a:stretch>
        </p:blipFill>
        <p:spPr>
          <a:xfrm>
            <a:off x="412428" y="1582058"/>
            <a:ext cx="5188735" cy="3744686"/>
          </a:xfrm>
          <a:prstGeom prst="rect">
            <a:avLst/>
          </a:prstGeom>
        </p:spPr>
      </p:pic>
    </p:spTree>
    <p:extLst>
      <p:ext uri="{BB962C8B-B14F-4D97-AF65-F5344CB8AC3E}">
        <p14:creationId xmlns:p14="http://schemas.microsoft.com/office/powerpoint/2010/main" val="984517497"/>
      </p:ext>
    </p:extLst>
  </p:cSld>
  <p:clrMapOvr>
    <a:overrideClrMapping bg1="lt1" tx1="dk1" bg2="lt2" tx2="dk2" accent1="accent1" accent2="accent2" accent3="accent3" accent4="accent4" accent5="accent5" accent6="accent6" hlink="hlink" folHlink="folHlink"/>
  </p:clrMapOvr>
  <p:transition>
    <p:push/>
  </p:transition>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normAutofit fontScale="90000"/>
          </a:bodyPr>
          <a:lstStyle/>
          <a:p>
            <a:r>
              <a:rPr lang="zh-CN" altLang="en-US" dirty="0"/>
              <a:t>话题中群组、会员与子话题数量的关系</a:t>
            </a:r>
          </a:p>
        </p:txBody>
      </p:sp>
      <p:graphicFrame>
        <p:nvGraphicFramePr>
          <p:cNvPr id="4" name="表格 3"/>
          <p:cNvGraphicFramePr>
            <a:graphicFrameLocks noGrp="1"/>
          </p:cNvGraphicFramePr>
          <p:nvPr>
            <p:extLst>
              <p:ext uri="{D42A27DB-BD31-4B8C-83A1-F6EECF244321}">
                <p14:modId xmlns:p14="http://schemas.microsoft.com/office/powerpoint/2010/main" val="3148300310"/>
              </p:ext>
            </p:extLst>
          </p:nvPr>
        </p:nvGraphicFramePr>
        <p:xfrm>
          <a:off x="6251260" y="1237851"/>
          <a:ext cx="3807140" cy="1182687"/>
        </p:xfrm>
        <a:graphic>
          <a:graphicData uri="http://schemas.openxmlformats.org/drawingml/2006/table">
            <a:tbl>
              <a:tblPr firstRow="1" firstCol="1">
                <a:tableStyleId>{5C22544A-7EE6-4342-B048-85BDC9FD1C3A}</a:tableStyleId>
              </a:tblPr>
              <a:tblGrid>
                <a:gridCol w="951785">
                  <a:extLst>
                    <a:ext uri="{9D8B030D-6E8A-4147-A177-3AD203B41FA5}">
                      <a16:colId xmlns:a16="http://schemas.microsoft.com/office/drawing/2014/main" val="1459807799"/>
                    </a:ext>
                  </a:extLst>
                </a:gridCol>
                <a:gridCol w="951785">
                  <a:extLst>
                    <a:ext uri="{9D8B030D-6E8A-4147-A177-3AD203B41FA5}">
                      <a16:colId xmlns:a16="http://schemas.microsoft.com/office/drawing/2014/main" val="2919709735"/>
                    </a:ext>
                  </a:extLst>
                </a:gridCol>
                <a:gridCol w="951785">
                  <a:extLst>
                    <a:ext uri="{9D8B030D-6E8A-4147-A177-3AD203B41FA5}">
                      <a16:colId xmlns:a16="http://schemas.microsoft.com/office/drawing/2014/main" val="1707172860"/>
                    </a:ext>
                  </a:extLst>
                </a:gridCol>
                <a:gridCol w="951785">
                  <a:extLst>
                    <a:ext uri="{9D8B030D-6E8A-4147-A177-3AD203B41FA5}">
                      <a16:colId xmlns:a16="http://schemas.microsoft.com/office/drawing/2014/main" val="3603345677"/>
                    </a:ext>
                  </a:extLst>
                </a:gridCol>
              </a:tblGrid>
              <a:tr h="291832">
                <a:tc>
                  <a:txBody>
                    <a:bodyPr/>
                    <a:lstStyle/>
                    <a:p>
                      <a:pPr algn="ctr" fontAlgn="ctr"/>
                      <a:r>
                        <a:rPr lang="zh-CN" altLang="en-US" sz="1200" u="none" strike="noStrike" dirty="0">
                          <a:effectLst/>
                        </a:rPr>
                        <a:t>相关性</a:t>
                      </a:r>
                      <a:endParaRPr lang="zh-CN" altLang="en-US"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marL="0" algn="ctr" defTabSz="914400" rtl="0" eaLnBrk="1" fontAlgn="ctr" latinLnBrk="0" hangingPunct="1"/>
                      <a:r>
                        <a:rPr lang="zh-CN" altLang="en-US" sz="1200" b="1" u="none" strike="noStrike" kern="1200" dirty="0">
                          <a:solidFill>
                            <a:schemeClr val="lt1"/>
                          </a:solidFill>
                          <a:effectLst/>
                          <a:latin typeface="+mn-lt"/>
                          <a:ea typeface="+mn-ea"/>
                          <a:cs typeface="+mn-cs"/>
                        </a:rPr>
                        <a:t>会员</a:t>
                      </a:r>
                      <a:endParaRPr lang="en-US" altLang="zh-CN" sz="1200" b="1" u="none" strike="noStrike" kern="1200" dirty="0">
                        <a:solidFill>
                          <a:schemeClr val="lt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zh-CN" altLang="en-US" sz="1200" b="1" u="none" strike="noStrike" kern="1200" dirty="0">
                          <a:solidFill>
                            <a:schemeClr val="lt1"/>
                          </a:solidFill>
                          <a:effectLst/>
                          <a:latin typeface="+mn-lt"/>
                          <a:ea typeface="+mn-ea"/>
                          <a:cs typeface="+mn-cs"/>
                        </a:rPr>
                        <a:t>群组</a:t>
                      </a:r>
                      <a:endParaRPr lang="en-US" altLang="zh-CN" sz="1200" b="1" u="none" strike="noStrike" kern="1200" dirty="0">
                        <a:solidFill>
                          <a:schemeClr val="lt1"/>
                        </a:solidFill>
                        <a:effectLst/>
                        <a:latin typeface="+mn-lt"/>
                        <a:ea typeface="+mn-ea"/>
                        <a:cs typeface="+mn-cs"/>
                      </a:endParaRPr>
                    </a:p>
                  </a:txBody>
                  <a:tcPr marL="9525" marR="9525" marT="9525" marB="0" anchor="ctr"/>
                </a:tc>
                <a:tc>
                  <a:txBody>
                    <a:bodyPr/>
                    <a:lstStyle/>
                    <a:p>
                      <a:pPr marL="0" algn="ctr" defTabSz="914400" rtl="0" eaLnBrk="1" fontAlgn="ctr" latinLnBrk="0" hangingPunct="1"/>
                      <a:r>
                        <a:rPr lang="zh-CN" altLang="en-US" sz="1200" b="1" u="none" strike="noStrike" kern="1200" dirty="0">
                          <a:solidFill>
                            <a:schemeClr val="lt1"/>
                          </a:solidFill>
                          <a:effectLst/>
                          <a:latin typeface="+mn-lt"/>
                          <a:ea typeface="+mn-ea"/>
                          <a:cs typeface="+mn-cs"/>
                        </a:rPr>
                        <a:t>子话题</a:t>
                      </a:r>
                      <a:endParaRPr lang="en-US" altLang="zh-CN" sz="1200" b="1" u="none" strike="noStrike" kern="1200" dirty="0">
                        <a:solidFill>
                          <a:schemeClr val="lt1"/>
                        </a:solidFill>
                        <a:effectLst/>
                        <a:latin typeface="+mn-lt"/>
                        <a:ea typeface="+mn-ea"/>
                        <a:cs typeface="+mn-cs"/>
                      </a:endParaRPr>
                    </a:p>
                  </a:txBody>
                  <a:tcPr marL="9525" marR="9525" marT="9525" marB="0" anchor="ctr"/>
                </a:tc>
                <a:extLst>
                  <a:ext uri="{0D108BD9-81ED-4DB2-BD59-A6C34878D82A}">
                    <a16:rowId xmlns:a16="http://schemas.microsoft.com/office/drawing/2014/main" val="3294162852"/>
                  </a:ext>
                </a:extLst>
              </a:tr>
              <a:tr h="291832">
                <a:tc>
                  <a:txBody>
                    <a:bodyPr/>
                    <a:lstStyle/>
                    <a:p>
                      <a:pPr marL="0" algn="ctr" defTabSz="914400" rtl="0" eaLnBrk="1" fontAlgn="ctr" latinLnBrk="0" hangingPunct="1"/>
                      <a:r>
                        <a:rPr lang="zh-CN" altLang="en-US" sz="1200" b="1" u="none" strike="noStrike" kern="1200" dirty="0">
                          <a:solidFill>
                            <a:schemeClr val="lt1"/>
                          </a:solidFill>
                          <a:effectLst/>
                          <a:latin typeface="+mn-lt"/>
                          <a:ea typeface="+mn-ea"/>
                          <a:cs typeface="+mn-cs"/>
                        </a:rPr>
                        <a:t>会员</a:t>
                      </a:r>
                      <a:endParaRPr lang="en-US" altLang="zh-CN" sz="1200" b="1" u="none" strike="noStrike" kern="1200" dirty="0">
                        <a:solidFill>
                          <a:schemeClr val="lt1"/>
                        </a:solidFill>
                        <a:effectLst/>
                        <a:latin typeface="+mn-lt"/>
                        <a:ea typeface="+mn-ea"/>
                        <a:cs typeface="+mn-cs"/>
                      </a:endParaRPr>
                    </a:p>
                  </a:txBody>
                  <a:tcPr marL="9525" marR="9525" marT="9525" marB="0" anchor="ctr"/>
                </a:tc>
                <a:tc>
                  <a:txBody>
                    <a:bodyPr/>
                    <a:lstStyle/>
                    <a:p>
                      <a:pPr algn="ctr" fontAlgn="ctr"/>
                      <a:r>
                        <a:rPr lang="en-US" altLang="zh-CN" sz="1200" u="none" strike="noStrike" dirty="0">
                          <a:effectLst/>
                        </a:rPr>
                        <a:t>1</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727750400"/>
                  </a:ext>
                </a:extLst>
              </a:tr>
              <a:tr h="291832">
                <a:tc>
                  <a:txBody>
                    <a:bodyPr/>
                    <a:lstStyle/>
                    <a:p>
                      <a:pPr marL="0" algn="ctr" defTabSz="914400" rtl="0" eaLnBrk="1" fontAlgn="ctr" latinLnBrk="0" hangingPunct="1"/>
                      <a:r>
                        <a:rPr lang="zh-CN" altLang="en-US" sz="1200" b="1" u="none" strike="noStrike" kern="1200" dirty="0">
                          <a:solidFill>
                            <a:schemeClr val="lt1"/>
                          </a:solidFill>
                          <a:effectLst/>
                          <a:latin typeface="+mn-lt"/>
                          <a:ea typeface="+mn-ea"/>
                          <a:cs typeface="+mn-cs"/>
                        </a:rPr>
                        <a:t>群组</a:t>
                      </a:r>
                      <a:endParaRPr lang="en-US" altLang="zh-CN" sz="1200" b="1" u="none" strike="noStrike" kern="1200" dirty="0">
                        <a:solidFill>
                          <a:schemeClr val="lt1"/>
                        </a:solidFill>
                        <a:effectLst/>
                        <a:latin typeface="+mn-lt"/>
                        <a:ea typeface="+mn-ea"/>
                        <a:cs typeface="+mn-cs"/>
                      </a:endParaRPr>
                    </a:p>
                  </a:txBody>
                  <a:tcPr marL="9525" marR="9525" marT="9525" marB="0" anchor="ctr"/>
                </a:tc>
                <a:tc>
                  <a:txBody>
                    <a:bodyPr/>
                    <a:lstStyle/>
                    <a:p>
                      <a:pPr algn="ctr" fontAlgn="ctr"/>
                      <a:r>
                        <a:rPr lang="en-US" altLang="zh-CN" sz="1200" u="none" strike="noStrike" dirty="0">
                          <a:effectLst/>
                        </a:rPr>
                        <a:t>0.92953204</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1</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endParaRPr lang="zh-CN" altLang="en-US"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2056911056"/>
                  </a:ext>
                </a:extLst>
              </a:tr>
              <a:tr h="307191">
                <a:tc>
                  <a:txBody>
                    <a:bodyPr/>
                    <a:lstStyle/>
                    <a:p>
                      <a:pPr marL="0" algn="ctr" defTabSz="914400" rtl="0" eaLnBrk="1" fontAlgn="ctr" latinLnBrk="0" hangingPunct="1"/>
                      <a:r>
                        <a:rPr lang="zh-CN" altLang="en-US" sz="1200" b="1" u="none" strike="noStrike" kern="1200" dirty="0">
                          <a:solidFill>
                            <a:schemeClr val="lt1"/>
                          </a:solidFill>
                          <a:effectLst/>
                          <a:latin typeface="+mn-lt"/>
                          <a:ea typeface="+mn-ea"/>
                          <a:cs typeface="+mn-cs"/>
                        </a:rPr>
                        <a:t>子话题</a:t>
                      </a:r>
                      <a:endParaRPr lang="en-US" altLang="zh-CN" sz="1200" b="1" u="none" strike="noStrike" kern="1200" dirty="0">
                        <a:solidFill>
                          <a:schemeClr val="lt1"/>
                        </a:solidFill>
                        <a:effectLst/>
                        <a:latin typeface="+mn-lt"/>
                        <a:ea typeface="+mn-ea"/>
                        <a:cs typeface="+mn-cs"/>
                      </a:endParaRPr>
                    </a:p>
                  </a:txBody>
                  <a:tcPr marL="9525" marR="9525" marT="9525" marB="0" anchor="ctr"/>
                </a:tc>
                <a:tc>
                  <a:txBody>
                    <a:bodyPr/>
                    <a:lstStyle/>
                    <a:p>
                      <a:pPr algn="ctr" fontAlgn="ctr"/>
                      <a:r>
                        <a:rPr lang="en-US" altLang="zh-CN" sz="1200" u="none" strike="noStrike" dirty="0">
                          <a:effectLst/>
                        </a:rPr>
                        <a:t>0.13021678</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0.02299</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1</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4022021512"/>
                  </a:ext>
                </a:extLst>
              </a:tr>
            </a:tbl>
          </a:graphicData>
        </a:graphic>
      </p:graphicFrame>
      <p:sp>
        <p:nvSpPr>
          <p:cNvPr id="5" name="文本框 4"/>
          <p:cNvSpPr txBox="1"/>
          <p:nvPr/>
        </p:nvSpPr>
        <p:spPr>
          <a:xfrm>
            <a:off x="1030514" y="835025"/>
            <a:ext cx="3918857" cy="369332"/>
          </a:xfrm>
          <a:prstGeom prst="rect">
            <a:avLst/>
          </a:prstGeom>
          <a:noFill/>
        </p:spPr>
        <p:txBody>
          <a:bodyPr wrap="square" rtlCol="0">
            <a:spAutoFit/>
          </a:bodyPr>
          <a:lstStyle/>
          <a:p>
            <a:r>
              <a:rPr lang="zh-CN" altLang="en-US" dirty="0"/>
              <a:t>不同话题的会员、群组和子话题数量</a:t>
            </a:r>
          </a:p>
        </p:txBody>
      </p:sp>
      <p:sp>
        <p:nvSpPr>
          <p:cNvPr id="6" name="矩形 5"/>
          <p:cNvSpPr/>
          <p:nvPr/>
        </p:nvSpPr>
        <p:spPr>
          <a:xfrm>
            <a:off x="6180415" y="857354"/>
            <a:ext cx="3877985" cy="369332"/>
          </a:xfrm>
          <a:prstGeom prst="rect">
            <a:avLst/>
          </a:prstGeom>
        </p:spPr>
        <p:txBody>
          <a:bodyPr wrap="none">
            <a:spAutoFit/>
          </a:bodyPr>
          <a:lstStyle/>
          <a:p>
            <a:r>
              <a:rPr lang="zh-CN" altLang="en-US" dirty="0"/>
              <a:t>会员、群组和子话题数量的相关系数</a:t>
            </a:r>
          </a:p>
        </p:txBody>
      </p:sp>
      <p:graphicFrame>
        <p:nvGraphicFramePr>
          <p:cNvPr id="8" name="表格 7"/>
          <p:cNvGraphicFramePr>
            <a:graphicFrameLocks noGrp="1"/>
          </p:cNvGraphicFramePr>
          <p:nvPr>
            <p:extLst>
              <p:ext uri="{D42A27DB-BD31-4B8C-83A1-F6EECF244321}">
                <p14:modId xmlns:p14="http://schemas.microsoft.com/office/powerpoint/2010/main" val="561164197"/>
              </p:ext>
            </p:extLst>
          </p:nvPr>
        </p:nvGraphicFramePr>
        <p:xfrm>
          <a:off x="297542" y="1226686"/>
          <a:ext cx="4699000" cy="5043489"/>
        </p:xfrm>
        <a:graphic>
          <a:graphicData uri="http://schemas.openxmlformats.org/drawingml/2006/table">
            <a:tbl>
              <a:tblPr firstRow="1" bandRow="1">
                <a:tableStyleId>{5C22544A-7EE6-4342-B048-85BDC9FD1C3A}</a:tableStyleId>
              </a:tblPr>
              <a:tblGrid>
                <a:gridCol w="889000">
                  <a:extLst>
                    <a:ext uri="{9D8B030D-6E8A-4147-A177-3AD203B41FA5}">
                      <a16:colId xmlns:a16="http://schemas.microsoft.com/office/drawing/2014/main" val="577671601"/>
                    </a:ext>
                  </a:extLst>
                </a:gridCol>
                <a:gridCol w="1460500">
                  <a:extLst>
                    <a:ext uri="{9D8B030D-6E8A-4147-A177-3AD203B41FA5}">
                      <a16:colId xmlns:a16="http://schemas.microsoft.com/office/drawing/2014/main" val="2996169794"/>
                    </a:ext>
                  </a:extLst>
                </a:gridCol>
                <a:gridCol w="812800">
                  <a:extLst>
                    <a:ext uri="{9D8B030D-6E8A-4147-A177-3AD203B41FA5}">
                      <a16:colId xmlns:a16="http://schemas.microsoft.com/office/drawing/2014/main" val="474410133"/>
                    </a:ext>
                  </a:extLst>
                </a:gridCol>
                <a:gridCol w="812800">
                  <a:extLst>
                    <a:ext uri="{9D8B030D-6E8A-4147-A177-3AD203B41FA5}">
                      <a16:colId xmlns:a16="http://schemas.microsoft.com/office/drawing/2014/main" val="3762671189"/>
                    </a:ext>
                  </a:extLst>
                </a:gridCol>
                <a:gridCol w="723900">
                  <a:extLst>
                    <a:ext uri="{9D8B030D-6E8A-4147-A177-3AD203B41FA5}">
                      <a16:colId xmlns:a16="http://schemas.microsoft.com/office/drawing/2014/main" val="1443019978"/>
                    </a:ext>
                  </a:extLst>
                </a:gridCol>
              </a:tblGrid>
              <a:tr h="438669">
                <a:tc>
                  <a:txBody>
                    <a:bodyPr/>
                    <a:lstStyle/>
                    <a:p>
                      <a:pPr algn="ctr" fontAlgn="ctr"/>
                      <a:r>
                        <a:rPr lang="en-US" sz="1100" u="none" strike="noStrike" dirty="0" err="1">
                          <a:effectLst/>
                        </a:rPr>
                        <a:t>main_topic_id</a:t>
                      </a:r>
                      <a:endParaRPr 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topic_name</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members</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group*10000</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sub_topics</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2903044544"/>
                  </a:ext>
                </a:extLst>
              </a:tr>
              <a:tr h="230241">
                <a:tc>
                  <a:txBody>
                    <a:bodyPr/>
                    <a:lstStyle/>
                    <a:p>
                      <a:pPr algn="ctr" fontAlgn="ctr"/>
                      <a:r>
                        <a:rPr lang="en-US" altLang="zh-CN" sz="1100" u="none" strike="noStrike" dirty="0">
                          <a:effectLst/>
                        </a:rPr>
                        <a:t>10581</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Social</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69052483</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58240000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94</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179662915"/>
                  </a:ext>
                </a:extLst>
              </a:tr>
              <a:tr h="230241">
                <a:tc>
                  <a:txBody>
                    <a:bodyPr/>
                    <a:lstStyle/>
                    <a:p>
                      <a:pPr algn="ctr" fontAlgn="ctr"/>
                      <a:r>
                        <a:rPr lang="en-US" altLang="zh-CN" sz="1100" u="none" strike="noStrike" dirty="0">
                          <a:effectLst/>
                        </a:rPr>
                        <a:t>9696</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New Technology</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29039561</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42480000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99</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215924389"/>
                  </a:ext>
                </a:extLst>
              </a:tr>
              <a:tr h="230241">
                <a:tc>
                  <a:txBody>
                    <a:bodyPr/>
                    <a:lstStyle/>
                    <a:p>
                      <a:pPr algn="ctr" fontAlgn="ctr"/>
                      <a:r>
                        <a:rPr lang="en-US" altLang="zh-CN" sz="1100" u="none" strike="noStrike" dirty="0">
                          <a:effectLst/>
                        </a:rPr>
                        <a:t>10454</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dirty="0">
                          <a:effectLst/>
                        </a:rPr>
                        <a:t>Language &amp; Culture</a:t>
                      </a:r>
                      <a:endParaRPr 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37612675</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25410000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160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2338785999"/>
                  </a:ext>
                </a:extLst>
              </a:tr>
              <a:tr h="230241">
                <a:tc>
                  <a:txBody>
                    <a:bodyPr/>
                    <a:lstStyle/>
                    <a:p>
                      <a:pPr algn="ctr" fontAlgn="ctr"/>
                      <a:r>
                        <a:rPr lang="en-US" altLang="zh-CN" sz="1100" u="none" strike="noStrike">
                          <a:effectLst/>
                        </a:rPr>
                        <a:t>10290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dirty="0">
                          <a:effectLst/>
                        </a:rPr>
                        <a:t>Spirituality</a:t>
                      </a:r>
                      <a:endParaRPr 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12310426</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15930000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99</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1137068062"/>
                  </a:ext>
                </a:extLst>
              </a:tr>
              <a:tr h="230241">
                <a:tc>
                  <a:txBody>
                    <a:bodyPr/>
                    <a:lstStyle/>
                    <a:p>
                      <a:pPr algn="ctr" fontAlgn="ctr"/>
                      <a:r>
                        <a:rPr lang="en-US" altLang="zh-CN" sz="1100" u="none" strike="noStrike">
                          <a:effectLst/>
                        </a:rPr>
                        <a:t>15046</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dirty="0">
                          <a:effectLst/>
                        </a:rPr>
                        <a:t>Outdoors</a:t>
                      </a:r>
                      <a:endParaRPr 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26462815</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13700000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97</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007396822"/>
                  </a:ext>
                </a:extLst>
              </a:tr>
              <a:tr h="230241">
                <a:tc>
                  <a:txBody>
                    <a:bodyPr/>
                    <a:lstStyle/>
                    <a:p>
                      <a:pPr algn="ctr" fontAlgn="ctr"/>
                      <a:r>
                        <a:rPr lang="en-US" altLang="zh-CN" sz="1100" u="none" strike="noStrike">
                          <a:effectLst/>
                        </a:rPr>
                        <a:t>1502</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dirty="0">
                          <a:effectLst/>
                        </a:rPr>
                        <a:t>Art</a:t>
                      </a:r>
                      <a:endParaRPr 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11513709</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13240000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100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1608436645"/>
                  </a:ext>
                </a:extLst>
              </a:tr>
              <a:tr h="230241">
                <a:tc>
                  <a:txBody>
                    <a:bodyPr/>
                    <a:lstStyle/>
                    <a:p>
                      <a:pPr algn="ctr" fontAlgn="ctr"/>
                      <a:r>
                        <a:rPr lang="en-US" altLang="zh-CN" sz="1100" u="none" strike="noStrike">
                          <a:effectLst/>
                        </a:rPr>
                        <a:t>223</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dirty="0">
                          <a:effectLst/>
                        </a:rPr>
                        <a:t>Photography</a:t>
                      </a:r>
                      <a:endParaRPr 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17159416</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12920000</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195</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088178872"/>
                  </a:ext>
                </a:extLst>
              </a:tr>
              <a:tr h="230241">
                <a:tc>
                  <a:txBody>
                    <a:bodyPr/>
                    <a:lstStyle/>
                    <a:p>
                      <a:pPr algn="ctr" fontAlgn="ctr"/>
                      <a:r>
                        <a:rPr lang="en-US" altLang="zh-CN" sz="1100" u="none" strike="noStrike">
                          <a:effectLst/>
                        </a:rPr>
                        <a:t>15992</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dirty="0">
                          <a:effectLst/>
                        </a:rPr>
                        <a:t>Games</a:t>
                      </a:r>
                      <a:endParaRPr 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13232593</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12590000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99</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4029289728"/>
                  </a:ext>
                </a:extLst>
              </a:tr>
              <a:tr h="230241">
                <a:tc>
                  <a:txBody>
                    <a:bodyPr/>
                    <a:lstStyle/>
                    <a:p>
                      <a:pPr algn="ctr" fontAlgn="ctr"/>
                      <a:r>
                        <a:rPr lang="en-US" altLang="zh-CN" sz="1100" u="none" strike="noStrike">
                          <a:effectLst/>
                        </a:rPr>
                        <a:t>1924</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Fashion Industry</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3464270</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10040000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131</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164906932"/>
                  </a:ext>
                </a:extLst>
              </a:tr>
              <a:tr h="230241">
                <a:tc>
                  <a:txBody>
                    <a:bodyPr/>
                    <a:lstStyle/>
                    <a:p>
                      <a:pPr algn="ctr" fontAlgn="ctr"/>
                      <a:r>
                        <a:rPr lang="en-US" altLang="zh-CN" sz="1100" u="none" strike="noStrike">
                          <a:effectLst/>
                        </a:rPr>
                        <a:t>10306</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Wellness</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8692556</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9230000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99</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802425800"/>
                  </a:ext>
                </a:extLst>
              </a:tr>
              <a:tr h="230241">
                <a:tc>
                  <a:txBody>
                    <a:bodyPr/>
                    <a:lstStyle/>
                    <a:p>
                      <a:pPr algn="ctr" fontAlgn="ctr"/>
                      <a:r>
                        <a:rPr lang="en-US" altLang="zh-CN" sz="1100" u="none" strike="noStrike">
                          <a:effectLst/>
                        </a:rPr>
                        <a:t>16728</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Writing</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5602433</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7920000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98</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1339179397"/>
                  </a:ext>
                </a:extLst>
              </a:tr>
              <a:tr h="230241">
                <a:tc>
                  <a:txBody>
                    <a:bodyPr/>
                    <a:lstStyle/>
                    <a:p>
                      <a:pPr algn="ctr" fontAlgn="ctr"/>
                      <a:r>
                        <a:rPr lang="en-US" altLang="zh-CN" sz="1100" u="none" strike="noStrike">
                          <a:effectLst/>
                        </a:rPr>
                        <a:t>10451</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Sports and Recreation</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8961438</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7820000</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106</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1588920529"/>
                  </a:ext>
                </a:extLst>
              </a:tr>
              <a:tr h="230241">
                <a:tc>
                  <a:txBody>
                    <a:bodyPr/>
                    <a:lstStyle/>
                    <a:p>
                      <a:pPr algn="ctr" fontAlgn="ctr"/>
                      <a:r>
                        <a:rPr lang="en-US" altLang="zh-CN" sz="1100" u="none" strike="noStrike">
                          <a:effectLst/>
                        </a:rPr>
                        <a:t>15018</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Music</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6080845</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7710000</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96</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1492542771"/>
                  </a:ext>
                </a:extLst>
              </a:tr>
              <a:tr h="230241">
                <a:tc>
                  <a:txBody>
                    <a:bodyPr/>
                    <a:lstStyle/>
                    <a:p>
                      <a:pPr algn="ctr" fontAlgn="ctr"/>
                      <a:r>
                        <a:rPr lang="en-US" altLang="zh-CN" sz="1100" u="none" strike="noStrike">
                          <a:effectLst/>
                        </a:rPr>
                        <a:t>8476</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Education</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3775446</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7230000</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95</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916703563"/>
                  </a:ext>
                </a:extLst>
              </a:tr>
              <a:tr h="230241">
                <a:tc>
                  <a:txBody>
                    <a:bodyPr/>
                    <a:lstStyle/>
                    <a:p>
                      <a:pPr algn="ctr" fontAlgn="ctr"/>
                      <a:r>
                        <a:rPr lang="en-US" altLang="zh-CN" sz="1100" u="none" strike="noStrike">
                          <a:effectLst/>
                        </a:rPr>
                        <a:t>10050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LGBT</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3154760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6550000</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100</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2325255301"/>
                  </a:ext>
                </a:extLst>
              </a:tr>
              <a:tr h="230241">
                <a:tc>
                  <a:txBody>
                    <a:bodyPr/>
                    <a:lstStyle/>
                    <a:p>
                      <a:pPr algn="ctr" fontAlgn="ctr"/>
                      <a:r>
                        <a:rPr lang="en-US" altLang="zh-CN" sz="1100" u="none" strike="noStrike">
                          <a:effectLst/>
                        </a:rPr>
                        <a:t>10333</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Parents</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2797088</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4850000</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99</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2882790359"/>
                  </a:ext>
                </a:extLst>
              </a:tr>
              <a:tr h="230241">
                <a:tc>
                  <a:txBody>
                    <a:bodyPr/>
                    <a:lstStyle/>
                    <a:p>
                      <a:pPr algn="ctr" fontAlgn="ctr"/>
                      <a:r>
                        <a:rPr lang="en-US" altLang="zh-CN" sz="1100" u="none" strike="noStrike">
                          <a:effectLst/>
                        </a:rPr>
                        <a:t>1201</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Watching Movies</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6875266</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4300000</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117</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384733850"/>
                  </a:ext>
                </a:extLst>
              </a:tr>
              <a:tr h="230241">
                <a:tc>
                  <a:txBody>
                    <a:bodyPr/>
                    <a:lstStyle/>
                    <a:p>
                      <a:pPr algn="ctr" fontAlgn="ctr"/>
                      <a:r>
                        <a:rPr lang="en-US" altLang="zh-CN" sz="1100" u="none" strike="noStrike">
                          <a:effectLst/>
                        </a:rPr>
                        <a:t>10099</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Crafts</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2385859</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2280000</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98</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663797883"/>
                  </a:ext>
                </a:extLst>
              </a:tr>
              <a:tr h="230241">
                <a:tc>
                  <a:txBody>
                    <a:bodyPr/>
                    <a:lstStyle/>
                    <a:p>
                      <a:pPr algn="ctr" fontAlgn="ctr"/>
                      <a:r>
                        <a:rPr lang="en-US" altLang="zh-CN" sz="1100" u="none" strike="noStrike">
                          <a:effectLst/>
                        </a:rPr>
                        <a:t>15321</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a:effectLst/>
                        </a:rPr>
                        <a:t>Literature</a:t>
                      </a:r>
                      <a:endParaRPr 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1024971</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a:effectLst/>
                        </a:rPr>
                        <a:t>1780000</a:t>
                      </a:r>
                      <a:endParaRPr lang="en-US" altLang="zh-CN"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98</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4197526265"/>
                  </a:ext>
                </a:extLst>
              </a:tr>
              <a:tr h="230241">
                <a:tc>
                  <a:txBody>
                    <a:bodyPr/>
                    <a:lstStyle/>
                    <a:p>
                      <a:pPr algn="ctr" fontAlgn="ctr"/>
                      <a:r>
                        <a:rPr lang="en-US" altLang="zh-CN" sz="1100" u="none" strike="noStrike" dirty="0">
                          <a:effectLst/>
                        </a:rPr>
                        <a:t>53052</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sz="1100" u="none" strike="noStrike" dirty="0">
                          <a:effectLst/>
                        </a:rPr>
                        <a:t>Pets</a:t>
                      </a:r>
                      <a:endParaRPr 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367094</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710000</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100" u="none" strike="noStrike" dirty="0">
                          <a:effectLst/>
                        </a:rPr>
                        <a:t>106</a:t>
                      </a:r>
                      <a:endParaRPr lang="en-US" altLang="zh-CN"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2084061545"/>
                  </a:ext>
                </a:extLst>
              </a:tr>
            </a:tbl>
          </a:graphicData>
        </a:graphic>
      </p:graphicFrame>
      <p:sp>
        <p:nvSpPr>
          <p:cNvPr id="3" name="灯片编号占位符 2"/>
          <p:cNvSpPr>
            <a:spLocks noGrp="1"/>
          </p:cNvSpPr>
          <p:nvPr>
            <p:ph type="sldNum" sz="quarter" idx="12"/>
          </p:nvPr>
        </p:nvSpPr>
        <p:spPr/>
        <p:txBody>
          <a:bodyPr/>
          <a:lstStyle/>
          <a:p>
            <a:fld id="{9ECF69A9-2534-4A98-AAF7-2D66B409F68A}" type="slidenum">
              <a:rPr lang="zh-CN" altLang="en-US" smtClean="0"/>
              <a:t>16</a:t>
            </a:fld>
            <a:endParaRPr lang="zh-CN" altLang="en-US"/>
          </a:p>
        </p:txBody>
      </p:sp>
      <p:sp>
        <p:nvSpPr>
          <p:cNvPr id="10" name="文本框 9"/>
          <p:cNvSpPr txBox="1"/>
          <p:nvPr/>
        </p:nvSpPr>
        <p:spPr>
          <a:xfrm>
            <a:off x="6180415" y="2957609"/>
            <a:ext cx="4746171" cy="1754326"/>
          </a:xfrm>
          <a:prstGeom prst="rect">
            <a:avLst/>
          </a:prstGeom>
          <a:noFill/>
        </p:spPr>
        <p:txBody>
          <a:bodyPr wrap="square" rtlCol="0">
            <a:spAutoFit/>
          </a:bodyPr>
          <a:lstStyle/>
          <a:p>
            <a:pPr>
              <a:lnSpc>
                <a:spcPct val="200000"/>
              </a:lnSpc>
            </a:pPr>
            <a:r>
              <a:rPr lang="zh-CN" altLang="en-US" dirty="0"/>
              <a:t>结论：主话题中会员的数量与群组的数量有明显的正相关性，但是这两者与子话题的数量都没有明显的相关性。</a:t>
            </a:r>
          </a:p>
        </p:txBody>
      </p:sp>
    </p:spTree>
    <p:extLst>
      <p:ext uri="{BB962C8B-B14F-4D97-AF65-F5344CB8AC3E}">
        <p14:creationId xmlns:p14="http://schemas.microsoft.com/office/powerpoint/2010/main" val="3334904450"/>
      </p:ext>
    </p:extLst>
  </p:cSld>
  <p:clrMapOvr>
    <a:overrideClrMapping bg1="lt1" tx1="dk1" bg2="lt2" tx2="dk2" accent1="accent1" accent2="accent2" accent3="accent3" accent4="accent4" accent5="accent5" accent6="accent6" hlink="hlink" folHlink="folHlink"/>
  </p:clrMapOvr>
  <p:transition>
    <p:push/>
  </p:transition>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话题的吸引力</a:t>
            </a:r>
          </a:p>
        </p:txBody>
      </p:sp>
      <mc:AlternateContent xmlns:mc="http://schemas.openxmlformats.org/markup-compatibility/2006" xmlns:a14="http://schemas.microsoft.com/office/drawing/2010/main">
        <mc:Choice Requires="a14">
          <p:sp>
            <p:nvSpPr>
              <p:cNvPr id="3" name="矩形 2"/>
              <p:cNvSpPr/>
              <p:nvPr/>
            </p:nvSpPr>
            <p:spPr>
              <a:xfrm>
                <a:off x="7219203" y="2435107"/>
                <a:ext cx="1875257" cy="1045030"/>
              </a:xfrm>
              <a:prstGeom prst="rect">
                <a:avLst/>
              </a:prstGeom>
            </p:spPr>
            <p:txBody>
              <a:bodyPr wrap="none">
                <a:spAutoFit/>
              </a:bodyPr>
              <a:lstStyle/>
              <a:p>
                <a:pPr indent="304800" algn="ctr">
                  <a:lnSpc>
                    <a:spcPct val="150000"/>
                  </a:lnSpc>
                  <a:spcAft>
                    <a:spcPts val="0"/>
                  </a:spcAft>
                </a:pPr>
                <a:r>
                  <a:rPr lang="en-US" altLang="zh-CN" sz="2400" kern="100" dirty="0">
                    <a:latin typeface="Times New Roman" panose="02020603050405020304" pitchFamily="18" charset="0"/>
                  </a:rPr>
                  <a:t>T </a:t>
                </a:r>
                <a:r>
                  <a:rPr lang="en-US" altLang="zh-CN" sz="2400" kern="100" baseline="-25000" dirty="0" err="1">
                    <a:latin typeface="Times New Roman" panose="02020603050405020304" pitchFamily="18" charset="0"/>
                  </a:rPr>
                  <a:t>i</a:t>
                </a:r>
                <a:r>
                  <a:rPr lang="en-US" altLang="zh-CN" sz="2400" kern="100" baseline="-25000" dirty="0">
                    <a:latin typeface="Times New Roman" panose="02020603050405020304" pitchFamily="18" charset="0"/>
                  </a:rPr>
                  <a:t> </a:t>
                </a:r>
                <a:r>
                  <a:rPr lang="en-US" altLang="zh-CN" sz="2400" kern="100" dirty="0">
                    <a:latin typeface="Times New Roman" panose="02020603050405020304" pitchFamily="18" charset="0"/>
                  </a:rPr>
                  <a:t>=</a:t>
                </a:r>
                <a14:m>
                  <m:oMath xmlns:m="http://schemas.openxmlformats.org/officeDocument/2006/math">
                    <m:f>
                      <m:fPr>
                        <m:ctrlPr>
                          <a:rPr lang="zh-CN" altLang="zh-CN" sz="2400" i="1" kern="100">
                            <a:latin typeface="Cambria Math" panose="02040503050406030204" pitchFamily="18" charset="0"/>
                            <a:ea typeface="Cambria Math" panose="02040503050406030204" pitchFamily="18" charset="0"/>
                          </a:rPr>
                        </m:ctrlPr>
                      </m:fPr>
                      <m:num>
                        <m:sSub>
                          <m:sSubPr>
                            <m:ctrlPr>
                              <a:rPr lang="zh-CN" altLang="zh-CN" sz="2400" i="1" kern="100">
                                <a:latin typeface="Cambria Math" panose="02040503050406030204" pitchFamily="18" charset="0"/>
                                <a:ea typeface="Cambria Math" panose="02040503050406030204" pitchFamily="18" charset="0"/>
                              </a:rPr>
                            </m:ctrlPr>
                          </m:sSubPr>
                          <m:e>
                            <m:r>
                              <a:rPr lang="en-US" altLang="zh-CN" sz="2400" i="1" kern="100">
                                <a:latin typeface="Cambria Math" panose="02040503050406030204" pitchFamily="18" charset="0"/>
                              </a:rPr>
                              <m:t>𝐹</m:t>
                            </m:r>
                          </m:e>
                          <m:sub>
                            <m:r>
                              <a:rPr lang="en-US" altLang="zh-CN" sz="2400" i="1" kern="100">
                                <a:latin typeface="Cambria Math" panose="02040503050406030204" pitchFamily="18" charset="0"/>
                              </a:rPr>
                              <m:t>𝑖</m:t>
                            </m:r>
                          </m:sub>
                        </m:sSub>
                      </m:num>
                      <m:den>
                        <m:nary>
                          <m:naryPr>
                            <m:chr m:val="∑"/>
                            <m:limLoc m:val="undOvr"/>
                            <m:ctrlPr>
                              <a:rPr lang="zh-CN" altLang="zh-CN" sz="2400" i="1" kern="100">
                                <a:latin typeface="Cambria Math" panose="02040503050406030204" pitchFamily="18" charset="0"/>
                                <a:ea typeface="Cambria Math" panose="02040503050406030204" pitchFamily="18" charset="0"/>
                              </a:rPr>
                            </m:ctrlPr>
                          </m:naryPr>
                          <m:sub>
                            <m:r>
                              <a:rPr lang="en-US" altLang="zh-CN" sz="2400" i="1" kern="100">
                                <a:latin typeface="Cambria Math" panose="02040503050406030204" pitchFamily="18" charset="0"/>
                              </a:rPr>
                              <m:t>𝑗</m:t>
                            </m:r>
                            <m:r>
                              <a:rPr lang="en-US" altLang="zh-CN" sz="2400" i="1" kern="100">
                                <a:latin typeface="Cambria Math" panose="02040503050406030204" pitchFamily="18" charset="0"/>
                              </a:rPr>
                              <m:t>=0</m:t>
                            </m:r>
                          </m:sub>
                          <m:sup>
                            <m:r>
                              <a:rPr lang="en-US" altLang="zh-CN" sz="2400" i="1" kern="100">
                                <a:latin typeface="Cambria Math" panose="02040503050406030204" pitchFamily="18" charset="0"/>
                              </a:rPr>
                              <m:t>𝑛</m:t>
                            </m:r>
                          </m:sup>
                          <m:e>
                            <m:sSub>
                              <m:sSubPr>
                                <m:ctrlPr>
                                  <a:rPr lang="zh-CN" altLang="zh-CN" sz="2400" i="1" kern="100">
                                    <a:latin typeface="Cambria Math" panose="02040503050406030204" pitchFamily="18" charset="0"/>
                                    <a:ea typeface="Cambria Math" panose="02040503050406030204" pitchFamily="18" charset="0"/>
                                  </a:rPr>
                                </m:ctrlPr>
                              </m:sSubPr>
                              <m:e>
                                <m:r>
                                  <a:rPr lang="en-US" altLang="zh-CN" sz="2400" i="1" kern="100">
                                    <a:latin typeface="Cambria Math" panose="02040503050406030204" pitchFamily="18" charset="0"/>
                                  </a:rPr>
                                  <m:t>𝐹</m:t>
                                </m:r>
                              </m:e>
                              <m:sub>
                                <m:r>
                                  <a:rPr lang="en-US" altLang="zh-CN" sz="2400" i="1" kern="100">
                                    <a:latin typeface="Cambria Math" panose="02040503050406030204" pitchFamily="18" charset="0"/>
                                  </a:rPr>
                                  <m:t>𝑗</m:t>
                                </m:r>
                              </m:sub>
                            </m:sSub>
                          </m:e>
                        </m:nary>
                      </m:den>
                    </m:f>
                  </m:oMath>
                </a14:m>
                <a:endParaRPr lang="zh-CN" altLang="zh-CN" sz="2400" kern="100" dirty="0">
                  <a:latin typeface="Times New Roman" panose="02020603050405020304" pitchFamily="18" charset="0"/>
                </a:endParaRPr>
              </a:p>
            </p:txBody>
          </p:sp>
        </mc:Choice>
        <mc:Fallback xmlns="">
          <p:sp>
            <p:nvSpPr>
              <p:cNvPr id="3" name="矩形 2"/>
              <p:cNvSpPr>
                <a:spLocks noRot="1" noChangeAspect="1" noMove="1" noResize="1" noEditPoints="1" noAdjustHandles="1" noChangeArrowheads="1" noChangeShapeType="1" noTextEdit="1"/>
              </p:cNvSpPr>
              <p:nvPr/>
            </p:nvSpPr>
            <p:spPr>
              <a:xfrm>
                <a:off x="7219203" y="2435107"/>
                <a:ext cx="1875257" cy="1045030"/>
              </a:xfrm>
              <a:prstGeom prst="rect">
                <a:avLst/>
              </a:prstGeom>
              <a:blipFill>
                <a:blip r:embed="rId4"/>
                <a:stretch>
                  <a:fillRect/>
                </a:stretch>
              </a:blipFill>
            </p:spPr>
            <p:txBody>
              <a:bodyPr/>
              <a:lstStyle/>
              <a:p>
                <a:r>
                  <a:rPr lang="zh-CN" altLang="en-US">
                    <a:noFill/>
                  </a:rPr>
                  <a:t> </a:t>
                </a:r>
              </a:p>
            </p:txBody>
          </p:sp>
        </mc:Fallback>
      </mc:AlternateContent>
      <p:sp>
        <p:nvSpPr>
          <p:cNvPr id="6" name="矩形 5"/>
          <p:cNvSpPr/>
          <p:nvPr/>
        </p:nvSpPr>
        <p:spPr>
          <a:xfrm>
            <a:off x="5486400" y="569816"/>
            <a:ext cx="6096000" cy="2585323"/>
          </a:xfrm>
          <a:prstGeom prst="rect">
            <a:avLst/>
          </a:prstGeom>
        </p:spPr>
        <p:txBody>
          <a:bodyPr>
            <a:spAutoFit/>
          </a:bodyPr>
          <a:lstStyle/>
          <a:p>
            <a:pPr>
              <a:lnSpc>
                <a:spcPct val="150000"/>
              </a:lnSpc>
            </a:pPr>
            <a:r>
              <a:rPr lang="zh-CN" altLang="en-US" dirty="0"/>
              <a:t>吸引力：</a:t>
            </a:r>
            <a:r>
              <a:rPr lang="zh-CN" altLang="zh-CN" dirty="0"/>
              <a:t>一个</a:t>
            </a:r>
            <a:r>
              <a:rPr lang="en-US" altLang="zh-CN" dirty="0"/>
              <a:t>topic</a:t>
            </a:r>
            <a:r>
              <a:rPr lang="zh-CN" altLang="zh-CN" dirty="0"/>
              <a:t>会被许多</a:t>
            </a:r>
            <a:r>
              <a:rPr lang="en-US" altLang="zh-CN" dirty="0"/>
              <a:t>group</a:t>
            </a:r>
            <a:r>
              <a:rPr lang="zh-CN" altLang="zh-CN" dirty="0"/>
              <a:t>关注，而一个</a:t>
            </a:r>
            <a:r>
              <a:rPr lang="en-US" altLang="zh-CN" dirty="0"/>
              <a:t>topic</a:t>
            </a:r>
            <a:r>
              <a:rPr lang="zh-CN" altLang="zh-CN" dirty="0"/>
              <a:t>之下的</a:t>
            </a:r>
            <a:r>
              <a:rPr lang="en-US" altLang="zh-CN" dirty="0"/>
              <a:t>subtopic</a:t>
            </a:r>
            <a:r>
              <a:rPr lang="zh-CN" altLang="zh-CN" dirty="0"/>
              <a:t>也会被许多</a:t>
            </a:r>
            <a:r>
              <a:rPr lang="en-US" altLang="zh-CN" dirty="0"/>
              <a:t>group</a:t>
            </a:r>
            <a:r>
              <a:rPr lang="zh-CN" altLang="zh-CN" dirty="0"/>
              <a:t>关注，把</a:t>
            </a:r>
            <a:r>
              <a:rPr lang="en-US" altLang="zh-CN" dirty="0"/>
              <a:t>group</a:t>
            </a:r>
            <a:r>
              <a:rPr lang="zh-CN" altLang="zh-CN" dirty="0"/>
              <a:t>按照关注的</a:t>
            </a:r>
            <a:r>
              <a:rPr lang="en-US" altLang="zh-CN" dirty="0"/>
              <a:t>(sub)topic</a:t>
            </a:r>
            <a:r>
              <a:rPr lang="zh-CN" altLang="zh-CN" dirty="0"/>
              <a:t>分别计数，假设关注一个</a:t>
            </a:r>
            <a:r>
              <a:rPr lang="en-US" altLang="zh-CN" dirty="0"/>
              <a:t>topic</a:t>
            </a:r>
            <a:r>
              <a:rPr lang="zh-CN" altLang="zh-CN" dirty="0"/>
              <a:t>的</a:t>
            </a:r>
            <a:r>
              <a:rPr lang="en-US" altLang="zh-CN" dirty="0"/>
              <a:t>group</a:t>
            </a:r>
            <a:r>
              <a:rPr lang="zh-CN" altLang="zh-CN" dirty="0"/>
              <a:t>数量为</a:t>
            </a:r>
            <a:r>
              <a:rPr lang="en-US" altLang="zh-CN" dirty="0"/>
              <a:t>F</a:t>
            </a:r>
            <a:r>
              <a:rPr lang="en-US" altLang="zh-CN" baseline="-25000" dirty="0"/>
              <a:t>0</a:t>
            </a:r>
            <a:r>
              <a:rPr lang="zh-CN" altLang="zh-CN" dirty="0"/>
              <a:t>，关注这个</a:t>
            </a:r>
            <a:r>
              <a:rPr lang="en-US" altLang="zh-CN" dirty="0"/>
              <a:t>topic</a:t>
            </a:r>
            <a:r>
              <a:rPr lang="zh-CN" altLang="zh-CN" dirty="0"/>
              <a:t>下的不同</a:t>
            </a:r>
            <a:r>
              <a:rPr lang="en-US" altLang="zh-CN" dirty="0"/>
              <a:t>subtopic</a:t>
            </a:r>
            <a:r>
              <a:rPr lang="zh-CN" altLang="zh-CN" dirty="0"/>
              <a:t>的</a:t>
            </a:r>
            <a:r>
              <a:rPr lang="en-US" altLang="zh-CN" dirty="0"/>
              <a:t>group</a:t>
            </a:r>
            <a:r>
              <a:rPr lang="zh-CN" altLang="zh-CN" dirty="0"/>
              <a:t>数量分别为</a:t>
            </a:r>
            <a:r>
              <a:rPr lang="en-US" altLang="zh-CN" dirty="0"/>
              <a:t>F</a:t>
            </a:r>
            <a:r>
              <a:rPr lang="en-US" altLang="zh-CN" baseline="-25000" dirty="0"/>
              <a:t>1</a:t>
            </a:r>
            <a:r>
              <a:rPr lang="en-US" altLang="zh-CN" dirty="0"/>
              <a:t>, F</a:t>
            </a:r>
            <a:r>
              <a:rPr lang="en-US" altLang="zh-CN" baseline="-25000" dirty="0"/>
              <a:t>2</a:t>
            </a:r>
            <a:r>
              <a:rPr lang="en-US" altLang="zh-CN" dirty="0"/>
              <a:t>, F</a:t>
            </a:r>
            <a:r>
              <a:rPr lang="en-US" altLang="zh-CN" baseline="-25000" dirty="0"/>
              <a:t>3</a:t>
            </a:r>
            <a:r>
              <a:rPr lang="en-US" altLang="zh-CN" dirty="0"/>
              <a:t>, </a:t>
            </a:r>
            <a:r>
              <a:rPr lang="zh-CN" altLang="zh-CN" dirty="0"/>
              <a:t>…</a:t>
            </a:r>
            <a:r>
              <a:rPr lang="en-US" altLang="zh-CN" dirty="0"/>
              <a:t>, F</a:t>
            </a:r>
            <a:r>
              <a:rPr lang="en-US" altLang="zh-CN" baseline="-25000" dirty="0"/>
              <a:t>n</a:t>
            </a:r>
            <a:r>
              <a:rPr lang="en-US" altLang="zh-CN" dirty="0"/>
              <a:t>. </a:t>
            </a:r>
            <a:r>
              <a:rPr lang="zh-CN" altLang="zh-CN" dirty="0"/>
              <a:t>那么</a:t>
            </a:r>
            <a:r>
              <a:rPr lang="en-US" altLang="zh-CN" dirty="0"/>
              <a:t>topic</a:t>
            </a:r>
            <a:r>
              <a:rPr lang="zh-CN" altLang="zh-CN" dirty="0"/>
              <a:t>以及它之下的</a:t>
            </a:r>
            <a:r>
              <a:rPr lang="en-US" altLang="zh-CN" dirty="0"/>
              <a:t>subtopic</a:t>
            </a:r>
            <a:r>
              <a:rPr lang="zh-CN" altLang="zh-CN" dirty="0"/>
              <a:t>的吸引力</a:t>
            </a:r>
            <a:r>
              <a:rPr lang="en-US" altLang="zh-CN" dirty="0" err="1"/>
              <a:t>T</a:t>
            </a:r>
            <a:r>
              <a:rPr lang="en-US" altLang="zh-CN" baseline="-25000" dirty="0" err="1"/>
              <a:t>i</a:t>
            </a:r>
            <a:r>
              <a:rPr lang="zh-CN" altLang="zh-CN" dirty="0"/>
              <a:t>就分别为：</a:t>
            </a:r>
            <a:endParaRPr lang="zh-CN" altLang="en-US" dirty="0"/>
          </a:p>
        </p:txBody>
      </p:sp>
      <p:sp>
        <p:nvSpPr>
          <p:cNvPr id="8" name="文本框 7"/>
          <p:cNvSpPr txBox="1"/>
          <p:nvPr/>
        </p:nvSpPr>
        <p:spPr>
          <a:xfrm>
            <a:off x="5805320" y="3785716"/>
            <a:ext cx="5817824" cy="2122376"/>
          </a:xfrm>
          <a:prstGeom prst="rect">
            <a:avLst/>
          </a:prstGeom>
          <a:noFill/>
        </p:spPr>
        <p:txBody>
          <a:bodyPr wrap="square" rtlCol="0">
            <a:spAutoFit/>
          </a:bodyPr>
          <a:lstStyle/>
          <a:p>
            <a:pPr>
              <a:lnSpc>
                <a:spcPct val="150000"/>
              </a:lnSpc>
            </a:pPr>
            <a:r>
              <a:rPr lang="zh-CN" altLang="en-US" dirty="0"/>
              <a:t>结论：</a:t>
            </a:r>
            <a:endParaRPr lang="en-US" altLang="zh-CN" dirty="0"/>
          </a:p>
          <a:p>
            <a:pPr marL="285750" indent="-285750">
              <a:lnSpc>
                <a:spcPct val="150000"/>
              </a:lnSpc>
              <a:buFont typeface="Wingdings" panose="05000000000000000000" pitchFamily="2" charset="2"/>
              <a:buChar char="l"/>
            </a:pPr>
            <a:r>
              <a:rPr lang="zh-CN" altLang="en-US" dirty="0"/>
              <a:t>通常情况下，</a:t>
            </a:r>
            <a:r>
              <a:rPr lang="en-US" altLang="zh-CN" dirty="0"/>
              <a:t>{T </a:t>
            </a:r>
            <a:r>
              <a:rPr lang="en-US" altLang="zh-CN" baseline="-25000" dirty="0" err="1"/>
              <a:t>i</a:t>
            </a:r>
            <a:r>
              <a:rPr lang="en-US" altLang="zh-CN" dirty="0"/>
              <a:t>}</a:t>
            </a:r>
            <a:r>
              <a:rPr lang="en-US" altLang="zh-CN" baseline="-25000" dirty="0"/>
              <a:t>max</a:t>
            </a:r>
            <a:r>
              <a:rPr lang="en-US" altLang="zh-CN" dirty="0"/>
              <a:t>=T</a:t>
            </a:r>
            <a:r>
              <a:rPr lang="en-US" altLang="zh-CN" baseline="-25000" dirty="0"/>
              <a:t>0</a:t>
            </a:r>
            <a:r>
              <a:rPr lang="zh-CN" altLang="en-US" baseline="-25000" dirty="0"/>
              <a:t> </a:t>
            </a:r>
            <a:r>
              <a:rPr lang="zh-CN" altLang="en-US" dirty="0"/>
              <a:t> 我们的猜测是成立的</a:t>
            </a:r>
            <a:r>
              <a:rPr lang="en-US" altLang="zh-CN" dirty="0"/>
              <a:t>;</a:t>
            </a:r>
          </a:p>
          <a:p>
            <a:pPr marL="285750" indent="-285750">
              <a:lnSpc>
                <a:spcPct val="150000"/>
              </a:lnSpc>
              <a:buFont typeface="Wingdings" panose="05000000000000000000" pitchFamily="2" charset="2"/>
              <a:buChar char="l"/>
            </a:pPr>
            <a:r>
              <a:rPr lang="zh-CN" altLang="en-US" dirty="0"/>
              <a:t>但是有两个例外：</a:t>
            </a:r>
            <a:endParaRPr lang="en-US" altLang="zh-CN" dirty="0"/>
          </a:p>
          <a:p>
            <a:pPr marL="742950" lvl="1" indent="-285750">
              <a:lnSpc>
                <a:spcPct val="150000"/>
              </a:lnSpc>
              <a:buFont typeface="Wingdings" panose="05000000000000000000" pitchFamily="2" charset="2"/>
              <a:buChar char="l"/>
            </a:pPr>
            <a:r>
              <a:rPr lang="en-US" altLang="zh-CN" dirty="0"/>
              <a:t>Social </a:t>
            </a:r>
            <a:r>
              <a:rPr lang="zh-CN" altLang="en-US" dirty="0"/>
              <a:t>中，</a:t>
            </a:r>
            <a:r>
              <a:rPr lang="en-US" altLang="zh-CN" dirty="0"/>
              <a:t>T</a:t>
            </a:r>
            <a:r>
              <a:rPr lang="en-US" altLang="zh-CN" baseline="-25000" dirty="0"/>
              <a:t> Social Networking</a:t>
            </a:r>
            <a:r>
              <a:rPr lang="en-US" altLang="zh-CN" dirty="0"/>
              <a:t> &gt; T </a:t>
            </a:r>
            <a:r>
              <a:rPr lang="en-US" altLang="zh-CN" baseline="-25000" dirty="0"/>
              <a:t>0</a:t>
            </a:r>
            <a:r>
              <a:rPr lang="en-US" altLang="zh-CN" dirty="0"/>
              <a:t> ;</a:t>
            </a:r>
            <a:endParaRPr lang="en-US" altLang="zh-CN" baseline="-25000" dirty="0"/>
          </a:p>
          <a:p>
            <a:pPr marL="742950" lvl="1" indent="-285750">
              <a:lnSpc>
                <a:spcPct val="150000"/>
              </a:lnSpc>
              <a:buFont typeface="Wingdings" panose="05000000000000000000" pitchFamily="2" charset="2"/>
              <a:buChar char="l"/>
            </a:pPr>
            <a:r>
              <a:rPr lang="en-US" altLang="zh-CN" dirty="0"/>
              <a:t>Art </a:t>
            </a:r>
            <a:r>
              <a:rPr lang="zh-CN" altLang="en-US" dirty="0"/>
              <a:t>中，</a:t>
            </a:r>
            <a:r>
              <a:rPr lang="en-US" altLang="zh-CN" dirty="0"/>
              <a:t>T</a:t>
            </a:r>
            <a:r>
              <a:rPr lang="en-US" altLang="zh-CN" baseline="-25000" dirty="0"/>
              <a:t> Performing Arts</a:t>
            </a:r>
            <a:r>
              <a:rPr lang="en-US" altLang="zh-CN" dirty="0"/>
              <a:t> &gt; T</a:t>
            </a:r>
            <a:r>
              <a:rPr lang="en-US" altLang="zh-CN" baseline="-25000" dirty="0"/>
              <a:t> 0</a:t>
            </a:r>
            <a:r>
              <a:rPr lang="en-US" altLang="zh-CN" dirty="0"/>
              <a:t> ;</a:t>
            </a:r>
          </a:p>
        </p:txBody>
      </p:sp>
      <p:sp>
        <p:nvSpPr>
          <p:cNvPr id="4" name="灯片编号占位符 3"/>
          <p:cNvSpPr>
            <a:spLocks noGrp="1"/>
          </p:cNvSpPr>
          <p:nvPr>
            <p:ph type="sldNum" sz="quarter" idx="12"/>
          </p:nvPr>
        </p:nvSpPr>
        <p:spPr/>
        <p:txBody>
          <a:bodyPr/>
          <a:lstStyle/>
          <a:p>
            <a:fld id="{9ECF69A9-2534-4A98-AAF7-2D66B409F68A}" type="slidenum">
              <a:rPr lang="zh-CN" altLang="en-US" smtClean="0"/>
              <a:t>17</a:t>
            </a:fld>
            <a:endParaRPr lang="zh-CN" altLang="en-US"/>
          </a:p>
        </p:txBody>
      </p:sp>
      <p:pic>
        <p:nvPicPr>
          <p:cNvPr id="9" name="图片 8"/>
          <p:cNvPicPr>
            <a:picLocks noChangeAspect="1"/>
          </p:cNvPicPr>
          <p:nvPr/>
        </p:nvPicPr>
        <p:blipFill>
          <a:blip r:embed="rId5"/>
          <a:stretch>
            <a:fillRect/>
          </a:stretch>
        </p:blipFill>
        <p:spPr>
          <a:xfrm>
            <a:off x="223093" y="1575473"/>
            <a:ext cx="4487398" cy="2764298"/>
          </a:xfrm>
          <a:prstGeom prst="rect">
            <a:avLst/>
          </a:prstGeom>
        </p:spPr>
      </p:pic>
    </p:spTree>
    <p:extLst>
      <p:ext uri="{BB962C8B-B14F-4D97-AF65-F5344CB8AC3E}">
        <p14:creationId xmlns:p14="http://schemas.microsoft.com/office/powerpoint/2010/main" val="2407830487"/>
      </p:ext>
    </p:extLst>
  </p:cSld>
  <p:clrMapOvr>
    <a:overrideClrMapping bg1="lt1" tx1="dk1" bg2="lt2" tx2="dk2" accent1="accent1" accent2="accent2" accent3="accent3" accent4="accent4" accent5="accent5" accent6="accent6" hlink="hlink" folHlink="folHlink"/>
  </p:clrMapOvr>
  <p:transition>
    <p:push/>
  </p:transition>
</p:sld>
</file>

<file path=ppt/slides/slide18.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话题与群组类别的关联</a:t>
            </a:r>
          </a:p>
        </p:txBody>
      </p:sp>
      <p:sp>
        <p:nvSpPr>
          <p:cNvPr id="4" name="文本框 3"/>
          <p:cNvSpPr txBox="1"/>
          <p:nvPr/>
        </p:nvSpPr>
        <p:spPr>
          <a:xfrm>
            <a:off x="580570" y="986971"/>
            <a:ext cx="5123543" cy="3831818"/>
          </a:xfrm>
          <a:prstGeom prst="rect">
            <a:avLst/>
          </a:prstGeom>
          <a:noFill/>
        </p:spPr>
        <p:txBody>
          <a:bodyPr wrap="square" rtlCol="0">
            <a:spAutoFit/>
          </a:bodyPr>
          <a:lstStyle/>
          <a:p>
            <a:pPr>
              <a:lnSpc>
                <a:spcPct val="150000"/>
              </a:lnSpc>
            </a:pPr>
            <a:r>
              <a:rPr lang="zh-CN" altLang="en-US" dirty="0"/>
              <a:t>话题中的群组类别：</a:t>
            </a:r>
            <a:endParaRPr lang="en-US" altLang="zh-CN" dirty="0"/>
          </a:p>
          <a:p>
            <a:pPr marL="285750" indent="-285750">
              <a:lnSpc>
                <a:spcPct val="150000"/>
              </a:lnSpc>
              <a:buFont typeface="Wingdings" panose="05000000000000000000" pitchFamily="2" charset="2"/>
              <a:buChar char="l"/>
            </a:pPr>
            <a:r>
              <a:rPr lang="zh-CN" altLang="en-US" dirty="0"/>
              <a:t>通常情况下，一个话题中，拥有最多数量群组的类别是与话题一致的；</a:t>
            </a:r>
            <a:endParaRPr lang="en-US" altLang="zh-CN" dirty="0"/>
          </a:p>
          <a:p>
            <a:pPr marL="285750" indent="-285750">
              <a:lnSpc>
                <a:spcPct val="150000"/>
              </a:lnSpc>
              <a:buFont typeface="Wingdings" panose="05000000000000000000" pitchFamily="2" charset="2"/>
              <a:buChar char="l"/>
            </a:pPr>
            <a:endParaRPr lang="en-US" altLang="zh-CN" dirty="0"/>
          </a:p>
          <a:p>
            <a:pPr marL="285750" indent="-285750">
              <a:lnSpc>
                <a:spcPct val="150000"/>
              </a:lnSpc>
              <a:buFont typeface="Wingdings" panose="05000000000000000000" pitchFamily="2" charset="2"/>
              <a:buChar char="l"/>
            </a:pPr>
            <a:r>
              <a:rPr lang="zh-CN" altLang="en-US" dirty="0"/>
              <a:t>例外：</a:t>
            </a:r>
            <a:endParaRPr lang="en-US" altLang="zh-CN" dirty="0"/>
          </a:p>
          <a:p>
            <a:pPr marL="742950" lvl="1" indent="-285750">
              <a:lnSpc>
                <a:spcPct val="150000"/>
              </a:lnSpc>
              <a:buFont typeface="Wingdings" panose="05000000000000000000" pitchFamily="2" charset="2"/>
              <a:buChar char="l"/>
            </a:pPr>
            <a:r>
              <a:rPr lang="en-US" altLang="zh-CN" dirty="0"/>
              <a:t>Career-business</a:t>
            </a:r>
            <a:r>
              <a:rPr lang="zh-CN" altLang="en-US" dirty="0"/>
              <a:t>类别没有对应的话题，但是在多个话题中占据了第二的位置；</a:t>
            </a:r>
            <a:endParaRPr lang="en-US" altLang="zh-CN" dirty="0"/>
          </a:p>
          <a:p>
            <a:pPr marL="742950" lvl="1" indent="-285750">
              <a:lnSpc>
                <a:spcPct val="150000"/>
              </a:lnSpc>
              <a:buFont typeface="Wingdings" panose="05000000000000000000" pitchFamily="2" charset="2"/>
              <a:buChar char="l"/>
            </a:pPr>
            <a:r>
              <a:rPr lang="zh-CN" altLang="en-US" dirty="0"/>
              <a:t>在</a:t>
            </a:r>
            <a:r>
              <a:rPr lang="en-US" altLang="zh-CN" dirty="0"/>
              <a:t>education</a:t>
            </a:r>
            <a:r>
              <a:rPr lang="zh-CN" altLang="en-US" dirty="0"/>
              <a:t>话题中，</a:t>
            </a:r>
            <a:r>
              <a:rPr lang="en-US" altLang="zh-CN" dirty="0"/>
              <a:t>career-business</a:t>
            </a:r>
            <a:r>
              <a:rPr lang="zh-CN" altLang="en-US" dirty="0"/>
              <a:t>类别的数量超过了</a:t>
            </a:r>
            <a:r>
              <a:rPr lang="en-US" altLang="zh-CN" dirty="0"/>
              <a:t>education</a:t>
            </a:r>
            <a:r>
              <a:rPr lang="zh-CN" altLang="en-US" dirty="0"/>
              <a:t>类别的群组数量。</a:t>
            </a:r>
          </a:p>
        </p:txBody>
      </p:sp>
      <p:sp>
        <p:nvSpPr>
          <p:cNvPr id="3" name="灯片编号占位符 2"/>
          <p:cNvSpPr>
            <a:spLocks noGrp="1"/>
          </p:cNvSpPr>
          <p:nvPr>
            <p:ph type="sldNum" sz="quarter" idx="12"/>
          </p:nvPr>
        </p:nvSpPr>
        <p:spPr/>
        <p:txBody>
          <a:bodyPr/>
          <a:lstStyle/>
          <a:p>
            <a:fld id="{9ECF69A9-2534-4A98-AAF7-2D66B409F68A}" type="slidenum">
              <a:rPr lang="zh-CN" altLang="en-US" smtClean="0"/>
              <a:t>18</a:t>
            </a:fld>
            <a:endParaRPr lang="zh-CN" altLang="en-US"/>
          </a:p>
        </p:txBody>
      </p:sp>
      <p:pic>
        <p:nvPicPr>
          <p:cNvPr id="6" name="图片 5"/>
          <p:cNvPicPr>
            <a:picLocks noChangeAspect="1"/>
          </p:cNvPicPr>
          <p:nvPr/>
        </p:nvPicPr>
        <p:blipFill>
          <a:blip r:embed="rId4"/>
          <a:stretch>
            <a:fillRect/>
          </a:stretch>
        </p:blipFill>
        <p:spPr>
          <a:xfrm>
            <a:off x="5704112" y="986971"/>
            <a:ext cx="5146353" cy="1480458"/>
          </a:xfrm>
          <a:prstGeom prst="rect">
            <a:avLst/>
          </a:prstGeom>
        </p:spPr>
      </p:pic>
      <p:pic>
        <p:nvPicPr>
          <p:cNvPr id="7" name="图片 6"/>
          <p:cNvPicPr>
            <a:picLocks noChangeAspect="1"/>
          </p:cNvPicPr>
          <p:nvPr/>
        </p:nvPicPr>
        <p:blipFill>
          <a:blip r:embed="rId5"/>
          <a:stretch>
            <a:fillRect/>
          </a:stretch>
        </p:blipFill>
        <p:spPr>
          <a:xfrm>
            <a:off x="5704111" y="3025835"/>
            <a:ext cx="5077211" cy="1183307"/>
          </a:xfrm>
          <a:prstGeom prst="rect">
            <a:avLst/>
          </a:prstGeom>
        </p:spPr>
      </p:pic>
    </p:spTree>
    <p:extLst>
      <p:ext uri="{BB962C8B-B14F-4D97-AF65-F5344CB8AC3E}">
        <p14:creationId xmlns:p14="http://schemas.microsoft.com/office/powerpoint/2010/main" val="1803435419"/>
      </p:ext>
    </p:extLst>
  </p:cSld>
  <p:clrMapOvr>
    <a:overrideClrMapping bg1="lt1" tx1="dk1" bg2="lt2" tx2="dk2" accent1="accent1" accent2="accent2" accent3="accent3" accent4="accent4" accent5="accent5" accent6="accent6" hlink="hlink" folHlink="folHlink"/>
  </p:clrMapOvr>
  <p:transition>
    <p:push/>
  </p:transition>
</p:sld>
</file>

<file path=ppt/slides/slide1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会员关注话题的规律</a:t>
            </a:r>
          </a:p>
        </p:txBody>
      </p:sp>
      <p:graphicFrame>
        <p:nvGraphicFramePr>
          <p:cNvPr id="6" name="图表 5"/>
          <p:cNvGraphicFramePr>
            <a:graphicFrameLocks/>
          </p:cNvGraphicFramePr>
          <p:nvPr>
            <p:extLst>
              <p:ext uri="{D42A27DB-BD31-4B8C-83A1-F6EECF244321}">
                <p14:modId xmlns:p14="http://schemas.microsoft.com/office/powerpoint/2010/main" val="3283103910"/>
              </p:ext>
            </p:extLst>
          </p:nvPr>
        </p:nvGraphicFramePr>
        <p:xfrm>
          <a:off x="333829" y="835025"/>
          <a:ext cx="11567884" cy="5507718"/>
        </p:xfrm>
        <a:graphic>
          <a:graphicData uri="http://schemas.openxmlformats.org/drawingml/2006/chart">
            <c:chart xmlns:c="http://schemas.openxmlformats.org/drawingml/2006/chart" xmlns:r="http://schemas.openxmlformats.org/officeDocument/2006/relationships" r:id="rId4"/>
          </a:graphicData>
        </a:graphic>
      </p:graphicFrame>
      <p:sp>
        <p:nvSpPr>
          <p:cNvPr id="3" name="文本框 2"/>
          <p:cNvSpPr txBox="1"/>
          <p:nvPr/>
        </p:nvSpPr>
        <p:spPr>
          <a:xfrm>
            <a:off x="6785626" y="2308679"/>
            <a:ext cx="4426857" cy="3416320"/>
          </a:xfrm>
          <a:prstGeom prst="rect">
            <a:avLst/>
          </a:prstGeom>
          <a:noFill/>
        </p:spPr>
        <p:txBody>
          <a:bodyPr wrap="square" rtlCol="0">
            <a:spAutoFit/>
          </a:bodyPr>
          <a:lstStyle/>
          <a:p>
            <a:pPr>
              <a:lnSpc>
                <a:spcPct val="150000"/>
              </a:lnSpc>
            </a:pPr>
            <a:r>
              <a:rPr lang="zh-CN" altLang="en-US" dirty="0"/>
              <a:t>结论：</a:t>
            </a:r>
            <a:endParaRPr lang="en-US" altLang="zh-CN" dirty="0"/>
          </a:p>
          <a:p>
            <a:pPr marL="285750" indent="-285750">
              <a:lnSpc>
                <a:spcPct val="150000"/>
              </a:lnSpc>
              <a:buFont typeface="Wingdings" panose="05000000000000000000" pitchFamily="2" charset="2"/>
              <a:buChar char="l"/>
            </a:pPr>
            <a:r>
              <a:rPr lang="zh-CN" altLang="en-US" dirty="0"/>
              <a:t>话题的数量与符合条件的会员人数是明显的负相关；</a:t>
            </a:r>
          </a:p>
          <a:p>
            <a:pPr marL="285750" indent="-285750">
              <a:lnSpc>
                <a:spcPct val="150000"/>
              </a:lnSpc>
              <a:buFont typeface="Wingdings" panose="05000000000000000000" pitchFamily="2" charset="2"/>
              <a:buChar char="l"/>
            </a:pPr>
            <a:r>
              <a:rPr lang="zh-CN" altLang="en-US" dirty="0"/>
              <a:t>最多的人只关注了一个话题；</a:t>
            </a:r>
            <a:endParaRPr lang="en-US" altLang="zh-CN" dirty="0"/>
          </a:p>
          <a:p>
            <a:pPr marL="285750" indent="-285750">
              <a:lnSpc>
                <a:spcPct val="150000"/>
              </a:lnSpc>
              <a:buFont typeface="Wingdings" panose="05000000000000000000" pitchFamily="2" charset="2"/>
              <a:buChar char="l"/>
            </a:pPr>
            <a:r>
              <a:rPr lang="zh-CN" altLang="en-US" dirty="0"/>
              <a:t>最多有</a:t>
            </a:r>
            <a:r>
              <a:rPr lang="en-US" altLang="zh-CN" dirty="0"/>
              <a:t>41</a:t>
            </a:r>
            <a:r>
              <a:rPr lang="zh-CN" altLang="en-US" dirty="0"/>
              <a:t>个话题同时被相同的人关注，而且这个人是唯一的；</a:t>
            </a:r>
            <a:endParaRPr lang="en-US" altLang="zh-CN" dirty="0"/>
          </a:p>
          <a:p>
            <a:pPr marL="285750" indent="-285750">
              <a:lnSpc>
                <a:spcPct val="150000"/>
              </a:lnSpc>
              <a:buFont typeface="Wingdings" panose="05000000000000000000" pitchFamily="2" charset="2"/>
              <a:buChar char="l"/>
            </a:pPr>
            <a:r>
              <a:rPr lang="zh-CN" altLang="en-US" dirty="0"/>
              <a:t>超过一半的会员只关注了</a:t>
            </a:r>
            <a:r>
              <a:rPr lang="en-US" altLang="zh-CN" dirty="0"/>
              <a:t>4</a:t>
            </a:r>
            <a:r>
              <a:rPr lang="zh-CN" altLang="en-US" dirty="0"/>
              <a:t>个及以下的话题。</a:t>
            </a:r>
            <a:endParaRPr lang="en-US" altLang="zh-CN" dirty="0"/>
          </a:p>
        </p:txBody>
      </p:sp>
      <p:sp>
        <p:nvSpPr>
          <p:cNvPr id="4" name="灯片编号占位符 3"/>
          <p:cNvSpPr>
            <a:spLocks noGrp="1"/>
          </p:cNvSpPr>
          <p:nvPr>
            <p:ph type="sldNum" sz="quarter" idx="12"/>
          </p:nvPr>
        </p:nvSpPr>
        <p:spPr/>
        <p:txBody>
          <a:bodyPr/>
          <a:lstStyle/>
          <a:p>
            <a:fld id="{9ECF69A9-2534-4A98-AAF7-2D66B409F68A}" type="slidenum">
              <a:rPr lang="zh-CN" altLang="en-US" smtClean="0"/>
              <a:t>19</a:t>
            </a:fld>
            <a:endParaRPr lang="zh-CN" altLang="en-US"/>
          </a:p>
        </p:txBody>
      </p:sp>
    </p:spTree>
    <p:extLst>
      <p:ext uri="{BB962C8B-B14F-4D97-AF65-F5344CB8AC3E}">
        <p14:creationId xmlns:p14="http://schemas.microsoft.com/office/powerpoint/2010/main" val="830929353"/>
      </p:ext>
    </p:extLst>
  </p:cSld>
  <p:clrMapOvr>
    <a:overrideClrMapping bg1="lt1" tx1="dk1" bg2="lt2" tx2="dk2" accent1="accent1" accent2="accent2" accent3="accent3" accent4="accent4" accent5="accent5" accent6="accent6" hlink="hlink" folHlink="folHlink"/>
  </p:clrMapOvr>
  <p:transition>
    <p:push/>
  </p:transition>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会员的相似性</a:t>
            </a:r>
          </a:p>
        </p:txBody>
      </p:sp>
      <mc:AlternateContent xmlns:mc="http://schemas.openxmlformats.org/markup-compatibility/2006" xmlns:a14="http://schemas.microsoft.com/office/drawing/2010/main">
        <mc:Choice Requires="a14">
          <p:sp>
            <p:nvSpPr>
              <p:cNvPr id="5" name="文本框 4"/>
              <p:cNvSpPr txBox="1"/>
              <p:nvPr/>
            </p:nvSpPr>
            <p:spPr>
              <a:xfrm>
                <a:off x="130629" y="986970"/>
                <a:ext cx="5646057" cy="4327467"/>
              </a:xfrm>
              <a:prstGeom prst="rect">
                <a:avLst/>
              </a:prstGeom>
              <a:noFill/>
            </p:spPr>
            <p:txBody>
              <a:bodyPr wrap="square" rtlCol="0">
                <a:spAutoFit/>
              </a:bodyPr>
              <a:lstStyle/>
              <a:p>
                <a:pPr>
                  <a:lnSpc>
                    <a:spcPct val="150000"/>
                  </a:lnSpc>
                </a:pPr>
                <a:r>
                  <a:rPr lang="zh-CN" altLang="en-US" dirty="0"/>
                  <a:t>相似度：用一个</a:t>
                </a:r>
                <a:r>
                  <a:rPr lang="en-US" altLang="zh-CN" dirty="0"/>
                  <a:t>33</a:t>
                </a:r>
                <a:r>
                  <a:rPr lang="zh-CN" altLang="en-US" dirty="0"/>
                  <a:t>维的向量</a:t>
                </a:r>
                <a:r>
                  <a:rPr lang="en-US" altLang="zh-CN" dirty="0" err="1"/>
                  <a:t>a</a:t>
                </a:r>
                <a:r>
                  <a:rPr lang="en-US" altLang="zh-CN" baseline="-25000" dirty="0" err="1"/>
                  <a:t>i</a:t>
                </a:r>
                <a:r>
                  <a:rPr lang="en-US" altLang="zh-CN" dirty="0"/>
                  <a:t>(x</a:t>
                </a:r>
                <a:r>
                  <a:rPr lang="en-US" altLang="zh-CN" baseline="-25000" dirty="0"/>
                  <a:t>1</a:t>
                </a:r>
                <a:r>
                  <a:rPr lang="en-US" altLang="zh-CN" dirty="0"/>
                  <a:t>,x</a:t>
                </a:r>
                <a:r>
                  <a:rPr lang="en-US" altLang="zh-CN" baseline="-25000" dirty="0"/>
                  <a:t>2</a:t>
                </a:r>
                <a:r>
                  <a:rPr lang="en-US" altLang="zh-CN" dirty="0"/>
                  <a:t>,…,x</a:t>
                </a:r>
                <a:r>
                  <a:rPr lang="en-US" altLang="zh-CN" baseline="-25000" dirty="0"/>
                  <a:t>33</a:t>
                </a:r>
                <a:r>
                  <a:rPr lang="en-US" altLang="zh-CN" dirty="0"/>
                  <a:t>)</a:t>
                </a:r>
                <a:r>
                  <a:rPr lang="zh-CN" altLang="en-US" dirty="0"/>
                  <a:t>来表示一个会员，每个维度分别代表会员加入不同类别的群组的数量。用两个向量之间的夹角余弦</a:t>
                </a:r>
                <a:r>
                  <a:rPr lang="en-US" altLang="zh-CN" dirty="0"/>
                  <a:t>cos&lt;a</a:t>
                </a:r>
                <a:r>
                  <a:rPr lang="en-US" altLang="zh-CN" baseline="-25000" dirty="0"/>
                  <a:t> </a:t>
                </a:r>
                <a:r>
                  <a:rPr lang="en-US" altLang="zh-CN" baseline="-25000" dirty="0" err="1"/>
                  <a:t>i</a:t>
                </a:r>
                <a:r>
                  <a:rPr lang="en-US" altLang="zh-CN" dirty="0"/>
                  <a:t>, a</a:t>
                </a:r>
                <a:r>
                  <a:rPr lang="en-US" altLang="zh-CN" baseline="-25000" dirty="0"/>
                  <a:t> j</a:t>
                </a:r>
                <a:r>
                  <a:rPr lang="en-US" altLang="zh-CN" dirty="0"/>
                  <a:t>&gt;</a:t>
                </a:r>
                <a:r>
                  <a:rPr lang="zh-CN" altLang="en-US" dirty="0"/>
                  <a:t>表示他们的相似度。</a:t>
                </a:r>
                <a:endParaRPr lang="en-US" altLang="zh-CN" dirty="0"/>
              </a:p>
              <a:p>
                <a:pPr>
                  <a:lnSpc>
                    <a:spcPct val="150000"/>
                  </a:lnSpc>
                </a:pPr>
                <a14:m>
                  <m:oMathPara xmlns:m="http://schemas.openxmlformats.org/officeDocument/2006/math">
                    <m:oMathParaPr>
                      <m:jc m:val="centerGroup"/>
                    </m:oMathParaPr>
                    <m:oMath xmlns:m="http://schemas.openxmlformats.org/officeDocument/2006/math">
                      <m:func>
                        <m:funcPr>
                          <m:ctrlPr>
                            <a:rPr lang="zh-CN" altLang="zh-CN" i="1">
                              <a:latin typeface="Cambria Math" panose="02040503050406030204" pitchFamily="18" charset="0"/>
                            </a:rPr>
                          </m:ctrlPr>
                        </m:funcPr>
                        <m:fName>
                          <m:r>
                            <m:rPr>
                              <m:sty m:val="p"/>
                            </m:rPr>
                            <a:rPr lang="en-US" altLang="zh-CN">
                              <a:latin typeface="Cambria Math" panose="02040503050406030204" pitchFamily="18" charset="0"/>
                            </a:rPr>
                            <m:t>cos</m:t>
                          </m:r>
                        </m:fName>
                        <m:e>
                          <m:r>
                            <a:rPr lang="en-US" altLang="zh-CN" i="1">
                              <a:latin typeface="Cambria Math" panose="02040503050406030204" pitchFamily="18" charset="0"/>
                            </a:rPr>
                            <m:t>𝜃</m:t>
                          </m:r>
                        </m:e>
                      </m:func>
                      <m:r>
                        <a:rPr lang="en-US" altLang="zh-CN" i="1">
                          <a:latin typeface="Cambria Math" panose="02040503050406030204" pitchFamily="18" charset="0"/>
                        </a:rPr>
                        <m:t>=</m:t>
                      </m:r>
                      <m:f>
                        <m:fPr>
                          <m:ctrlPr>
                            <a:rPr lang="zh-CN" altLang="zh-CN" i="1">
                              <a:latin typeface="Cambria Math" panose="02040503050406030204" pitchFamily="18" charset="0"/>
                            </a:rPr>
                          </m:ctrlPr>
                        </m:fPr>
                        <m:num>
                          <m:nary>
                            <m:naryPr>
                              <m:chr m:val="∑"/>
                              <m:limLoc m:val="undOvr"/>
                              <m:ctrlPr>
                                <a:rPr lang="zh-CN" altLang="zh-CN" i="1">
                                  <a:latin typeface="Cambria Math" panose="02040503050406030204" pitchFamily="18" charset="0"/>
                                </a:rPr>
                              </m:ctrlPr>
                            </m:naryPr>
                            <m:sub>
                              <m:r>
                                <a:rPr lang="en-US" altLang="zh-CN" i="1">
                                  <a:latin typeface="Cambria Math" panose="02040503050406030204" pitchFamily="18" charset="0"/>
                                </a:rPr>
                                <m:t>𝑘</m:t>
                              </m:r>
                              <m:r>
                                <a:rPr lang="en-US" altLang="zh-CN" i="1">
                                  <a:latin typeface="Cambria Math" panose="02040503050406030204" pitchFamily="18" charset="0"/>
                                </a:rPr>
                                <m:t>=1</m:t>
                              </m:r>
                            </m:sub>
                            <m:sup>
                              <m:r>
                                <a:rPr lang="en-US" altLang="zh-CN" i="1">
                                  <a:latin typeface="Cambria Math" panose="02040503050406030204" pitchFamily="18" charset="0"/>
                                </a:rPr>
                                <m:t>𝑛</m:t>
                              </m:r>
                            </m:sup>
                            <m:e>
                              <m:sSub>
                                <m:sSubPr>
                                  <m:ctrlPr>
                                    <a:rPr lang="zh-CN" altLang="zh-CN" i="1">
                                      <a:latin typeface="Cambria Math" panose="02040503050406030204" pitchFamily="18" charset="0"/>
                                    </a:rPr>
                                  </m:ctrlPr>
                                </m:sSubPr>
                                <m:e>
                                  <m:r>
                                    <a:rPr lang="en-US" altLang="zh-CN" i="1">
                                      <a:latin typeface="Cambria Math" panose="02040503050406030204" pitchFamily="18" charset="0"/>
                                    </a:rPr>
                                    <m:t>𝑥</m:t>
                                  </m:r>
                                </m:e>
                                <m:sub>
                                  <m:r>
                                    <a:rPr lang="en-US" altLang="zh-CN" i="1">
                                      <a:latin typeface="Cambria Math" panose="02040503050406030204" pitchFamily="18" charset="0"/>
                                    </a:rPr>
                                    <m:t>𝑎𝑘</m:t>
                                  </m:r>
                                </m:sub>
                              </m:sSub>
                              <m:r>
                                <a:rPr lang="en-US" altLang="zh-CN" i="1">
                                  <a:latin typeface="Cambria Math" panose="02040503050406030204" pitchFamily="18" charset="0"/>
                                </a:rPr>
                                <m:t>∗</m:t>
                              </m:r>
                              <m:sSub>
                                <m:sSubPr>
                                  <m:ctrlPr>
                                    <a:rPr lang="zh-CN" altLang="zh-CN" i="1">
                                      <a:latin typeface="Cambria Math" panose="02040503050406030204" pitchFamily="18" charset="0"/>
                                    </a:rPr>
                                  </m:ctrlPr>
                                </m:sSubPr>
                                <m:e>
                                  <m:r>
                                    <a:rPr lang="en-US" altLang="zh-CN" i="1">
                                      <a:latin typeface="Cambria Math" panose="02040503050406030204" pitchFamily="18" charset="0"/>
                                    </a:rPr>
                                    <m:t>𝑥</m:t>
                                  </m:r>
                                </m:e>
                                <m:sub>
                                  <m:r>
                                    <a:rPr lang="en-US" altLang="zh-CN" i="1">
                                      <a:latin typeface="Cambria Math" panose="02040503050406030204" pitchFamily="18" charset="0"/>
                                    </a:rPr>
                                    <m:t>𝑏𝑘</m:t>
                                  </m:r>
                                </m:sub>
                              </m:sSub>
                            </m:e>
                          </m:nary>
                        </m:num>
                        <m:den>
                          <m:rad>
                            <m:radPr>
                              <m:degHide m:val="on"/>
                              <m:ctrlPr>
                                <a:rPr lang="zh-CN" altLang="zh-CN" i="1">
                                  <a:latin typeface="Cambria Math" panose="02040503050406030204" pitchFamily="18" charset="0"/>
                                </a:rPr>
                              </m:ctrlPr>
                            </m:radPr>
                            <m:deg/>
                            <m:e>
                              <m:nary>
                                <m:naryPr>
                                  <m:chr m:val="∑"/>
                                  <m:limLoc m:val="undOvr"/>
                                  <m:ctrlPr>
                                    <a:rPr lang="zh-CN" altLang="zh-CN" i="1">
                                      <a:latin typeface="Cambria Math" panose="02040503050406030204" pitchFamily="18" charset="0"/>
                                    </a:rPr>
                                  </m:ctrlPr>
                                </m:naryPr>
                                <m:sub>
                                  <m:r>
                                    <a:rPr lang="en-US" altLang="zh-CN" i="1">
                                      <a:latin typeface="Cambria Math" panose="02040503050406030204" pitchFamily="18" charset="0"/>
                                    </a:rPr>
                                    <m:t>𝑘</m:t>
                                  </m:r>
                                  <m:r>
                                    <a:rPr lang="en-US" altLang="zh-CN" i="1">
                                      <a:latin typeface="Cambria Math" panose="02040503050406030204" pitchFamily="18" charset="0"/>
                                    </a:rPr>
                                    <m:t>=1</m:t>
                                  </m:r>
                                </m:sub>
                                <m:sup>
                                  <m:r>
                                    <a:rPr lang="en-US" altLang="zh-CN" i="1">
                                      <a:latin typeface="Cambria Math" panose="02040503050406030204" pitchFamily="18" charset="0"/>
                                    </a:rPr>
                                    <m:t>𝑛</m:t>
                                  </m:r>
                                </m:sup>
                                <m:e>
                                  <m:sSubSup>
                                    <m:sSubSupPr>
                                      <m:ctrlPr>
                                        <a:rPr lang="zh-CN" altLang="zh-CN" i="1">
                                          <a:latin typeface="Cambria Math" panose="02040503050406030204" pitchFamily="18" charset="0"/>
                                        </a:rPr>
                                      </m:ctrlPr>
                                    </m:sSubSupPr>
                                    <m:e>
                                      <m:r>
                                        <a:rPr lang="en-US" altLang="zh-CN" i="1">
                                          <a:latin typeface="Cambria Math" panose="02040503050406030204" pitchFamily="18" charset="0"/>
                                        </a:rPr>
                                        <m:t>𝑥</m:t>
                                      </m:r>
                                    </m:e>
                                    <m:sub>
                                      <m:r>
                                        <a:rPr lang="en-US" altLang="zh-CN" i="1">
                                          <a:latin typeface="Cambria Math" panose="02040503050406030204" pitchFamily="18" charset="0"/>
                                        </a:rPr>
                                        <m:t>𝑎𝑘</m:t>
                                      </m:r>
                                    </m:sub>
                                    <m:sup>
                                      <m:r>
                                        <a:rPr lang="en-US" altLang="zh-CN" i="1">
                                          <a:latin typeface="Cambria Math" panose="02040503050406030204" pitchFamily="18" charset="0"/>
                                        </a:rPr>
                                        <m:t>2</m:t>
                                      </m:r>
                                    </m:sup>
                                  </m:sSubSup>
                                </m:e>
                              </m:nary>
                            </m:e>
                          </m:rad>
                          <m:r>
                            <a:rPr lang="en-US" altLang="zh-CN" i="1">
                              <a:latin typeface="Cambria Math" panose="02040503050406030204" pitchFamily="18" charset="0"/>
                            </a:rPr>
                            <m:t>∗</m:t>
                          </m:r>
                          <m:rad>
                            <m:radPr>
                              <m:degHide m:val="on"/>
                              <m:ctrlPr>
                                <a:rPr lang="zh-CN" altLang="zh-CN" i="1">
                                  <a:latin typeface="Cambria Math" panose="02040503050406030204" pitchFamily="18" charset="0"/>
                                </a:rPr>
                              </m:ctrlPr>
                            </m:radPr>
                            <m:deg/>
                            <m:e>
                              <m:nary>
                                <m:naryPr>
                                  <m:chr m:val="∑"/>
                                  <m:limLoc m:val="undOvr"/>
                                  <m:ctrlPr>
                                    <a:rPr lang="zh-CN" altLang="zh-CN" i="1">
                                      <a:latin typeface="Cambria Math" panose="02040503050406030204" pitchFamily="18" charset="0"/>
                                    </a:rPr>
                                  </m:ctrlPr>
                                </m:naryPr>
                                <m:sub>
                                  <m:r>
                                    <a:rPr lang="en-US" altLang="zh-CN" i="1">
                                      <a:latin typeface="Cambria Math" panose="02040503050406030204" pitchFamily="18" charset="0"/>
                                    </a:rPr>
                                    <m:t>𝑘</m:t>
                                  </m:r>
                                  <m:r>
                                    <a:rPr lang="en-US" altLang="zh-CN" i="1">
                                      <a:latin typeface="Cambria Math" panose="02040503050406030204" pitchFamily="18" charset="0"/>
                                    </a:rPr>
                                    <m:t>=1</m:t>
                                  </m:r>
                                </m:sub>
                                <m:sup>
                                  <m:r>
                                    <a:rPr lang="en-US" altLang="zh-CN" i="1">
                                      <a:latin typeface="Cambria Math" panose="02040503050406030204" pitchFamily="18" charset="0"/>
                                    </a:rPr>
                                    <m:t>𝑛</m:t>
                                  </m:r>
                                </m:sup>
                                <m:e>
                                  <m:sSubSup>
                                    <m:sSubSupPr>
                                      <m:ctrlPr>
                                        <a:rPr lang="zh-CN" altLang="zh-CN" i="1">
                                          <a:latin typeface="Cambria Math" panose="02040503050406030204" pitchFamily="18" charset="0"/>
                                        </a:rPr>
                                      </m:ctrlPr>
                                    </m:sSubSupPr>
                                    <m:e>
                                      <m:r>
                                        <a:rPr lang="en-US" altLang="zh-CN" i="1">
                                          <a:latin typeface="Cambria Math" panose="02040503050406030204" pitchFamily="18" charset="0"/>
                                        </a:rPr>
                                        <m:t>𝑥</m:t>
                                      </m:r>
                                    </m:e>
                                    <m:sub>
                                      <m:r>
                                        <a:rPr lang="en-US" altLang="zh-CN" i="1">
                                          <a:latin typeface="Cambria Math" panose="02040503050406030204" pitchFamily="18" charset="0"/>
                                        </a:rPr>
                                        <m:t>𝑏𝑘</m:t>
                                      </m:r>
                                    </m:sub>
                                    <m:sup>
                                      <m:r>
                                        <a:rPr lang="en-US" altLang="zh-CN" i="1">
                                          <a:latin typeface="Cambria Math" panose="02040503050406030204" pitchFamily="18" charset="0"/>
                                        </a:rPr>
                                        <m:t>2</m:t>
                                      </m:r>
                                    </m:sup>
                                  </m:sSubSup>
                                </m:e>
                              </m:nary>
                            </m:e>
                          </m:rad>
                        </m:den>
                      </m:f>
                    </m:oMath>
                  </m:oMathPara>
                </a14:m>
                <a:endParaRPr lang="zh-CN" altLang="zh-CN" dirty="0"/>
              </a:p>
              <a:p>
                <a:pPr>
                  <a:lnSpc>
                    <a:spcPct val="150000"/>
                  </a:lnSpc>
                </a:pPr>
                <a:endParaRPr lang="en-US" altLang="zh-CN" dirty="0"/>
              </a:p>
              <a:p>
                <a:pPr>
                  <a:lnSpc>
                    <a:spcPct val="150000"/>
                  </a:lnSpc>
                </a:pPr>
                <a:r>
                  <a:rPr lang="zh-CN" altLang="en-US" dirty="0"/>
                  <a:t>用群体内部两两之间的相似度的平均值表示群体内部成员的整体相似度。</a:t>
                </a:r>
              </a:p>
            </p:txBody>
          </p:sp>
        </mc:Choice>
        <mc:Fallback xmlns="">
          <p:sp>
            <p:nvSpPr>
              <p:cNvPr id="5" name="文本框 4"/>
              <p:cNvSpPr txBox="1">
                <a:spLocks noRot="1" noChangeAspect="1" noMove="1" noResize="1" noEditPoints="1" noAdjustHandles="1" noChangeArrowheads="1" noChangeShapeType="1" noTextEdit="1"/>
              </p:cNvSpPr>
              <p:nvPr/>
            </p:nvSpPr>
            <p:spPr>
              <a:xfrm>
                <a:off x="130629" y="986970"/>
                <a:ext cx="5646057" cy="4327467"/>
              </a:xfrm>
              <a:prstGeom prst="rect">
                <a:avLst/>
              </a:prstGeom>
              <a:blipFill>
                <a:blip r:embed="rId4"/>
                <a:stretch>
                  <a:fillRect l="-863"/>
                </a:stretch>
              </a:blipFill>
            </p:spPr>
            <p:txBody>
              <a:bodyPr/>
              <a:lstStyle/>
              <a:p>
                <a:r>
                  <a:rPr lang="zh-CN" altLang="en-US">
                    <a:noFill/>
                  </a:rPr>
                  <a:t> </a:t>
                </a:r>
              </a:p>
            </p:txBody>
          </p:sp>
        </mc:Fallback>
      </mc:AlternateContent>
      <p:graphicFrame>
        <p:nvGraphicFramePr>
          <p:cNvPr id="7" name="表格 6"/>
          <p:cNvGraphicFramePr>
            <a:graphicFrameLocks noGrp="1"/>
          </p:cNvGraphicFramePr>
          <p:nvPr>
            <p:extLst>
              <p:ext uri="{D42A27DB-BD31-4B8C-83A1-F6EECF244321}">
                <p14:modId xmlns:p14="http://schemas.microsoft.com/office/powerpoint/2010/main" val="1845244777"/>
              </p:ext>
            </p:extLst>
          </p:nvPr>
        </p:nvGraphicFramePr>
        <p:xfrm>
          <a:off x="5776686" y="1637099"/>
          <a:ext cx="6188846" cy="1106624"/>
        </p:xfrm>
        <a:graphic>
          <a:graphicData uri="http://schemas.openxmlformats.org/drawingml/2006/table">
            <a:tbl>
              <a:tblPr firstRow="1" firstCol="1" bandRow="1">
                <a:tableStyleId>{5C22544A-7EE6-4342-B048-85BDC9FD1C3A}</a:tableStyleId>
              </a:tblPr>
              <a:tblGrid>
                <a:gridCol w="1237620">
                  <a:extLst>
                    <a:ext uri="{9D8B030D-6E8A-4147-A177-3AD203B41FA5}">
                      <a16:colId xmlns:a16="http://schemas.microsoft.com/office/drawing/2014/main" val="2961741307"/>
                    </a:ext>
                  </a:extLst>
                </a:gridCol>
                <a:gridCol w="1237620">
                  <a:extLst>
                    <a:ext uri="{9D8B030D-6E8A-4147-A177-3AD203B41FA5}">
                      <a16:colId xmlns:a16="http://schemas.microsoft.com/office/drawing/2014/main" val="2646541231"/>
                    </a:ext>
                  </a:extLst>
                </a:gridCol>
                <a:gridCol w="1237620">
                  <a:extLst>
                    <a:ext uri="{9D8B030D-6E8A-4147-A177-3AD203B41FA5}">
                      <a16:colId xmlns:a16="http://schemas.microsoft.com/office/drawing/2014/main" val="817657409"/>
                    </a:ext>
                  </a:extLst>
                </a:gridCol>
                <a:gridCol w="1237620">
                  <a:extLst>
                    <a:ext uri="{9D8B030D-6E8A-4147-A177-3AD203B41FA5}">
                      <a16:colId xmlns:a16="http://schemas.microsoft.com/office/drawing/2014/main" val="4219972591"/>
                    </a:ext>
                  </a:extLst>
                </a:gridCol>
                <a:gridCol w="1238366">
                  <a:extLst>
                    <a:ext uri="{9D8B030D-6E8A-4147-A177-3AD203B41FA5}">
                      <a16:colId xmlns:a16="http://schemas.microsoft.com/office/drawing/2014/main" val="1730458343"/>
                    </a:ext>
                  </a:extLst>
                </a:gridCol>
              </a:tblGrid>
              <a:tr h="368875">
                <a:tc>
                  <a:txBody>
                    <a:bodyPr/>
                    <a:lstStyle/>
                    <a:p>
                      <a:pPr algn="ctr">
                        <a:spcAft>
                          <a:spcPts val="0"/>
                        </a:spcAft>
                      </a:pPr>
                      <a:r>
                        <a:rPr lang="zh-CN" sz="1400" kern="100" dirty="0">
                          <a:effectLst/>
                        </a:rPr>
                        <a:t>群体</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rPr>
                        <a:t>CHI</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rPr>
                        <a:t>NY</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rPr>
                        <a:t>SF</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rPr>
                        <a:t>MIXED</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787193430"/>
                  </a:ext>
                </a:extLst>
              </a:tr>
              <a:tr h="737749">
                <a:tc>
                  <a:txBody>
                    <a:bodyPr/>
                    <a:lstStyle/>
                    <a:p>
                      <a:pPr algn="ctr">
                        <a:spcAft>
                          <a:spcPts val="0"/>
                        </a:spcAft>
                      </a:pPr>
                      <a:r>
                        <a:rPr lang="zh-CN" sz="1400" kern="100" dirty="0">
                          <a:effectLst/>
                        </a:rPr>
                        <a:t>相似度</a:t>
                      </a:r>
                      <a:endParaRPr lang="zh-CN" sz="14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dirty="0">
                          <a:effectLst/>
                        </a:rPr>
                        <a:t>0.78397540421</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dirty="0">
                          <a:effectLst/>
                        </a:rPr>
                        <a:t>0.760965126154</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dirty="0">
                          <a:effectLst/>
                        </a:rPr>
                        <a:t>0.820663614618</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en-US" sz="1200" kern="100" dirty="0">
                          <a:effectLst/>
                        </a:rPr>
                        <a:t>0.742538396418</a:t>
                      </a:r>
                      <a:endParaRPr lang="zh-CN" sz="12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709545933"/>
                  </a:ext>
                </a:extLst>
              </a:tr>
            </a:tbl>
          </a:graphicData>
        </a:graphic>
      </p:graphicFrame>
      <p:sp>
        <p:nvSpPr>
          <p:cNvPr id="9" name="文本框 8"/>
          <p:cNvSpPr txBox="1"/>
          <p:nvPr/>
        </p:nvSpPr>
        <p:spPr>
          <a:xfrm>
            <a:off x="5776686" y="3393852"/>
            <a:ext cx="6188846" cy="1615827"/>
          </a:xfrm>
          <a:prstGeom prst="rect">
            <a:avLst/>
          </a:prstGeom>
          <a:noFill/>
        </p:spPr>
        <p:txBody>
          <a:bodyPr wrap="square" rtlCol="0">
            <a:spAutoFit/>
          </a:bodyPr>
          <a:lstStyle/>
          <a:p>
            <a:r>
              <a:rPr lang="zh-CN" altLang="en-US" dirty="0"/>
              <a:t>结论：</a:t>
            </a:r>
            <a:endParaRPr lang="en-US" altLang="zh-CN" dirty="0"/>
          </a:p>
          <a:p>
            <a:pPr marL="285750" indent="-285750">
              <a:lnSpc>
                <a:spcPct val="150000"/>
              </a:lnSpc>
              <a:buFont typeface="Wingdings" panose="05000000000000000000" pitchFamily="2" charset="2"/>
              <a:buChar char="l"/>
            </a:pPr>
            <a:r>
              <a:rPr lang="zh-CN" altLang="en-US" dirty="0"/>
              <a:t>群体内部的成员相似度是比较高的；</a:t>
            </a:r>
            <a:endParaRPr lang="en-US" altLang="zh-CN" dirty="0"/>
          </a:p>
          <a:p>
            <a:pPr marL="285750" indent="-285750">
              <a:lnSpc>
                <a:spcPct val="150000"/>
              </a:lnSpc>
              <a:buFont typeface="Wingdings" panose="05000000000000000000" pitchFamily="2" charset="2"/>
              <a:buChar char="l"/>
            </a:pPr>
            <a:r>
              <a:rPr lang="zh-CN" altLang="en-US" dirty="0"/>
              <a:t>旧金山群体的成员相似度最高，明显超过其他两地；</a:t>
            </a:r>
            <a:endParaRPr lang="en-US" altLang="zh-CN" dirty="0"/>
          </a:p>
          <a:p>
            <a:pPr marL="285750" indent="-285750">
              <a:lnSpc>
                <a:spcPct val="150000"/>
              </a:lnSpc>
              <a:buFont typeface="Wingdings" panose="05000000000000000000" pitchFamily="2" charset="2"/>
              <a:buChar char="l"/>
            </a:pPr>
            <a:r>
              <a:rPr lang="zh-CN" altLang="en-US" dirty="0"/>
              <a:t>会员的群组取向与成员所在的地区有一定关联。</a:t>
            </a:r>
          </a:p>
        </p:txBody>
      </p:sp>
      <p:sp>
        <p:nvSpPr>
          <p:cNvPr id="10" name="矩形 9"/>
          <p:cNvSpPr/>
          <p:nvPr/>
        </p:nvSpPr>
        <p:spPr>
          <a:xfrm>
            <a:off x="6470452" y="1242005"/>
            <a:ext cx="4801314" cy="369332"/>
          </a:xfrm>
          <a:prstGeom prst="rect">
            <a:avLst/>
          </a:prstGeom>
        </p:spPr>
        <p:txBody>
          <a:bodyPr wrap="none">
            <a:spAutoFit/>
          </a:bodyPr>
          <a:lstStyle/>
          <a:p>
            <a:r>
              <a:rPr lang="zh-CN" altLang="zh-CN" dirty="0">
                <a:latin typeface="Calibri" panose="020F0502020204030204" pitchFamily="34" charset="0"/>
                <a:cs typeface="Times New Roman" panose="02020603050405020304" pitchFamily="18" charset="0"/>
              </a:rPr>
              <a:t>群体内部与不同群体之间的会员的平均相似度</a:t>
            </a:r>
            <a:endParaRPr lang="zh-CN" altLang="en-US" dirty="0"/>
          </a:p>
        </p:txBody>
      </p:sp>
      <p:sp>
        <p:nvSpPr>
          <p:cNvPr id="3" name="灯片编号占位符 2"/>
          <p:cNvSpPr>
            <a:spLocks noGrp="1"/>
          </p:cNvSpPr>
          <p:nvPr>
            <p:ph type="sldNum" sz="quarter" idx="12"/>
          </p:nvPr>
        </p:nvSpPr>
        <p:spPr/>
        <p:txBody>
          <a:bodyPr/>
          <a:lstStyle/>
          <a:p>
            <a:fld id="{9ECF69A9-2534-4A98-AAF7-2D66B409F68A}" type="slidenum">
              <a:rPr lang="zh-CN" altLang="en-US" smtClean="0"/>
              <a:t>20</a:t>
            </a:fld>
            <a:endParaRPr lang="zh-CN" altLang="en-US"/>
          </a:p>
        </p:txBody>
      </p:sp>
    </p:spTree>
    <p:extLst>
      <p:ext uri="{BB962C8B-B14F-4D97-AF65-F5344CB8AC3E}">
        <p14:creationId xmlns:p14="http://schemas.microsoft.com/office/powerpoint/2010/main" val="2819845894"/>
      </p:ext>
    </p:extLst>
  </p:cSld>
  <p:clrMapOvr>
    <a:overrideClrMapping bg1="lt1" tx1="dk1" bg2="lt2" tx2="dk2" accent1="accent1" accent2="accent2" accent3="accent3" accent4="accent4" accent5="accent5" accent6="accent6" hlink="hlink" folHlink="folHlink"/>
  </p:clrMapOvr>
  <p:transition>
    <p:push/>
  </p:transition>
</p:sld>
</file>

<file path=ppt/slides/slide2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群组规模</a:t>
            </a:r>
          </a:p>
        </p:txBody>
      </p:sp>
      <p:graphicFrame>
        <p:nvGraphicFramePr>
          <p:cNvPr id="8" name="图表 7"/>
          <p:cNvGraphicFramePr/>
          <p:nvPr>
            <p:extLst>
              <p:ext uri="{D42A27DB-BD31-4B8C-83A1-F6EECF244321}">
                <p14:modId xmlns:p14="http://schemas.microsoft.com/office/powerpoint/2010/main" val="1462617267"/>
              </p:ext>
            </p:extLst>
          </p:nvPr>
        </p:nvGraphicFramePr>
        <p:xfrm>
          <a:off x="0" y="667656"/>
          <a:ext cx="5675086" cy="40204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图表 10"/>
          <p:cNvGraphicFramePr/>
          <p:nvPr>
            <p:extLst>
              <p:ext uri="{D42A27DB-BD31-4B8C-83A1-F6EECF244321}">
                <p14:modId xmlns:p14="http://schemas.microsoft.com/office/powerpoint/2010/main" val="1091030473"/>
              </p:ext>
            </p:extLst>
          </p:nvPr>
        </p:nvGraphicFramePr>
        <p:xfrm>
          <a:off x="5675086" y="667656"/>
          <a:ext cx="6241143" cy="4020457"/>
        </p:xfrm>
        <a:graphic>
          <a:graphicData uri="http://schemas.openxmlformats.org/drawingml/2006/chart">
            <c:chart xmlns:c="http://schemas.openxmlformats.org/drawingml/2006/chart" xmlns:r="http://schemas.openxmlformats.org/officeDocument/2006/relationships" r:id="rId5"/>
          </a:graphicData>
        </a:graphic>
      </p:graphicFrame>
      <p:sp>
        <p:nvSpPr>
          <p:cNvPr id="3" name="文本框 2"/>
          <p:cNvSpPr txBox="1"/>
          <p:nvPr/>
        </p:nvSpPr>
        <p:spPr>
          <a:xfrm>
            <a:off x="2075543" y="4862284"/>
            <a:ext cx="9129485" cy="1200329"/>
          </a:xfrm>
          <a:prstGeom prst="rect">
            <a:avLst/>
          </a:prstGeom>
          <a:noFill/>
        </p:spPr>
        <p:txBody>
          <a:bodyPr wrap="square" rtlCol="0">
            <a:spAutoFit/>
          </a:bodyPr>
          <a:lstStyle/>
          <a:p>
            <a:r>
              <a:rPr lang="zh-CN" altLang="en-US" dirty="0"/>
              <a:t>结论：</a:t>
            </a:r>
            <a:endParaRPr lang="en-US" altLang="zh-CN" dirty="0"/>
          </a:p>
          <a:p>
            <a:pPr marL="285750" indent="-285750">
              <a:lnSpc>
                <a:spcPct val="150000"/>
              </a:lnSpc>
              <a:buFont typeface="Wingdings" panose="05000000000000000000" pitchFamily="2" charset="2"/>
              <a:buChar char="l"/>
            </a:pPr>
            <a:r>
              <a:rPr lang="zh-CN" altLang="en-US" dirty="0"/>
              <a:t>群组的规模是持续加速增长的；</a:t>
            </a:r>
            <a:endParaRPr lang="en-US" altLang="zh-CN" dirty="0"/>
          </a:p>
          <a:p>
            <a:pPr marL="285750" indent="-285750">
              <a:lnSpc>
                <a:spcPct val="150000"/>
              </a:lnSpc>
              <a:buFont typeface="Wingdings" panose="05000000000000000000" pitchFamily="2" charset="2"/>
              <a:buChar char="l"/>
            </a:pPr>
            <a:r>
              <a:rPr lang="zh-CN" altLang="en-US" dirty="0"/>
              <a:t>新增群组的数量也是上升的趋势，但不是持续上升，而是波浪式的；</a:t>
            </a:r>
          </a:p>
        </p:txBody>
      </p:sp>
      <p:sp>
        <p:nvSpPr>
          <p:cNvPr id="4" name="灯片编号占位符 3"/>
          <p:cNvSpPr>
            <a:spLocks noGrp="1"/>
          </p:cNvSpPr>
          <p:nvPr>
            <p:ph type="sldNum" sz="quarter" idx="12"/>
          </p:nvPr>
        </p:nvSpPr>
        <p:spPr/>
        <p:txBody>
          <a:bodyPr/>
          <a:lstStyle/>
          <a:p>
            <a:fld id="{9ECF69A9-2534-4A98-AAF7-2D66B409F68A}" type="slidenum">
              <a:rPr lang="zh-CN" altLang="en-US" smtClean="0"/>
              <a:t>21</a:t>
            </a:fld>
            <a:endParaRPr lang="zh-CN" altLang="en-US"/>
          </a:p>
        </p:txBody>
      </p:sp>
    </p:spTree>
    <p:extLst>
      <p:ext uri="{BB962C8B-B14F-4D97-AF65-F5344CB8AC3E}">
        <p14:creationId xmlns:p14="http://schemas.microsoft.com/office/powerpoint/2010/main" val="218069633"/>
      </p:ext>
    </p:extLst>
  </p:cSld>
  <p:clrMapOvr>
    <a:overrideClrMapping bg1="lt1" tx1="dk1" bg2="lt2" tx2="dk2" accent1="accent1" accent2="accent2" accent3="accent3" accent4="accent4" accent5="accent5" accent6="accent6" hlink="hlink" folHlink="folHlink"/>
  </p:clrMapOvr>
  <p:transition>
    <p:push/>
  </p:transition>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群组规模的区域变化</a:t>
            </a:r>
          </a:p>
        </p:txBody>
      </p:sp>
      <p:graphicFrame>
        <p:nvGraphicFramePr>
          <p:cNvPr id="6" name="图表 5"/>
          <p:cNvGraphicFramePr/>
          <p:nvPr>
            <p:extLst>
              <p:ext uri="{D42A27DB-BD31-4B8C-83A1-F6EECF244321}">
                <p14:modId xmlns:p14="http://schemas.microsoft.com/office/powerpoint/2010/main" val="1367674901"/>
              </p:ext>
            </p:extLst>
          </p:nvPr>
        </p:nvGraphicFramePr>
        <p:xfrm>
          <a:off x="0" y="835024"/>
          <a:ext cx="6037943" cy="4651375"/>
        </p:xfrm>
        <a:graphic>
          <a:graphicData uri="http://schemas.openxmlformats.org/drawingml/2006/chart">
            <c:chart xmlns:c="http://schemas.openxmlformats.org/drawingml/2006/chart" xmlns:r="http://schemas.openxmlformats.org/officeDocument/2006/relationships" r:id="rId4"/>
          </a:graphicData>
        </a:graphic>
      </p:graphicFrame>
      <p:sp>
        <p:nvSpPr>
          <p:cNvPr id="4" name="文本框 3"/>
          <p:cNvSpPr txBox="1"/>
          <p:nvPr/>
        </p:nvSpPr>
        <p:spPr>
          <a:xfrm>
            <a:off x="6415314" y="1262743"/>
            <a:ext cx="5021943" cy="3000821"/>
          </a:xfrm>
          <a:prstGeom prst="rect">
            <a:avLst/>
          </a:prstGeom>
          <a:noFill/>
        </p:spPr>
        <p:txBody>
          <a:bodyPr wrap="square" rtlCol="0">
            <a:spAutoFit/>
          </a:bodyPr>
          <a:lstStyle/>
          <a:p>
            <a:pPr>
              <a:lnSpc>
                <a:spcPct val="150000"/>
              </a:lnSpc>
            </a:pPr>
            <a:r>
              <a:rPr lang="zh-CN" altLang="en-US" dirty="0"/>
              <a:t>结论：</a:t>
            </a:r>
            <a:endParaRPr lang="en-US" altLang="zh-CN" dirty="0"/>
          </a:p>
          <a:p>
            <a:pPr marL="285750" indent="-285750">
              <a:lnSpc>
                <a:spcPct val="150000"/>
              </a:lnSpc>
              <a:buFont typeface="Wingdings" panose="05000000000000000000" pitchFamily="2" charset="2"/>
              <a:buChar char="l"/>
            </a:pPr>
            <a:r>
              <a:rPr lang="en-US" altLang="zh-CN" dirty="0"/>
              <a:t>New York</a:t>
            </a:r>
            <a:r>
              <a:rPr lang="zh-CN" altLang="en-US" dirty="0"/>
              <a:t>一直占据最大的比例，但比例有变小的趋势；</a:t>
            </a:r>
            <a:endParaRPr lang="en-US" altLang="zh-CN" dirty="0"/>
          </a:p>
          <a:p>
            <a:pPr marL="285750" indent="-285750">
              <a:lnSpc>
                <a:spcPct val="150000"/>
              </a:lnSpc>
              <a:buFont typeface="Wingdings" panose="05000000000000000000" pitchFamily="2" charset="2"/>
              <a:buChar char="l"/>
            </a:pPr>
            <a:r>
              <a:rPr lang="en-US" altLang="zh-CN" dirty="0"/>
              <a:t>San Francisco</a:t>
            </a:r>
            <a:r>
              <a:rPr lang="zh-CN" altLang="en-US" dirty="0"/>
              <a:t>一开始是最小的，但增长较快，后期超过了</a:t>
            </a:r>
            <a:r>
              <a:rPr lang="en-US" altLang="zh-CN" dirty="0"/>
              <a:t>Chicago</a:t>
            </a:r>
            <a:r>
              <a:rPr lang="zh-CN" altLang="en-US" dirty="0"/>
              <a:t>；</a:t>
            </a:r>
            <a:endParaRPr lang="en-US" altLang="zh-CN" dirty="0"/>
          </a:p>
          <a:p>
            <a:pPr marL="285750" indent="-285750">
              <a:lnSpc>
                <a:spcPct val="150000"/>
              </a:lnSpc>
              <a:buFont typeface="Wingdings" panose="05000000000000000000" pitchFamily="2" charset="2"/>
              <a:buChar char="l"/>
            </a:pPr>
            <a:r>
              <a:rPr lang="en-US" altLang="zh-CN" dirty="0"/>
              <a:t>Chicago</a:t>
            </a:r>
            <a:r>
              <a:rPr lang="zh-CN" altLang="zh-CN" dirty="0"/>
              <a:t>的比例几乎一直没有变化，相对</a:t>
            </a:r>
            <a:r>
              <a:rPr lang="zh-CN" altLang="en-US" dirty="0"/>
              <a:t>比较</a:t>
            </a:r>
            <a:r>
              <a:rPr lang="zh-CN" altLang="zh-CN" dirty="0"/>
              <a:t>稳定</a:t>
            </a:r>
            <a:endParaRPr lang="zh-CN" altLang="en-US" dirty="0"/>
          </a:p>
        </p:txBody>
      </p:sp>
      <p:sp>
        <p:nvSpPr>
          <p:cNvPr id="3" name="灯片编号占位符 2"/>
          <p:cNvSpPr>
            <a:spLocks noGrp="1"/>
          </p:cNvSpPr>
          <p:nvPr>
            <p:ph type="sldNum" sz="quarter" idx="12"/>
          </p:nvPr>
        </p:nvSpPr>
        <p:spPr/>
        <p:txBody>
          <a:bodyPr/>
          <a:lstStyle/>
          <a:p>
            <a:fld id="{9ECF69A9-2534-4A98-AAF7-2D66B409F68A}" type="slidenum">
              <a:rPr lang="zh-CN" altLang="en-US" smtClean="0"/>
              <a:t>22</a:t>
            </a:fld>
            <a:endParaRPr lang="zh-CN" altLang="en-US"/>
          </a:p>
        </p:txBody>
      </p:sp>
    </p:spTree>
    <p:extLst>
      <p:ext uri="{BB962C8B-B14F-4D97-AF65-F5344CB8AC3E}">
        <p14:creationId xmlns:p14="http://schemas.microsoft.com/office/powerpoint/2010/main" val="3229212553"/>
      </p:ext>
    </p:extLst>
  </p:cSld>
  <p:clrMapOvr>
    <a:overrideClrMapping bg1="lt1" tx1="dk1" bg2="lt2" tx2="dk2" accent1="accent1" accent2="accent2" accent3="accent3" accent4="accent4" accent5="accent5" accent6="accent6" hlink="hlink" folHlink="folHlink"/>
  </p:clrMapOvr>
  <p:transition>
    <p:push/>
  </p:transition>
</p:sld>
</file>

<file path=ppt/slides/slide2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群组规模的类别变化</a:t>
            </a:r>
          </a:p>
        </p:txBody>
      </p:sp>
      <p:graphicFrame>
        <p:nvGraphicFramePr>
          <p:cNvPr id="5" name="图表 4"/>
          <p:cNvGraphicFramePr/>
          <p:nvPr>
            <p:extLst>
              <p:ext uri="{D42A27DB-BD31-4B8C-83A1-F6EECF244321}">
                <p14:modId xmlns:p14="http://schemas.microsoft.com/office/powerpoint/2010/main" val="340568656"/>
              </p:ext>
            </p:extLst>
          </p:nvPr>
        </p:nvGraphicFramePr>
        <p:xfrm>
          <a:off x="0" y="835025"/>
          <a:ext cx="6299199" cy="5478689"/>
        </p:xfrm>
        <a:graphic>
          <a:graphicData uri="http://schemas.openxmlformats.org/drawingml/2006/chart">
            <c:chart xmlns:c="http://schemas.openxmlformats.org/drawingml/2006/chart" xmlns:r="http://schemas.openxmlformats.org/officeDocument/2006/relationships" r:id="rId4"/>
          </a:graphicData>
        </a:graphic>
      </p:graphicFrame>
      <p:sp>
        <p:nvSpPr>
          <p:cNvPr id="3" name="矩形 2"/>
          <p:cNvSpPr/>
          <p:nvPr/>
        </p:nvSpPr>
        <p:spPr>
          <a:xfrm>
            <a:off x="6727368" y="5500915"/>
            <a:ext cx="1045030" cy="50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language</a:t>
            </a:r>
            <a:endParaRPr lang="zh-CN" altLang="en-US" dirty="0"/>
          </a:p>
        </p:txBody>
      </p:sp>
      <p:cxnSp>
        <p:nvCxnSpPr>
          <p:cNvPr id="8" name="直接箭头连接符 7"/>
          <p:cNvCxnSpPr>
            <a:stCxn id="3" idx="1"/>
          </p:cNvCxnSpPr>
          <p:nvPr/>
        </p:nvCxnSpPr>
        <p:spPr>
          <a:xfrm flipH="1" flipV="1">
            <a:off x="957943" y="5210629"/>
            <a:ext cx="5769425" cy="544286"/>
          </a:xfrm>
          <a:prstGeom prst="straightConnector1">
            <a:avLst/>
          </a:prstGeom>
          <a:ln w="2222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072084" y="263660"/>
            <a:ext cx="899888" cy="50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tech</a:t>
            </a:r>
            <a:endParaRPr lang="zh-CN" altLang="en-US" dirty="0"/>
          </a:p>
        </p:txBody>
      </p:sp>
      <p:cxnSp>
        <p:nvCxnSpPr>
          <p:cNvPr id="11" name="直接箭头连接符 10"/>
          <p:cNvCxnSpPr>
            <a:stCxn id="10" idx="1"/>
          </p:cNvCxnSpPr>
          <p:nvPr/>
        </p:nvCxnSpPr>
        <p:spPr>
          <a:xfrm flipH="1">
            <a:off x="5021028" y="517660"/>
            <a:ext cx="2051056" cy="147833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809318" y="242275"/>
            <a:ext cx="899888" cy="50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pets</a:t>
            </a:r>
            <a:endParaRPr lang="zh-CN" altLang="en-US" dirty="0"/>
          </a:p>
        </p:txBody>
      </p:sp>
      <p:sp>
        <p:nvSpPr>
          <p:cNvPr id="16" name="矩形 15"/>
          <p:cNvSpPr/>
          <p:nvPr/>
        </p:nvSpPr>
        <p:spPr>
          <a:xfrm>
            <a:off x="6716471" y="4916146"/>
            <a:ext cx="899888" cy="50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career</a:t>
            </a:r>
            <a:endParaRPr lang="zh-CN" altLang="en-US" dirty="0"/>
          </a:p>
        </p:txBody>
      </p:sp>
      <p:cxnSp>
        <p:nvCxnSpPr>
          <p:cNvPr id="17" name="直接箭头连接符 16"/>
          <p:cNvCxnSpPr>
            <a:stCxn id="16" idx="1"/>
          </p:cNvCxnSpPr>
          <p:nvPr/>
        </p:nvCxnSpPr>
        <p:spPr>
          <a:xfrm flipH="1" flipV="1">
            <a:off x="4082130" y="3896205"/>
            <a:ext cx="2634341" cy="1273941"/>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a:stCxn id="15" idx="1"/>
          </p:cNvCxnSpPr>
          <p:nvPr/>
        </p:nvCxnSpPr>
        <p:spPr>
          <a:xfrm flipH="1">
            <a:off x="1752609" y="496275"/>
            <a:ext cx="4056709" cy="807721"/>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8302163" y="214971"/>
            <a:ext cx="1494975" cy="50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socializing</a:t>
            </a:r>
            <a:endParaRPr lang="zh-CN" altLang="en-US" dirty="0"/>
          </a:p>
        </p:txBody>
      </p:sp>
      <p:cxnSp>
        <p:nvCxnSpPr>
          <p:cNvPr id="26" name="直接箭头连接符 25"/>
          <p:cNvCxnSpPr>
            <a:stCxn id="25" idx="1"/>
          </p:cNvCxnSpPr>
          <p:nvPr/>
        </p:nvCxnSpPr>
        <p:spPr>
          <a:xfrm flipH="1">
            <a:off x="5268686" y="468971"/>
            <a:ext cx="3033477" cy="260538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6415314" y="1262743"/>
            <a:ext cx="5021943" cy="3416320"/>
          </a:xfrm>
          <a:prstGeom prst="rect">
            <a:avLst/>
          </a:prstGeom>
          <a:noFill/>
        </p:spPr>
        <p:txBody>
          <a:bodyPr wrap="square" rtlCol="0">
            <a:spAutoFit/>
          </a:bodyPr>
          <a:lstStyle/>
          <a:p>
            <a:pPr>
              <a:lnSpc>
                <a:spcPct val="150000"/>
              </a:lnSpc>
            </a:pPr>
            <a:r>
              <a:rPr lang="zh-CN" altLang="en-US" dirty="0"/>
              <a:t>结论：</a:t>
            </a:r>
            <a:endParaRPr lang="en-US" altLang="zh-CN" dirty="0"/>
          </a:p>
          <a:p>
            <a:pPr marL="285750" indent="-285750">
              <a:lnSpc>
                <a:spcPct val="150000"/>
              </a:lnSpc>
              <a:buFont typeface="Wingdings" panose="05000000000000000000" pitchFamily="2" charset="2"/>
              <a:buChar char="l"/>
            </a:pPr>
            <a:r>
              <a:rPr lang="en-US" altLang="zh-CN" dirty="0"/>
              <a:t>language</a:t>
            </a:r>
            <a:r>
              <a:rPr lang="zh-CN" altLang="zh-CN" dirty="0"/>
              <a:t>类别最初占据很大比例，但是随着时间推移，其比例越来越小</a:t>
            </a:r>
            <a:r>
              <a:rPr lang="zh-CN" altLang="en-US" dirty="0"/>
              <a:t>，</a:t>
            </a:r>
            <a:r>
              <a:rPr lang="en-US" altLang="zh-CN" dirty="0"/>
              <a:t>pets</a:t>
            </a:r>
            <a:r>
              <a:rPr lang="zh-CN" altLang="en-US" dirty="0"/>
              <a:t>也与之类似，逐渐被边缘化；</a:t>
            </a:r>
            <a:endParaRPr lang="en-US" altLang="zh-CN" dirty="0"/>
          </a:p>
          <a:p>
            <a:pPr marL="285750" indent="-285750">
              <a:lnSpc>
                <a:spcPct val="150000"/>
              </a:lnSpc>
              <a:buFont typeface="Wingdings" panose="05000000000000000000" pitchFamily="2" charset="2"/>
              <a:buChar char="l"/>
            </a:pPr>
            <a:r>
              <a:rPr lang="en-US" altLang="zh-CN" dirty="0"/>
              <a:t>tech</a:t>
            </a:r>
            <a:r>
              <a:rPr lang="zh-CN" altLang="zh-CN" dirty="0"/>
              <a:t>由最初</a:t>
            </a:r>
            <a:r>
              <a:rPr lang="zh-CN" altLang="en-US" dirty="0"/>
              <a:t>比较小的</a:t>
            </a:r>
            <a:r>
              <a:rPr lang="zh-CN" altLang="zh-CN" dirty="0"/>
              <a:t>比例不断壮大，成为了群组数量最多的类别</a:t>
            </a:r>
            <a:r>
              <a:rPr lang="zh-CN" altLang="en-US" dirty="0"/>
              <a:t>；</a:t>
            </a:r>
            <a:endParaRPr lang="en-US" altLang="zh-CN" dirty="0"/>
          </a:p>
          <a:p>
            <a:pPr marL="285750" indent="-285750">
              <a:lnSpc>
                <a:spcPct val="150000"/>
              </a:lnSpc>
              <a:buFont typeface="Wingdings" panose="05000000000000000000" pitchFamily="2" charset="2"/>
              <a:buChar char="l"/>
            </a:pPr>
            <a:r>
              <a:rPr lang="en-US" altLang="zh-CN" dirty="0"/>
              <a:t>career</a:t>
            </a:r>
            <a:r>
              <a:rPr lang="zh-CN" altLang="zh-CN" dirty="0"/>
              <a:t>类别缓慢增长，成为第二大的类别</a:t>
            </a:r>
            <a:r>
              <a:rPr lang="zh-CN" altLang="en-US" dirty="0"/>
              <a:t>；</a:t>
            </a:r>
            <a:endParaRPr lang="en-US" altLang="zh-CN" dirty="0"/>
          </a:p>
          <a:p>
            <a:pPr marL="285750" indent="-285750">
              <a:lnSpc>
                <a:spcPct val="150000"/>
              </a:lnSpc>
              <a:buFont typeface="Wingdings" panose="05000000000000000000" pitchFamily="2" charset="2"/>
              <a:buChar char="l"/>
            </a:pPr>
            <a:r>
              <a:rPr lang="en-US" altLang="zh-CN" dirty="0"/>
              <a:t>socializing</a:t>
            </a:r>
            <a:r>
              <a:rPr lang="zh-CN" altLang="en-US" dirty="0"/>
              <a:t>占比略微增加后又略有减小；</a:t>
            </a:r>
          </a:p>
        </p:txBody>
      </p:sp>
      <p:sp>
        <p:nvSpPr>
          <p:cNvPr id="6" name="灯片编号占位符 5"/>
          <p:cNvSpPr>
            <a:spLocks noGrp="1"/>
          </p:cNvSpPr>
          <p:nvPr>
            <p:ph type="sldNum" sz="quarter" idx="12"/>
          </p:nvPr>
        </p:nvSpPr>
        <p:spPr/>
        <p:txBody>
          <a:bodyPr/>
          <a:lstStyle/>
          <a:p>
            <a:fld id="{9ECF69A9-2534-4A98-AAF7-2D66B409F68A}" type="slidenum">
              <a:rPr lang="zh-CN" altLang="en-US" smtClean="0"/>
              <a:t>23</a:t>
            </a:fld>
            <a:endParaRPr lang="zh-CN" altLang="en-US"/>
          </a:p>
        </p:txBody>
      </p:sp>
    </p:spTree>
    <p:extLst>
      <p:ext uri="{BB962C8B-B14F-4D97-AF65-F5344CB8AC3E}">
        <p14:creationId xmlns:p14="http://schemas.microsoft.com/office/powerpoint/2010/main" val="1406684292"/>
      </p:ext>
    </p:extLst>
  </p:cSld>
  <p:clrMapOvr>
    <a:overrideClrMapping bg1="lt1" tx1="dk1" bg2="lt2" tx2="dk2" accent1="accent1" accent2="accent2" accent3="accent3" accent4="accent4" accent5="accent5" accent6="accent6" hlink="hlink" folHlink="folHlink"/>
  </p:clrMapOvr>
  <p:transition>
    <p:push/>
  </p:transition>
</p:sld>
</file>

<file path=ppt/slides/slide2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群组自身的规模</a:t>
            </a:r>
          </a:p>
        </p:txBody>
      </p:sp>
      <p:sp>
        <p:nvSpPr>
          <p:cNvPr id="4" name="文本框 3"/>
          <p:cNvSpPr txBox="1"/>
          <p:nvPr/>
        </p:nvSpPr>
        <p:spPr>
          <a:xfrm>
            <a:off x="6473371" y="2223650"/>
            <a:ext cx="5021943" cy="2169825"/>
          </a:xfrm>
          <a:prstGeom prst="rect">
            <a:avLst/>
          </a:prstGeom>
          <a:noFill/>
        </p:spPr>
        <p:txBody>
          <a:bodyPr wrap="square" rtlCol="0">
            <a:spAutoFit/>
          </a:bodyPr>
          <a:lstStyle/>
          <a:p>
            <a:pPr>
              <a:lnSpc>
                <a:spcPct val="150000"/>
              </a:lnSpc>
            </a:pPr>
            <a:r>
              <a:rPr lang="zh-CN" altLang="en-US" dirty="0"/>
              <a:t>结论：</a:t>
            </a:r>
            <a:endParaRPr lang="en-US" altLang="zh-CN" dirty="0"/>
          </a:p>
          <a:p>
            <a:pPr marL="285750" indent="-285750">
              <a:lnSpc>
                <a:spcPct val="150000"/>
              </a:lnSpc>
              <a:buFont typeface="Wingdings" panose="05000000000000000000" pitchFamily="2" charset="2"/>
              <a:buChar char="l"/>
            </a:pPr>
            <a:r>
              <a:rPr lang="zh-CN" altLang="zh-CN" dirty="0"/>
              <a:t>在一个群组中，会员数量随时间的增加并不是均匀的</a:t>
            </a:r>
            <a:r>
              <a:rPr lang="zh-CN" altLang="en-US" dirty="0"/>
              <a:t>，</a:t>
            </a:r>
            <a:r>
              <a:rPr lang="zh-CN" altLang="zh-CN" dirty="0"/>
              <a:t>而是由多个增长阶段组成的</a:t>
            </a:r>
            <a:r>
              <a:rPr lang="zh-CN" altLang="en-US" dirty="0"/>
              <a:t>；</a:t>
            </a:r>
            <a:endParaRPr lang="en-US" altLang="zh-CN" dirty="0"/>
          </a:p>
          <a:p>
            <a:pPr marL="285750" indent="-285750">
              <a:lnSpc>
                <a:spcPct val="150000"/>
              </a:lnSpc>
              <a:buFont typeface="Wingdings" panose="05000000000000000000" pitchFamily="2" charset="2"/>
              <a:buChar char="l"/>
            </a:pPr>
            <a:r>
              <a:rPr lang="zh-CN" altLang="zh-CN" dirty="0"/>
              <a:t>具体每一个增长阶段，就是先快速增加，然后</a:t>
            </a:r>
            <a:r>
              <a:rPr lang="zh-CN" altLang="en-US" dirty="0"/>
              <a:t>趋于</a:t>
            </a:r>
            <a:r>
              <a:rPr lang="zh-CN" altLang="zh-CN" dirty="0"/>
              <a:t>平缓</a:t>
            </a:r>
            <a:r>
              <a:rPr lang="zh-CN" altLang="en-US" dirty="0"/>
              <a:t>，近似一个对数函数的曲线</a:t>
            </a:r>
            <a:r>
              <a:rPr lang="zh-CN" altLang="zh-CN" dirty="0"/>
              <a:t>；</a:t>
            </a:r>
            <a:endParaRPr lang="en-US" altLang="zh-CN" dirty="0"/>
          </a:p>
        </p:txBody>
      </p:sp>
      <p:graphicFrame>
        <p:nvGraphicFramePr>
          <p:cNvPr id="5" name="图表 4"/>
          <p:cNvGraphicFramePr/>
          <p:nvPr>
            <p:extLst>
              <p:ext uri="{D42A27DB-BD31-4B8C-83A1-F6EECF244321}">
                <p14:modId xmlns:p14="http://schemas.microsoft.com/office/powerpoint/2010/main" val="1344225666"/>
              </p:ext>
            </p:extLst>
          </p:nvPr>
        </p:nvGraphicFramePr>
        <p:xfrm>
          <a:off x="232229" y="835025"/>
          <a:ext cx="5805714" cy="5362575"/>
        </p:xfrm>
        <a:graphic>
          <a:graphicData uri="http://schemas.openxmlformats.org/drawingml/2006/chart">
            <c:chart xmlns:c="http://schemas.openxmlformats.org/drawingml/2006/chart" xmlns:r="http://schemas.openxmlformats.org/officeDocument/2006/relationships" r:id="rId4"/>
          </a:graphicData>
        </a:graphic>
      </p:graphicFrame>
      <p:sp>
        <p:nvSpPr>
          <p:cNvPr id="3" name="灯片编号占位符 2"/>
          <p:cNvSpPr>
            <a:spLocks noGrp="1"/>
          </p:cNvSpPr>
          <p:nvPr>
            <p:ph type="sldNum" sz="quarter" idx="12"/>
          </p:nvPr>
        </p:nvSpPr>
        <p:spPr/>
        <p:txBody>
          <a:bodyPr/>
          <a:lstStyle/>
          <a:p>
            <a:fld id="{9ECF69A9-2534-4A98-AAF7-2D66B409F68A}" type="slidenum">
              <a:rPr lang="zh-CN" altLang="en-US" smtClean="0"/>
              <a:t>24</a:t>
            </a:fld>
            <a:endParaRPr lang="zh-CN" altLang="en-US"/>
          </a:p>
        </p:txBody>
      </p:sp>
    </p:spTree>
    <p:extLst>
      <p:ext uri="{BB962C8B-B14F-4D97-AF65-F5344CB8AC3E}">
        <p14:creationId xmlns:p14="http://schemas.microsoft.com/office/powerpoint/2010/main" val="2757620014"/>
      </p:ext>
    </p:extLst>
  </p:cSld>
  <p:clrMapOvr>
    <a:overrideClrMapping bg1="lt1" tx1="dk1" bg2="lt2" tx2="dk2" accent1="accent1" accent2="accent2" accent3="accent3" accent4="accent4" accent5="accent5" accent6="accent6" hlink="hlink" folHlink="folHlink"/>
  </p:clrMapOvr>
  <p:transition>
    <p:push/>
  </p:transition>
</p:sld>
</file>

<file path=ppt/slides/slide2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群组类别的成员稳定性</a:t>
            </a:r>
          </a:p>
        </p:txBody>
      </p:sp>
      <mc:AlternateContent xmlns:mc="http://schemas.openxmlformats.org/markup-compatibility/2006" xmlns:a14="http://schemas.microsoft.com/office/drawing/2010/main">
        <mc:Choice Requires="a14">
          <p:sp>
            <p:nvSpPr>
              <p:cNvPr id="3" name="矩形 2"/>
              <p:cNvSpPr/>
              <p:nvPr/>
            </p:nvSpPr>
            <p:spPr>
              <a:xfrm>
                <a:off x="0" y="835025"/>
                <a:ext cx="5167086" cy="2354491"/>
              </a:xfrm>
              <a:prstGeom prst="rect">
                <a:avLst/>
              </a:prstGeom>
            </p:spPr>
            <p:txBody>
              <a:bodyPr wrap="square">
                <a:spAutoFit/>
              </a:bodyPr>
              <a:lstStyle/>
              <a:p>
                <a:pPr indent="304800" algn="just">
                  <a:lnSpc>
                    <a:spcPct val="150000"/>
                  </a:lnSpc>
                  <a:spcAft>
                    <a:spcPts val="0"/>
                  </a:spcAft>
                </a:pPr>
                <a:r>
                  <a:rPr lang="zh-CN" altLang="zh-CN" sz="1600" kern="100" dirty="0">
                    <a:latin typeface="Times New Roman" panose="02020603050405020304" pitchFamily="18" charset="0"/>
                  </a:rPr>
                  <a:t>成员稳定性：假设在某一个</a:t>
                </a:r>
                <a:r>
                  <a:rPr lang="en-US" altLang="zh-CN" sz="1600" kern="100" dirty="0">
                    <a:latin typeface="Times New Roman" panose="02020603050405020304" pitchFamily="18" charset="0"/>
                  </a:rPr>
                  <a:t>category</a:t>
                </a:r>
                <a:r>
                  <a:rPr lang="zh-CN" altLang="zh-CN" sz="1600" kern="100" dirty="0">
                    <a:latin typeface="Times New Roman" panose="02020603050405020304" pitchFamily="18" charset="0"/>
                  </a:rPr>
                  <a:t>中，会员加入该所有属于该</a:t>
                </a:r>
                <a:r>
                  <a:rPr lang="en-US" altLang="zh-CN" sz="1600" kern="100" dirty="0">
                    <a:latin typeface="Times New Roman" panose="02020603050405020304" pitchFamily="18" charset="0"/>
                  </a:rPr>
                  <a:t>category</a:t>
                </a:r>
                <a:r>
                  <a:rPr lang="zh-CN" altLang="zh-CN" sz="1600" kern="100" dirty="0">
                    <a:latin typeface="Times New Roman" panose="02020603050405020304" pitchFamily="18" charset="0"/>
                  </a:rPr>
                  <a:t>的群组数量之和为</a:t>
                </a:r>
                <a:r>
                  <a:rPr lang="en-US" altLang="zh-CN" sz="1600" kern="100" dirty="0">
                    <a:latin typeface="Times New Roman" panose="02020603050405020304" pitchFamily="18" charset="0"/>
                  </a:rPr>
                  <a:t>n</a:t>
                </a:r>
                <a:r>
                  <a:rPr lang="zh-CN" altLang="zh-CN" sz="1600" kern="100" dirty="0">
                    <a:latin typeface="Times New Roman" panose="02020603050405020304" pitchFamily="18" charset="0"/>
                  </a:rPr>
                  <a:t>，在群组中停留较长时间（较长时间定义为超过一定的天数</a:t>
                </a:r>
                <a:r>
                  <a:rPr lang="en-US" altLang="zh-CN" sz="1600" kern="100" dirty="0">
                    <a:latin typeface="Times New Roman" panose="02020603050405020304" pitchFamily="18" charset="0"/>
                  </a:rPr>
                  <a:t>k</a:t>
                </a:r>
                <a:r>
                  <a:rPr lang="zh-CN" altLang="zh-CN" sz="1600" kern="100" dirty="0">
                    <a:latin typeface="Times New Roman" panose="02020603050405020304" pitchFamily="18" charset="0"/>
                  </a:rPr>
                  <a:t>）的会员总数为</a:t>
                </a:r>
                <a:r>
                  <a:rPr lang="en-US" altLang="zh-CN" sz="1600" kern="100" dirty="0">
                    <a:latin typeface="Times New Roman" panose="02020603050405020304" pitchFamily="18" charset="0"/>
                  </a:rPr>
                  <a:t>m</a:t>
                </a:r>
                <a:r>
                  <a:rPr lang="zh-CN" altLang="zh-CN" sz="1600" kern="100" dirty="0">
                    <a:latin typeface="Times New Roman" panose="02020603050405020304" pitchFamily="18" charset="0"/>
                  </a:rPr>
                  <a:t>，那么，我们定义这个类别在标准</a:t>
                </a:r>
                <a:r>
                  <a:rPr lang="en-US" altLang="zh-CN" sz="1600" kern="100" dirty="0">
                    <a:latin typeface="Times New Roman" panose="02020603050405020304" pitchFamily="18" charset="0"/>
                  </a:rPr>
                  <a:t>k</a:t>
                </a:r>
                <a:r>
                  <a:rPr lang="zh-CN" altLang="zh-CN" sz="1600" kern="100" dirty="0">
                    <a:latin typeface="Times New Roman" panose="02020603050405020304" pitchFamily="18" charset="0"/>
                  </a:rPr>
                  <a:t>下的稳定性公式为：</a:t>
                </a:r>
              </a:p>
              <a:p>
                <a:pPr indent="304800" algn="just">
                  <a:lnSpc>
                    <a:spcPct val="150000"/>
                  </a:lnSpc>
                  <a:spcAft>
                    <a:spcPts val="0"/>
                  </a:spcAft>
                </a:pPr>
                <a14:m>
                  <m:oMathPara xmlns:m="http://schemas.openxmlformats.org/officeDocument/2006/math">
                    <m:oMathParaPr>
                      <m:jc m:val="centerGroup"/>
                    </m:oMathParaPr>
                    <m:oMath xmlns:m="http://schemas.openxmlformats.org/officeDocument/2006/math">
                      <m:sSub>
                        <m:sSubPr>
                          <m:ctrlPr>
                            <a:rPr lang="zh-CN" altLang="zh-CN" sz="1600" i="1" kern="100">
                              <a:latin typeface="Cambria Math" panose="02040503050406030204" pitchFamily="18" charset="0"/>
                              <a:ea typeface="Cambria Math" panose="02040503050406030204" pitchFamily="18" charset="0"/>
                            </a:rPr>
                          </m:ctrlPr>
                        </m:sSubPr>
                        <m:e>
                          <m:r>
                            <a:rPr lang="en-US" altLang="zh-CN" sz="1600" i="1" kern="100">
                              <a:latin typeface="Cambria Math" panose="02040503050406030204" pitchFamily="18" charset="0"/>
                            </a:rPr>
                            <m:t>𝑆</m:t>
                          </m:r>
                        </m:e>
                        <m:sub>
                          <m:r>
                            <a:rPr lang="en-US" altLang="zh-CN" sz="1600" i="1" kern="100">
                              <a:latin typeface="Cambria Math" panose="02040503050406030204" pitchFamily="18" charset="0"/>
                            </a:rPr>
                            <m:t>𝑘</m:t>
                          </m:r>
                        </m:sub>
                      </m:sSub>
                      <m:r>
                        <a:rPr lang="en-US" altLang="zh-CN" sz="1600" kern="100">
                          <a:latin typeface="Cambria Math" panose="02040503050406030204" pitchFamily="18" charset="0"/>
                        </a:rPr>
                        <m:t>=</m:t>
                      </m:r>
                      <m:f>
                        <m:fPr>
                          <m:type m:val="skw"/>
                          <m:ctrlPr>
                            <a:rPr lang="zh-CN" altLang="zh-CN" sz="1600" i="1" kern="100">
                              <a:latin typeface="Cambria Math" panose="02040503050406030204" pitchFamily="18" charset="0"/>
                              <a:ea typeface="Cambria Math" panose="02040503050406030204" pitchFamily="18" charset="0"/>
                            </a:rPr>
                          </m:ctrlPr>
                        </m:fPr>
                        <m:num>
                          <m:r>
                            <a:rPr lang="en-US" altLang="zh-CN" sz="1600" i="1" kern="100">
                              <a:latin typeface="Cambria Math" panose="02040503050406030204" pitchFamily="18" charset="0"/>
                            </a:rPr>
                            <m:t>𝑚</m:t>
                          </m:r>
                        </m:num>
                        <m:den>
                          <m:r>
                            <a:rPr lang="en-US" altLang="zh-CN" sz="1600" i="1" kern="100">
                              <a:latin typeface="Cambria Math" panose="02040503050406030204" pitchFamily="18" charset="0"/>
                            </a:rPr>
                            <m:t>𝑛</m:t>
                          </m:r>
                        </m:den>
                      </m:f>
                      <m:r>
                        <a:rPr lang="en-US" altLang="zh-CN" sz="1600" i="1" kern="100">
                          <a:latin typeface="Cambria Math" panose="02040503050406030204" pitchFamily="18" charset="0"/>
                        </a:rPr>
                        <m:t>∗100%</m:t>
                      </m:r>
                    </m:oMath>
                  </m:oMathPara>
                </a14:m>
                <a:endParaRPr lang="zh-CN" altLang="zh-CN" sz="1600" kern="100" dirty="0">
                  <a:latin typeface="Times New Roman" panose="02020603050405020304" pitchFamily="18" charset="0"/>
                </a:endParaRPr>
              </a:p>
            </p:txBody>
          </p:sp>
        </mc:Choice>
        <mc:Fallback xmlns="">
          <p:sp>
            <p:nvSpPr>
              <p:cNvPr id="3" name="矩形 2"/>
              <p:cNvSpPr>
                <a:spLocks noRot="1" noChangeAspect="1" noMove="1" noResize="1" noEditPoints="1" noAdjustHandles="1" noChangeArrowheads="1" noChangeShapeType="1" noTextEdit="1"/>
              </p:cNvSpPr>
              <p:nvPr/>
            </p:nvSpPr>
            <p:spPr>
              <a:xfrm>
                <a:off x="0" y="835025"/>
                <a:ext cx="5167086" cy="2354491"/>
              </a:xfrm>
              <a:prstGeom prst="rect">
                <a:avLst/>
              </a:prstGeom>
              <a:blipFill>
                <a:blip r:embed="rId4"/>
                <a:stretch>
                  <a:fillRect l="-590" r="-472"/>
                </a:stretch>
              </a:blipFill>
            </p:spPr>
            <p:txBody>
              <a:bodyPr/>
              <a:lstStyle/>
              <a:p>
                <a:r>
                  <a:rPr lang="zh-CN" altLang="en-US">
                    <a:noFill/>
                  </a:rPr>
                  <a:t> </a:t>
                </a:r>
              </a:p>
            </p:txBody>
          </p:sp>
        </mc:Fallback>
      </mc:AlternateContent>
      <p:graphicFrame>
        <p:nvGraphicFramePr>
          <p:cNvPr id="8" name="图表 7"/>
          <p:cNvGraphicFramePr/>
          <p:nvPr>
            <p:extLst>
              <p:ext uri="{D42A27DB-BD31-4B8C-83A1-F6EECF244321}">
                <p14:modId xmlns:p14="http://schemas.microsoft.com/office/powerpoint/2010/main" val="3049353334"/>
              </p:ext>
            </p:extLst>
          </p:nvPr>
        </p:nvGraphicFramePr>
        <p:xfrm>
          <a:off x="5007430" y="464457"/>
          <a:ext cx="7046684" cy="5442857"/>
        </p:xfrm>
        <a:graphic>
          <a:graphicData uri="http://schemas.openxmlformats.org/drawingml/2006/chart">
            <c:chart xmlns:c="http://schemas.openxmlformats.org/drawingml/2006/chart" xmlns:r="http://schemas.openxmlformats.org/officeDocument/2006/relationships" r:id="rId5"/>
          </a:graphicData>
        </a:graphic>
      </p:graphicFrame>
      <p:sp>
        <p:nvSpPr>
          <p:cNvPr id="9" name="文本框 8"/>
          <p:cNvSpPr txBox="1"/>
          <p:nvPr/>
        </p:nvSpPr>
        <p:spPr>
          <a:xfrm>
            <a:off x="1" y="2980689"/>
            <a:ext cx="5167086" cy="3416320"/>
          </a:xfrm>
          <a:prstGeom prst="rect">
            <a:avLst/>
          </a:prstGeom>
          <a:noFill/>
        </p:spPr>
        <p:txBody>
          <a:bodyPr wrap="square" rtlCol="0">
            <a:spAutoFit/>
          </a:bodyPr>
          <a:lstStyle/>
          <a:p>
            <a:pPr>
              <a:lnSpc>
                <a:spcPct val="150000"/>
              </a:lnSpc>
            </a:pPr>
            <a:r>
              <a:rPr lang="zh-CN" altLang="en-US" dirty="0"/>
              <a:t>结论：</a:t>
            </a:r>
            <a:endParaRPr lang="en-US" altLang="zh-CN" dirty="0"/>
          </a:p>
          <a:p>
            <a:pPr marL="285750" indent="-285750">
              <a:lnSpc>
                <a:spcPct val="150000"/>
              </a:lnSpc>
              <a:buFont typeface="Wingdings" panose="05000000000000000000" pitchFamily="2" charset="2"/>
              <a:buChar char="l"/>
            </a:pPr>
            <a:r>
              <a:rPr lang="zh-CN" altLang="zh-CN" dirty="0"/>
              <a:t>关注汽车</a:t>
            </a:r>
            <a:r>
              <a:rPr lang="en-US" altLang="zh-CN" dirty="0"/>
              <a:t>-</a:t>
            </a:r>
            <a:r>
              <a:rPr lang="zh-CN" altLang="zh-CN" dirty="0"/>
              <a:t>摩托车、宠物、宗教信仰的成员更倾向于在相应的群组中保持更长久的时间，群组的成员流动性更低</a:t>
            </a:r>
            <a:r>
              <a:rPr lang="zh-CN" altLang="en-US" dirty="0"/>
              <a:t>，</a:t>
            </a:r>
            <a:r>
              <a:rPr lang="zh-CN" altLang="zh-CN" dirty="0"/>
              <a:t>说明在社交中，这几个领域的讨论</a:t>
            </a:r>
            <a:r>
              <a:rPr lang="zh-CN" altLang="en-US" dirty="0"/>
              <a:t>内容</a:t>
            </a:r>
            <a:r>
              <a:rPr lang="zh-CN" altLang="zh-CN" dirty="0"/>
              <a:t>是更加稳定、变化较慢的</a:t>
            </a:r>
            <a:r>
              <a:rPr lang="zh-CN" altLang="en-US" dirty="0"/>
              <a:t>；</a:t>
            </a:r>
            <a:endParaRPr lang="en-US" altLang="zh-CN" dirty="0"/>
          </a:p>
          <a:p>
            <a:pPr marL="285750" indent="-285750">
              <a:lnSpc>
                <a:spcPct val="150000"/>
              </a:lnSpc>
              <a:buFont typeface="Wingdings" panose="05000000000000000000" pitchFamily="2" charset="2"/>
              <a:buChar char="l"/>
            </a:pPr>
            <a:r>
              <a:rPr lang="zh-CN" altLang="zh-CN" dirty="0"/>
              <a:t>时尚、健康、艺术类别的群组的成员流动性更高</a:t>
            </a:r>
            <a:r>
              <a:rPr lang="zh-CN" altLang="en-US" dirty="0"/>
              <a:t>，</a:t>
            </a:r>
            <a:r>
              <a:rPr lang="zh-CN" altLang="zh-CN" dirty="0"/>
              <a:t>这几个领域的</a:t>
            </a:r>
            <a:r>
              <a:rPr lang="zh-CN" altLang="en-US" dirty="0"/>
              <a:t>讨论内容</a:t>
            </a:r>
            <a:r>
              <a:rPr lang="zh-CN" altLang="zh-CN" dirty="0"/>
              <a:t>是变化更快、有更高的时效性的。</a:t>
            </a:r>
            <a:endParaRPr lang="en-US" altLang="zh-CN" dirty="0"/>
          </a:p>
        </p:txBody>
      </p:sp>
      <p:sp>
        <p:nvSpPr>
          <p:cNvPr id="4" name="灯片编号占位符 3"/>
          <p:cNvSpPr>
            <a:spLocks noGrp="1"/>
          </p:cNvSpPr>
          <p:nvPr>
            <p:ph type="sldNum" sz="quarter" idx="12"/>
          </p:nvPr>
        </p:nvSpPr>
        <p:spPr/>
        <p:txBody>
          <a:bodyPr/>
          <a:lstStyle/>
          <a:p>
            <a:fld id="{9ECF69A9-2534-4A98-AAF7-2D66B409F68A}" type="slidenum">
              <a:rPr lang="zh-CN" altLang="en-US" smtClean="0"/>
              <a:t>25</a:t>
            </a:fld>
            <a:endParaRPr lang="zh-CN" altLang="en-US"/>
          </a:p>
        </p:txBody>
      </p:sp>
    </p:spTree>
    <p:extLst>
      <p:ext uri="{BB962C8B-B14F-4D97-AF65-F5344CB8AC3E}">
        <p14:creationId xmlns:p14="http://schemas.microsoft.com/office/powerpoint/2010/main" val="1839709943"/>
      </p:ext>
    </p:extLst>
  </p:cSld>
  <p:clrMapOvr>
    <a:overrideClrMapping bg1="lt1" tx1="dk1" bg2="lt2" tx2="dk2" accent1="accent1" accent2="accent2" accent3="accent3" accent4="accent4" accent5="accent5" accent6="accent6" hlink="hlink" folHlink="folHlink"/>
  </p:clrMapOvr>
  <p:transition>
    <p:push/>
  </p:transition>
</p:sld>
</file>

<file path=ppt/slides/slide2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会员的加入群组的规律</a:t>
            </a:r>
          </a:p>
        </p:txBody>
      </p:sp>
      <p:sp>
        <p:nvSpPr>
          <p:cNvPr id="4" name="文本框 3"/>
          <p:cNvSpPr txBox="1"/>
          <p:nvPr/>
        </p:nvSpPr>
        <p:spPr>
          <a:xfrm>
            <a:off x="6473369" y="3503521"/>
            <a:ext cx="5021943" cy="1338828"/>
          </a:xfrm>
          <a:prstGeom prst="rect">
            <a:avLst/>
          </a:prstGeom>
          <a:noFill/>
        </p:spPr>
        <p:txBody>
          <a:bodyPr wrap="square" rtlCol="0">
            <a:spAutoFit/>
          </a:bodyPr>
          <a:lstStyle/>
          <a:p>
            <a:pPr>
              <a:lnSpc>
                <a:spcPct val="150000"/>
              </a:lnSpc>
            </a:pPr>
            <a:r>
              <a:rPr lang="zh-CN" altLang="en-US" dirty="0"/>
              <a:t>结论：</a:t>
            </a:r>
            <a:endParaRPr lang="en-US" altLang="zh-CN" dirty="0"/>
          </a:p>
          <a:p>
            <a:pPr marL="285750" indent="-285750">
              <a:lnSpc>
                <a:spcPct val="150000"/>
              </a:lnSpc>
              <a:buFont typeface="Wingdings" panose="05000000000000000000" pitchFamily="2" charset="2"/>
              <a:buChar char="l"/>
            </a:pPr>
            <a:r>
              <a:rPr lang="zh-CN" altLang="en-US" dirty="0"/>
              <a:t>与群组中会员数量的增长模式类似，</a:t>
            </a:r>
            <a:r>
              <a:rPr lang="zh-CN" altLang="zh-CN" dirty="0"/>
              <a:t>会员加入群组的个数也是</a:t>
            </a:r>
            <a:r>
              <a:rPr lang="zh-CN" altLang="en-US" dirty="0"/>
              <a:t>由</a:t>
            </a:r>
            <a:r>
              <a:rPr lang="zh-CN" altLang="zh-CN" dirty="0"/>
              <a:t>多个增长阶段组成的。</a:t>
            </a:r>
            <a:endParaRPr lang="en-US" altLang="zh-CN" dirty="0"/>
          </a:p>
        </p:txBody>
      </p:sp>
      <p:graphicFrame>
        <p:nvGraphicFramePr>
          <p:cNvPr id="6" name="图表 5"/>
          <p:cNvGraphicFramePr/>
          <p:nvPr>
            <p:extLst>
              <p:ext uri="{D42A27DB-BD31-4B8C-83A1-F6EECF244321}">
                <p14:modId xmlns:p14="http://schemas.microsoft.com/office/powerpoint/2010/main" val="1263236397"/>
              </p:ext>
            </p:extLst>
          </p:nvPr>
        </p:nvGraphicFramePr>
        <p:xfrm>
          <a:off x="-1" y="686527"/>
          <a:ext cx="5950857" cy="5540102"/>
        </p:xfrm>
        <a:graphic>
          <a:graphicData uri="http://schemas.openxmlformats.org/drawingml/2006/chart">
            <c:chart xmlns:c="http://schemas.openxmlformats.org/drawingml/2006/chart" xmlns:r="http://schemas.openxmlformats.org/officeDocument/2006/relationships" r:id="rId4"/>
          </a:graphicData>
        </a:graphic>
      </p:graphicFrame>
      <p:pic>
        <p:nvPicPr>
          <p:cNvPr id="7" name="图片 6" title=" "/>
          <p:cNvPicPr/>
          <p:nvPr/>
        </p:nvPicPr>
        <p:blipFill>
          <a:blip r:embed="rId5"/>
          <a:stretch>
            <a:fillRect/>
          </a:stretch>
        </p:blipFill>
        <p:spPr>
          <a:xfrm>
            <a:off x="6347505" y="580570"/>
            <a:ext cx="4930095" cy="2569029"/>
          </a:xfrm>
          <a:prstGeom prst="rect">
            <a:avLst/>
          </a:prstGeom>
        </p:spPr>
      </p:pic>
      <p:sp>
        <p:nvSpPr>
          <p:cNvPr id="3" name="矩形 2"/>
          <p:cNvSpPr/>
          <p:nvPr/>
        </p:nvSpPr>
        <p:spPr>
          <a:xfrm>
            <a:off x="7365951" y="417512"/>
            <a:ext cx="3236784" cy="307777"/>
          </a:xfrm>
          <a:prstGeom prst="rect">
            <a:avLst/>
          </a:prstGeom>
        </p:spPr>
        <p:txBody>
          <a:bodyPr wrap="none">
            <a:spAutoFit/>
          </a:bodyPr>
          <a:lstStyle/>
          <a:p>
            <a:r>
              <a:rPr lang="zh-CN" altLang="en-US" sz="1400" dirty="0">
                <a:solidFill>
                  <a:srgbClr val="000000">
                    <a:lumMod val="65000"/>
                    <a:lumOff val="35000"/>
                  </a:srgbClr>
                </a:solidFill>
              </a:rPr>
              <a:t>会员加入群组的数量变化（局部放大）</a:t>
            </a:r>
          </a:p>
        </p:txBody>
      </p:sp>
      <p:sp>
        <p:nvSpPr>
          <p:cNvPr id="8" name="矩形 7"/>
          <p:cNvSpPr/>
          <p:nvPr/>
        </p:nvSpPr>
        <p:spPr>
          <a:xfrm>
            <a:off x="1538514" y="3312657"/>
            <a:ext cx="2656115" cy="1767343"/>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箭头连接符 9"/>
          <p:cNvCxnSpPr>
            <a:endCxn id="7" idx="1"/>
          </p:cNvCxnSpPr>
          <p:nvPr/>
        </p:nvCxnSpPr>
        <p:spPr>
          <a:xfrm flipV="1">
            <a:off x="2844800" y="1865085"/>
            <a:ext cx="3502705" cy="14475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灯片编号占位符 4"/>
          <p:cNvSpPr>
            <a:spLocks noGrp="1"/>
          </p:cNvSpPr>
          <p:nvPr>
            <p:ph type="sldNum" sz="quarter" idx="12"/>
          </p:nvPr>
        </p:nvSpPr>
        <p:spPr/>
        <p:txBody>
          <a:bodyPr/>
          <a:lstStyle/>
          <a:p>
            <a:fld id="{9ECF69A9-2534-4A98-AAF7-2D66B409F68A}" type="slidenum">
              <a:rPr lang="zh-CN" altLang="en-US" smtClean="0"/>
              <a:t>26</a:t>
            </a:fld>
            <a:endParaRPr lang="zh-CN" altLang="en-US"/>
          </a:p>
        </p:txBody>
      </p:sp>
      <p:sp>
        <p:nvSpPr>
          <p:cNvPr id="11" name="文本框 10"/>
          <p:cNvSpPr txBox="1"/>
          <p:nvPr/>
        </p:nvSpPr>
        <p:spPr>
          <a:xfrm>
            <a:off x="6473370" y="4957899"/>
            <a:ext cx="5021943" cy="923330"/>
          </a:xfrm>
          <a:prstGeom prst="rect">
            <a:avLst/>
          </a:prstGeom>
          <a:noFill/>
        </p:spPr>
        <p:txBody>
          <a:bodyPr wrap="square" rtlCol="0">
            <a:spAutoFit/>
          </a:bodyPr>
          <a:lstStyle/>
          <a:p>
            <a:pPr>
              <a:lnSpc>
                <a:spcPct val="150000"/>
              </a:lnSpc>
            </a:pPr>
            <a:r>
              <a:rPr lang="zh-CN" altLang="en-US" dirty="0"/>
              <a:t>疑问：会员加入的群组数量众多，但是否在所有群组中都会保持活跃呢？</a:t>
            </a:r>
            <a:endParaRPr lang="en-US" altLang="zh-CN" dirty="0"/>
          </a:p>
        </p:txBody>
      </p:sp>
    </p:spTree>
    <p:extLst>
      <p:ext uri="{BB962C8B-B14F-4D97-AF65-F5344CB8AC3E}">
        <p14:creationId xmlns:p14="http://schemas.microsoft.com/office/powerpoint/2010/main" val="3610784294"/>
      </p:ext>
    </p:extLst>
  </p:cSld>
  <p:clrMapOvr>
    <a:overrideClrMapping bg1="lt1" tx1="dk1" bg2="lt2" tx2="dk2" accent1="accent1" accent2="accent2" accent3="accent3" accent4="accent4" accent5="accent5" accent6="accent6" hlink="hlink" folHlink="folHlink"/>
  </p:clrMapOvr>
  <p:transition>
    <p:push/>
  </p:transition>
</p:sld>
</file>

<file path=ppt/slides/slide2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会员的活跃性</a:t>
            </a:r>
          </a:p>
        </p:txBody>
      </p:sp>
      <p:sp>
        <p:nvSpPr>
          <p:cNvPr id="4" name="文本框 3"/>
          <p:cNvSpPr txBox="1"/>
          <p:nvPr/>
        </p:nvSpPr>
        <p:spPr>
          <a:xfrm>
            <a:off x="6662057" y="1497599"/>
            <a:ext cx="5021943" cy="3416320"/>
          </a:xfrm>
          <a:prstGeom prst="rect">
            <a:avLst/>
          </a:prstGeom>
          <a:noFill/>
        </p:spPr>
        <p:txBody>
          <a:bodyPr wrap="square" rtlCol="0">
            <a:spAutoFit/>
          </a:bodyPr>
          <a:lstStyle/>
          <a:p>
            <a:pPr>
              <a:lnSpc>
                <a:spcPct val="150000"/>
              </a:lnSpc>
            </a:pPr>
            <a:r>
              <a:rPr lang="zh-CN" altLang="en-US" dirty="0"/>
              <a:t>结论：</a:t>
            </a:r>
            <a:endParaRPr lang="en-US" altLang="zh-CN" dirty="0"/>
          </a:p>
          <a:p>
            <a:pPr marL="285750" indent="-285750">
              <a:lnSpc>
                <a:spcPct val="150000"/>
              </a:lnSpc>
              <a:buFont typeface="Wingdings" panose="05000000000000000000" pitchFamily="2" charset="2"/>
              <a:buChar char="l"/>
            </a:pPr>
            <a:r>
              <a:rPr lang="zh-CN" altLang="zh-CN" dirty="0"/>
              <a:t>在这些加入群组数量很多的会员中，他们的活跃群组几乎在任意时刻都在</a:t>
            </a:r>
            <a:r>
              <a:rPr lang="en-US" altLang="zh-CN" dirty="0"/>
              <a:t>300</a:t>
            </a:r>
            <a:r>
              <a:rPr lang="zh-CN" altLang="zh-CN" dirty="0"/>
              <a:t>个以下，只有一个是例外</a:t>
            </a:r>
            <a:r>
              <a:rPr lang="en-US" altLang="zh-CN" dirty="0"/>
              <a:t>;</a:t>
            </a:r>
          </a:p>
          <a:p>
            <a:pPr marL="285750" indent="-285750">
              <a:lnSpc>
                <a:spcPct val="150000"/>
              </a:lnSpc>
              <a:buFont typeface="Wingdings" panose="05000000000000000000" pitchFamily="2" charset="2"/>
              <a:buChar char="l"/>
            </a:pPr>
            <a:r>
              <a:rPr lang="zh-CN" altLang="zh-CN" dirty="0"/>
              <a:t>会员的活跃群组比加入的群组数量要少得多，约为后者的一半</a:t>
            </a:r>
            <a:r>
              <a:rPr lang="en-US" altLang="zh-CN" dirty="0"/>
              <a:t>;</a:t>
            </a:r>
          </a:p>
          <a:p>
            <a:pPr marL="285750" indent="-285750">
              <a:lnSpc>
                <a:spcPct val="150000"/>
              </a:lnSpc>
              <a:buFont typeface="Wingdings" panose="05000000000000000000" pitchFamily="2" charset="2"/>
              <a:buChar char="l"/>
            </a:pPr>
            <a:r>
              <a:rPr lang="zh-CN" altLang="zh-CN" dirty="0"/>
              <a:t>会员的活跃群组数量在增长一段时间后会下降</a:t>
            </a:r>
            <a:r>
              <a:rPr lang="en-US" altLang="zh-CN" dirty="0"/>
              <a:t>;</a:t>
            </a:r>
          </a:p>
        </p:txBody>
      </p:sp>
      <p:graphicFrame>
        <p:nvGraphicFramePr>
          <p:cNvPr id="9" name="图表 8"/>
          <p:cNvGraphicFramePr/>
          <p:nvPr>
            <p:extLst>
              <p:ext uri="{D42A27DB-BD31-4B8C-83A1-F6EECF244321}">
                <p14:modId xmlns:p14="http://schemas.microsoft.com/office/powerpoint/2010/main" val="647837986"/>
              </p:ext>
            </p:extLst>
          </p:nvPr>
        </p:nvGraphicFramePr>
        <p:xfrm>
          <a:off x="0" y="2097764"/>
          <a:ext cx="6154057" cy="4128865"/>
        </p:xfrm>
        <a:graphic>
          <a:graphicData uri="http://schemas.openxmlformats.org/drawingml/2006/chart">
            <c:chart xmlns:c="http://schemas.openxmlformats.org/drawingml/2006/chart" xmlns:r="http://schemas.openxmlformats.org/officeDocument/2006/relationships" r:id="rId4"/>
          </a:graphicData>
        </a:graphic>
      </p:graphicFrame>
      <p:sp>
        <p:nvSpPr>
          <p:cNvPr id="5" name="文本框 4"/>
          <p:cNvSpPr txBox="1"/>
          <p:nvPr/>
        </p:nvSpPr>
        <p:spPr>
          <a:xfrm>
            <a:off x="159656" y="897435"/>
            <a:ext cx="5515430" cy="1200329"/>
          </a:xfrm>
          <a:prstGeom prst="rect">
            <a:avLst/>
          </a:prstGeom>
          <a:noFill/>
        </p:spPr>
        <p:txBody>
          <a:bodyPr wrap="square" rtlCol="0">
            <a:spAutoFit/>
          </a:bodyPr>
          <a:lstStyle/>
          <a:p>
            <a:pPr>
              <a:lnSpc>
                <a:spcPct val="150000"/>
              </a:lnSpc>
            </a:pPr>
            <a:r>
              <a:rPr lang="zh-CN" altLang="en-US" sz="1600" dirty="0"/>
              <a:t>会员的</a:t>
            </a:r>
            <a:r>
              <a:rPr lang="zh-CN" altLang="zh-CN" sz="1600" dirty="0"/>
              <a:t>活跃群组：在某个时刻</a:t>
            </a:r>
            <a:r>
              <a:rPr lang="en-US" altLang="zh-CN" sz="1600" dirty="0"/>
              <a:t>T</a:t>
            </a:r>
            <a:r>
              <a:rPr lang="zh-CN" altLang="zh-CN" sz="1600" dirty="0"/>
              <a:t>，给出一个群组</a:t>
            </a:r>
            <a:r>
              <a:rPr lang="en-US" altLang="zh-CN" sz="1600" dirty="0"/>
              <a:t>G</a:t>
            </a:r>
            <a:r>
              <a:rPr lang="zh-CN" altLang="zh-CN" sz="1600" dirty="0"/>
              <a:t>，如果会员</a:t>
            </a:r>
            <a:r>
              <a:rPr lang="en-US" altLang="zh-CN" sz="1600" dirty="0"/>
              <a:t>m</a:t>
            </a:r>
            <a:r>
              <a:rPr lang="zh-CN" altLang="zh-CN" sz="1600" dirty="0"/>
              <a:t>已经加入这个群组，并且最后访问这个群组的时间</a:t>
            </a:r>
            <a:r>
              <a:rPr lang="en-US" altLang="zh-CN" sz="1600" dirty="0"/>
              <a:t>E</a:t>
            </a:r>
            <a:r>
              <a:rPr lang="zh-CN" altLang="zh-CN" sz="1600" dirty="0"/>
              <a:t>在</a:t>
            </a:r>
            <a:r>
              <a:rPr lang="en-US" altLang="zh-CN" sz="1600" dirty="0"/>
              <a:t>T</a:t>
            </a:r>
            <a:r>
              <a:rPr lang="zh-CN" altLang="zh-CN" sz="1600" dirty="0"/>
              <a:t>之后，那么就定义为在</a:t>
            </a:r>
            <a:r>
              <a:rPr lang="en-US" altLang="zh-CN" sz="1600" dirty="0"/>
              <a:t>T</a:t>
            </a:r>
            <a:r>
              <a:rPr lang="zh-CN" altLang="zh-CN" sz="1600" dirty="0"/>
              <a:t>时刻，会员</a:t>
            </a:r>
            <a:r>
              <a:rPr lang="en-US" altLang="zh-CN" sz="1600" dirty="0"/>
              <a:t>m</a:t>
            </a:r>
            <a:r>
              <a:rPr lang="zh-CN" altLang="zh-CN" sz="1600" dirty="0"/>
              <a:t>在群组</a:t>
            </a:r>
            <a:r>
              <a:rPr lang="en-US" altLang="zh-CN" sz="1600" dirty="0"/>
              <a:t>G</a:t>
            </a:r>
            <a:r>
              <a:rPr lang="zh-CN" altLang="zh-CN" sz="1600" dirty="0"/>
              <a:t>中是活跃的。</a:t>
            </a:r>
            <a:endParaRPr lang="zh-CN" altLang="en-US" sz="1600" dirty="0"/>
          </a:p>
        </p:txBody>
      </p:sp>
      <p:sp>
        <p:nvSpPr>
          <p:cNvPr id="3" name="灯片编号占位符 2"/>
          <p:cNvSpPr>
            <a:spLocks noGrp="1"/>
          </p:cNvSpPr>
          <p:nvPr>
            <p:ph type="sldNum" sz="quarter" idx="12"/>
          </p:nvPr>
        </p:nvSpPr>
        <p:spPr/>
        <p:txBody>
          <a:bodyPr/>
          <a:lstStyle/>
          <a:p>
            <a:fld id="{9ECF69A9-2534-4A98-AAF7-2D66B409F68A}" type="slidenum">
              <a:rPr lang="zh-CN" altLang="en-US" smtClean="0"/>
              <a:t>27</a:t>
            </a:fld>
            <a:endParaRPr lang="zh-CN" altLang="en-US"/>
          </a:p>
        </p:txBody>
      </p:sp>
    </p:spTree>
    <p:extLst>
      <p:ext uri="{BB962C8B-B14F-4D97-AF65-F5344CB8AC3E}">
        <p14:creationId xmlns:p14="http://schemas.microsoft.com/office/powerpoint/2010/main" val="1095257112"/>
      </p:ext>
    </p:extLst>
  </p:cSld>
  <p:clrMapOvr>
    <a:overrideClrMapping bg1="lt1" tx1="dk1" bg2="lt2" tx2="dk2" accent1="accent1" accent2="accent2" accent3="accent3" accent4="accent4" accent5="accent5" accent6="accent6" hlink="hlink" folHlink="folHlink"/>
  </p:clrMapOvr>
  <p:transition>
    <p:push/>
  </p:transition>
</p:sld>
</file>

<file path=ppt/slides/slide2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35025"/>
          </a:xfrm>
        </p:spPr>
        <p:txBody>
          <a:bodyPr/>
          <a:lstStyle/>
          <a:p>
            <a:r>
              <a:rPr lang="zh-CN" altLang="en-US" dirty="0"/>
              <a:t>事件的组织规律</a:t>
            </a:r>
          </a:p>
        </p:txBody>
      </p:sp>
      <p:sp>
        <p:nvSpPr>
          <p:cNvPr id="9" name="文本框 8"/>
          <p:cNvSpPr txBox="1"/>
          <p:nvPr/>
        </p:nvSpPr>
        <p:spPr>
          <a:xfrm>
            <a:off x="7082970" y="3164510"/>
            <a:ext cx="4755651" cy="2308324"/>
          </a:xfrm>
          <a:prstGeom prst="rect">
            <a:avLst/>
          </a:prstGeom>
          <a:noFill/>
        </p:spPr>
        <p:txBody>
          <a:bodyPr wrap="square" rtlCol="0">
            <a:spAutoFit/>
          </a:bodyPr>
          <a:lstStyle/>
          <a:p>
            <a:pPr>
              <a:lnSpc>
                <a:spcPct val="150000"/>
              </a:lnSpc>
            </a:pPr>
            <a:r>
              <a:rPr lang="zh-CN" altLang="en-US" dirty="0"/>
              <a:t>结论：</a:t>
            </a:r>
            <a:endParaRPr lang="en-US" altLang="zh-CN" dirty="0"/>
          </a:p>
          <a:p>
            <a:pPr marL="285750" indent="-285750">
              <a:lnSpc>
                <a:spcPct val="150000"/>
              </a:lnSpc>
              <a:buFont typeface="Wingdings" panose="05000000000000000000" pitchFamily="2" charset="2"/>
              <a:buChar char="l"/>
            </a:pPr>
            <a:r>
              <a:rPr lang="zh-CN" altLang="zh-CN" dirty="0"/>
              <a:t>在</a:t>
            </a:r>
            <a:r>
              <a:rPr lang="en-US" altLang="zh-CN" dirty="0"/>
              <a:t>1</a:t>
            </a:r>
            <a:r>
              <a:rPr lang="zh-CN" altLang="zh-CN" dirty="0"/>
              <a:t>周内就组织完成的事件数量是最多的</a:t>
            </a:r>
            <a:r>
              <a:rPr lang="zh-CN" altLang="en-US" dirty="0"/>
              <a:t>；</a:t>
            </a:r>
            <a:endParaRPr lang="en-US" altLang="zh-CN" dirty="0"/>
          </a:p>
          <a:p>
            <a:pPr marL="285750" indent="-285750">
              <a:lnSpc>
                <a:spcPct val="200000"/>
              </a:lnSpc>
              <a:buFont typeface="Wingdings" panose="05000000000000000000" pitchFamily="2" charset="2"/>
              <a:buChar char="l"/>
            </a:pPr>
            <a:r>
              <a:rPr lang="zh-CN" altLang="en-US" dirty="0"/>
              <a:t>组织耗时最长的事件的耗时多大</a:t>
            </a:r>
            <a:r>
              <a:rPr lang="en-US" altLang="zh-CN" dirty="0"/>
              <a:t>77</a:t>
            </a:r>
            <a:r>
              <a:rPr lang="zh-CN" altLang="en-US" dirty="0"/>
              <a:t>周；</a:t>
            </a:r>
            <a:endParaRPr lang="en-US" altLang="zh-CN" dirty="0"/>
          </a:p>
          <a:p>
            <a:pPr marL="285750" indent="-285750">
              <a:lnSpc>
                <a:spcPct val="150000"/>
              </a:lnSpc>
              <a:buFont typeface="Wingdings" panose="05000000000000000000" pitchFamily="2" charset="2"/>
              <a:buChar char="l"/>
            </a:pPr>
            <a:r>
              <a:rPr lang="zh-CN" altLang="zh-CN" dirty="0"/>
              <a:t>大部分的事件都将在创建之后的</a:t>
            </a:r>
            <a:r>
              <a:rPr lang="en-US" altLang="zh-CN" dirty="0"/>
              <a:t>30</a:t>
            </a:r>
            <a:r>
              <a:rPr lang="zh-CN" altLang="zh-CN" dirty="0"/>
              <a:t>周内</a:t>
            </a:r>
            <a:r>
              <a:rPr lang="zh-CN" altLang="en-US" dirty="0"/>
              <a:t>举行。</a:t>
            </a:r>
            <a:endParaRPr lang="en-US" altLang="zh-CN" dirty="0"/>
          </a:p>
        </p:txBody>
      </p:sp>
      <p:graphicFrame>
        <p:nvGraphicFramePr>
          <p:cNvPr id="7" name="图表 6"/>
          <p:cNvGraphicFramePr>
            <a:graphicFrameLocks/>
          </p:cNvGraphicFramePr>
          <p:nvPr>
            <p:extLst>
              <p:ext uri="{D42A27DB-BD31-4B8C-83A1-F6EECF244321}">
                <p14:modId xmlns:p14="http://schemas.microsoft.com/office/powerpoint/2010/main" val="1366936134"/>
              </p:ext>
            </p:extLst>
          </p:nvPr>
        </p:nvGraphicFramePr>
        <p:xfrm>
          <a:off x="267604" y="871764"/>
          <a:ext cx="6525081" cy="5020923"/>
        </p:xfrm>
        <a:graphic>
          <a:graphicData uri="http://schemas.openxmlformats.org/drawingml/2006/chart">
            <c:chart xmlns:c="http://schemas.openxmlformats.org/drawingml/2006/chart" xmlns:r="http://schemas.openxmlformats.org/officeDocument/2006/relationships" r:id="rId4"/>
          </a:graphicData>
        </a:graphic>
      </p:graphicFrame>
      <p:sp>
        <p:nvSpPr>
          <p:cNvPr id="3" name="灯片编号占位符 2"/>
          <p:cNvSpPr>
            <a:spLocks noGrp="1"/>
          </p:cNvSpPr>
          <p:nvPr>
            <p:ph type="sldNum" sz="quarter" idx="12"/>
          </p:nvPr>
        </p:nvSpPr>
        <p:spPr/>
        <p:txBody>
          <a:bodyPr/>
          <a:lstStyle/>
          <a:p>
            <a:fld id="{9ECF69A9-2534-4A98-AAF7-2D66B409F68A}" type="slidenum">
              <a:rPr lang="zh-CN" altLang="en-US" smtClean="0"/>
              <a:t>28</a:t>
            </a:fld>
            <a:endParaRPr lang="zh-CN" altLang="en-US"/>
          </a:p>
        </p:txBody>
      </p:sp>
      <p:sp>
        <p:nvSpPr>
          <p:cNvPr id="6" name="文本框 5"/>
          <p:cNvSpPr txBox="1"/>
          <p:nvPr/>
        </p:nvSpPr>
        <p:spPr>
          <a:xfrm>
            <a:off x="7082970" y="871764"/>
            <a:ext cx="4755651" cy="1754326"/>
          </a:xfrm>
          <a:prstGeom prst="rect">
            <a:avLst/>
          </a:prstGeom>
          <a:noFill/>
        </p:spPr>
        <p:txBody>
          <a:bodyPr wrap="square" rtlCol="0">
            <a:spAutoFit/>
          </a:bodyPr>
          <a:lstStyle/>
          <a:p>
            <a:pPr>
              <a:lnSpc>
                <a:spcPct val="150000"/>
              </a:lnSpc>
            </a:pPr>
            <a:r>
              <a:rPr lang="zh-CN" altLang="en-US" dirty="0"/>
              <a:t>每条事件记录中都包含创建时间和举行时间两个时间戳，我们可以据此计算出每个事件从创建到举行所等待的时间，我们把这个时间成为“组织耗时”</a:t>
            </a:r>
            <a:endParaRPr lang="en-US" altLang="zh-CN" dirty="0"/>
          </a:p>
        </p:txBody>
      </p:sp>
    </p:spTree>
    <p:extLst>
      <p:ext uri="{BB962C8B-B14F-4D97-AF65-F5344CB8AC3E}">
        <p14:creationId xmlns:p14="http://schemas.microsoft.com/office/powerpoint/2010/main" val="1691352291"/>
      </p:ext>
    </p:extLst>
  </p:cSld>
  <p:clrMapOvr>
    <a:overrideClrMapping bg1="lt1" tx1="dk1" bg2="lt2" tx2="dk2" accent1="accent1" accent2="accent2" accent3="accent3" accent4="accent4" accent5="accent5" accent6="accent6" hlink="hlink" folHlink="folHlink"/>
  </p:clrMapOvr>
  <p:transition>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94896"/>
          </a:xfrm>
        </p:spPr>
        <p:txBody>
          <a:bodyPr/>
          <a:lstStyle/>
          <a:p>
            <a:r>
              <a:rPr lang="zh-CN" altLang="en-US" dirty="0"/>
              <a:t>对不同类别的群组规模预测</a:t>
            </a:r>
          </a:p>
        </p:txBody>
      </p:sp>
      <p:pic>
        <p:nvPicPr>
          <p:cNvPr id="3" name="图片 2"/>
          <p:cNvPicPr/>
          <p:nvPr/>
        </p:nvPicPr>
        <p:blipFill>
          <a:blip r:embed="rId2"/>
          <a:stretch>
            <a:fillRect/>
          </a:stretch>
        </p:blipFill>
        <p:spPr>
          <a:xfrm>
            <a:off x="159657" y="1036989"/>
            <a:ext cx="11742057" cy="5102554"/>
          </a:xfrm>
          <a:prstGeom prst="rect">
            <a:avLst/>
          </a:prstGeom>
        </p:spPr>
      </p:pic>
      <p:sp>
        <p:nvSpPr>
          <p:cNvPr id="4" name="文本框 3"/>
          <p:cNvSpPr txBox="1"/>
          <p:nvPr/>
        </p:nvSpPr>
        <p:spPr>
          <a:xfrm>
            <a:off x="1216977" y="1859117"/>
            <a:ext cx="5807937" cy="3416320"/>
          </a:xfrm>
          <a:prstGeom prst="rect">
            <a:avLst/>
          </a:prstGeom>
          <a:noFill/>
        </p:spPr>
        <p:txBody>
          <a:bodyPr wrap="square" rtlCol="0">
            <a:spAutoFit/>
          </a:bodyPr>
          <a:lstStyle/>
          <a:p>
            <a:pPr>
              <a:lnSpc>
                <a:spcPct val="150000"/>
              </a:lnSpc>
            </a:pPr>
            <a:r>
              <a:rPr lang="zh-CN" altLang="en-US" dirty="0"/>
              <a:t>结论：</a:t>
            </a:r>
            <a:endParaRPr lang="en-US" altLang="zh-CN" dirty="0"/>
          </a:p>
          <a:p>
            <a:pPr marL="285750" indent="-285750">
              <a:lnSpc>
                <a:spcPct val="150000"/>
              </a:lnSpc>
              <a:buFont typeface="Wingdings" panose="05000000000000000000" pitchFamily="2" charset="2"/>
              <a:buChar char="l"/>
            </a:pPr>
            <a:r>
              <a:rPr lang="zh-CN" altLang="en-US" dirty="0"/>
              <a:t>类别的群组增长模式可以用多项式来拟合，拟合的</a:t>
            </a:r>
            <a:r>
              <a:rPr lang="en-US" altLang="zh-CN" dirty="0"/>
              <a:t>R</a:t>
            </a:r>
            <a:r>
              <a:rPr lang="zh-CN" altLang="en-US" dirty="0"/>
              <a:t>方</a:t>
            </a:r>
            <a:r>
              <a:rPr lang="zh-CN" altLang="zh-CN" dirty="0"/>
              <a:t>几乎都超过</a:t>
            </a:r>
            <a:r>
              <a:rPr lang="en-US" altLang="zh-CN" dirty="0"/>
              <a:t>0.99</a:t>
            </a:r>
            <a:r>
              <a:rPr lang="zh-CN" altLang="en-US" dirty="0"/>
              <a:t>；</a:t>
            </a:r>
            <a:endParaRPr lang="en-US" altLang="zh-CN" dirty="0"/>
          </a:p>
          <a:p>
            <a:pPr marL="285750" indent="-285750">
              <a:lnSpc>
                <a:spcPct val="150000"/>
              </a:lnSpc>
              <a:buFont typeface="Wingdings" panose="05000000000000000000" pitchFamily="2" charset="2"/>
              <a:buChar char="l"/>
            </a:pPr>
            <a:r>
              <a:rPr lang="en-US" altLang="zh-CN" dirty="0"/>
              <a:t>career</a:t>
            </a:r>
            <a:r>
              <a:rPr lang="zh-CN" altLang="en-US" dirty="0"/>
              <a:t>类别的增长速度是超过目前最多的</a:t>
            </a:r>
            <a:r>
              <a:rPr lang="en-US" altLang="zh-CN" dirty="0"/>
              <a:t>tech</a:t>
            </a:r>
            <a:r>
              <a:rPr lang="zh-CN" altLang="en-US" dirty="0"/>
              <a:t>类别的，可能会在某个时刻超越</a:t>
            </a:r>
            <a:r>
              <a:rPr lang="en-US" altLang="zh-CN" dirty="0"/>
              <a:t>tech</a:t>
            </a:r>
            <a:r>
              <a:rPr lang="zh-CN" altLang="en-US" dirty="0"/>
              <a:t>，成为最多的类别；</a:t>
            </a:r>
            <a:endParaRPr lang="en-US" altLang="zh-CN" dirty="0"/>
          </a:p>
          <a:p>
            <a:pPr marL="285750" indent="-285750">
              <a:lnSpc>
                <a:spcPct val="150000"/>
              </a:lnSpc>
              <a:buFont typeface="Wingdings" panose="05000000000000000000" pitchFamily="2" charset="2"/>
              <a:buChar char="l"/>
            </a:pPr>
            <a:r>
              <a:rPr lang="zh-CN" altLang="zh-CN" dirty="0"/>
              <a:t>第三和第四有比较大的增长势头，但短时间内</a:t>
            </a:r>
            <a:r>
              <a:rPr lang="zh-CN" altLang="en-US" dirty="0"/>
              <a:t>不会有</a:t>
            </a:r>
            <a:r>
              <a:rPr lang="zh-CN" altLang="zh-CN" dirty="0"/>
              <a:t>太多的比例变化</a:t>
            </a:r>
            <a:r>
              <a:rPr lang="zh-CN" altLang="en-US" dirty="0"/>
              <a:t>；</a:t>
            </a:r>
            <a:endParaRPr lang="en-US" altLang="zh-CN" dirty="0"/>
          </a:p>
          <a:p>
            <a:pPr marL="285750" indent="-285750">
              <a:lnSpc>
                <a:spcPct val="150000"/>
              </a:lnSpc>
              <a:buFont typeface="Wingdings" panose="05000000000000000000" pitchFamily="2" charset="2"/>
              <a:buChar char="l"/>
            </a:pPr>
            <a:r>
              <a:rPr lang="zh-CN" altLang="en-US" dirty="0"/>
              <a:t>其余</a:t>
            </a:r>
            <a:r>
              <a:rPr lang="zh-CN" altLang="zh-CN" dirty="0"/>
              <a:t>的</a:t>
            </a:r>
            <a:r>
              <a:rPr lang="zh-CN" altLang="en-US" dirty="0"/>
              <a:t>类别</a:t>
            </a:r>
            <a:r>
              <a:rPr lang="zh-CN" altLang="zh-CN" dirty="0"/>
              <a:t>增长速度都比较慢，相对平稳</a:t>
            </a:r>
            <a:r>
              <a:rPr lang="zh-CN" altLang="en-US" dirty="0"/>
              <a:t>。</a:t>
            </a:r>
            <a:endParaRPr lang="en-US" altLang="zh-CN" dirty="0"/>
          </a:p>
        </p:txBody>
      </p:sp>
      <p:sp>
        <p:nvSpPr>
          <p:cNvPr id="5" name="文本框 4"/>
          <p:cNvSpPr txBox="1"/>
          <p:nvPr/>
        </p:nvSpPr>
        <p:spPr>
          <a:xfrm>
            <a:off x="3062514" y="1047099"/>
            <a:ext cx="5312229" cy="369332"/>
          </a:xfrm>
          <a:prstGeom prst="rect">
            <a:avLst/>
          </a:prstGeom>
          <a:noFill/>
        </p:spPr>
        <p:txBody>
          <a:bodyPr wrap="square" rtlCol="0">
            <a:spAutoFit/>
          </a:bodyPr>
          <a:lstStyle/>
          <a:p>
            <a:r>
              <a:rPr lang="en-US" altLang="zh-CN" dirty="0"/>
              <a:t>33</a:t>
            </a:r>
            <a:r>
              <a:rPr lang="zh-CN" altLang="en-US" dirty="0"/>
              <a:t>个类别的群组数量变化的多项式拟合曲线及预测</a:t>
            </a:r>
          </a:p>
        </p:txBody>
      </p:sp>
      <p:sp>
        <p:nvSpPr>
          <p:cNvPr id="6" name="椭圆形标注 5"/>
          <p:cNvSpPr/>
          <p:nvPr/>
        </p:nvSpPr>
        <p:spPr>
          <a:xfrm>
            <a:off x="8374743" y="1416431"/>
            <a:ext cx="1509486" cy="885371"/>
          </a:xfrm>
          <a:prstGeom prst="wedgeEllipseCallout">
            <a:avLst>
              <a:gd name="adj1" fmla="val 129072"/>
              <a:gd name="adj2" fmla="val 15306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85000"/>
                    <a:lumOff val="15000"/>
                  </a:schemeClr>
                </a:solidFill>
              </a:rPr>
              <a:t>career</a:t>
            </a:r>
            <a:endParaRPr lang="zh-CN" altLang="en-US" dirty="0">
              <a:solidFill>
                <a:schemeClr val="tx1">
                  <a:lumMod val="85000"/>
                  <a:lumOff val="15000"/>
                </a:schemeClr>
              </a:solidFill>
            </a:endParaRPr>
          </a:p>
        </p:txBody>
      </p:sp>
      <p:sp>
        <p:nvSpPr>
          <p:cNvPr id="7" name="椭圆形标注 6"/>
          <p:cNvSpPr/>
          <p:nvPr/>
        </p:nvSpPr>
        <p:spPr>
          <a:xfrm>
            <a:off x="9202057" y="547317"/>
            <a:ext cx="1509486" cy="885371"/>
          </a:xfrm>
          <a:prstGeom prst="wedgeEllipseCallout">
            <a:avLst>
              <a:gd name="adj1" fmla="val 96379"/>
              <a:gd name="adj2" fmla="val 10716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85000"/>
                    <a:lumOff val="15000"/>
                  </a:schemeClr>
                </a:solidFill>
              </a:rPr>
              <a:t>tech</a:t>
            </a:r>
            <a:endParaRPr lang="zh-CN" altLang="en-US" dirty="0">
              <a:solidFill>
                <a:schemeClr val="tx1">
                  <a:lumMod val="85000"/>
                  <a:lumOff val="15000"/>
                </a:schemeClr>
              </a:solidFill>
            </a:endParaRPr>
          </a:p>
        </p:txBody>
      </p:sp>
      <p:sp>
        <p:nvSpPr>
          <p:cNvPr id="8" name="椭圆形标注 7"/>
          <p:cNvSpPr/>
          <p:nvPr/>
        </p:nvSpPr>
        <p:spPr>
          <a:xfrm>
            <a:off x="7576457" y="2492015"/>
            <a:ext cx="1596572" cy="904350"/>
          </a:xfrm>
          <a:prstGeom prst="wedgeEllipseCallout">
            <a:avLst>
              <a:gd name="adj1" fmla="val 199634"/>
              <a:gd name="adj2" fmla="val 11369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85000"/>
                    <a:lumOff val="15000"/>
                  </a:schemeClr>
                </a:solidFill>
              </a:rPr>
              <a:t>socializing</a:t>
            </a:r>
            <a:endParaRPr lang="zh-CN" altLang="en-US" dirty="0">
              <a:solidFill>
                <a:schemeClr val="tx1">
                  <a:lumMod val="85000"/>
                  <a:lumOff val="15000"/>
                </a:schemeClr>
              </a:solidFill>
            </a:endParaRPr>
          </a:p>
        </p:txBody>
      </p:sp>
      <p:sp>
        <p:nvSpPr>
          <p:cNvPr id="9" name="椭圆形标注 8"/>
          <p:cNvSpPr/>
          <p:nvPr/>
        </p:nvSpPr>
        <p:spPr>
          <a:xfrm>
            <a:off x="7576458" y="3467411"/>
            <a:ext cx="1132112" cy="885371"/>
          </a:xfrm>
          <a:prstGeom prst="wedgeEllipseCallout">
            <a:avLst>
              <a:gd name="adj1" fmla="val 313367"/>
              <a:gd name="adj2" fmla="val 6618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85000"/>
                    <a:lumOff val="15000"/>
                  </a:schemeClr>
                </a:solidFill>
              </a:rPr>
              <a:t>health</a:t>
            </a:r>
            <a:endParaRPr lang="zh-CN" altLang="en-US" dirty="0">
              <a:solidFill>
                <a:schemeClr val="tx1">
                  <a:lumMod val="85000"/>
                  <a:lumOff val="15000"/>
                </a:schemeClr>
              </a:solidFill>
            </a:endParaRPr>
          </a:p>
        </p:txBody>
      </p:sp>
      <p:sp>
        <p:nvSpPr>
          <p:cNvPr id="10" name="灯片编号占位符 9"/>
          <p:cNvSpPr>
            <a:spLocks noGrp="1"/>
          </p:cNvSpPr>
          <p:nvPr>
            <p:ph type="sldNum" sz="quarter" idx="12"/>
          </p:nvPr>
        </p:nvSpPr>
        <p:spPr/>
        <p:txBody>
          <a:bodyPr/>
          <a:lstStyle/>
          <a:p>
            <a:fld id="{9ECF69A9-2534-4A98-AAF7-2D66B409F68A}" type="slidenum">
              <a:rPr lang="zh-CN" altLang="en-US" smtClean="0"/>
              <a:t>29</a:t>
            </a:fld>
            <a:endParaRPr lang="zh-CN" altLang="en-US"/>
          </a:p>
        </p:txBody>
      </p:sp>
    </p:spTree>
    <p:extLst>
      <p:ext uri="{BB962C8B-B14F-4D97-AF65-F5344CB8AC3E}">
        <p14:creationId xmlns:p14="http://schemas.microsoft.com/office/powerpoint/2010/main" val="2976604608"/>
      </p:ext>
    </p:extLst>
  </p:cSld>
  <p:clrMapOvr>
    <a:masterClrMapping/>
  </p:clrMapOvr>
  <p:transition>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94896"/>
          </a:xfrm>
        </p:spPr>
        <p:txBody>
          <a:bodyPr/>
          <a:lstStyle/>
          <a:p>
            <a:r>
              <a:rPr lang="zh-CN" altLang="en-US" dirty="0"/>
              <a:t>对群组整体数量的预测</a:t>
            </a:r>
          </a:p>
        </p:txBody>
      </p:sp>
      <p:graphicFrame>
        <p:nvGraphicFramePr>
          <p:cNvPr id="3" name="图表 2"/>
          <p:cNvGraphicFramePr/>
          <p:nvPr>
            <p:extLst>
              <p:ext uri="{D42A27DB-BD31-4B8C-83A1-F6EECF244321}">
                <p14:modId xmlns:p14="http://schemas.microsoft.com/office/powerpoint/2010/main" val="3200291293"/>
              </p:ext>
            </p:extLst>
          </p:nvPr>
        </p:nvGraphicFramePr>
        <p:xfrm>
          <a:off x="0" y="1016000"/>
          <a:ext cx="4862286" cy="513805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p:cNvGraphicFramePr/>
          <p:nvPr>
            <p:extLst>
              <p:ext uri="{D42A27DB-BD31-4B8C-83A1-F6EECF244321}">
                <p14:modId xmlns:p14="http://schemas.microsoft.com/office/powerpoint/2010/main" val="2583126350"/>
              </p:ext>
            </p:extLst>
          </p:nvPr>
        </p:nvGraphicFramePr>
        <p:xfrm>
          <a:off x="5036457" y="478970"/>
          <a:ext cx="6473372" cy="2786743"/>
        </p:xfrm>
        <a:graphic>
          <a:graphicData uri="http://schemas.openxmlformats.org/drawingml/2006/chart">
            <c:chart xmlns:c="http://schemas.openxmlformats.org/drawingml/2006/chart" xmlns:r="http://schemas.openxmlformats.org/officeDocument/2006/relationships" r:id="rId4"/>
          </a:graphicData>
        </a:graphic>
      </p:graphicFrame>
      <p:sp>
        <p:nvSpPr>
          <p:cNvPr id="6" name="文本框 5"/>
          <p:cNvSpPr txBox="1"/>
          <p:nvPr/>
        </p:nvSpPr>
        <p:spPr>
          <a:xfrm>
            <a:off x="5564007" y="3555998"/>
            <a:ext cx="5945822" cy="1754326"/>
          </a:xfrm>
          <a:prstGeom prst="rect">
            <a:avLst/>
          </a:prstGeom>
          <a:noFill/>
        </p:spPr>
        <p:txBody>
          <a:bodyPr wrap="square" rtlCol="0">
            <a:spAutoFit/>
          </a:bodyPr>
          <a:lstStyle/>
          <a:p>
            <a:pPr>
              <a:lnSpc>
                <a:spcPct val="150000"/>
              </a:lnSpc>
            </a:pPr>
            <a:r>
              <a:rPr lang="zh-CN" altLang="en-US" dirty="0"/>
              <a:t>结论：</a:t>
            </a:r>
            <a:endParaRPr lang="en-US" altLang="zh-CN" dirty="0"/>
          </a:p>
          <a:p>
            <a:pPr marL="285750" indent="-285750">
              <a:lnSpc>
                <a:spcPct val="150000"/>
              </a:lnSpc>
              <a:buFont typeface="Wingdings" panose="05000000000000000000" pitchFamily="2" charset="2"/>
              <a:buChar char="l"/>
            </a:pPr>
            <a:r>
              <a:rPr lang="zh-CN" altLang="en-US" dirty="0"/>
              <a:t>群组的增长速度仍然是上升的趋势，并伴有一定的起伏；</a:t>
            </a:r>
            <a:endParaRPr lang="en-US" altLang="zh-CN" dirty="0"/>
          </a:p>
          <a:p>
            <a:pPr marL="285750" indent="-285750">
              <a:lnSpc>
                <a:spcPct val="150000"/>
              </a:lnSpc>
              <a:buFont typeface="Wingdings" panose="05000000000000000000" pitchFamily="2" charset="2"/>
              <a:buChar char="l"/>
            </a:pPr>
            <a:r>
              <a:rPr lang="zh-CN" altLang="en-US" dirty="0"/>
              <a:t>在一年的时间后，群组的总数量会增加大约</a:t>
            </a:r>
            <a:r>
              <a:rPr lang="en-US" altLang="zh-CN" dirty="0"/>
              <a:t>67%</a:t>
            </a:r>
            <a:r>
              <a:rPr lang="zh-CN" altLang="en-US" dirty="0"/>
              <a:t>。</a:t>
            </a:r>
            <a:endParaRPr lang="en-US" altLang="zh-CN" dirty="0"/>
          </a:p>
        </p:txBody>
      </p:sp>
      <p:sp>
        <p:nvSpPr>
          <p:cNvPr id="4" name="灯片编号占位符 3"/>
          <p:cNvSpPr>
            <a:spLocks noGrp="1"/>
          </p:cNvSpPr>
          <p:nvPr>
            <p:ph type="sldNum" sz="quarter" idx="12"/>
          </p:nvPr>
        </p:nvSpPr>
        <p:spPr/>
        <p:txBody>
          <a:bodyPr/>
          <a:lstStyle/>
          <a:p>
            <a:fld id="{9ECF69A9-2534-4A98-AAF7-2D66B409F68A}" type="slidenum">
              <a:rPr lang="zh-CN" altLang="en-US" smtClean="0"/>
              <a:t>30</a:t>
            </a:fld>
            <a:endParaRPr lang="zh-CN" altLang="en-US"/>
          </a:p>
        </p:txBody>
      </p:sp>
    </p:spTree>
    <p:extLst>
      <p:ext uri="{BB962C8B-B14F-4D97-AF65-F5344CB8AC3E}">
        <p14:creationId xmlns:p14="http://schemas.microsoft.com/office/powerpoint/2010/main" val="908397233"/>
      </p:ext>
    </p:extLst>
  </p:cSld>
  <p:clrMapOvr>
    <a:masterClrMapping/>
  </p:clrMapOvr>
  <p:transition>
    <p:push/>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0"/>
            <a:ext cx="10058400" cy="894896"/>
          </a:xfrm>
        </p:spPr>
        <p:txBody>
          <a:bodyPr/>
          <a:lstStyle/>
          <a:p>
            <a:r>
              <a:rPr lang="zh-CN" altLang="en-US" dirty="0"/>
              <a:t>总结</a:t>
            </a:r>
          </a:p>
        </p:txBody>
      </p:sp>
      <p:sp>
        <p:nvSpPr>
          <p:cNvPr id="3" name="文本框 2"/>
          <p:cNvSpPr txBox="1"/>
          <p:nvPr/>
        </p:nvSpPr>
        <p:spPr>
          <a:xfrm>
            <a:off x="256222" y="1015998"/>
            <a:ext cx="5689600" cy="4996240"/>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zh-CN" dirty="0"/>
              <a:t>分析</a:t>
            </a:r>
            <a:r>
              <a:rPr lang="zh-CN" altLang="en-US" dirty="0"/>
              <a:t>了</a:t>
            </a:r>
            <a:r>
              <a:rPr lang="en-US" altLang="zh-CN" dirty="0"/>
              <a:t>meetup</a:t>
            </a:r>
            <a:r>
              <a:rPr lang="zh-CN" altLang="zh-CN" dirty="0"/>
              <a:t>网络的结构</a:t>
            </a:r>
            <a:r>
              <a:rPr lang="zh-CN" altLang="en-US" dirty="0"/>
              <a:t>，</a:t>
            </a:r>
            <a:r>
              <a:rPr lang="zh-CN" altLang="zh-CN" dirty="0"/>
              <a:t>实体的属性，以及不同实体之间的关系</a:t>
            </a:r>
            <a:r>
              <a:rPr lang="zh-CN" altLang="en-US" dirty="0"/>
              <a:t>；</a:t>
            </a:r>
            <a:endParaRPr lang="en-US" altLang="zh-CN" dirty="0"/>
          </a:p>
          <a:p>
            <a:pPr marL="285750" indent="-285750">
              <a:lnSpc>
                <a:spcPct val="200000"/>
              </a:lnSpc>
              <a:buFont typeface="Wingdings" panose="05000000000000000000" pitchFamily="2" charset="2"/>
              <a:buChar char="l"/>
            </a:pPr>
            <a:r>
              <a:rPr lang="zh-CN" altLang="zh-CN" dirty="0"/>
              <a:t>对大的群体进行</a:t>
            </a:r>
            <a:r>
              <a:rPr lang="zh-CN" altLang="en-US" dirty="0"/>
              <a:t>小尺度</a:t>
            </a:r>
            <a:r>
              <a:rPr lang="zh-CN" altLang="zh-CN" dirty="0"/>
              <a:t>的划分，分析群体内部的差异</a:t>
            </a:r>
            <a:r>
              <a:rPr lang="zh-CN" altLang="en-US" dirty="0"/>
              <a:t>；</a:t>
            </a:r>
            <a:endParaRPr lang="en-US" altLang="zh-CN" dirty="0"/>
          </a:p>
          <a:p>
            <a:pPr marL="285750" indent="-285750">
              <a:lnSpc>
                <a:spcPct val="200000"/>
              </a:lnSpc>
              <a:buFont typeface="Wingdings" panose="05000000000000000000" pitchFamily="2" charset="2"/>
              <a:buChar char="l"/>
            </a:pPr>
            <a:r>
              <a:rPr lang="zh-CN" altLang="zh-CN" dirty="0"/>
              <a:t>在大量的群体中选取出一些具有一定的代表性和典型性的群体，通过对典型群体进行分析，得到在整个社区中可能普遍适用的结论</a:t>
            </a:r>
            <a:r>
              <a:rPr lang="zh-CN" altLang="en-US" dirty="0"/>
              <a:t>；</a:t>
            </a:r>
            <a:endParaRPr lang="en-US" altLang="zh-CN" dirty="0"/>
          </a:p>
          <a:p>
            <a:pPr marL="285750" indent="-285750">
              <a:lnSpc>
                <a:spcPct val="200000"/>
              </a:lnSpc>
              <a:buFont typeface="Wingdings" panose="05000000000000000000" pitchFamily="2" charset="2"/>
              <a:buChar char="l"/>
            </a:pPr>
            <a:r>
              <a:rPr lang="zh-CN" altLang="zh-CN" dirty="0"/>
              <a:t>对组成群体的个体进行量化的运算，分析同一群体内部的个体与不同群体之间的个体的差异性</a:t>
            </a:r>
            <a:r>
              <a:rPr lang="zh-CN" altLang="en-US" dirty="0"/>
              <a:t>；</a:t>
            </a:r>
            <a:endParaRPr lang="en-US" altLang="zh-CN" dirty="0"/>
          </a:p>
        </p:txBody>
      </p:sp>
      <p:sp>
        <p:nvSpPr>
          <p:cNvPr id="4" name="文本框 3"/>
          <p:cNvSpPr txBox="1"/>
          <p:nvPr/>
        </p:nvSpPr>
        <p:spPr>
          <a:xfrm>
            <a:off x="6072007" y="1015998"/>
            <a:ext cx="5945822" cy="2780248"/>
          </a:xfrm>
          <a:prstGeom prst="rect">
            <a:avLst/>
          </a:prstGeom>
          <a:noFill/>
        </p:spPr>
        <p:txBody>
          <a:bodyPr wrap="square" rtlCol="0">
            <a:spAutoFit/>
          </a:bodyPr>
          <a:lstStyle/>
          <a:p>
            <a:pPr marL="285750" indent="-285750">
              <a:lnSpc>
                <a:spcPct val="200000"/>
              </a:lnSpc>
              <a:buFont typeface="Wingdings" panose="05000000000000000000" pitchFamily="2" charset="2"/>
              <a:buChar char="l"/>
            </a:pPr>
            <a:r>
              <a:rPr lang="zh-CN" altLang="zh-CN" dirty="0"/>
              <a:t>分析</a:t>
            </a:r>
            <a:r>
              <a:rPr lang="zh-CN" altLang="en-US" dirty="0"/>
              <a:t>了</a:t>
            </a:r>
            <a:r>
              <a:rPr lang="zh-CN" altLang="zh-CN" dirty="0"/>
              <a:t>群体发起活动时所表现的行为特性</a:t>
            </a:r>
            <a:r>
              <a:rPr lang="zh-CN" altLang="en-US" dirty="0"/>
              <a:t>；</a:t>
            </a:r>
            <a:endParaRPr lang="en-US" altLang="zh-CN" dirty="0"/>
          </a:p>
          <a:p>
            <a:pPr marL="285750" indent="-285750">
              <a:lnSpc>
                <a:spcPct val="200000"/>
              </a:lnSpc>
              <a:buFont typeface="Wingdings" panose="05000000000000000000" pitchFamily="2" charset="2"/>
              <a:buChar char="l"/>
            </a:pPr>
            <a:r>
              <a:rPr lang="zh-CN" altLang="zh-CN" dirty="0"/>
              <a:t>从时间的维度观察群体的形成过程以及个体在不同群体之间</a:t>
            </a:r>
            <a:r>
              <a:rPr lang="zh-CN" altLang="en-US" dirty="0"/>
              <a:t>的行为特性；</a:t>
            </a:r>
            <a:endParaRPr lang="en-US" altLang="zh-CN" dirty="0"/>
          </a:p>
          <a:p>
            <a:pPr marL="285750" indent="-285750">
              <a:lnSpc>
                <a:spcPct val="200000"/>
              </a:lnSpc>
              <a:buFont typeface="Wingdings" panose="05000000000000000000" pitchFamily="2" charset="2"/>
              <a:buChar char="l"/>
            </a:pPr>
            <a:r>
              <a:rPr lang="zh-CN" altLang="zh-CN" dirty="0"/>
              <a:t>根据不同实体的时间序列对网站未来一段时间的发展趋势做出一定的预测</a:t>
            </a:r>
            <a:r>
              <a:rPr lang="zh-CN" altLang="en-US" dirty="0"/>
              <a:t>；</a:t>
            </a:r>
            <a:endParaRPr lang="en-US" altLang="zh-CN" dirty="0"/>
          </a:p>
        </p:txBody>
      </p:sp>
      <p:sp>
        <p:nvSpPr>
          <p:cNvPr id="5" name="灯片编号占位符 4"/>
          <p:cNvSpPr>
            <a:spLocks noGrp="1"/>
          </p:cNvSpPr>
          <p:nvPr>
            <p:ph type="sldNum" sz="quarter" idx="12"/>
          </p:nvPr>
        </p:nvSpPr>
        <p:spPr/>
        <p:txBody>
          <a:bodyPr/>
          <a:lstStyle/>
          <a:p>
            <a:fld id="{9ECF69A9-2534-4A98-AAF7-2D66B409F68A}" type="slidenum">
              <a:rPr lang="zh-CN" altLang="en-US" smtClean="0"/>
              <a:t>31</a:t>
            </a:fld>
            <a:endParaRPr lang="zh-CN" altLang="en-US"/>
          </a:p>
        </p:txBody>
      </p:sp>
    </p:spTree>
    <p:extLst>
      <p:ext uri="{BB962C8B-B14F-4D97-AF65-F5344CB8AC3E}">
        <p14:creationId xmlns:p14="http://schemas.microsoft.com/office/powerpoint/2010/main" val="369710102"/>
      </p:ext>
    </p:extLst>
  </p:cSld>
  <p:clrMapOvr>
    <a:masterClrMapping/>
  </p:clrMapOvr>
  <p:transition>
    <p:push/>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585021" y="582255"/>
            <a:ext cx="3854244" cy="1202299"/>
          </a:xfrm>
        </p:spPr>
        <p:txBody>
          <a:bodyPr>
            <a:normAutofit/>
          </a:bodyPr>
          <a:lstStyle/>
          <a:p>
            <a:r>
              <a:rPr lang="en-US" altLang="zh-CN" sz="6000" b="1" dirty="0"/>
              <a:t>Thanks</a:t>
            </a:r>
            <a:r>
              <a:rPr lang="zh-CN" altLang="en-US" sz="6000" b="1" dirty="0"/>
              <a:t>！</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2542" y="1345898"/>
            <a:ext cx="10058400" cy="5067551"/>
          </a:xfrm>
          <a:prstGeom prst="rect">
            <a:avLst/>
          </a:prstGeom>
        </p:spPr>
      </p:pic>
      <p:sp>
        <p:nvSpPr>
          <p:cNvPr id="3" name="灯片编号占位符 2"/>
          <p:cNvSpPr>
            <a:spLocks noGrp="1"/>
          </p:cNvSpPr>
          <p:nvPr>
            <p:ph type="sldNum" sz="quarter" idx="12"/>
          </p:nvPr>
        </p:nvSpPr>
        <p:spPr/>
        <p:txBody>
          <a:bodyPr/>
          <a:lstStyle/>
          <a:p>
            <a:fld id="{9ECF69A9-2534-4A98-AAF7-2D66B409F68A}" type="slidenum">
              <a:rPr lang="zh-CN" altLang="en-US" smtClean="0"/>
              <a:t>32</a:t>
            </a:fld>
            <a:endParaRPr lang="zh-CN" altLang="en-US"/>
          </a:p>
        </p:txBody>
      </p:sp>
    </p:spTree>
    <p:extLst>
      <p:ext uri="{BB962C8B-B14F-4D97-AF65-F5344CB8AC3E}">
        <p14:creationId xmlns:p14="http://schemas.microsoft.com/office/powerpoint/2010/main" val="718812176"/>
      </p:ext>
    </p:extLst>
  </p:cSld>
  <p:clrMapOvr>
    <a:masterClrMapping/>
  </p:clrMapOvr>
  <p:transition>
    <p:push/>
  </p:transition>
</p:sld>
</file>

<file path=ppt/theme/theme1.xml><?xml version="1.0" encoding="utf-8"?>
<a:theme xmlns:a="http://schemas.openxmlformats.org/drawingml/2006/main" name="回顾">
  <a:themeElements>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回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回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3.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4.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5.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6.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7.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8.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9.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0.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1.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2.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3.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4.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5.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6.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7.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8.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19.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0.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1.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2.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3.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4.xml><?xml version="1.0" encoding="utf-8"?>
<a:themeOverride xmlns:a="http://schemas.openxmlformats.org/drawingml/2006/main">
  <a:clrScheme name="回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2383</TotalTime>
  <Words>2508</Words>
  <Application>Microsoft Office PowerPoint</Application>
  <PresentationFormat>宽屏</PresentationFormat>
  <Paragraphs>473</Paragraphs>
  <Slides>32</Slides>
  <Notes>25</Notes>
  <HiddenSlides>4</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32</vt:i4>
      </vt:variant>
    </vt:vector>
  </HeadingPairs>
  <TitlesOfParts>
    <vt:vector size="42" baseType="lpstr">
      <vt:lpstr>等线</vt:lpstr>
      <vt:lpstr>思源黑体 Normal</vt:lpstr>
      <vt:lpstr>思源宋体 CN</vt:lpstr>
      <vt:lpstr>宋体</vt:lpstr>
      <vt:lpstr>Calibri</vt:lpstr>
      <vt:lpstr>Calibri Light</vt:lpstr>
      <vt:lpstr>Cambria Math</vt:lpstr>
      <vt:lpstr>Times New Roman</vt:lpstr>
      <vt:lpstr>Wingdings</vt:lpstr>
      <vt:lpstr>回顾</vt:lpstr>
      <vt:lpstr>社交网络中群体行为分析</vt:lpstr>
      <vt:lpstr>目录</vt:lpstr>
      <vt:lpstr>研究背景与现状</vt:lpstr>
      <vt:lpstr>研究对象</vt:lpstr>
      <vt:lpstr>Meetup的结构</vt:lpstr>
      <vt:lpstr>群组的分布</vt:lpstr>
      <vt:lpstr>群组的评分</vt:lpstr>
      <vt:lpstr>群组的区域及评分</vt:lpstr>
      <vt:lpstr>事件的区域分布及付费要求</vt:lpstr>
      <vt:lpstr>事件的区域分布及付费需求</vt:lpstr>
      <vt:lpstr>事件的时长特征</vt:lpstr>
      <vt:lpstr>事件的时长特征</vt:lpstr>
      <vt:lpstr>事件举行场地的评分情况</vt:lpstr>
      <vt:lpstr>事件举行场地的评分情况</vt:lpstr>
      <vt:lpstr>话题的结构</vt:lpstr>
      <vt:lpstr>话题中群组、会员与子话题数量的关系</vt:lpstr>
      <vt:lpstr>话题的吸引力</vt:lpstr>
      <vt:lpstr>话题与群组类别的关联</vt:lpstr>
      <vt:lpstr>会员关注话题的规律</vt:lpstr>
      <vt:lpstr>会员的相似性</vt:lpstr>
      <vt:lpstr>群组规模</vt:lpstr>
      <vt:lpstr>群组规模的区域变化</vt:lpstr>
      <vt:lpstr>群组规模的类别变化</vt:lpstr>
      <vt:lpstr>群组自身的规模</vt:lpstr>
      <vt:lpstr>群组类别的成员稳定性</vt:lpstr>
      <vt:lpstr>会员的加入群组的规律</vt:lpstr>
      <vt:lpstr>会员的活跃性</vt:lpstr>
      <vt:lpstr>事件的组织规律</vt:lpstr>
      <vt:lpstr>对不同类别的群组规模预测</vt:lpstr>
      <vt:lpstr>对群组整体数量的预测</vt:lpstr>
      <vt:lpstr>总结</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社交网络中的群体行为分析</dc:title>
  <dc:creator>Rongren Xu</dc:creator>
  <cp:lastModifiedBy>Xuu Rongen</cp:lastModifiedBy>
  <cp:revision>142</cp:revision>
  <dcterms:created xsi:type="dcterms:W3CDTF">2018-03-08T10:50:26Z</dcterms:created>
  <dcterms:modified xsi:type="dcterms:W3CDTF">2021-03-19T13:33:33Z</dcterms:modified>
</cp:coreProperties>
</file>