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p:sldMasterIdLst>
    <p:sldMasterId id="2147483648" r:id="rId1"/>
  </p:sldMasterIdLst>
  <p:sldIdLst>
    <p:sldId id="256" r:id="rId2"/>
    <p:sldId id="258" r:id="rId3"/>
    <p:sldId id="257" r:id="rId4"/>
    <p:sldId id="259" r:id="rId5"/>
    <p:sldId id="260" r:id="rId6"/>
    <p:sldId id="261" r:id="rId7"/>
    <p:sldId id="264" r:id="rId8"/>
    <p:sldId id="263" r:id="rId9"/>
    <p:sldId id="262" r:id="rId10"/>
  </p:sldIdLst>
  <p:sldSz cx="9144000" cy="6858000" type="screen4x3"/>
  <p:notesSz cx="6858000" cy="91440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60"/>
  </p:normalViewPr>
  <p:slideViewPr>
    <p:cSldViewPr>
      <p:cViewPr varScale="1">
        <p:scale>
          <a:sx n="109" d="100"/>
          <a:sy n="109" d="100"/>
        </p:scale>
        <p:origin x="984"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C1114F44-BCD1-DFB2-17A6-14F1717EB0D2}"/>
              </a:ext>
            </a:extLst>
          </p:cNvPr>
          <p:cNvSpPr>
            <a:spLocks noGrp="1"/>
          </p:cNvSpPr>
          <p:nvPr>
            <p:ph type="dt" sz="half" idx="10"/>
          </p:nvPr>
        </p:nvSpPr>
        <p:spPr/>
        <p:txBody>
          <a:bodyPr/>
          <a:lstStyle>
            <a:lvl1pPr>
              <a:defRPr/>
            </a:lvl1pPr>
          </a:lstStyle>
          <a:p>
            <a:pPr>
              <a:defRPr/>
            </a:pPr>
            <a:fld id="{021145D6-318F-614F-A6F7-CF59A5C1099D}" type="datetimeFigureOut">
              <a:rPr lang="zh-CN" altLang="en-US"/>
              <a:pPr>
                <a:defRPr/>
              </a:pPr>
              <a:t>2026/4/30</a:t>
            </a:fld>
            <a:endParaRPr lang="zh-CN" altLang="en-US"/>
          </a:p>
        </p:txBody>
      </p:sp>
      <p:sp>
        <p:nvSpPr>
          <p:cNvPr id="5" name="页脚占位符 4">
            <a:extLst>
              <a:ext uri="{FF2B5EF4-FFF2-40B4-BE49-F238E27FC236}">
                <a16:creationId xmlns:a16="http://schemas.microsoft.com/office/drawing/2014/main" id="{B2AA0273-08F7-89F7-B3A3-02AC80A15B4B}"/>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4665EE5E-02B9-6585-A27C-35BE443268C6}"/>
              </a:ext>
            </a:extLst>
          </p:cNvPr>
          <p:cNvSpPr>
            <a:spLocks noGrp="1"/>
          </p:cNvSpPr>
          <p:nvPr>
            <p:ph type="sldNum" sz="quarter" idx="12"/>
          </p:nvPr>
        </p:nvSpPr>
        <p:spPr/>
        <p:txBody>
          <a:bodyPr/>
          <a:lstStyle>
            <a:lvl1pPr>
              <a:defRPr/>
            </a:lvl1pPr>
          </a:lstStyle>
          <a:p>
            <a:pPr>
              <a:defRPr/>
            </a:pPr>
            <a:fld id="{6CDE7015-934C-FF43-BFDB-A4E2DFEC29C4}" type="slidenum">
              <a:rPr lang="zh-CN" altLang="en-US"/>
              <a:pPr>
                <a:defRPr/>
              </a:pPr>
              <a:t>‹#›</a:t>
            </a:fld>
            <a:endParaRPr lang="en-US" altLang="zh-CN"/>
          </a:p>
        </p:txBody>
      </p:sp>
    </p:spTree>
    <p:extLst>
      <p:ext uri="{BB962C8B-B14F-4D97-AF65-F5344CB8AC3E}">
        <p14:creationId xmlns:p14="http://schemas.microsoft.com/office/powerpoint/2010/main" val="3077961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BCA4E780-5CBA-FCB1-6090-4EF081071F8B}"/>
              </a:ext>
            </a:extLst>
          </p:cNvPr>
          <p:cNvSpPr>
            <a:spLocks noGrp="1"/>
          </p:cNvSpPr>
          <p:nvPr>
            <p:ph type="dt" sz="half" idx="10"/>
          </p:nvPr>
        </p:nvSpPr>
        <p:spPr/>
        <p:txBody>
          <a:bodyPr/>
          <a:lstStyle>
            <a:lvl1pPr>
              <a:defRPr/>
            </a:lvl1pPr>
          </a:lstStyle>
          <a:p>
            <a:pPr>
              <a:defRPr/>
            </a:pPr>
            <a:fld id="{5E8D9F4D-985E-0140-B419-AF5637E80C0F}" type="datetimeFigureOut">
              <a:rPr lang="zh-CN" altLang="en-US"/>
              <a:pPr>
                <a:defRPr/>
              </a:pPr>
              <a:t>2026/4/30</a:t>
            </a:fld>
            <a:endParaRPr lang="zh-CN" altLang="en-US"/>
          </a:p>
        </p:txBody>
      </p:sp>
      <p:sp>
        <p:nvSpPr>
          <p:cNvPr id="5" name="页脚占位符 4">
            <a:extLst>
              <a:ext uri="{FF2B5EF4-FFF2-40B4-BE49-F238E27FC236}">
                <a16:creationId xmlns:a16="http://schemas.microsoft.com/office/drawing/2014/main" id="{F4925C13-903A-73F8-A810-A580E29143D1}"/>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B8994D77-9E8A-BF8D-0931-ACC6CBA3D5FE}"/>
              </a:ext>
            </a:extLst>
          </p:cNvPr>
          <p:cNvSpPr>
            <a:spLocks noGrp="1"/>
          </p:cNvSpPr>
          <p:nvPr>
            <p:ph type="sldNum" sz="quarter" idx="12"/>
          </p:nvPr>
        </p:nvSpPr>
        <p:spPr/>
        <p:txBody>
          <a:bodyPr/>
          <a:lstStyle>
            <a:lvl1pPr>
              <a:defRPr/>
            </a:lvl1pPr>
          </a:lstStyle>
          <a:p>
            <a:pPr>
              <a:defRPr/>
            </a:pPr>
            <a:fld id="{936A5C56-D7B6-CE4C-BC8B-9DF6DA98E0CA}" type="slidenum">
              <a:rPr lang="zh-CN" altLang="en-US"/>
              <a:pPr>
                <a:defRPr/>
              </a:pPr>
              <a:t>‹#›</a:t>
            </a:fld>
            <a:endParaRPr lang="en-US" altLang="zh-CN"/>
          </a:p>
        </p:txBody>
      </p:sp>
    </p:spTree>
    <p:extLst>
      <p:ext uri="{BB962C8B-B14F-4D97-AF65-F5344CB8AC3E}">
        <p14:creationId xmlns:p14="http://schemas.microsoft.com/office/powerpoint/2010/main" val="3418251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779B0049-9926-CC38-44A8-554EFC41B132}"/>
              </a:ext>
            </a:extLst>
          </p:cNvPr>
          <p:cNvSpPr>
            <a:spLocks noGrp="1"/>
          </p:cNvSpPr>
          <p:nvPr>
            <p:ph type="dt" sz="half" idx="10"/>
          </p:nvPr>
        </p:nvSpPr>
        <p:spPr/>
        <p:txBody>
          <a:bodyPr/>
          <a:lstStyle>
            <a:lvl1pPr>
              <a:defRPr/>
            </a:lvl1pPr>
          </a:lstStyle>
          <a:p>
            <a:pPr>
              <a:defRPr/>
            </a:pPr>
            <a:fld id="{5D94169C-912D-A04C-B4A7-2FE423EC61AA}" type="datetimeFigureOut">
              <a:rPr lang="zh-CN" altLang="en-US"/>
              <a:pPr>
                <a:defRPr/>
              </a:pPr>
              <a:t>2026/4/30</a:t>
            </a:fld>
            <a:endParaRPr lang="zh-CN" altLang="en-US"/>
          </a:p>
        </p:txBody>
      </p:sp>
      <p:sp>
        <p:nvSpPr>
          <p:cNvPr id="5" name="页脚占位符 4">
            <a:extLst>
              <a:ext uri="{FF2B5EF4-FFF2-40B4-BE49-F238E27FC236}">
                <a16:creationId xmlns:a16="http://schemas.microsoft.com/office/drawing/2014/main" id="{A683E591-3A84-FC1A-F5D1-C0CBCD6933B2}"/>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38B57EFA-5D89-03E8-8C75-C7070298B331}"/>
              </a:ext>
            </a:extLst>
          </p:cNvPr>
          <p:cNvSpPr>
            <a:spLocks noGrp="1"/>
          </p:cNvSpPr>
          <p:nvPr>
            <p:ph type="sldNum" sz="quarter" idx="12"/>
          </p:nvPr>
        </p:nvSpPr>
        <p:spPr/>
        <p:txBody>
          <a:bodyPr/>
          <a:lstStyle>
            <a:lvl1pPr>
              <a:defRPr/>
            </a:lvl1pPr>
          </a:lstStyle>
          <a:p>
            <a:pPr>
              <a:defRPr/>
            </a:pPr>
            <a:fld id="{898AF9F4-7B52-CA4E-9AE6-771D6816C85E}" type="slidenum">
              <a:rPr lang="zh-CN" altLang="en-US"/>
              <a:pPr>
                <a:defRPr/>
              </a:pPr>
              <a:t>‹#›</a:t>
            </a:fld>
            <a:endParaRPr lang="en-US" altLang="zh-CN"/>
          </a:p>
        </p:txBody>
      </p:sp>
    </p:spTree>
    <p:extLst>
      <p:ext uri="{BB962C8B-B14F-4D97-AF65-F5344CB8AC3E}">
        <p14:creationId xmlns:p14="http://schemas.microsoft.com/office/powerpoint/2010/main" val="2969416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a16="http://schemas.microsoft.com/office/drawing/2014/main" id="{0EDEE9EA-CB2C-8353-C42E-8226F363A79B}"/>
              </a:ext>
            </a:extLst>
          </p:cNvPr>
          <p:cNvSpPr>
            <a:spLocks noGrp="1"/>
          </p:cNvSpPr>
          <p:nvPr>
            <p:ph type="dt" sz="half" idx="10"/>
          </p:nvPr>
        </p:nvSpPr>
        <p:spPr/>
        <p:txBody>
          <a:bodyPr/>
          <a:lstStyle>
            <a:lvl1pPr>
              <a:defRPr/>
            </a:lvl1pPr>
          </a:lstStyle>
          <a:p>
            <a:pPr>
              <a:defRPr/>
            </a:pPr>
            <a:fld id="{446E193C-3BC4-9F43-8E1C-109AB2FB6A1B}" type="datetimeFigureOut">
              <a:rPr lang="zh-CN" altLang="en-US"/>
              <a:pPr>
                <a:defRPr/>
              </a:pPr>
              <a:t>2026/4/30</a:t>
            </a:fld>
            <a:endParaRPr lang="zh-CN" altLang="en-US"/>
          </a:p>
        </p:txBody>
      </p:sp>
      <p:sp>
        <p:nvSpPr>
          <p:cNvPr id="6" name="页脚占位符 4">
            <a:extLst>
              <a:ext uri="{FF2B5EF4-FFF2-40B4-BE49-F238E27FC236}">
                <a16:creationId xmlns:a16="http://schemas.microsoft.com/office/drawing/2014/main" id="{C66AA70E-0246-6F46-B3B0-59F6E90D674A}"/>
              </a:ext>
            </a:extLst>
          </p:cNvPr>
          <p:cNvSpPr>
            <a:spLocks noGrp="1"/>
          </p:cNvSpPr>
          <p:nvPr>
            <p:ph type="ftr" sz="quarter" idx="11"/>
          </p:nvPr>
        </p:nvSpPr>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60E32274-7DB3-2424-4BB6-BABF8C706915}"/>
              </a:ext>
            </a:extLst>
          </p:cNvPr>
          <p:cNvSpPr>
            <a:spLocks noGrp="1"/>
          </p:cNvSpPr>
          <p:nvPr>
            <p:ph type="sldNum" sz="quarter" idx="12"/>
          </p:nvPr>
        </p:nvSpPr>
        <p:spPr/>
        <p:txBody>
          <a:bodyPr/>
          <a:lstStyle>
            <a:lvl1pPr>
              <a:defRPr/>
            </a:lvl1pPr>
          </a:lstStyle>
          <a:p>
            <a:pPr>
              <a:defRPr/>
            </a:pPr>
            <a:fld id="{8319C3B2-9E54-DF4F-94B4-206949DBAFB7}" type="slidenum">
              <a:rPr lang="zh-CN" altLang="en-US"/>
              <a:pPr>
                <a:defRPr/>
              </a:pPr>
              <a:t>‹#›</a:t>
            </a:fld>
            <a:endParaRPr lang="en-US" altLang="zh-CN"/>
          </a:p>
        </p:txBody>
      </p:sp>
    </p:spTree>
    <p:extLst>
      <p:ext uri="{BB962C8B-B14F-4D97-AF65-F5344CB8AC3E}">
        <p14:creationId xmlns:p14="http://schemas.microsoft.com/office/powerpoint/2010/main" val="2481233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a:extLst>
              <a:ext uri="{FF2B5EF4-FFF2-40B4-BE49-F238E27FC236}">
                <a16:creationId xmlns:a16="http://schemas.microsoft.com/office/drawing/2014/main" id="{F5C8525D-B139-61BD-65FD-5D792B01711A}"/>
              </a:ext>
            </a:extLst>
          </p:cNvPr>
          <p:cNvSpPr>
            <a:spLocks noGrp="1"/>
          </p:cNvSpPr>
          <p:nvPr>
            <p:ph type="dt" sz="half" idx="10"/>
          </p:nvPr>
        </p:nvSpPr>
        <p:spPr/>
        <p:txBody>
          <a:bodyPr/>
          <a:lstStyle>
            <a:lvl1pPr>
              <a:defRPr/>
            </a:lvl1pPr>
          </a:lstStyle>
          <a:p>
            <a:pPr>
              <a:defRPr/>
            </a:pPr>
            <a:fld id="{6D0DDFAA-52FE-F24A-AFB2-3DD35C27CA62}" type="datetimeFigureOut">
              <a:rPr lang="zh-CN" altLang="en-US"/>
              <a:pPr>
                <a:defRPr/>
              </a:pPr>
              <a:t>2026/4/30</a:t>
            </a:fld>
            <a:endParaRPr lang="zh-CN" altLang="en-US"/>
          </a:p>
        </p:txBody>
      </p:sp>
      <p:sp>
        <p:nvSpPr>
          <p:cNvPr id="8" name="页脚占位符 4">
            <a:extLst>
              <a:ext uri="{FF2B5EF4-FFF2-40B4-BE49-F238E27FC236}">
                <a16:creationId xmlns:a16="http://schemas.microsoft.com/office/drawing/2014/main" id="{3AF84574-AB9E-4201-D071-D6A4DAB0F693}"/>
              </a:ext>
            </a:extLst>
          </p:cNvPr>
          <p:cNvSpPr>
            <a:spLocks noGrp="1"/>
          </p:cNvSpPr>
          <p:nvPr>
            <p:ph type="ftr" sz="quarter" idx="11"/>
          </p:nvPr>
        </p:nvSpPr>
        <p:spPr/>
        <p:txBody>
          <a:bodyPr/>
          <a:lstStyle>
            <a:lvl1pPr>
              <a:defRPr/>
            </a:lvl1pPr>
          </a:lstStyle>
          <a:p>
            <a:pPr>
              <a:defRPr/>
            </a:pPr>
            <a:endParaRPr lang="zh-CN" altLang="en-US"/>
          </a:p>
        </p:txBody>
      </p:sp>
      <p:sp>
        <p:nvSpPr>
          <p:cNvPr id="9" name="灯片编号占位符 5">
            <a:extLst>
              <a:ext uri="{FF2B5EF4-FFF2-40B4-BE49-F238E27FC236}">
                <a16:creationId xmlns:a16="http://schemas.microsoft.com/office/drawing/2014/main" id="{3BFB522D-BDD2-2E40-38E9-3694359D906A}"/>
              </a:ext>
            </a:extLst>
          </p:cNvPr>
          <p:cNvSpPr>
            <a:spLocks noGrp="1"/>
          </p:cNvSpPr>
          <p:nvPr>
            <p:ph type="sldNum" sz="quarter" idx="12"/>
          </p:nvPr>
        </p:nvSpPr>
        <p:spPr/>
        <p:txBody>
          <a:bodyPr/>
          <a:lstStyle>
            <a:lvl1pPr>
              <a:defRPr/>
            </a:lvl1pPr>
          </a:lstStyle>
          <a:p>
            <a:pPr>
              <a:defRPr/>
            </a:pPr>
            <a:fld id="{8B9CB61A-B330-A84F-B169-B40E3C6FA107}" type="slidenum">
              <a:rPr lang="zh-CN" altLang="en-US"/>
              <a:pPr>
                <a:defRPr/>
              </a:pPr>
              <a:t>‹#›</a:t>
            </a:fld>
            <a:endParaRPr lang="en-US" altLang="zh-CN"/>
          </a:p>
        </p:txBody>
      </p:sp>
    </p:spTree>
    <p:extLst>
      <p:ext uri="{BB962C8B-B14F-4D97-AF65-F5344CB8AC3E}">
        <p14:creationId xmlns:p14="http://schemas.microsoft.com/office/powerpoint/2010/main" val="1484146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a:extLst>
              <a:ext uri="{FF2B5EF4-FFF2-40B4-BE49-F238E27FC236}">
                <a16:creationId xmlns:a16="http://schemas.microsoft.com/office/drawing/2014/main" id="{C4A348FA-B94C-512C-9BE4-42BD64B2E5AA}"/>
              </a:ext>
            </a:extLst>
          </p:cNvPr>
          <p:cNvSpPr>
            <a:spLocks noGrp="1"/>
          </p:cNvSpPr>
          <p:nvPr>
            <p:ph type="dt" sz="half" idx="10"/>
          </p:nvPr>
        </p:nvSpPr>
        <p:spPr/>
        <p:txBody>
          <a:bodyPr/>
          <a:lstStyle>
            <a:lvl1pPr>
              <a:defRPr/>
            </a:lvl1pPr>
          </a:lstStyle>
          <a:p>
            <a:pPr>
              <a:defRPr/>
            </a:pPr>
            <a:fld id="{AC008918-8F6B-4743-8551-48C8E3C6E95F}" type="datetimeFigureOut">
              <a:rPr lang="zh-CN" altLang="en-US"/>
              <a:pPr>
                <a:defRPr/>
              </a:pPr>
              <a:t>2026/4/30</a:t>
            </a:fld>
            <a:endParaRPr lang="zh-CN" altLang="en-US"/>
          </a:p>
        </p:txBody>
      </p:sp>
      <p:sp>
        <p:nvSpPr>
          <p:cNvPr id="4" name="页脚占位符 4">
            <a:extLst>
              <a:ext uri="{FF2B5EF4-FFF2-40B4-BE49-F238E27FC236}">
                <a16:creationId xmlns:a16="http://schemas.microsoft.com/office/drawing/2014/main" id="{E785E477-3AE3-3725-1BCC-9E626D78A595}"/>
              </a:ext>
            </a:extLst>
          </p:cNvPr>
          <p:cNvSpPr>
            <a:spLocks noGrp="1"/>
          </p:cNvSpPr>
          <p:nvPr>
            <p:ph type="ftr" sz="quarter" idx="11"/>
          </p:nvPr>
        </p:nvSpPr>
        <p:spPr/>
        <p:txBody>
          <a:bodyPr/>
          <a:lstStyle>
            <a:lvl1pPr>
              <a:defRPr/>
            </a:lvl1pPr>
          </a:lstStyle>
          <a:p>
            <a:pPr>
              <a:defRPr/>
            </a:pPr>
            <a:endParaRPr lang="zh-CN" altLang="en-US"/>
          </a:p>
        </p:txBody>
      </p:sp>
      <p:sp>
        <p:nvSpPr>
          <p:cNvPr id="5" name="灯片编号占位符 5">
            <a:extLst>
              <a:ext uri="{FF2B5EF4-FFF2-40B4-BE49-F238E27FC236}">
                <a16:creationId xmlns:a16="http://schemas.microsoft.com/office/drawing/2014/main" id="{2A12DC7A-9A9B-0221-15D5-B3EF9576DCBF}"/>
              </a:ext>
            </a:extLst>
          </p:cNvPr>
          <p:cNvSpPr>
            <a:spLocks noGrp="1"/>
          </p:cNvSpPr>
          <p:nvPr>
            <p:ph type="sldNum" sz="quarter" idx="12"/>
          </p:nvPr>
        </p:nvSpPr>
        <p:spPr/>
        <p:txBody>
          <a:bodyPr/>
          <a:lstStyle>
            <a:lvl1pPr>
              <a:defRPr/>
            </a:lvl1pPr>
          </a:lstStyle>
          <a:p>
            <a:pPr>
              <a:defRPr/>
            </a:pPr>
            <a:fld id="{F69FF72B-96F4-A54F-942C-294F425AC62B}" type="slidenum">
              <a:rPr lang="zh-CN" altLang="en-US"/>
              <a:pPr>
                <a:defRPr/>
              </a:pPr>
              <a:t>‹#›</a:t>
            </a:fld>
            <a:endParaRPr lang="en-US" altLang="zh-CN"/>
          </a:p>
        </p:txBody>
      </p:sp>
    </p:spTree>
    <p:extLst>
      <p:ext uri="{BB962C8B-B14F-4D97-AF65-F5344CB8AC3E}">
        <p14:creationId xmlns:p14="http://schemas.microsoft.com/office/powerpoint/2010/main" val="2595073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DF9C5813-3A36-0037-609E-A5DB8646D8A8}"/>
              </a:ext>
            </a:extLst>
          </p:cNvPr>
          <p:cNvSpPr>
            <a:spLocks noGrp="1"/>
          </p:cNvSpPr>
          <p:nvPr>
            <p:ph type="dt" sz="half" idx="10"/>
          </p:nvPr>
        </p:nvSpPr>
        <p:spPr/>
        <p:txBody>
          <a:bodyPr/>
          <a:lstStyle>
            <a:lvl1pPr>
              <a:defRPr/>
            </a:lvl1pPr>
          </a:lstStyle>
          <a:p>
            <a:pPr>
              <a:defRPr/>
            </a:pPr>
            <a:fld id="{44D9B2FC-7AF3-0746-82FA-8A2ECF56EBEF}" type="datetimeFigureOut">
              <a:rPr lang="zh-CN" altLang="en-US"/>
              <a:pPr>
                <a:defRPr/>
              </a:pPr>
              <a:t>2026/4/30</a:t>
            </a:fld>
            <a:endParaRPr lang="zh-CN" altLang="en-US"/>
          </a:p>
        </p:txBody>
      </p:sp>
      <p:sp>
        <p:nvSpPr>
          <p:cNvPr id="3" name="页脚占位符 4">
            <a:extLst>
              <a:ext uri="{FF2B5EF4-FFF2-40B4-BE49-F238E27FC236}">
                <a16:creationId xmlns:a16="http://schemas.microsoft.com/office/drawing/2014/main" id="{E8D7382D-13E8-7A91-9925-B63B3ECD65C5}"/>
              </a:ext>
            </a:extLst>
          </p:cNvPr>
          <p:cNvSpPr>
            <a:spLocks noGrp="1"/>
          </p:cNvSpPr>
          <p:nvPr>
            <p:ph type="ftr" sz="quarter" idx="11"/>
          </p:nvPr>
        </p:nvSpPr>
        <p:spPr/>
        <p:txBody>
          <a:bodyPr/>
          <a:lstStyle>
            <a:lvl1pPr>
              <a:defRPr/>
            </a:lvl1pPr>
          </a:lstStyle>
          <a:p>
            <a:pPr>
              <a:defRPr/>
            </a:pPr>
            <a:endParaRPr lang="zh-CN" altLang="en-US"/>
          </a:p>
        </p:txBody>
      </p:sp>
      <p:sp>
        <p:nvSpPr>
          <p:cNvPr id="4" name="灯片编号占位符 5">
            <a:extLst>
              <a:ext uri="{FF2B5EF4-FFF2-40B4-BE49-F238E27FC236}">
                <a16:creationId xmlns:a16="http://schemas.microsoft.com/office/drawing/2014/main" id="{E9A0DB37-8585-D4AA-41AA-31BC508ED15C}"/>
              </a:ext>
            </a:extLst>
          </p:cNvPr>
          <p:cNvSpPr>
            <a:spLocks noGrp="1"/>
          </p:cNvSpPr>
          <p:nvPr>
            <p:ph type="sldNum" sz="quarter" idx="12"/>
          </p:nvPr>
        </p:nvSpPr>
        <p:spPr/>
        <p:txBody>
          <a:bodyPr/>
          <a:lstStyle>
            <a:lvl1pPr>
              <a:defRPr/>
            </a:lvl1pPr>
          </a:lstStyle>
          <a:p>
            <a:pPr>
              <a:defRPr/>
            </a:pPr>
            <a:fld id="{F590B08F-8599-BA4E-A6EE-C96C03CB258B}" type="slidenum">
              <a:rPr lang="zh-CN" altLang="en-US"/>
              <a:pPr>
                <a:defRPr/>
              </a:pPr>
              <a:t>‹#›</a:t>
            </a:fld>
            <a:endParaRPr lang="en-US" altLang="zh-CN"/>
          </a:p>
        </p:txBody>
      </p:sp>
    </p:spTree>
    <p:extLst>
      <p:ext uri="{BB962C8B-B14F-4D97-AF65-F5344CB8AC3E}">
        <p14:creationId xmlns:p14="http://schemas.microsoft.com/office/powerpoint/2010/main" val="549918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a16="http://schemas.microsoft.com/office/drawing/2014/main" id="{BCA66439-D26A-0217-AF4E-B478FDC5F3EC}"/>
              </a:ext>
            </a:extLst>
          </p:cNvPr>
          <p:cNvSpPr>
            <a:spLocks noGrp="1"/>
          </p:cNvSpPr>
          <p:nvPr>
            <p:ph type="dt" sz="half" idx="10"/>
          </p:nvPr>
        </p:nvSpPr>
        <p:spPr/>
        <p:txBody>
          <a:bodyPr/>
          <a:lstStyle>
            <a:lvl1pPr>
              <a:defRPr/>
            </a:lvl1pPr>
          </a:lstStyle>
          <a:p>
            <a:pPr>
              <a:defRPr/>
            </a:pPr>
            <a:fld id="{66CB5950-B416-4941-BFA0-B80D6D8D2C0A}" type="datetimeFigureOut">
              <a:rPr lang="zh-CN" altLang="en-US"/>
              <a:pPr>
                <a:defRPr/>
              </a:pPr>
              <a:t>2026/4/30</a:t>
            </a:fld>
            <a:endParaRPr lang="zh-CN" altLang="en-US"/>
          </a:p>
        </p:txBody>
      </p:sp>
      <p:sp>
        <p:nvSpPr>
          <p:cNvPr id="6" name="页脚占位符 4">
            <a:extLst>
              <a:ext uri="{FF2B5EF4-FFF2-40B4-BE49-F238E27FC236}">
                <a16:creationId xmlns:a16="http://schemas.microsoft.com/office/drawing/2014/main" id="{B44D29D6-5CAF-B262-CE10-FEBEAD3B6FEF}"/>
              </a:ext>
            </a:extLst>
          </p:cNvPr>
          <p:cNvSpPr>
            <a:spLocks noGrp="1"/>
          </p:cNvSpPr>
          <p:nvPr>
            <p:ph type="ftr" sz="quarter" idx="11"/>
          </p:nvPr>
        </p:nvSpPr>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CE458EF6-DEFC-BBA6-FDC7-AA00F31CC0F7}"/>
              </a:ext>
            </a:extLst>
          </p:cNvPr>
          <p:cNvSpPr>
            <a:spLocks noGrp="1"/>
          </p:cNvSpPr>
          <p:nvPr>
            <p:ph type="sldNum" sz="quarter" idx="12"/>
          </p:nvPr>
        </p:nvSpPr>
        <p:spPr/>
        <p:txBody>
          <a:bodyPr/>
          <a:lstStyle>
            <a:lvl1pPr>
              <a:defRPr/>
            </a:lvl1pPr>
          </a:lstStyle>
          <a:p>
            <a:pPr>
              <a:defRPr/>
            </a:pPr>
            <a:fld id="{ED21C3B2-7EBB-794B-AD99-1EB523B08797}" type="slidenum">
              <a:rPr lang="zh-CN" altLang="en-US"/>
              <a:pPr>
                <a:defRPr/>
              </a:pPr>
              <a:t>‹#›</a:t>
            </a:fld>
            <a:endParaRPr lang="en-US" altLang="zh-CN"/>
          </a:p>
        </p:txBody>
      </p:sp>
    </p:spTree>
    <p:extLst>
      <p:ext uri="{BB962C8B-B14F-4D97-AF65-F5344CB8AC3E}">
        <p14:creationId xmlns:p14="http://schemas.microsoft.com/office/powerpoint/2010/main" val="3201345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a16="http://schemas.microsoft.com/office/drawing/2014/main" id="{37D648B0-5BF5-7D83-7F2C-31852F67F0C5}"/>
              </a:ext>
            </a:extLst>
          </p:cNvPr>
          <p:cNvSpPr>
            <a:spLocks noGrp="1"/>
          </p:cNvSpPr>
          <p:nvPr>
            <p:ph type="dt" sz="half" idx="10"/>
          </p:nvPr>
        </p:nvSpPr>
        <p:spPr/>
        <p:txBody>
          <a:bodyPr/>
          <a:lstStyle>
            <a:lvl1pPr>
              <a:defRPr/>
            </a:lvl1pPr>
          </a:lstStyle>
          <a:p>
            <a:pPr>
              <a:defRPr/>
            </a:pPr>
            <a:fld id="{08E7D44D-6D9B-6A4C-9FB7-96A26ED69B88}" type="datetimeFigureOut">
              <a:rPr lang="zh-CN" altLang="en-US"/>
              <a:pPr>
                <a:defRPr/>
              </a:pPr>
              <a:t>2026/4/30</a:t>
            </a:fld>
            <a:endParaRPr lang="zh-CN" altLang="en-US"/>
          </a:p>
        </p:txBody>
      </p:sp>
      <p:sp>
        <p:nvSpPr>
          <p:cNvPr id="6" name="页脚占位符 4">
            <a:extLst>
              <a:ext uri="{FF2B5EF4-FFF2-40B4-BE49-F238E27FC236}">
                <a16:creationId xmlns:a16="http://schemas.microsoft.com/office/drawing/2014/main" id="{53FD55B1-C10A-CF65-47A5-2D6EB0ED109C}"/>
              </a:ext>
            </a:extLst>
          </p:cNvPr>
          <p:cNvSpPr>
            <a:spLocks noGrp="1"/>
          </p:cNvSpPr>
          <p:nvPr>
            <p:ph type="ftr" sz="quarter" idx="11"/>
          </p:nvPr>
        </p:nvSpPr>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4606C1E2-3875-B322-DE1E-ADDE2B3E553E}"/>
              </a:ext>
            </a:extLst>
          </p:cNvPr>
          <p:cNvSpPr>
            <a:spLocks noGrp="1"/>
          </p:cNvSpPr>
          <p:nvPr>
            <p:ph type="sldNum" sz="quarter" idx="12"/>
          </p:nvPr>
        </p:nvSpPr>
        <p:spPr/>
        <p:txBody>
          <a:bodyPr/>
          <a:lstStyle>
            <a:lvl1pPr>
              <a:defRPr/>
            </a:lvl1pPr>
          </a:lstStyle>
          <a:p>
            <a:pPr>
              <a:defRPr/>
            </a:pPr>
            <a:fld id="{09E20BCB-9F18-E941-BDE1-B616925F4C94}" type="slidenum">
              <a:rPr lang="zh-CN" altLang="en-US"/>
              <a:pPr>
                <a:defRPr/>
              </a:pPr>
              <a:t>‹#›</a:t>
            </a:fld>
            <a:endParaRPr lang="en-US" altLang="zh-CN"/>
          </a:p>
        </p:txBody>
      </p:sp>
    </p:spTree>
    <p:extLst>
      <p:ext uri="{BB962C8B-B14F-4D97-AF65-F5344CB8AC3E}">
        <p14:creationId xmlns:p14="http://schemas.microsoft.com/office/powerpoint/2010/main" val="422319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DF819B69-9338-992A-33D3-FC8B363021BE}"/>
              </a:ext>
            </a:extLst>
          </p:cNvPr>
          <p:cNvSpPr>
            <a:spLocks noGrp="1"/>
          </p:cNvSpPr>
          <p:nvPr>
            <p:ph type="dt" sz="half" idx="10"/>
          </p:nvPr>
        </p:nvSpPr>
        <p:spPr/>
        <p:txBody>
          <a:bodyPr/>
          <a:lstStyle>
            <a:lvl1pPr>
              <a:defRPr/>
            </a:lvl1pPr>
          </a:lstStyle>
          <a:p>
            <a:pPr>
              <a:defRPr/>
            </a:pPr>
            <a:fld id="{F62BEEFD-7A55-C14D-9507-E122347349EC}" type="datetimeFigureOut">
              <a:rPr lang="zh-CN" altLang="en-US"/>
              <a:pPr>
                <a:defRPr/>
              </a:pPr>
              <a:t>2026/4/30</a:t>
            </a:fld>
            <a:endParaRPr lang="zh-CN" altLang="en-US"/>
          </a:p>
        </p:txBody>
      </p:sp>
      <p:sp>
        <p:nvSpPr>
          <p:cNvPr id="5" name="页脚占位符 4">
            <a:extLst>
              <a:ext uri="{FF2B5EF4-FFF2-40B4-BE49-F238E27FC236}">
                <a16:creationId xmlns:a16="http://schemas.microsoft.com/office/drawing/2014/main" id="{30C34DCC-F3F9-5C2F-4144-8D2C75AF8296}"/>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647FCE18-635D-B069-194A-9D4EBBC7B646}"/>
              </a:ext>
            </a:extLst>
          </p:cNvPr>
          <p:cNvSpPr>
            <a:spLocks noGrp="1"/>
          </p:cNvSpPr>
          <p:nvPr>
            <p:ph type="sldNum" sz="quarter" idx="12"/>
          </p:nvPr>
        </p:nvSpPr>
        <p:spPr/>
        <p:txBody>
          <a:bodyPr/>
          <a:lstStyle>
            <a:lvl1pPr>
              <a:defRPr/>
            </a:lvl1pPr>
          </a:lstStyle>
          <a:p>
            <a:pPr>
              <a:defRPr/>
            </a:pPr>
            <a:fld id="{D9545661-7E7E-EF43-9202-187C930D6BCD}" type="slidenum">
              <a:rPr lang="zh-CN" altLang="en-US"/>
              <a:pPr>
                <a:defRPr/>
              </a:pPr>
              <a:t>‹#›</a:t>
            </a:fld>
            <a:endParaRPr lang="en-US" altLang="zh-CN"/>
          </a:p>
        </p:txBody>
      </p:sp>
    </p:spTree>
    <p:extLst>
      <p:ext uri="{BB962C8B-B14F-4D97-AF65-F5344CB8AC3E}">
        <p14:creationId xmlns:p14="http://schemas.microsoft.com/office/powerpoint/2010/main" val="1145452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CEAD28D-6E32-3875-552C-9A656AF5002C}"/>
              </a:ext>
            </a:extLst>
          </p:cNvPr>
          <p:cNvSpPr>
            <a:spLocks noGrp="1"/>
          </p:cNvSpPr>
          <p:nvPr>
            <p:ph type="dt" sz="half" idx="10"/>
          </p:nvPr>
        </p:nvSpPr>
        <p:spPr/>
        <p:txBody>
          <a:bodyPr/>
          <a:lstStyle>
            <a:lvl1pPr>
              <a:defRPr/>
            </a:lvl1pPr>
          </a:lstStyle>
          <a:p>
            <a:pPr>
              <a:defRPr/>
            </a:pPr>
            <a:fld id="{D2512E46-DB8F-0443-8CCC-9F6D68BF44D0}" type="datetimeFigureOut">
              <a:rPr lang="zh-CN" altLang="en-US"/>
              <a:pPr>
                <a:defRPr/>
              </a:pPr>
              <a:t>2026/4/30</a:t>
            </a:fld>
            <a:endParaRPr lang="zh-CN" altLang="en-US"/>
          </a:p>
        </p:txBody>
      </p:sp>
      <p:sp>
        <p:nvSpPr>
          <p:cNvPr id="5" name="页脚占位符 4">
            <a:extLst>
              <a:ext uri="{FF2B5EF4-FFF2-40B4-BE49-F238E27FC236}">
                <a16:creationId xmlns:a16="http://schemas.microsoft.com/office/drawing/2014/main" id="{06A8B978-DFCF-7E76-A630-F38849F4024D}"/>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E29F8635-0465-4DB4-9F79-E8C50CE30666}"/>
              </a:ext>
            </a:extLst>
          </p:cNvPr>
          <p:cNvSpPr>
            <a:spLocks noGrp="1"/>
          </p:cNvSpPr>
          <p:nvPr>
            <p:ph type="sldNum" sz="quarter" idx="12"/>
          </p:nvPr>
        </p:nvSpPr>
        <p:spPr/>
        <p:txBody>
          <a:bodyPr/>
          <a:lstStyle>
            <a:lvl1pPr>
              <a:defRPr/>
            </a:lvl1pPr>
          </a:lstStyle>
          <a:p>
            <a:pPr>
              <a:defRPr/>
            </a:pPr>
            <a:fld id="{D29D9595-077D-4849-BED1-6CCAA5FC80DC}" type="slidenum">
              <a:rPr lang="zh-CN" altLang="en-US"/>
              <a:pPr>
                <a:defRPr/>
              </a:pPr>
              <a:t>‹#›</a:t>
            </a:fld>
            <a:endParaRPr lang="en-US" altLang="zh-CN"/>
          </a:p>
        </p:txBody>
      </p:sp>
    </p:spTree>
    <p:extLst>
      <p:ext uri="{BB962C8B-B14F-4D97-AF65-F5344CB8AC3E}">
        <p14:creationId xmlns:p14="http://schemas.microsoft.com/office/powerpoint/2010/main" val="2107775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a:extLst>
              <a:ext uri="{FF2B5EF4-FFF2-40B4-BE49-F238E27FC236}">
                <a16:creationId xmlns:a16="http://schemas.microsoft.com/office/drawing/2014/main" id="{9A7A626E-6789-D072-60EE-32EE68881CAB}"/>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a:extLst>
              <a:ext uri="{FF2B5EF4-FFF2-40B4-BE49-F238E27FC236}">
                <a16:creationId xmlns:a16="http://schemas.microsoft.com/office/drawing/2014/main" id="{A9E02CD3-7B02-8914-0A16-762068E2DACF}"/>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46B999A-A3D8-EA5E-B99F-C5A9423E98B7}"/>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3A55EEA6-0764-C145-81AC-6DEAD44BEEEA}" type="datetimeFigureOut">
              <a:rPr lang="zh-CN" altLang="en-US"/>
              <a:pPr>
                <a:defRPr/>
              </a:pPr>
              <a:t>2026/4/30</a:t>
            </a:fld>
            <a:endParaRPr lang="zh-CN" altLang="en-US"/>
          </a:p>
        </p:txBody>
      </p:sp>
      <p:sp>
        <p:nvSpPr>
          <p:cNvPr id="5" name="页脚占位符 4">
            <a:extLst>
              <a:ext uri="{FF2B5EF4-FFF2-40B4-BE49-F238E27FC236}">
                <a16:creationId xmlns:a16="http://schemas.microsoft.com/office/drawing/2014/main" id="{16A7B99E-CD0B-10BA-DFD0-0B886B04AA26}"/>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EDA76FB1-7BEE-F3BD-846E-0A53CBB9E3D4}"/>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a:defRPr/>
            </a:pPr>
            <a:fld id="{670575B5-5B38-874A-8BAF-C5021D113388}"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标题 1">
            <a:extLst>
              <a:ext uri="{FF2B5EF4-FFF2-40B4-BE49-F238E27FC236}">
                <a16:creationId xmlns:a16="http://schemas.microsoft.com/office/drawing/2014/main" id="{4507EC09-DE61-3C35-B6D3-05B395CAAD18}"/>
              </a:ext>
            </a:extLst>
          </p:cNvPr>
          <p:cNvSpPr>
            <a:spLocks noGrp="1"/>
          </p:cNvSpPr>
          <p:nvPr>
            <p:ph type="ctrTitle"/>
          </p:nvPr>
        </p:nvSpPr>
        <p:spPr>
          <a:xfrm>
            <a:off x="755650" y="1873250"/>
            <a:ext cx="7772400" cy="2122488"/>
          </a:xfrm>
        </p:spPr>
        <p:txBody>
          <a:bodyPr>
            <a:spAutoFit/>
          </a:bodyPr>
          <a:lstStyle/>
          <a:p>
            <a:pPr eaLnBrk="1" hangingPunct="1"/>
            <a:r>
              <a:rPr lang="zh-CN" altLang="en-US"/>
              <a:t>示例：</a:t>
            </a:r>
            <a:br>
              <a:rPr lang="en-US" altLang="zh-CN"/>
            </a:br>
            <a:r>
              <a:rPr lang="zh-CN" altLang="en-US"/>
              <a:t>基于有限信道信息的</a:t>
            </a:r>
            <a:br>
              <a:rPr lang="en-US" altLang="zh-CN"/>
            </a:br>
            <a:r>
              <a:rPr lang="zh-CN" altLang="en-US"/>
              <a:t>分布式中继选择算法</a:t>
            </a:r>
            <a:endParaRPr lang="zh-CN" altLang="en-US" sz="2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1">
            <a:extLst>
              <a:ext uri="{FF2B5EF4-FFF2-40B4-BE49-F238E27FC236}">
                <a16:creationId xmlns:a16="http://schemas.microsoft.com/office/drawing/2014/main" id="{1D1363C9-8824-C2EF-C656-9B88F4A7E189}"/>
              </a:ext>
            </a:extLst>
          </p:cNvPr>
          <p:cNvSpPr>
            <a:spLocks noGrp="1"/>
          </p:cNvSpPr>
          <p:nvPr>
            <p:ph type="ctrTitle"/>
          </p:nvPr>
        </p:nvSpPr>
        <p:spPr>
          <a:xfrm>
            <a:off x="755650" y="1125538"/>
            <a:ext cx="7772400" cy="4154487"/>
          </a:xfrm>
        </p:spPr>
        <p:txBody>
          <a:bodyPr>
            <a:spAutoFit/>
          </a:bodyPr>
          <a:lstStyle/>
          <a:p>
            <a:pPr algn="l" eaLnBrk="1" hangingPunct="1"/>
            <a:r>
              <a:rPr lang="zh-CN" altLang="en-US"/>
              <a:t>一、研究背景与问题的提出</a:t>
            </a:r>
            <a:br>
              <a:rPr lang="en-US" altLang="zh-CN"/>
            </a:br>
            <a:r>
              <a:rPr lang="zh-CN" altLang="en-US"/>
              <a:t>二、研究内容提要</a:t>
            </a:r>
            <a:br>
              <a:rPr lang="en-US" altLang="zh-CN"/>
            </a:br>
            <a:r>
              <a:rPr lang="zh-CN" altLang="en-US"/>
              <a:t>三、系统模型和边界条件</a:t>
            </a:r>
            <a:br>
              <a:rPr lang="en-US" altLang="zh-CN"/>
            </a:br>
            <a:r>
              <a:rPr lang="zh-CN" altLang="en-US"/>
              <a:t>四、研究过程与结果</a:t>
            </a:r>
            <a:br>
              <a:rPr lang="en-US" altLang="zh-CN"/>
            </a:br>
            <a:r>
              <a:rPr lang="zh-CN" altLang="en-US"/>
              <a:t>五、结论</a:t>
            </a:r>
            <a:br>
              <a:rPr lang="en-US" altLang="zh-CN"/>
            </a:br>
            <a:r>
              <a:rPr lang="zh-CN" altLang="en-US"/>
              <a:t>六、读研期间研究工作介绍</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标题 1">
            <a:extLst>
              <a:ext uri="{FF2B5EF4-FFF2-40B4-BE49-F238E27FC236}">
                <a16:creationId xmlns:a16="http://schemas.microsoft.com/office/drawing/2014/main" id="{4A277638-82C9-18FD-A3C8-707BD2AFF135}"/>
              </a:ext>
            </a:extLst>
          </p:cNvPr>
          <p:cNvSpPr>
            <a:spLocks noGrp="1"/>
          </p:cNvSpPr>
          <p:nvPr>
            <p:ph type="ctrTitle"/>
          </p:nvPr>
        </p:nvSpPr>
        <p:spPr>
          <a:xfrm>
            <a:off x="755650" y="704850"/>
            <a:ext cx="7772400" cy="4462463"/>
          </a:xfrm>
        </p:spPr>
        <p:txBody>
          <a:bodyPr>
            <a:spAutoFit/>
          </a:bodyPr>
          <a:lstStyle/>
          <a:p>
            <a:pPr algn="l" eaLnBrk="1" hangingPunct="1"/>
            <a:r>
              <a:rPr lang="zh-CN" altLang="en-US"/>
              <a:t>一、研究背景与问题的提出</a:t>
            </a:r>
            <a:br>
              <a:rPr lang="en-US" altLang="zh-CN"/>
            </a:br>
            <a:br>
              <a:rPr lang="en-US" altLang="zh-CN"/>
            </a:br>
            <a:r>
              <a:rPr lang="en-US" altLang="zh-CN" sz="2800"/>
              <a:t>1</a:t>
            </a:r>
            <a:r>
              <a:rPr lang="zh-CN" altLang="en-US" sz="2800"/>
              <a:t>）研究背景：集中在具体的研究范畴内，不要发散。</a:t>
            </a:r>
            <a:br>
              <a:rPr lang="en-US" altLang="zh-CN" sz="2800"/>
            </a:br>
            <a:br>
              <a:rPr lang="en-US" altLang="zh-CN" sz="2800"/>
            </a:br>
            <a:r>
              <a:rPr lang="zh-CN" altLang="en-US" sz="2800"/>
              <a:t>例：</a:t>
            </a:r>
            <a:br>
              <a:rPr lang="en-US" altLang="zh-CN" sz="2800"/>
            </a:br>
            <a:r>
              <a:rPr lang="zh-CN" altLang="en-US" sz="2800"/>
              <a:t>主要的协作通信协议介绍</a:t>
            </a:r>
            <a:br>
              <a:rPr lang="en-US" altLang="zh-CN" sz="2800"/>
            </a:br>
            <a:r>
              <a:rPr lang="zh-CN" altLang="en-US" sz="2800"/>
              <a:t>中继节点选择的意义和策略</a:t>
            </a:r>
            <a:br>
              <a:rPr lang="en-US" altLang="zh-CN" sz="2800"/>
            </a:br>
            <a:r>
              <a:rPr lang="zh-CN" altLang="en-US" sz="2800"/>
              <a:t>关于能效约束</a:t>
            </a: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1">
            <a:extLst>
              <a:ext uri="{FF2B5EF4-FFF2-40B4-BE49-F238E27FC236}">
                <a16:creationId xmlns:a16="http://schemas.microsoft.com/office/drawing/2014/main" id="{87E79057-7A20-14A9-5C67-8350A5CC9B6C}"/>
              </a:ext>
            </a:extLst>
          </p:cNvPr>
          <p:cNvSpPr>
            <a:spLocks noGrp="1"/>
          </p:cNvSpPr>
          <p:nvPr>
            <p:ph type="ctrTitle"/>
          </p:nvPr>
        </p:nvSpPr>
        <p:spPr>
          <a:xfrm>
            <a:off x="755650" y="409575"/>
            <a:ext cx="7772400" cy="5756275"/>
          </a:xfrm>
        </p:spPr>
        <p:txBody>
          <a:bodyPr>
            <a:spAutoFit/>
          </a:bodyPr>
          <a:lstStyle/>
          <a:p>
            <a:pPr algn="l" eaLnBrk="1" hangingPunct="1"/>
            <a:r>
              <a:rPr lang="zh-CN" altLang="en-US"/>
              <a:t>一、研究背景与问题的提出</a:t>
            </a:r>
            <a:br>
              <a:rPr lang="en-US" altLang="zh-CN"/>
            </a:br>
            <a:br>
              <a:rPr lang="en-US" altLang="zh-CN"/>
            </a:br>
            <a:r>
              <a:rPr lang="en-US" altLang="zh-CN" sz="2800"/>
              <a:t>2</a:t>
            </a:r>
            <a:r>
              <a:rPr lang="zh-CN" altLang="en-US" sz="2800"/>
              <a:t>）问题的提出：对调研结果进行分析，提出自己的不满和与核心问题。</a:t>
            </a:r>
            <a:br>
              <a:rPr lang="en-US" altLang="zh-CN" sz="2800"/>
            </a:br>
            <a:br>
              <a:rPr lang="en-US" altLang="zh-CN" sz="2800"/>
            </a:br>
            <a:r>
              <a:rPr lang="zh-CN" altLang="en-US" sz="2800"/>
              <a:t>例：</a:t>
            </a:r>
            <a:br>
              <a:rPr lang="en-US" altLang="zh-CN" sz="2800"/>
            </a:br>
            <a:r>
              <a:rPr lang="zh-CN" altLang="zh-CN" sz="2800"/>
              <a:t>大部分算法只考虑了系统的中断性能，而忽略了系统能量效率</a:t>
            </a:r>
            <a:r>
              <a:rPr lang="zh-CN" altLang="en-US" sz="2800"/>
              <a:t>。（举例说明）</a:t>
            </a:r>
            <a:br>
              <a:rPr lang="en-US" altLang="zh-CN" sz="2800"/>
            </a:br>
            <a:r>
              <a:rPr lang="zh-CN" altLang="zh-CN" sz="2800"/>
              <a:t>瞬时信道信息需要实时，增加了系统的信令开销，也使系统时延增大</a:t>
            </a:r>
            <a:r>
              <a:rPr lang="zh-CN" altLang="en-US" sz="2800"/>
              <a:t>。（举例说明）</a:t>
            </a:r>
            <a:br>
              <a:rPr lang="en-US" altLang="zh-CN" sz="2800"/>
            </a:br>
            <a:r>
              <a:rPr lang="zh-CN" altLang="zh-CN" sz="2800"/>
              <a:t>过多的信息交互导致反馈信道阻塞而使系统性能下降。</a:t>
            </a:r>
            <a:r>
              <a:rPr lang="zh-CN" altLang="en-US" sz="2800"/>
              <a:t>（举例说明）</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1">
            <a:extLst>
              <a:ext uri="{FF2B5EF4-FFF2-40B4-BE49-F238E27FC236}">
                <a16:creationId xmlns:a16="http://schemas.microsoft.com/office/drawing/2014/main" id="{0FE925C3-3DD1-5103-C99B-BDEDAD7C3372}"/>
              </a:ext>
            </a:extLst>
          </p:cNvPr>
          <p:cNvSpPr>
            <a:spLocks noGrp="1"/>
          </p:cNvSpPr>
          <p:nvPr>
            <p:ph type="ctrTitle"/>
          </p:nvPr>
        </p:nvSpPr>
        <p:spPr>
          <a:xfrm>
            <a:off x="755650" y="441325"/>
            <a:ext cx="7772400" cy="5938838"/>
          </a:xfrm>
        </p:spPr>
        <p:txBody>
          <a:bodyPr>
            <a:spAutoFit/>
          </a:bodyPr>
          <a:lstStyle/>
          <a:p>
            <a:pPr algn="l" eaLnBrk="1" hangingPunct="1"/>
            <a:r>
              <a:rPr lang="zh-CN" altLang="en-US"/>
              <a:t>二、研究内容提要</a:t>
            </a:r>
            <a:br>
              <a:rPr lang="en-US" altLang="zh-CN" sz="2800"/>
            </a:br>
            <a:br>
              <a:rPr lang="en-US" altLang="zh-CN" sz="2800"/>
            </a:br>
            <a:r>
              <a:rPr lang="zh-CN" altLang="en-US" sz="2800"/>
              <a:t>针对自己提出的不满和问题，牵引有针对性的研究思路，转化成为具体的几项研究内容，研究完成之后能够解决什么样的问题（可分项阐述）。总之，回答为什么要选择这几项研究内容、通过研究期望有什么样的结果等关键问题。</a:t>
            </a:r>
            <a:br>
              <a:rPr lang="en-US" altLang="zh-CN" sz="2800"/>
            </a:br>
            <a:r>
              <a:rPr lang="zh-CN" altLang="en-US" sz="2800"/>
              <a:t>要点：牵引出自己的研究问题。</a:t>
            </a:r>
            <a:br>
              <a:rPr lang="en-US" altLang="zh-CN" sz="2800"/>
            </a:br>
            <a:br>
              <a:rPr lang="en-US" altLang="zh-CN" sz="2800"/>
            </a:br>
            <a:r>
              <a:rPr lang="zh-CN" altLang="en-US" sz="2800"/>
              <a:t>例：</a:t>
            </a:r>
            <a:br>
              <a:rPr lang="en-US" altLang="zh-CN" sz="2800"/>
            </a:br>
            <a:r>
              <a:rPr lang="en-US" altLang="zh-CN" sz="2800"/>
              <a:t>1</a:t>
            </a:r>
            <a:r>
              <a:rPr lang="zh-CN" altLang="en-US" sz="2800"/>
              <a:t>）统计信道信息和能量约束的中继选择</a:t>
            </a:r>
            <a:br>
              <a:rPr lang="en-US" altLang="zh-CN" sz="2800"/>
            </a:br>
            <a:r>
              <a:rPr lang="en-US" altLang="zh-CN" sz="2800"/>
              <a:t>2</a:t>
            </a:r>
            <a:r>
              <a:rPr lang="zh-CN" altLang="en-US" sz="2800"/>
              <a:t>）有限信道信息的全反馈中继选择</a:t>
            </a:r>
            <a:br>
              <a:rPr lang="en-US" altLang="zh-CN" sz="2800"/>
            </a:br>
            <a:r>
              <a:rPr lang="en-US" altLang="zh-CN" sz="2800"/>
              <a:t>3</a:t>
            </a:r>
            <a:r>
              <a:rPr lang="zh-CN" altLang="en-US" sz="2800"/>
              <a:t>）部分反馈机制的分布式中继选择</a:t>
            </a: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a:extLst>
              <a:ext uri="{FF2B5EF4-FFF2-40B4-BE49-F238E27FC236}">
                <a16:creationId xmlns:a16="http://schemas.microsoft.com/office/drawing/2014/main" id="{8DFA2177-2C41-D1A0-EF38-8E452746D0C2}"/>
              </a:ext>
            </a:extLst>
          </p:cNvPr>
          <p:cNvSpPr>
            <a:spLocks noGrp="1"/>
          </p:cNvSpPr>
          <p:nvPr>
            <p:ph type="ctrTitle"/>
          </p:nvPr>
        </p:nvSpPr>
        <p:spPr>
          <a:xfrm>
            <a:off x="755650" y="225425"/>
            <a:ext cx="7772400" cy="6370638"/>
          </a:xfrm>
        </p:spPr>
        <p:txBody>
          <a:bodyPr>
            <a:spAutoFit/>
          </a:bodyPr>
          <a:lstStyle/>
          <a:p>
            <a:pPr algn="l" eaLnBrk="1" hangingPunct="1"/>
            <a:r>
              <a:rPr lang="zh-CN" altLang="en-US"/>
              <a:t>三、系统模型和边界条件</a:t>
            </a:r>
            <a:br>
              <a:rPr lang="en-US" altLang="zh-CN" sz="2800"/>
            </a:br>
            <a:r>
              <a:rPr lang="zh-CN" altLang="en-US" sz="2800"/>
              <a:t>用公式、示意图等一切可用的手段，描述清楚你研究的场景、对象、规模、关系等模型要素，明确策略、方法、算法和结论的适用条件。如果各项研究内容的系统模型各不相同，则分别对应地介绍。</a:t>
            </a:r>
            <a:br>
              <a:rPr lang="en-US" altLang="zh-CN" sz="2800"/>
            </a:br>
            <a:r>
              <a:rPr lang="zh-CN" altLang="en-US" sz="2800"/>
              <a:t>要点：交代出研究工作的适用范围和条件。</a:t>
            </a:r>
            <a:br>
              <a:rPr lang="en-US" altLang="zh-CN" sz="2800"/>
            </a:br>
            <a:r>
              <a:rPr lang="zh-CN" altLang="en-US" sz="2800"/>
              <a:t>例：</a:t>
            </a:r>
            <a:br>
              <a:rPr lang="en-US" altLang="zh-CN" sz="2800"/>
            </a:br>
            <a:r>
              <a:rPr lang="en-US" altLang="zh-CN" sz="2800"/>
              <a:t>S</a:t>
            </a:r>
            <a:r>
              <a:rPr lang="zh-CN" altLang="zh-CN" sz="2800"/>
              <a:t>源节点、</a:t>
            </a:r>
            <a:r>
              <a:rPr lang="en-US" altLang="zh-CN" sz="2800"/>
              <a:t>D</a:t>
            </a:r>
            <a:r>
              <a:rPr lang="zh-CN" altLang="zh-CN" sz="2800"/>
              <a:t>目的节点、</a:t>
            </a:r>
            <a:r>
              <a:rPr lang="en-US" altLang="zh-CN" sz="2800"/>
              <a:t>K</a:t>
            </a:r>
            <a:r>
              <a:rPr lang="zh-CN" altLang="zh-CN" sz="2800"/>
              <a:t>个中继节点，且中继节点工作在</a:t>
            </a:r>
            <a:r>
              <a:rPr lang="en-US" altLang="zh-CN" sz="2800"/>
              <a:t>AF</a:t>
            </a:r>
            <a:r>
              <a:rPr lang="zh-CN" altLang="zh-CN" sz="2800"/>
              <a:t>模式下。源节点到目的节点之间不存在直接通信链路</a:t>
            </a:r>
            <a:r>
              <a:rPr lang="zh-CN" altLang="en-US" sz="2800"/>
              <a:t>。</a:t>
            </a:r>
            <a:r>
              <a:rPr lang="zh-CN" altLang="zh-CN" sz="2800"/>
              <a:t>所有节点均</a:t>
            </a:r>
            <a:r>
              <a:rPr lang="zh-CN" altLang="en-US" sz="2800"/>
              <a:t>为</a:t>
            </a:r>
            <a:r>
              <a:rPr lang="zh-CN" altLang="zh-CN" sz="2800"/>
              <a:t>单天线，使用半双工的通信模式</a:t>
            </a:r>
            <a:r>
              <a:rPr lang="zh-CN" altLang="en-US" sz="2800"/>
              <a:t>。</a:t>
            </a:r>
            <a:r>
              <a:rPr lang="zh-CN" altLang="zh-CN" sz="2800"/>
              <a:t>一次完整的中继过程包括源节点到中继节点的广播阶段和中继节点到目的节点的转发阶段。</a:t>
            </a:r>
            <a:r>
              <a:rPr lang="zh-CN" altLang="en-US" sz="2800"/>
              <a:t>信道条件。系统示意图。其他。</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a:extLst>
              <a:ext uri="{FF2B5EF4-FFF2-40B4-BE49-F238E27FC236}">
                <a16:creationId xmlns:a16="http://schemas.microsoft.com/office/drawing/2014/main" id="{28597317-61AA-AD21-BF37-4982672C9F2B}"/>
              </a:ext>
            </a:extLst>
          </p:cNvPr>
          <p:cNvSpPr>
            <a:spLocks noGrp="1"/>
          </p:cNvSpPr>
          <p:nvPr>
            <p:ph type="ctrTitle"/>
          </p:nvPr>
        </p:nvSpPr>
        <p:spPr>
          <a:xfrm>
            <a:off x="755650" y="1158875"/>
            <a:ext cx="7772400" cy="4216400"/>
          </a:xfrm>
        </p:spPr>
        <p:txBody>
          <a:bodyPr>
            <a:spAutoFit/>
          </a:bodyPr>
          <a:lstStyle/>
          <a:p>
            <a:pPr algn="l" eaLnBrk="1" hangingPunct="1"/>
            <a:r>
              <a:rPr lang="zh-CN" altLang="en-US"/>
              <a:t>四、研究过程与结果</a:t>
            </a:r>
            <a:br>
              <a:rPr lang="en-US" altLang="zh-CN" sz="2800"/>
            </a:br>
            <a:br>
              <a:rPr lang="en-US" altLang="zh-CN" sz="2800"/>
            </a:br>
            <a:r>
              <a:rPr lang="en-US" altLang="zh-CN" sz="2800"/>
              <a:t>1</a:t>
            </a:r>
            <a:r>
              <a:rPr lang="zh-CN" altLang="en-US" sz="2800"/>
              <a:t>）研究过程：按照研究内容，分列条目。分别介绍研究思路、策略、算法思想、算法流程、关键的公式和判据等。尽量避免公式推导，除非推导过程能够体现创新。要点是思想和结论。</a:t>
            </a:r>
            <a:br>
              <a:rPr lang="en-US" altLang="zh-CN" sz="2800"/>
            </a:br>
            <a:r>
              <a:rPr lang="en-US" altLang="zh-CN" sz="2800"/>
              <a:t>2</a:t>
            </a:r>
            <a:r>
              <a:rPr lang="zh-CN" altLang="en-US" sz="2800"/>
              <a:t>）结果：呈现一切能够体现结果的内容，算法流程与公式、仿真结果图或表、对仿真结果的说明。</a:t>
            </a: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a:extLst>
              <a:ext uri="{FF2B5EF4-FFF2-40B4-BE49-F238E27FC236}">
                <a16:creationId xmlns:a16="http://schemas.microsoft.com/office/drawing/2014/main" id="{56D18634-F31E-2872-B550-DA077E12B66B}"/>
              </a:ext>
            </a:extLst>
          </p:cNvPr>
          <p:cNvSpPr>
            <a:spLocks noGrp="1"/>
          </p:cNvSpPr>
          <p:nvPr>
            <p:ph type="ctrTitle"/>
          </p:nvPr>
        </p:nvSpPr>
        <p:spPr>
          <a:xfrm>
            <a:off x="755650" y="728663"/>
            <a:ext cx="7772400" cy="5078412"/>
          </a:xfrm>
        </p:spPr>
        <p:txBody>
          <a:bodyPr>
            <a:spAutoFit/>
          </a:bodyPr>
          <a:lstStyle/>
          <a:p>
            <a:pPr algn="l" eaLnBrk="1" hangingPunct="1"/>
            <a:r>
              <a:rPr lang="zh-CN" altLang="en-US"/>
              <a:t>五、结论</a:t>
            </a:r>
            <a:br>
              <a:rPr lang="en-US" altLang="zh-CN" sz="2800"/>
            </a:br>
            <a:br>
              <a:rPr lang="en-US" altLang="zh-CN" sz="2800"/>
            </a:br>
            <a:r>
              <a:rPr lang="zh-CN" altLang="en-US" sz="2800"/>
              <a:t>这是全部工作的归纳总结。与结果呈现不同，要点是归纳和分析。</a:t>
            </a:r>
            <a:br>
              <a:rPr lang="en-US" altLang="zh-CN" sz="2800"/>
            </a:br>
            <a:r>
              <a:rPr lang="en-US" altLang="zh-CN" sz="2800"/>
              <a:t>1</a:t>
            </a:r>
            <a:r>
              <a:rPr lang="zh-CN" altLang="en-US" sz="2800"/>
              <a:t>）将得出的结论与已有的工作对照，与预期的研究目标对照。</a:t>
            </a:r>
            <a:br>
              <a:rPr lang="en-US" altLang="zh-CN" sz="2800"/>
            </a:br>
            <a:r>
              <a:rPr lang="en-US" altLang="zh-CN" sz="2800"/>
              <a:t>2</a:t>
            </a:r>
            <a:r>
              <a:rPr lang="zh-CN" altLang="en-US" sz="2800"/>
              <a:t>）关于创新，需要具体分析评价创新的特点：新思路，新方法，新工具，折中改进，模型和边界条件变化，等等。</a:t>
            </a:r>
            <a:br>
              <a:rPr lang="en-US" altLang="zh-CN" sz="2800"/>
            </a:br>
            <a:r>
              <a:rPr lang="en-US" altLang="zh-CN" sz="2800"/>
              <a:t>3</a:t>
            </a:r>
            <a:r>
              <a:rPr lang="zh-CN" altLang="en-US" sz="2800"/>
              <a:t>）研究展望。对研究问题的评价，是否有意思，是否值得再接着做，怎么做。讲实话。</a:t>
            </a: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
            <a:extLst>
              <a:ext uri="{FF2B5EF4-FFF2-40B4-BE49-F238E27FC236}">
                <a16:creationId xmlns:a16="http://schemas.microsoft.com/office/drawing/2014/main" id="{BC89D974-5633-275F-843E-6E6DD78D3553}"/>
              </a:ext>
            </a:extLst>
          </p:cNvPr>
          <p:cNvSpPr>
            <a:spLocks noGrp="1"/>
          </p:cNvSpPr>
          <p:nvPr>
            <p:ph type="ctrTitle"/>
          </p:nvPr>
        </p:nvSpPr>
        <p:spPr>
          <a:xfrm>
            <a:off x="755650" y="1905000"/>
            <a:ext cx="7772400" cy="2062163"/>
          </a:xfrm>
        </p:spPr>
        <p:txBody>
          <a:bodyPr>
            <a:spAutoFit/>
          </a:bodyPr>
          <a:lstStyle/>
          <a:p>
            <a:pPr algn="l" eaLnBrk="1" hangingPunct="1"/>
            <a:r>
              <a:rPr lang="zh-CN" altLang="en-US"/>
              <a:t>六、读研期间研究工作介绍</a:t>
            </a:r>
            <a:br>
              <a:rPr lang="en-US" altLang="zh-CN" sz="2800"/>
            </a:br>
            <a:br>
              <a:rPr lang="en-US" altLang="zh-CN" sz="2800"/>
            </a:br>
            <a:r>
              <a:rPr lang="en-US" altLang="zh-CN" sz="2800"/>
              <a:t>1</a:t>
            </a:r>
            <a:r>
              <a:rPr lang="zh-CN" altLang="en-US" sz="2800"/>
              <a:t>）参加过的科研项目，自己承担的具体工作。</a:t>
            </a:r>
            <a:br>
              <a:rPr lang="en-US" altLang="zh-CN" sz="2800"/>
            </a:br>
            <a:r>
              <a:rPr lang="en-US" altLang="zh-CN" sz="2800"/>
              <a:t>2</a:t>
            </a:r>
            <a:r>
              <a:rPr lang="zh-CN" altLang="en-US" sz="2800"/>
              <a:t>）论文、专利、标准提案等。</a:t>
            </a:r>
            <a:endParaRPr lang="zh-CN" altLang="en-US"/>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TotalTime>
  <Words>717</Words>
  <Application>Microsoft Macintosh PowerPoint</Application>
  <PresentationFormat>全屏显示(4:3)</PresentationFormat>
  <Paragraphs>9</Paragraphs>
  <Slides>9</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9</vt:i4>
      </vt:variant>
    </vt:vector>
  </HeadingPairs>
  <TitlesOfParts>
    <vt:vector size="14" baseType="lpstr">
      <vt:lpstr>Arial</vt:lpstr>
      <vt:lpstr>宋体</vt:lpstr>
      <vt:lpstr>Calibri</vt:lpstr>
      <vt:lpstr>等线</vt:lpstr>
      <vt:lpstr>Office 主题</vt:lpstr>
      <vt:lpstr>示例： 基于有限信道信息的 分布式中继选择算法</vt:lpstr>
      <vt:lpstr>一、研究背景与问题的提出 二、研究内容提要 三、系统模型和边界条件 四、研究过程与结果 五、结论 六、读研期间研究工作介绍</vt:lpstr>
      <vt:lpstr>一、研究背景与问题的提出  1）研究背景：集中在具体的研究范畴内，不要发散。  例： 主要的协作通信协议介绍 中继节点选择的意义和策略 关于能效约束</vt:lpstr>
      <vt:lpstr>一、研究背景与问题的提出  2）问题的提出：对调研结果进行分析，提出自己的不满和与核心问题。  例： 大部分算法只考虑了系统的中断性能，而忽略了系统能量效率。（举例说明） 瞬时信道信息需要实时，增加了系统的信令开销，也使系统时延增大。（举例说明） 过多的信息交互导致反馈信道阻塞而使系统性能下降。（举例说明）</vt:lpstr>
      <vt:lpstr>二、研究内容提要  针对自己提出的不满和问题，牵引有针对性的研究思路，转化成为具体的几项研究内容，研究完成之后能够解决什么样的问题（可分项阐述）。总之，回答为什么要选择这几项研究内容、通过研究期望有什么样的结果等关键问题。 要点：牵引出自己的研究问题。  例： 1）统计信道信息和能量约束的中继选择 2）有限信道信息的全反馈中继选择 3）部分反馈机制的分布式中继选择</vt:lpstr>
      <vt:lpstr>三、系统模型和边界条件 用公式、示意图等一切可用的手段，描述清楚你研究的场景、对象、规模、关系等模型要素，明确策略、方法、算法和结论的适用条件。如果各项研究内容的系统模型各不相同，则分别对应地介绍。 要点：交代出研究工作的适用范围和条件。 例： S源节点、D目的节点、K个中继节点，且中继节点工作在AF模式下。源节点到目的节点之间不存在直接通信链路。所有节点均为单天线，使用半双工的通信模式。一次完整的中继过程包括源节点到中继节点的广播阶段和中继节点到目的节点的转发阶段。信道条件。系统示意图。其他。</vt:lpstr>
      <vt:lpstr>四、研究过程与结果  1）研究过程：按照研究内容，分列条目。分别介绍研究思路、策略、算法思想、算法流程、关键的公式和判据等。尽量避免公式推导，除非推导过程能够体现创新。要点是思想和结论。 2）结果：呈现一切能够体现结果的内容，算法流程与公式、仿真结果图或表、对仿真结果的说明。</vt:lpstr>
      <vt:lpstr>五、结论  这是全部工作的归纳总结。与结果呈现不同，要点是归纳和分析。 1）将得出的结论与已有的工作对照，与预期的研究目标对照。 2）关于创新，需要具体分析评价创新的特点：新思路，新方法，新工具，折中改进，模型和边界条件变化，等等。 3）研究展望。对研究问题的评价，是否有意思，是否值得再接着做，怎么做。讲实话。</vt:lpstr>
      <vt:lpstr>六、读研期间研究工作介绍  1）参加过的科研项目，自己承担的具体工作。 2）论文、专利、标准提案等。</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基于有限信道信息的 分布式中继选择算法</dc:title>
  <dc:creator>Wei</dc:creator>
  <cp:lastModifiedBy>Rongren Xu</cp:lastModifiedBy>
  <cp:revision>7</cp:revision>
  <dcterms:created xsi:type="dcterms:W3CDTF">2012-05-22T07:19:09Z</dcterms:created>
  <dcterms:modified xsi:type="dcterms:W3CDTF">2026-04-30T12:44:11Z</dcterms:modified>
</cp:coreProperties>
</file>